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541" r:id="rId4"/>
    <p:sldId id="552" r:id="rId5"/>
    <p:sldId id="542" r:id="rId6"/>
    <p:sldId id="543" r:id="rId7"/>
    <p:sldId id="545" r:id="rId8"/>
    <p:sldId id="544" r:id="rId9"/>
    <p:sldId id="546" r:id="rId10"/>
    <p:sldId id="547" r:id="rId11"/>
    <p:sldId id="549" r:id="rId12"/>
    <p:sldId id="550" r:id="rId13"/>
    <p:sldId id="551" r:id="rId14"/>
    <p:sldId id="54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444" autoAdjust="0"/>
  </p:normalViewPr>
  <p:slideViewPr>
    <p:cSldViewPr>
      <p:cViewPr varScale="1">
        <p:scale>
          <a:sx n="76" d="100"/>
          <a:sy n="76" d="100"/>
        </p:scale>
        <p:origin x="-149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A2170-C3D1-4C04-A218-F99B2C9D40CA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A1994-01CA-46CB-AA71-B6002C49F9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A1994-01CA-46CB-AA71-B6002C49F9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A1994-01CA-46CB-AA71-B6002C49F99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E5E-2BFB-4159-89CB-07257F483B3F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88843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E5E-2BFB-4159-89CB-07257F483B3F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88843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E5E-2BFB-4159-89CB-07257F483B3F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88843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60F96-A680-4391-902C-A9B710978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E5E-2BFB-4159-89CB-07257F483B3F}" type="datetimeFigureOut">
              <a:rPr lang="en-US" smtClean="0"/>
              <a:pPr/>
              <a:t>8/27/2018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E5E-2BFB-4159-89CB-07257F483B3F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88843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E5E-2BFB-4159-89CB-07257F483B3F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88843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E5E-2BFB-4159-89CB-07257F483B3F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88843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E5E-2BFB-4159-89CB-07257F483B3F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88843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E5E-2BFB-4159-89CB-07257F483B3F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88843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E5E-2BFB-4159-89CB-07257F483B3F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88843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E5E-2BFB-4159-89CB-07257F483B3F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88843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3E5EE5E-2BFB-4159-89CB-07257F483B3F}" type="datetimeFigureOut">
              <a:rPr lang="en-US" smtClean="0"/>
              <a:pPr/>
              <a:t>8/27/2018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Рисунок 1" descr="http://www.hoasted.nl/~msmnl/resources/uploads/2014/03/ADA-new-final-logo.jp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33666" y="6068481"/>
            <a:ext cx="1041990" cy="67288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2627784" y="627122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CSCI 4836: Game Development Fundamentals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ADA University. School of IT and Engineering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98577" y="4293096"/>
            <a:ext cx="338554" cy="252088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l"/>
            <a:r>
              <a:rPr lang="en-US" sz="1000" dirty="0" smtClean="0">
                <a:latin typeface="Arial" pitchFamily="34" charset="0"/>
                <a:cs typeface="Arial" pitchFamily="34" charset="0"/>
              </a:rPr>
              <a:t>Revision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0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(posted</a:t>
            </a:r>
            <a:r>
              <a:rPr lang="en-US" sz="1000" baseline="0" dirty="0" smtClean="0">
                <a:latin typeface="Arial" pitchFamily="34" charset="0"/>
                <a:cs typeface="Arial" pitchFamily="34" charset="0"/>
              </a:rPr>
              <a:t> on </a:t>
            </a:r>
            <a:r>
              <a:rPr lang="en-US" sz="1000" baseline="0" dirty="0" smtClean="0">
                <a:latin typeface="Arial" pitchFamily="34" charset="0"/>
                <a:cs typeface="Arial" pitchFamily="34" charset="0"/>
              </a:rPr>
              <a:t>27 September 2018)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5">
              <a:lumMod val="7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&lt;Game project name&gt;</a:t>
            </a:r>
            <a:br>
              <a:rPr lang="en-US" dirty="0" smtClean="0"/>
            </a:br>
            <a:r>
              <a:rPr lang="en-US" sz="2800" b="0" dirty="0" smtClean="0"/>
              <a:t> &lt;Game catch phrase&gt;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Game Pitch Presentation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(Homework No.4)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Project team: &lt;Team Name&gt;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Instructor: Dr.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Araz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Yusubov</a:t>
            </a:r>
            <a:endParaRPr lang="en-US" baseline="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&lt;Initial menu screen and any options include a sketch.&gt;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Description: Menus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&lt;Describe interface (up, down, run, shoot, fast, slow).&gt;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Game Description: Controls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&lt;Describe background sounds: music, footsteps, Vehicle, Door, etc.&gt;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Game Description: Sounds: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&lt;This is the final part. Include a brief summary that would make someone want to buy/invest into your game!&gt;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baseline="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Summary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presentation will be graded based on the following criteria: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Content</a:t>
            </a:r>
            <a:r>
              <a:rPr lang="en-US" dirty="0" smtClean="0"/>
              <a:t> 20%: from “Design content missing or completely useless.” to “All sections completed, design accurately reflects release contents. Design notes thoughtfully completed.” 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Organization</a:t>
            </a:r>
            <a:r>
              <a:rPr lang="en-US" dirty="0" smtClean="0"/>
              <a:t> 20%: from “No organized presentation. The needed information is elicited with questions.” to “Information presented in a logical, interesting sequence which audience can follow.”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Delivery</a:t>
            </a:r>
            <a:r>
              <a:rPr lang="en-US" dirty="0" smtClean="0"/>
              <a:t> 20%: from “Presenters simply reads the slides, or is completely incomprehensible” to “Presenters used clear voice and correct, precise pronunciation of terms.” 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Participation</a:t>
            </a:r>
            <a:r>
              <a:rPr lang="en-US" dirty="0" smtClean="0"/>
              <a:t> 20%: from “Several team members missing. Conflicts within team visible.” to “Well-planned allocation of presentation all team members.”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Design Knowledge </a:t>
            </a:r>
            <a:r>
              <a:rPr lang="en-US" dirty="0" smtClean="0"/>
              <a:t>20%: from “Team does not have grasp of information; cannot answer questions about the design.” to “Team demonstrates full knowledge with explanations and elaboration.”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 fontScale="85000" lnSpcReduction="20000"/>
          </a:bodyPr>
          <a:lstStyle/>
          <a:p>
            <a:pPr marL="347472" indent="-347472">
              <a:spcBef>
                <a:spcPts val="648"/>
              </a:spcBef>
              <a:buClr>
                <a:schemeClr val="accent5"/>
              </a:buClr>
              <a:buSzPts val="2700"/>
              <a:buFont typeface="Arial"/>
              <a:buChar char="•"/>
            </a:pPr>
            <a:r>
              <a:rPr lang="en-US" sz="3200" b="1" kern="1200" dirty="0" smtClean="0">
                <a:solidFill>
                  <a:srgbClr val="FF0000"/>
                </a:solidFill>
                <a:latin typeface="Arial"/>
                <a:ea typeface="Times New Roman"/>
                <a:cs typeface="Arial"/>
              </a:rPr>
              <a:t>&lt;Replace the descriptive paragraphs inside &lt;&gt; everywhere in the document with your text. </a:t>
            </a:r>
            <a:r>
              <a:rPr lang="en-US" sz="3200" kern="1200" dirty="0" smtClean="0">
                <a:solidFill>
                  <a:srgbClr val="FF0000"/>
                </a:solidFill>
                <a:latin typeface="Arial"/>
                <a:ea typeface="Times New Roman"/>
                <a:cs typeface="Arial"/>
              </a:rPr>
              <a:t>This template uses some materials by Rochester Institute of Technology Software Engineering Department and </a:t>
            </a:r>
            <a:r>
              <a:rPr lang="en-US" dirty="0" smtClean="0">
                <a:solidFill>
                  <a:srgbClr val="FF0000"/>
                </a:solidFill>
                <a:latin typeface="Arial"/>
                <a:ea typeface="Times New Roman"/>
                <a:cs typeface="Arial"/>
              </a:rPr>
              <a:t>the Unity Curricular Framework</a:t>
            </a:r>
            <a:r>
              <a:rPr lang="en-US" sz="3200" b="1" kern="1200" dirty="0" smtClean="0">
                <a:solidFill>
                  <a:srgbClr val="FF0000"/>
                </a:solidFill>
                <a:latin typeface="Arial"/>
                <a:ea typeface="Times New Roman"/>
                <a:cs typeface="Arial"/>
              </a:rPr>
              <a:t>&gt; </a:t>
            </a:r>
            <a:endParaRPr lang="en-US" sz="3200" dirty="0" smtClean="0"/>
          </a:p>
          <a:p>
            <a:r>
              <a:rPr lang="en-US" dirty="0" smtClean="0"/>
              <a:t>Presented in partial fulfillment of the requirements of the Game Development Fundamentals course project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Team contribution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27584" y="4581128"/>
          <a:ext cx="7848872" cy="1202432"/>
        </p:xfrm>
        <a:graphic>
          <a:graphicData uri="http://schemas.openxmlformats.org/drawingml/2006/table">
            <a:tbl>
              <a:tblPr/>
              <a:tblGrid>
                <a:gridCol w="1872208"/>
                <a:gridCol w="4680520"/>
                <a:gridCol w="1296144"/>
              </a:tblGrid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Team member</a:t>
                      </a:r>
                    </a:p>
                  </a:txBody>
                  <a:tcPr marL="84867" marR="8486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Contribution to this </a:t>
                      </a:r>
                      <a:r>
                        <a:rPr lang="en-US" sz="15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homework (NOT </a:t>
                      </a:r>
                      <a:r>
                        <a:rPr lang="en-US" sz="15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the project)</a:t>
                      </a:r>
                    </a:p>
                  </a:txBody>
                  <a:tcPr marL="84867" marR="8486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Estimated %</a:t>
                      </a:r>
                    </a:p>
                  </a:txBody>
                  <a:tcPr marL="84867" marR="8486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3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&lt;Student Name 1&gt;</a:t>
                      </a:r>
                    </a:p>
                  </a:txBody>
                  <a:tcPr marL="84867" marR="8486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&lt;Description of the work contributed&gt;</a:t>
                      </a:r>
                    </a:p>
                  </a:txBody>
                  <a:tcPr marL="84867" marR="8486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&lt;X&gt;%</a:t>
                      </a:r>
                    </a:p>
                  </a:txBody>
                  <a:tcPr marL="84867" marR="8486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3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&lt;Student Name 2&gt;</a:t>
                      </a:r>
                    </a:p>
                  </a:txBody>
                  <a:tcPr marL="84867" marR="8486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5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4867" marR="8486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5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4867" marR="8486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3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&lt;Student Name 3&gt;</a:t>
                      </a:r>
                    </a:p>
                  </a:txBody>
                  <a:tcPr marL="84867" marR="8486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5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4867" marR="8486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5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4867" marR="8486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3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&lt;Student Name 4&gt;</a:t>
                      </a:r>
                    </a:p>
                  </a:txBody>
                  <a:tcPr marL="84867" marR="8486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5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4867" marR="8486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5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4867" marR="8486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&lt;Briefly describe the game. It is intended as an introduction and should be informal and concise.&gt; &lt;You can use/refer to your Game Development Document.&gt;</a:t>
            </a:r>
          </a:p>
          <a:p>
            <a:pPr>
              <a:defRPr/>
            </a:pPr>
            <a:r>
              <a:rPr lang="en-US" dirty="0" smtClean="0"/>
              <a:t>&lt;Use</a:t>
            </a:r>
            <a:r>
              <a:rPr lang="en-US" baseline="0" dirty="0" smtClean="0"/>
              <a:t> this template</a:t>
            </a:r>
            <a:r>
              <a:rPr lang="en-US" dirty="0" smtClean="0"/>
              <a:t> to present in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~10</a:t>
            </a:r>
            <a:r>
              <a:rPr lang="en-US" b="1" baseline="0" dirty="0" smtClean="0">
                <a:solidFill>
                  <a:schemeClr val="accent5">
                    <a:lumMod val="75000"/>
                  </a:schemeClr>
                </a:solidFill>
              </a:rPr>
              <a:t> minutes</a:t>
            </a:r>
            <a:r>
              <a:rPr lang="en-US" baseline="0" dirty="0" smtClean="0"/>
              <a:t> </a:t>
            </a:r>
            <a:r>
              <a:rPr lang="en-US" dirty="0" smtClean="0"/>
              <a:t>key game project concepts, your game design and decisions. Feel free to </a:t>
            </a:r>
            <a:r>
              <a:rPr lang="en-US" b="1" dirty="0" smtClean="0"/>
              <a:t>MODIFY</a:t>
            </a:r>
            <a:r>
              <a:rPr lang="en-US" b="1" baseline="0" dirty="0" smtClean="0"/>
              <a:t> </a:t>
            </a:r>
            <a:r>
              <a:rPr lang="en-US" baseline="0" dirty="0" smtClean="0"/>
              <a:t>it (colors, </a:t>
            </a:r>
            <a:r>
              <a:rPr lang="en-US" dirty="0" smtClean="0"/>
              <a:t>fonts, illustrations)</a:t>
            </a:r>
            <a:r>
              <a:rPr lang="en-US" baseline="0" dirty="0" smtClean="0"/>
              <a:t> to </a:t>
            </a:r>
            <a:r>
              <a:rPr lang="en-US" b="1" dirty="0" smtClean="0"/>
              <a:t>IMPROVE</a:t>
            </a:r>
            <a:r>
              <a:rPr lang="en-US" b="1" baseline="0" dirty="0" smtClean="0"/>
              <a:t> </a:t>
            </a:r>
            <a:r>
              <a:rPr lang="en-US" baseline="0" dirty="0" smtClean="0"/>
              <a:t>your presentation. It should attract representatives of </a:t>
            </a:r>
            <a:r>
              <a:rPr lang="en-US" dirty="0" smtClean="0"/>
              <a:t>potential investor company.&gt;  </a:t>
            </a:r>
          </a:p>
          <a:p>
            <a:pPr>
              <a:defRPr/>
            </a:pPr>
            <a:r>
              <a:rPr lang="en-US" dirty="0" smtClean="0"/>
              <a:t>&lt;Be ready to answer some questions. The presentation will be graded based on the criteria provided in the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Appendix</a:t>
            </a:r>
            <a:r>
              <a:rPr lang="en-US" dirty="0" smtClean="0"/>
              <a:t>.&gt;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&lt;In your presentation try to answer the following questions:</a:t>
            </a:r>
          </a:p>
          <a:p>
            <a:pPr lvl="1"/>
            <a:r>
              <a:rPr lang="en-US" dirty="0" smtClean="0"/>
              <a:t>Which method did you use to</a:t>
            </a:r>
            <a:r>
              <a:rPr lang="en-US" baseline="0" dirty="0" smtClean="0"/>
              <a:t> generate</a:t>
            </a:r>
            <a:r>
              <a:rPr lang="en-US" dirty="0" smtClean="0"/>
              <a:t> your </a:t>
            </a:r>
            <a:r>
              <a:rPr lang="en-US" dirty="0" err="1" smtClean="0"/>
              <a:t>gameplay</a:t>
            </a:r>
            <a:r>
              <a:rPr lang="en-US" dirty="0" smtClean="0"/>
              <a:t>?</a:t>
            </a:r>
            <a:r>
              <a:rPr lang="en-US" baseline="0" dirty="0" smtClean="0"/>
              <a:t> </a:t>
            </a:r>
            <a:r>
              <a:rPr lang="en-US" dirty="0" smtClean="0"/>
              <a:t>Possibly some mathematical background.</a:t>
            </a:r>
            <a:endParaRPr lang="en-US" baseline="0" dirty="0" smtClean="0"/>
          </a:p>
          <a:p>
            <a:pPr lvl="1"/>
            <a:r>
              <a:rPr lang="en-US" dirty="0" smtClean="0"/>
              <a:t>How well (or not) it worked? Which Unity functionality was used?</a:t>
            </a:r>
          </a:p>
          <a:p>
            <a:pPr lvl="1">
              <a:defRPr/>
            </a:pPr>
            <a:r>
              <a:rPr lang="en-US" dirty="0" smtClean="0"/>
              <a:t>Pain points i.e. main challenges (technical or other). What you thought would be easy that turned out hard or thought would be hard that turned out easy?</a:t>
            </a:r>
          </a:p>
          <a:p>
            <a:pPr lvl="1">
              <a:defRPr/>
            </a:pPr>
            <a:r>
              <a:rPr lang="en-US" dirty="0" smtClean="0"/>
              <a:t>Your Proudest Moment</a:t>
            </a:r>
            <a:r>
              <a:rPr lang="en-US" dirty="0" smtClean="0">
                <a:latin typeface="Arial"/>
                <a:cs typeface="Arial"/>
              </a:rPr>
              <a:t>™</a:t>
            </a:r>
            <a:r>
              <a:rPr lang="en-US" dirty="0" smtClean="0"/>
              <a:t> i.e. the breakthrough. What you think was the coolest thing you discovered or produced during this project?&gt;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&lt;Describe the game in greater detail in this and the following subsections&gt;</a:t>
            </a:r>
          </a:p>
          <a:p>
            <a:r>
              <a:rPr lang="en-US" dirty="0" smtClean="0"/>
              <a:t>&lt;Big picture of the game, main quest, main players, etc.&gt;</a:t>
            </a:r>
          </a:p>
          <a:p>
            <a:r>
              <a:rPr lang="en-US" dirty="0" smtClean="0"/>
              <a:t>&lt;</a:t>
            </a:r>
            <a:r>
              <a:rPr lang="en-US" b="1" dirty="0" smtClean="0">
                <a:solidFill>
                  <a:srgbClr val="FF0000"/>
                </a:solidFill>
                <a:ea typeface="Times New Roman"/>
              </a:rPr>
              <a:t>Bonus:</a:t>
            </a:r>
            <a:r>
              <a:rPr lang="en-US" dirty="0" smtClean="0">
                <a:ea typeface="Times New Roman"/>
              </a:rPr>
              <a:t> To get extra </a:t>
            </a:r>
            <a:r>
              <a:rPr lang="en-US" b="1" dirty="0" smtClean="0">
                <a:ea typeface="Times New Roman"/>
              </a:rPr>
              <a:t>5%</a:t>
            </a:r>
            <a:r>
              <a:rPr lang="en-US" dirty="0" smtClean="0">
                <a:ea typeface="Times New Roman"/>
              </a:rPr>
              <a:t> points present also URL to short online video of the </a:t>
            </a:r>
            <a:r>
              <a:rPr lang="en-US" dirty="0" err="1" smtClean="0">
                <a:ea typeface="Times New Roman"/>
              </a:rPr>
              <a:t>gameplay</a:t>
            </a:r>
            <a:r>
              <a:rPr lang="en-US" dirty="0" smtClean="0">
                <a:ea typeface="Times New Roman"/>
              </a:rPr>
              <a:t>. </a:t>
            </a:r>
            <a:r>
              <a:rPr lang="en-US" dirty="0" smtClean="0">
                <a:latin typeface="Arial"/>
                <a:ea typeface="Times New Roman"/>
                <a:cs typeface="Arial"/>
              </a:rPr>
              <a:t>Plus </a:t>
            </a:r>
            <a:r>
              <a:rPr lang="en-US" b="1" dirty="0" smtClean="0">
                <a:latin typeface="Arial"/>
                <a:ea typeface="Times New Roman"/>
                <a:cs typeface="Arial"/>
              </a:rPr>
              <a:t>10%</a:t>
            </a:r>
            <a:r>
              <a:rPr lang="en-US" dirty="0" smtClean="0">
                <a:latin typeface="Arial"/>
                <a:ea typeface="Times New Roman"/>
                <a:cs typeface="Arial"/>
              </a:rPr>
              <a:t> over this will be awarded for ‘behind the scenes’ video about development process.</a:t>
            </a:r>
            <a:br>
              <a:rPr lang="en-US" dirty="0" smtClean="0">
                <a:latin typeface="Arial"/>
                <a:ea typeface="Times New Roman"/>
                <a:cs typeface="Arial"/>
              </a:rPr>
            </a:br>
            <a:r>
              <a:rPr lang="en-US" b="1" dirty="0" smtClean="0"/>
              <a:t>Publish your video(s)</a:t>
            </a:r>
            <a:r>
              <a:rPr lang="en-US" dirty="0" smtClean="0"/>
              <a:t> online</a:t>
            </a:r>
            <a:r>
              <a:rPr lang="az-Latn-AZ" dirty="0" smtClean="0"/>
              <a:t> as</a:t>
            </a:r>
            <a:r>
              <a:rPr lang="en-US" dirty="0" smtClean="0"/>
              <a:t> a </a:t>
            </a:r>
            <a:r>
              <a:rPr lang="en-US" b="1" dirty="0" smtClean="0"/>
              <a:t>public</a:t>
            </a:r>
            <a:r>
              <a:rPr lang="en-US" dirty="0" smtClean="0"/>
              <a:t> post on </a:t>
            </a:r>
            <a:r>
              <a:rPr lang="en-US" dirty="0" err="1" smtClean="0"/>
              <a:t>Facebook</a:t>
            </a:r>
            <a:r>
              <a:rPr lang="en-US" dirty="0" smtClean="0"/>
              <a:t> with </a:t>
            </a:r>
            <a:r>
              <a:rPr lang="en-US" dirty="0" smtClean="0"/>
              <a:t>hash-tags including #</a:t>
            </a:r>
            <a:r>
              <a:rPr lang="en-US" dirty="0" smtClean="0"/>
              <a:t>CSCI4836, #</a:t>
            </a:r>
            <a:r>
              <a:rPr lang="en-US" smtClean="0"/>
              <a:t>GameDevFundamentals </a:t>
            </a:r>
            <a:r>
              <a:rPr lang="en-US" dirty="0" smtClean="0"/>
              <a:t>and #</a:t>
            </a:r>
            <a:r>
              <a:rPr lang="en-US" dirty="0" err="1" smtClean="0"/>
              <a:t>ADAUniversity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Arial"/>
                <a:ea typeface="Times New Roman"/>
                <a:cs typeface="Arial"/>
              </a:rPr>
              <a:t>Plus </a:t>
            </a:r>
            <a:r>
              <a:rPr lang="en-US" b="1" dirty="0" smtClean="0">
                <a:latin typeface="Arial"/>
                <a:ea typeface="Times New Roman"/>
                <a:cs typeface="Arial"/>
              </a:rPr>
              <a:t>15%</a:t>
            </a:r>
            <a:r>
              <a:rPr lang="en-US" dirty="0" smtClean="0">
                <a:latin typeface="Arial"/>
                <a:ea typeface="Times New Roman"/>
                <a:cs typeface="Arial"/>
              </a:rPr>
              <a:t> more for a working prototype.</a:t>
            </a:r>
            <a:r>
              <a:rPr lang="en-US" dirty="0" smtClean="0"/>
              <a:t>&gt;</a:t>
            </a:r>
            <a:endParaRPr lang="en-US" dirty="0" smtClean="0">
              <a:latin typeface="Arial"/>
              <a:ea typeface="Times New Roman"/>
              <a:cs typeface="Arial"/>
            </a:endParaRPr>
          </a:p>
          <a:p>
            <a:r>
              <a:rPr lang="en-US" dirty="0" smtClean="0">
                <a:latin typeface="Arial"/>
                <a:ea typeface="Times New Roman"/>
                <a:cs typeface="Arial"/>
              </a:rPr>
              <a:t>&lt;</a:t>
            </a:r>
            <a:r>
              <a:rPr lang="en-US" dirty="0" smtClean="0"/>
              <a:t>In case of having multiple files all of them should be submitted as part of a </a:t>
            </a:r>
            <a:r>
              <a:rPr lang="en-US" b="1" dirty="0" smtClean="0"/>
              <a:t>SINGLE</a:t>
            </a:r>
            <a:r>
              <a:rPr lang="en-US" dirty="0" smtClean="0"/>
              <a:t> .zip archive file.</a:t>
            </a:r>
            <a:r>
              <a:rPr lang="en-US" dirty="0" smtClean="0">
                <a:ea typeface="Times New Roman"/>
              </a:rPr>
              <a:t>&gt;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Description: Overview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 Describe the quest in further detail, obstacles, rewards, and the final objective. Is the game broken into levels or intermediate stages of </a:t>
            </a:r>
            <a:r>
              <a:rPr lang="en-US" dirty="0" err="1" smtClean="0"/>
              <a:t>gameplay</a:t>
            </a:r>
            <a:r>
              <a:rPr lang="en-US" dirty="0" smtClean="0"/>
              <a:t>?&gt;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Description: The Quest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&lt;Describe main character, powers, change with </a:t>
            </a:r>
            <a:r>
              <a:rPr lang="en-US" dirty="0" err="1" smtClean="0"/>
              <a:t>gameplay</a:t>
            </a:r>
            <a:r>
              <a:rPr lang="en-US" dirty="0" smtClean="0"/>
              <a:t>, </a:t>
            </a:r>
            <a:r>
              <a:rPr lang="en-US" dirty="0" err="1" smtClean="0"/>
              <a:t>firstperson</a:t>
            </a:r>
            <a:r>
              <a:rPr lang="en-US" dirty="0" smtClean="0"/>
              <a:t>, third-person?&gt;</a:t>
            </a:r>
          </a:p>
          <a:p>
            <a:r>
              <a:rPr lang="en-US" dirty="0" smtClean="0"/>
              <a:t>&lt;A sketch of the Main Character&gt;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Game Description: Main Character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&lt;Describe main opponents, intelligence, attack, hide, or evade?&gt;</a:t>
            </a:r>
          </a:p>
          <a:p>
            <a:r>
              <a:rPr lang="en-US" dirty="0" smtClean="0"/>
              <a:t>&lt;A sketch of the primary Opponents.</a:t>
            </a:r>
            <a:r>
              <a:rPr lang="en-US" baseline="0" dirty="0" smtClean="0"/>
              <a:t>&gt;</a:t>
            </a:r>
            <a:r>
              <a:rPr lang="en-US" dirty="0" smtClean="0"/>
              <a:t>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Description: Opponents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&lt;Description of the environment in which the game is played, outer space, urban, futuristic, etc.&gt;</a:t>
            </a:r>
          </a:p>
          <a:p>
            <a:r>
              <a:rPr lang="en-US" dirty="0" smtClean="0"/>
              <a:t>&lt;A sketch of the level in which the game is played.</a:t>
            </a:r>
            <a:r>
              <a:rPr lang="en-US" baseline="0" dirty="0" smtClean="0"/>
              <a:t>&gt;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Description: Environment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7570</TotalTime>
  <Words>735</Words>
  <Application>Microsoft Office PowerPoint</Application>
  <PresentationFormat>On-screen Show (4:3)</PresentationFormat>
  <Paragraphs>62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&lt;Game project name&gt;  &lt;Game catch phrase&gt;</vt:lpstr>
      <vt:lpstr>Team contribution</vt:lpstr>
      <vt:lpstr>Introduction</vt:lpstr>
      <vt:lpstr>Questions</vt:lpstr>
      <vt:lpstr>Game Description: Overview</vt:lpstr>
      <vt:lpstr>Game Description: The Quest</vt:lpstr>
      <vt:lpstr>Game Description: Main Character</vt:lpstr>
      <vt:lpstr>Game Description: Opponents</vt:lpstr>
      <vt:lpstr>Game Description: Environment</vt:lpstr>
      <vt:lpstr>Game Description: Menus</vt:lpstr>
      <vt:lpstr>Game Description: Controls</vt:lpstr>
      <vt:lpstr>Game Description: Sounds: </vt:lpstr>
      <vt:lpstr>Summary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210: Introduction to Software Engineering</dc:title>
  <dc:creator>Araz Yusubov</dc:creator>
  <cp:lastModifiedBy>Araz Yusubov</cp:lastModifiedBy>
  <cp:revision>562</cp:revision>
  <dcterms:created xsi:type="dcterms:W3CDTF">2015-09-07T11:53:05Z</dcterms:created>
  <dcterms:modified xsi:type="dcterms:W3CDTF">2018-08-26T21:14:53Z</dcterms:modified>
</cp:coreProperties>
</file>