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0" r:id="rId17"/>
    <p:sldId id="271" r:id="rId18"/>
  </p:sldIdLst>
  <p:sldSz cx="18288000" cy="10287000"/>
  <p:notesSz cx="18288000" cy="10287000"/>
  <p:defaultTextStyle>
    <a:defPPr>
      <a:defRPr lang="e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>
      <p:cViewPr varScale="1">
        <p:scale>
          <a:sx n="80" d="100"/>
          <a:sy n="80" d="100"/>
        </p:scale>
        <p:origin x="28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1" i="0">
                <a:solidFill>
                  <a:srgbClr val="D4EC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1" i="0">
                <a:solidFill>
                  <a:srgbClr val="D4EC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92E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7829" y="569369"/>
            <a:ext cx="16915130" cy="876300"/>
          </a:xfrm>
          <a:custGeom>
            <a:avLst/>
            <a:gdLst/>
            <a:ahLst/>
            <a:cxnLst/>
            <a:rect l="l" t="t" r="r" b="b"/>
            <a:pathLst>
              <a:path w="16915130" h="876300">
                <a:moveTo>
                  <a:pt x="0" y="0"/>
                </a:moveTo>
                <a:lnTo>
                  <a:pt x="16914590" y="0"/>
                </a:lnTo>
                <a:lnTo>
                  <a:pt x="16914590" y="876300"/>
                </a:lnTo>
                <a:lnTo>
                  <a:pt x="0" y="876300"/>
                </a:lnTo>
                <a:lnTo>
                  <a:pt x="0" y="0"/>
                </a:lnTo>
              </a:path>
            </a:pathLst>
          </a:custGeom>
          <a:ln w="1896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1" i="0">
                <a:solidFill>
                  <a:srgbClr val="D4EC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92E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7829" y="569369"/>
            <a:ext cx="16915130" cy="876300"/>
          </a:xfrm>
          <a:custGeom>
            <a:avLst/>
            <a:gdLst/>
            <a:ahLst/>
            <a:cxnLst/>
            <a:rect l="l" t="t" r="r" b="b"/>
            <a:pathLst>
              <a:path w="16915130" h="876300">
                <a:moveTo>
                  <a:pt x="0" y="0"/>
                </a:moveTo>
                <a:lnTo>
                  <a:pt x="16914590" y="0"/>
                </a:lnTo>
                <a:lnTo>
                  <a:pt x="16914590" y="876300"/>
                </a:lnTo>
                <a:lnTo>
                  <a:pt x="0" y="876300"/>
                </a:lnTo>
                <a:lnTo>
                  <a:pt x="0" y="0"/>
                </a:lnTo>
              </a:path>
            </a:pathLst>
          </a:custGeom>
          <a:ln w="1896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92E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21901" y="1446793"/>
            <a:ext cx="6044197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1" i="0">
                <a:solidFill>
                  <a:srgbClr val="D4EC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7927" y="3054772"/>
            <a:ext cx="8532144" cy="5643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rrentalgateway.com/glossary/return-of-investment/" TargetMode="External"/><Relationship Id="rId3" Type="http://schemas.openxmlformats.org/officeDocument/2006/relationships/image" Target="../media/image36.png"/><Relationship Id="rId7" Type="http://schemas.openxmlformats.org/officeDocument/2006/relationships/hyperlink" Target="https://www.mckinsey.com/industries/automotive-and-assembly/our-insights/ride-hailing-ride-sharing-and-the-future-of-transportation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vteam.space/blog/how-to-develop-a-ride-sharing-app-like-uber-or-lyft/" TargetMode="External"/><Relationship Id="rId5" Type="http://schemas.openxmlformats.org/officeDocument/2006/relationships/hyperlink" Target="https://tubikstudio.com/designing-a-ride-sharing-app-ux-challenges-and-tips/" TargetMode="External"/><Relationship Id="rId10" Type="http://schemas.openxmlformats.org/officeDocument/2006/relationships/hyperlink" Target="http://www.csd.uoc.gr/~hy351/2005/downloads/assisting_lectures/HY351_F2.pdf" TargetMode="External"/><Relationship Id="rId4" Type="http://schemas.openxmlformats.org/officeDocument/2006/relationships/hyperlink" Target="https://www.cleveroad.com/blog/uber-clone-how-to-build-a-taxi-app-like-uber" TargetMode="External"/><Relationship Id="rId9" Type="http://schemas.openxmlformats.org/officeDocument/2006/relationships/hyperlink" Target="http://www.investopedia.com/terms/b/breakevenpoint.as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12700" marR="5080" indent="1064260">
              <a:lnSpc>
                <a:spcPts val="9980"/>
              </a:lnSpc>
              <a:spcBef>
                <a:spcPts val="2115"/>
              </a:spcBef>
            </a:pPr>
            <a:r>
              <a:rPr spc="-270" dirty="0"/>
              <a:t>Online </a:t>
            </a:r>
            <a:r>
              <a:rPr spc="-215" dirty="0"/>
              <a:t>Taxi  </a:t>
            </a:r>
            <a:r>
              <a:rPr spc="-440" dirty="0"/>
              <a:t>Sharing</a:t>
            </a:r>
            <a:r>
              <a:rPr spc="-1320" dirty="0"/>
              <a:t> </a:t>
            </a:r>
            <a:r>
              <a:rPr spc="-725" dirty="0"/>
              <a:t>System</a:t>
            </a:r>
          </a:p>
          <a:p>
            <a:pPr marL="2146300" indent="1147445">
              <a:lnSpc>
                <a:spcPct val="100000"/>
              </a:lnSpc>
              <a:spcBef>
                <a:spcPts val="8795"/>
              </a:spcBef>
            </a:pPr>
            <a:r>
              <a:rPr sz="1800" b="0" spc="75" dirty="0">
                <a:latin typeface="Verdana"/>
                <a:cs typeface="Verdana"/>
              </a:rPr>
              <a:t>TEAM</a:t>
            </a:r>
            <a:r>
              <a:rPr sz="1800" b="0" spc="-240" dirty="0">
                <a:latin typeface="Verdana"/>
                <a:cs typeface="Verdana"/>
              </a:rPr>
              <a:t> </a:t>
            </a:r>
            <a:r>
              <a:rPr sz="1800" b="0" spc="-215" dirty="0">
                <a:latin typeface="Verdana"/>
                <a:cs typeface="Verdana"/>
              </a:rPr>
              <a:t>01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marL="1751964" marR="4257675" indent="394335" algn="r">
              <a:lnSpc>
                <a:spcPts val="1800"/>
              </a:lnSpc>
              <a:spcBef>
                <a:spcPts val="1430"/>
              </a:spcBef>
            </a:pPr>
            <a:r>
              <a:rPr sz="1800" b="0" spc="70" dirty="0">
                <a:latin typeface="Verdana"/>
                <a:cs typeface="Verdana"/>
              </a:rPr>
              <a:t>ANAR</a:t>
            </a:r>
            <a:r>
              <a:rPr sz="1800" b="0" spc="-250" dirty="0">
                <a:latin typeface="Verdana"/>
                <a:cs typeface="Verdana"/>
              </a:rPr>
              <a:t> </a:t>
            </a:r>
            <a:r>
              <a:rPr sz="1800" b="0" spc="80" dirty="0">
                <a:latin typeface="Verdana"/>
                <a:cs typeface="Verdana"/>
              </a:rPr>
              <a:t>BAYRAMOV </a:t>
            </a:r>
            <a:r>
              <a:rPr sz="1800" b="0" spc="10" dirty="0">
                <a:latin typeface="Verdana"/>
                <a:cs typeface="Verdana"/>
              </a:rPr>
              <a:t> </a:t>
            </a:r>
            <a:r>
              <a:rPr sz="1800" b="0" spc="-10" dirty="0">
                <a:latin typeface="Verdana"/>
                <a:cs typeface="Verdana"/>
              </a:rPr>
              <a:t>NARGIZ</a:t>
            </a:r>
            <a:r>
              <a:rPr sz="1800" b="0" spc="-225" dirty="0">
                <a:latin typeface="Verdana"/>
                <a:cs typeface="Verdana"/>
              </a:rPr>
              <a:t> </a:t>
            </a:r>
            <a:r>
              <a:rPr sz="1800" b="0" spc="75" dirty="0">
                <a:latin typeface="Verdana"/>
                <a:cs typeface="Verdana"/>
              </a:rPr>
              <a:t>BAYRAMOVA </a:t>
            </a:r>
            <a:r>
              <a:rPr sz="1800" b="0" spc="3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NIGAR</a:t>
            </a:r>
            <a:r>
              <a:rPr sz="1800" b="0" spc="-254" dirty="0">
                <a:latin typeface="Verdana"/>
                <a:cs typeface="Verdana"/>
              </a:rPr>
              <a:t> </a:t>
            </a:r>
            <a:r>
              <a:rPr sz="1800" b="0" spc="30" dirty="0">
                <a:latin typeface="Verdana"/>
                <a:cs typeface="Verdana"/>
              </a:rPr>
              <a:t>SALAYEVA  </a:t>
            </a:r>
            <a:r>
              <a:rPr sz="1800" b="0" spc="45" dirty="0">
                <a:latin typeface="Verdana"/>
                <a:cs typeface="Verdana"/>
              </a:rPr>
              <a:t>SANAN</a:t>
            </a:r>
            <a:r>
              <a:rPr sz="1800" b="0" spc="-229" dirty="0">
                <a:latin typeface="Verdana"/>
                <a:cs typeface="Verdana"/>
              </a:rPr>
              <a:t> </a:t>
            </a:r>
            <a:r>
              <a:rPr sz="1800" b="0" spc="50" dirty="0">
                <a:latin typeface="Verdana"/>
                <a:cs typeface="Verdana"/>
              </a:rPr>
              <a:t>MARDANLI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7829" y="569366"/>
            <a:ext cx="16915130" cy="876300"/>
          </a:xfrm>
          <a:custGeom>
            <a:avLst/>
            <a:gdLst/>
            <a:ahLst/>
            <a:cxnLst/>
            <a:rect l="l" t="t" r="r" b="b"/>
            <a:pathLst>
              <a:path w="16915130" h="876300">
                <a:moveTo>
                  <a:pt x="0" y="0"/>
                </a:moveTo>
                <a:lnTo>
                  <a:pt x="16914590" y="0"/>
                </a:lnTo>
                <a:lnTo>
                  <a:pt x="16914590" y="876300"/>
                </a:lnTo>
                <a:lnTo>
                  <a:pt x="0" y="876300"/>
                </a:lnTo>
                <a:lnTo>
                  <a:pt x="0" y="0"/>
                </a:lnTo>
              </a:path>
            </a:pathLst>
          </a:custGeom>
          <a:ln w="1896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835025"/>
            <a:ext cx="200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70" dirty="0">
                <a:solidFill>
                  <a:srgbClr val="FFFFFF"/>
                </a:solidFill>
                <a:latin typeface="Verdana"/>
                <a:cs typeface="Verdana"/>
              </a:rPr>
              <a:t>ADA</a:t>
            </a:r>
            <a:r>
              <a:rPr sz="1800" b="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0" spc="-25" dirty="0">
                <a:solidFill>
                  <a:srgbClr val="FFFFFF"/>
                </a:solidFill>
                <a:latin typeface="Verdana"/>
                <a:cs typeface="Verdana"/>
              </a:rPr>
              <a:t>UNIVERSITY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54807" y="854075"/>
            <a:ext cx="334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8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58188" y="6346972"/>
            <a:ext cx="7279030" cy="280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870970"/>
            <a:ext cx="5722536" cy="7407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835021"/>
            <a:ext cx="200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ADA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UNIVERSITY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54807" y="854071"/>
            <a:ext cx="334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8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449936"/>
            <a:ext cx="17599660" cy="8836025"/>
            <a:chOff x="0" y="1449936"/>
            <a:chExt cx="17599660" cy="8836025"/>
          </a:xfrm>
        </p:grpSpPr>
        <p:sp>
          <p:nvSpPr>
            <p:cNvPr id="5" name="object 5"/>
            <p:cNvSpPr/>
            <p:nvPr/>
          </p:nvSpPr>
          <p:spPr>
            <a:xfrm>
              <a:off x="5521878" y="1449936"/>
              <a:ext cx="12077699" cy="87153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7527" y="6192426"/>
              <a:ext cx="1457325" cy="1048385"/>
            </a:xfrm>
            <a:custGeom>
              <a:avLst/>
              <a:gdLst/>
              <a:ahLst/>
              <a:cxnLst/>
              <a:rect l="l" t="t" r="r" b="b"/>
              <a:pathLst>
                <a:path w="1457325" h="1048384">
                  <a:moveTo>
                    <a:pt x="1111193" y="101329"/>
                  </a:moveTo>
                  <a:lnTo>
                    <a:pt x="683814" y="101329"/>
                  </a:lnTo>
                  <a:lnTo>
                    <a:pt x="754831" y="32690"/>
                  </a:lnTo>
                  <a:lnTo>
                    <a:pt x="812545" y="1428"/>
                  </a:lnTo>
                  <a:lnTo>
                    <a:pt x="887594" y="0"/>
                  </a:lnTo>
                  <a:lnTo>
                    <a:pt x="1010618" y="20860"/>
                  </a:lnTo>
                  <a:lnTo>
                    <a:pt x="1106636" y="63881"/>
                  </a:lnTo>
                  <a:lnTo>
                    <a:pt x="1111193" y="101329"/>
                  </a:lnTo>
                  <a:close/>
                </a:path>
                <a:path w="1457325" h="1048384">
                  <a:moveTo>
                    <a:pt x="1376465" y="394859"/>
                  </a:moveTo>
                  <a:lnTo>
                    <a:pt x="332295" y="394859"/>
                  </a:lnTo>
                  <a:lnTo>
                    <a:pt x="294549" y="293658"/>
                  </a:lnTo>
                  <a:lnTo>
                    <a:pt x="287783" y="229920"/>
                  </a:lnTo>
                  <a:lnTo>
                    <a:pt x="317234" y="176641"/>
                  </a:lnTo>
                  <a:lnTo>
                    <a:pt x="388135" y="106816"/>
                  </a:lnTo>
                  <a:lnTo>
                    <a:pt x="486857" y="56965"/>
                  </a:lnTo>
                  <a:lnTo>
                    <a:pt x="582661" y="60523"/>
                  </a:lnTo>
                  <a:lnTo>
                    <a:pt x="655122" y="85855"/>
                  </a:lnTo>
                  <a:lnTo>
                    <a:pt x="683814" y="101329"/>
                  </a:lnTo>
                  <a:lnTo>
                    <a:pt x="1111193" y="101329"/>
                  </a:lnTo>
                  <a:lnTo>
                    <a:pt x="1113487" y="120189"/>
                  </a:lnTo>
                  <a:lnTo>
                    <a:pt x="1081033" y="169125"/>
                  </a:lnTo>
                  <a:lnTo>
                    <a:pt x="1059135" y="190028"/>
                  </a:lnTo>
                  <a:lnTo>
                    <a:pt x="1254408" y="190028"/>
                  </a:lnTo>
                  <a:lnTo>
                    <a:pt x="1310087" y="222376"/>
                  </a:lnTo>
                  <a:lnTo>
                    <a:pt x="1356072" y="275298"/>
                  </a:lnTo>
                  <a:lnTo>
                    <a:pt x="1383349" y="322391"/>
                  </a:lnTo>
                  <a:lnTo>
                    <a:pt x="1392346" y="342737"/>
                  </a:lnTo>
                  <a:lnTo>
                    <a:pt x="1376465" y="394859"/>
                  </a:lnTo>
                  <a:close/>
                </a:path>
                <a:path w="1457325" h="1048384">
                  <a:moveTo>
                    <a:pt x="1254408" y="190028"/>
                  </a:moveTo>
                  <a:lnTo>
                    <a:pt x="1059135" y="190028"/>
                  </a:lnTo>
                  <a:lnTo>
                    <a:pt x="1110441" y="169368"/>
                  </a:lnTo>
                  <a:lnTo>
                    <a:pt x="1146900" y="161910"/>
                  </a:lnTo>
                  <a:lnTo>
                    <a:pt x="1185934" y="167139"/>
                  </a:lnTo>
                  <a:lnTo>
                    <a:pt x="1244964" y="184542"/>
                  </a:lnTo>
                  <a:lnTo>
                    <a:pt x="1254408" y="190028"/>
                  </a:lnTo>
                  <a:close/>
                </a:path>
                <a:path w="1457325" h="1048384">
                  <a:moveTo>
                    <a:pt x="292385" y="1047678"/>
                  </a:moveTo>
                  <a:lnTo>
                    <a:pt x="235032" y="1035528"/>
                  </a:lnTo>
                  <a:lnTo>
                    <a:pt x="170267" y="993807"/>
                  </a:lnTo>
                  <a:lnTo>
                    <a:pt x="125011" y="948558"/>
                  </a:lnTo>
                  <a:lnTo>
                    <a:pt x="89710" y="894478"/>
                  </a:lnTo>
                  <a:lnTo>
                    <a:pt x="66768" y="849143"/>
                  </a:lnTo>
                  <a:lnTo>
                    <a:pt x="58586" y="830125"/>
                  </a:lnTo>
                  <a:lnTo>
                    <a:pt x="116257" y="809094"/>
                  </a:lnTo>
                  <a:lnTo>
                    <a:pt x="0" y="692047"/>
                  </a:lnTo>
                  <a:lnTo>
                    <a:pt x="4205" y="607649"/>
                  </a:lnTo>
                  <a:lnTo>
                    <a:pt x="16477" y="555227"/>
                  </a:lnTo>
                  <a:lnTo>
                    <a:pt x="46600" y="512920"/>
                  </a:lnTo>
                  <a:lnTo>
                    <a:pt x="104357" y="458869"/>
                  </a:lnTo>
                  <a:lnTo>
                    <a:pt x="182067" y="411062"/>
                  </a:lnTo>
                  <a:lnTo>
                    <a:pt x="255744" y="393259"/>
                  </a:lnTo>
                  <a:lnTo>
                    <a:pt x="310711" y="392259"/>
                  </a:lnTo>
                  <a:lnTo>
                    <a:pt x="332295" y="394859"/>
                  </a:lnTo>
                  <a:lnTo>
                    <a:pt x="1376465" y="394859"/>
                  </a:lnTo>
                  <a:lnTo>
                    <a:pt x="1347490" y="489960"/>
                  </a:lnTo>
                  <a:lnTo>
                    <a:pt x="1416018" y="512792"/>
                  </a:lnTo>
                  <a:lnTo>
                    <a:pt x="1449445" y="538881"/>
                  </a:lnTo>
                  <a:lnTo>
                    <a:pt x="1457297" y="584860"/>
                  </a:lnTo>
                  <a:lnTo>
                    <a:pt x="1449101" y="667358"/>
                  </a:lnTo>
                  <a:lnTo>
                    <a:pt x="1408008" y="760586"/>
                  </a:lnTo>
                  <a:lnTo>
                    <a:pt x="1334560" y="827497"/>
                  </a:lnTo>
                  <a:lnTo>
                    <a:pt x="1264746" y="867617"/>
                  </a:lnTo>
                  <a:lnTo>
                    <a:pt x="1119552" y="867617"/>
                  </a:lnTo>
                  <a:lnTo>
                    <a:pt x="292385" y="1047678"/>
                  </a:lnTo>
                  <a:close/>
                </a:path>
                <a:path w="1457325" h="1048384">
                  <a:moveTo>
                    <a:pt x="1233063" y="881333"/>
                  </a:moveTo>
                  <a:lnTo>
                    <a:pt x="1119552" y="867617"/>
                  </a:lnTo>
                  <a:lnTo>
                    <a:pt x="1264746" y="867617"/>
                  </a:lnTo>
                  <a:lnTo>
                    <a:pt x="1264374" y="867831"/>
                  </a:lnTo>
                  <a:lnTo>
                    <a:pt x="1233063" y="881333"/>
                  </a:lnTo>
                  <a:close/>
                </a:path>
                <a:path w="1457325" h="1048384">
                  <a:moveTo>
                    <a:pt x="292932" y="1047758"/>
                  </a:moveTo>
                  <a:lnTo>
                    <a:pt x="292017" y="1047758"/>
                  </a:lnTo>
                  <a:lnTo>
                    <a:pt x="292385" y="1047678"/>
                  </a:lnTo>
                  <a:lnTo>
                    <a:pt x="292932" y="1047758"/>
                  </a:lnTo>
                  <a:close/>
                </a:path>
              </a:pathLst>
            </a:custGeom>
            <a:solidFill>
              <a:srgbClr val="F46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5765" y="6527552"/>
              <a:ext cx="1240790" cy="1249680"/>
            </a:xfrm>
            <a:custGeom>
              <a:avLst/>
              <a:gdLst/>
              <a:ahLst/>
              <a:cxnLst/>
              <a:rect l="l" t="t" r="r" b="b"/>
              <a:pathLst>
                <a:path w="1240789" h="1249679">
                  <a:moveTo>
                    <a:pt x="528194" y="1249399"/>
                  </a:moveTo>
                  <a:lnTo>
                    <a:pt x="915" y="1114065"/>
                  </a:lnTo>
                  <a:lnTo>
                    <a:pt x="0" y="1114065"/>
                  </a:lnTo>
                  <a:lnTo>
                    <a:pt x="269132" y="810476"/>
                  </a:lnTo>
                  <a:lnTo>
                    <a:pt x="271935" y="743637"/>
                  </a:lnTo>
                  <a:lnTo>
                    <a:pt x="274395" y="697544"/>
                  </a:lnTo>
                  <a:lnTo>
                    <a:pt x="277885" y="650766"/>
                  </a:lnTo>
                  <a:lnTo>
                    <a:pt x="283778" y="581870"/>
                  </a:lnTo>
                  <a:lnTo>
                    <a:pt x="289864" y="503807"/>
                  </a:lnTo>
                  <a:lnTo>
                    <a:pt x="294472" y="459385"/>
                  </a:lnTo>
                  <a:lnTo>
                    <a:pt x="301486" y="412533"/>
                  </a:lnTo>
                  <a:lnTo>
                    <a:pt x="311927" y="364122"/>
                  </a:lnTo>
                  <a:lnTo>
                    <a:pt x="326817" y="315026"/>
                  </a:lnTo>
                  <a:lnTo>
                    <a:pt x="347178" y="266116"/>
                  </a:lnTo>
                  <a:lnTo>
                    <a:pt x="374031" y="218265"/>
                  </a:lnTo>
                  <a:lnTo>
                    <a:pt x="408397" y="172346"/>
                  </a:lnTo>
                  <a:lnTo>
                    <a:pt x="451299" y="129229"/>
                  </a:lnTo>
                  <a:lnTo>
                    <a:pt x="484063" y="102732"/>
                  </a:lnTo>
                  <a:lnTo>
                    <a:pt x="518928" y="78650"/>
                  </a:lnTo>
                  <a:lnTo>
                    <a:pt x="555774" y="57253"/>
                  </a:lnTo>
                  <a:lnTo>
                    <a:pt x="594479" y="38812"/>
                  </a:lnTo>
                  <a:lnTo>
                    <a:pt x="634925" y="23597"/>
                  </a:lnTo>
                  <a:lnTo>
                    <a:pt x="676989" y="11876"/>
                  </a:lnTo>
                  <a:lnTo>
                    <a:pt x="720553" y="3920"/>
                  </a:lnTo>
                  <a:lnTo>
                    <a:pt x="765494" y="0"/>
                  </a:lnTo>
                  <a:lnTo>
                    <a:pt x="811694" y="383"/>
                  </a:lnTo>
                  <a:lnTo>
                    <a:pt x="859032" y="5342"/>
                  </a:lnTo>
                  <a:lnTo>
                    <a:pt x="907386" y="15145"/>
                  </a:lnTo>
                  <a:lnTo>
                    <a:pt x="956637" y="30062"/>
                  </a:lnTo>
                  <a:lnTo>
                    <a:pt x="1006665" y="50363"/>
                  </a:lnTo>
                  <a:lnTo>
                    <a:pt x="1057348" y="76319"/>
                  </a:lnTo>
                  <a:lnTo>
                    <a:pt x="1108567" y="108198"/>
                  </a:lnTo>
                  <a:lnTo>
                    <a:pt x="1228100" y="243075"/>
                  </a:lnTo>
                  <a:lnTo>
                    <a:pt x="1240272" y="370409"/>
                  </a:lnTo>
                  <a:lnTo>
                    <a:pt x="1204214" y="465166"/>
                  </a:lnTo>
                  <a:lnTo>
                    <a:pt x="1179054" y="502315"/>
                  </a:lnTo>
                  <a:lnTo>
                    <a:pt x="1084766" y="653195"/>
                  </a:lnTo>
                  <a:lnTo>
                    <a:pt x="1087241" y="788087"/>
                  </a:lnTo>
                  <a:lnTo>
                    <a:pt x="1087398" y="861341"/>
                  </a:lnTo>
                  <a:lnTo>
                    <a:pt x="1084638" y="898418"/>
                  </a:lnTo>
                  <a:lnTo>
                    <a:pt x="1078358" y="924779"/>
                  </a:lnTo>
                  <a:lnTo>
                    <a:pt x="1063712" y="943796"/>
                  </a:lnTo>
                  <a:lnTo>
                    <a:pt x="1042199" y="947296"/>
                  </a:lnTo>
                  <a:lnTo>
                    <a:pt x="1022747" y="943424"/>
                  </a:lnTo>
                  <a:lnTo>
                    <a:pt x="1014279" y="940324"/>
                  </a:lnTo>
                  <a:lnTo>
                    <a:pt x="967593" y="889116"/>
                  </a:lnTo>
                  <a:lnTo>
                    <a:pt x="900067" y="1010135"/>
                  </a:lnTo>
                  <a:lnTo>
                    <a:pt x="856485" y="1072001"/>
                  </a:lnTo>
                  <a:lnTo>
                    <a:pt x="817880" y="1094090"/>
                  </a:lnTo>
                  <a:lnTo>
                    <a:pt x="765286" y="1095776"/>
                  </a:lnTo>
                  <a:lnTo>
                    <a:pt x="710476" y="1083474"/>
                  </a:lnTo>
                  <a:lnTo>
                    <a:pt x="675576" y="1059085"/>
                  </a:lnTo>
                  <a:lnTo>
                    <a:pt x="657153" y="1035210"/>
                  </a:lnTo>
                  <a:lnTo>
                    <a:pt x="651775" y="1024451"/>
                  </a:lnTo>
                  <a:lnTo>
                    <a:pt x="528194" y="1249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28779" y="6394343"/>
              <a:ext cx="1490345" cy="1989455"/>
            </a:xfrm>
            <a:custGeom>
              <a:avLst/>
              <a:gdLst/>
              <a:ahLst/>
              <a:cxnLst/>
              <a:rect l="l" t="t" r="r" b="b"/>
              <a:pathLst>
                <a:path w="1490345" h="1989454">
                  <a:moveTo>
                    <a:pt x="1490295" y="1988873"/>
                  </a:moveTo>
                  <a:lnTo>
                    <a:pt x="1360306" y="1973327"/>
                  </a:lnTo>
                  <a:lnTo>
                    <a:pt x="829365" y="1376208"/>
                  </a:lnTo>
                  <a:lnTo>
                    <a:pt x="885206" y="1335974"/>
                  </a:lnTo>
                  <a:lnTo>
                    <a:pt x="1433539" y="1838907"/>
                  </a:lnTo>
                  <a:lnTo>
                    <a:pt x="1432624" y="1839821"/>
                  </a:lnTo>
                  <a:lnTo>
                    <a:pt x="1490295" y="1988873"/>
                  </a:lnTo>
                  <a:close/>
                </a:path>
                <a:path w="1490345" h="1989454">
                  <a:moveTo>
                    <a:pt x="209630" y="758057"/>
                  </a:moveTo>
                  <a:lnTo>
                    <a:pt x="161700" y="751832"/>
                  </a:lnTo>
                  <a:lnTo>
                    <a:pt x="117629" y="734458"/>
                  </a:lnTo>
                  <a:lnTo>
                    <a:pt x="78698" y="707887"/>
                  </a:lnTo>
                  <a:lnTo>
                    <a:pt x="46189" y="674069"/>
                  </a:lnTo>
                  <a:lnTo>
                    <a:pt x="21382" y="634957"/>
                  </a:lnTo>
                  <a:lnTo>
                    <a:pt x="5559" y="592501"/>
                  </a:lnTo>
                  <a:lnTo>
                    <a:pt x="0" y="548654"/>
                  </a:lnTo>
                  <a:lnTo>
                    <a:pt x="5941" y="499123"/>
                  </a:lnTo>
                  <a:lnTo>
                    <a:pt x="22817" y="453859"/>
                  </a:lnTo>
                  <a:lnTo>
                    <a:pt x="49203" y="414234"/>
                  </a:lnTo>
                  <a:lnTo>
                    <a:pt x="83675" y="381619"/>
                  </a:lnTo>
                  <a:lnTo>
                    <a:pt x="124810" y="357387"/>
                  </a:lnTo>
                  <a:lnTo>
                    <a:pt x="171182" y="342909"/>
                  </a:lnTo>
                  <a:lnTo>
                    <a:pt x="155173" y="332770"/>
                  </a:lnTo>
                  <a:lnTo>
                    <a:pt x="142416" y="330707"/>
                  </a:lnTo>
                  <a:lnTo>
                    <a:pt x="133086" y="323289"/>
                  </a:lnTo>
                  <a:lnTo>
                    <a:pt x="127359" y="297085"/>
                  </a:lnTo>
                  <a:lnTo>
                    <a:pt x="125411" y="238664"/>
                  </a:lnTo>
                  <a:lnTo>
                    <a:pt x="129676" y="206307"/>
                  </a:lnTo>
                  <a:lnTo>
                    <a:pt x="161942" y="145822"/>
                  </a:lnTo>
                  <a:lnTo>
                    <a:pt x="188711" y="118265"/>
                  </a:lnTo>
                  <a:lnTo>
                    <a:pt x="221747" y="92880"/>
                  </a:lnTo>
                  <a:lnTo>
                    <a:pt x="260435" y="69953"/>
                  </a:lnTo>
                  <a:lnTo>
                    <a:pt x="304158" y="49769"/>
                  </a:lnTo>
                  <a:lnTo>
                    <a:pt x="352299" y="32614"/>
                  </a:lnTo>
                  <a:lnTo>
                    <a:pt x="404241" y="18774"/>
                  </a:lnTo>
                  <a:lnTo>
                    <a:pt x="459368" y="8534"/>
                  </a:lnTo>
                  <a:lnTo>
                    <a:pt x="517064" y="2181"/>
                  </a:lnTo>
                  <a:lnTo>
                    <a:pt x="576711" y="0"/>
                  </a:lnTo>
                  <a:lnTo>
                    <a:pt x="636113" y="2033"/>
                  </a:lnTo>
                  <a:lnTo>
                    <a:pt x="693164" y="7963"/>
                  </a:lnTo>
                  <a:lnTo>
                    <a:pt x="747379" y="17531"/>
                  </a:lnTo>
                  <a:lnTo>
                    <a:pt x="798275" y="30480"/>
                  </a:lnTo>
                  <a:lnTo>
                    <a:pt x="845370" y="46554"/>
                  </a:lnTo>
                  <a:lnTo>
                    <a:pt x="888181" y="65495"/>
                  </a:lnTo>
                  <a:lnTo>
                    <a:pt x="926224" y="87046"/>
                  </a:lnTo>
                  <a:lnTo>
                    <a:pt x="959015" y="110950"/>
                  </a:lnTo>
                  <a:lnTo>
                    <a:pt x="1006914" y="164786"/>
                  </a:lnTo>
                  <a:lnTo>
                    <a:pt x="1028011" y="224948"/>
                  </a:lnTo>
                  <a:lnTo>
                    <a:pt x="1057175" y="249380"/>
                  </a:lnTo>
                  <a:lnTo>
                    <a:pt x="1079388" y="274327"/>
                  </a:lnTo>
                  <a:lnTo>
                    <a:pt x="1093534" y="313676"/>
                  </a:lnTo>
                  <a:lnTo>
                    <a:pt x="1098497" y="381314"/>
                  </a:lnTo>
                  <a:lnTo>
                    <a:pt x="1092986" y="429192"/>
                  </a:lnTo>
                  <a:lnTo>
                    <a:pt x="1077275" y="473215"/>
                  </a:lnTo>
                  <a:lnTo>
                    <a:pt x="1072343" y="480987"/>
                  </a:lnTo>
                  <a:lnTo>
                    <a:pt x="703038" y="480987"/>
                  </a:lnTo>
                  <a:lnTo>
                    <a:pt x="692900" y="498989"/>
                  </a:lnTo>
                  <a:lnTo>
                    <a:pt x="419260" y="498989"/>
                  </a:lnTo>
                  <a:lnTo>
                    <a:pt x="419260" y="548654"/>
                  </a:lnTo>
                  <a:lnTo>
                    <a:pt x="413700" y="596532"/>
                  </a:lnTo>
                  <a:lnTo>
                    <a:pt x="397877" y="640555"/>
                  </a:lnTo>
                  <a:lnTo>
                    <a:pt x="373070" y="679443"/>
                  </a:lnTo>
                  <a:lnTo>
                    <a:pt x="340561" y="711918"/>
                  </a:lnTo>
                  <a:lnTo>
                    <a:pt x="301630" y="736698"/>
                  </a:lnTo>
                  <a:lnTo>
                    <a:pt x="257559" y="752504"/>
                  </a:lnTo>
                  <a:lnTo>
                    <a:pt x="209630" y="758057"/>
                  </a:lnTo>
                  <a:close/>
                </a:path>
                <a:path w="1490345" h="1989454">
                  <a:moveTo>
                    <a:pt x="887952" y="591632"/>
                  </a:moveTo>
                  <a:lnTo>
                    <a:pt x="841566" y="586445"/>
                  </a:lnTo>
                  <a:lnTo>
                    <a:pt x="798739" y="571646"/>
                  </a:lnTo>
                  <a:lnTo>
                    <a:pt x="760614" y="548376"/>
                  </a:lnTo>
                  <a:lnTo>
                    <a:pt x="728333" y="517776"/>
                  </a:lnTo>
                  <a:lnTo>
                    <a:pt x="703038" y="480987"/>
                  </a:lnTo>
                  <a:lnTo>
                    <a:pt x="1072343" y="480987"/>
                  </a:lnTo>
                  <a:lnTo>
                    <a:pt x="1020183" y="544578"/>
                  </a:lnTo>
                  <a:lnTo>
                    <a:pt x="981268" y="569358"/>
                  </a:lnTo>
                  <a:lnTo>
                    <a:pt x="937086" y="585164"/>
                  </a:lnTo>
                  <a:lnTo>
                    <a:pt x="888867" y="590718"/>
                  </a:lnTo>
                  <a:lnTo>
                    <a:pt x="887952" y="591632"/>
                  </a:lnTo>
                  <a:close/>
                </a:path>
                <a:path w="1490345" h="1989454">
                  <a:moveTo>
                    <a:pt x="542841" y="591632"/>
                  </a:moveTo>
                  <a:lnTo>
                    <a:pt x="507440" y="587974"/>
                  </a:lnTo>
                  <a:lnTo>
                    <a:pt x="474528" y="577458"/>
                  </a:lnTo>
                  <a:lnTo>
                    <a:pt x="444877" y="560770"/>
                  </a:lnTo>
                  <a:lnTo>
                    <a:pt x="419260" y="538595"/>
                  </a:lnTo>
                  <a:lnTo>
                    <a:pt x="419260" y="498989"/>
                  </a:lnTo>
                  <a:lnTo>
                    <a:pt x="692900" y="498989"/>
                  </a:lnTo>
                  <a:lnTo>
                    <a:pt x="677879" y="525665"/>
                  </a:lnTo>
                  <a:lnTo>
                    <a:pt x="641133" y="560656"/>
                  </a:lnTo>
                  <a:lnTo>
                    <a:pt x="595291" y="583474"/>
                  </a:lnTo>
                  <a:lnTo>
                    <a:pt x="542841" y="591632"/>
                  </a:lnTo>
                  <a:close/>
                </a:path>
                <a:path w="1490345" h="1989454">
                  <a:moveTo>
                    <a:pt x="740570" y="671187"/>
                  </a:moveTo>
                  <a:lnTo>
                    <a:pt x="726839" y="658385"/>
                  </a:lnTo>
                  <a:lnTo>
                    <a:pt x="736508" y="649112"/>
                  </a:lnTo>
                  <a:lnTo>
                    <a:pt x="761625" y="632210"/>
                  </a:lnTo>
                  <a:lnTo>
                    <a:pt x="800473" y="617879"/>
                  </a:lnTo>
                  <a:lnTo>
                    <a:pt x="851335" y="616322"/>
                  </a:lnTo>
                  <a:lnTo>
                    <a:pt x="892380" y="630424"/>
                  </a:lnTo>
                  <a:lnTo>
                    <a:pt x="810728" y="630424"/>
                  </a:lnTo>
                  <a:lnTo>
                    <a:pt x="786455" y="632438"/>
                  </a:lnTo>
                  <a:lnTo>
                    <a:pt x="766474" y="644912"/>
                  </a:lnTo>
                  <a:lnTo>
                    <a:pt x="740570" y="671187"/>
                  </a:lnTo>
                  <a:close/>
                </a:path>
                <a:path w="1490345" h="1989454">
                  <a:moveTo>
                    <a:pt x="944486" y="704674"/>
                  </a:moveTo>
                  <a:lnTo>
                    <a:pt x="921136" y="673702"/>
                  </a:lnTo>
                  <a:lnTo>
                    <a:pt x="849505" y="635524"/>
                  </a:lnTo>
                  <a:lnTo>
                    <a:pt x="810728" y="630424"/>
                  </a:lnTo>
                  <a:lnTo>
                    <a:pt x="892380" y="630424"/>
                  </a:lnTo>
                  <a:lnTo>
                    <a:pt x="900282" y="633138"/>
                  </a:lnTo>
                  <a:lnTo>
                    <a:pt x="933952" y="659642"/>
                  </a:lnTo>
                  <a:lnTo>
                    <a:pt x="953547" y="684603"/>
                  </a:lnTo>
                  <a:lnTo>
                    <a:pt x="960270" y="696791"/>
                  </a:lnTo>
                  <a:lnTo>
                    <a:pt x="944486" y="704674"/>
                  </a:lnTo>
                  <a:close/>
                </a:path>
                <a:path w="1490345" h="1989454">
                  <a:moveTo>
                    <a:pt x="944708" y="705021"/>
                  </a:moveTo>
                  <a:lnTo>
                    <a:pt x="943792" y="705021"/>
                  </a:lnTo>
                  <a:lnTo>
                    <a:pt x="944486" y="704674"/>
                  </a:lnTo>
                  <a:lnTo>
                    <a:pt x="944708" y="705021"/>
                  </a:lnTo>
                  <a:close/>
                </a:path>
              </a:pathLst>
            </a:custGeom>
            <a:solidFill>
              <a:srgbClr val="F46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040" y="8376500"/>
              <a:ext cx="944244" cy="1393825"/>
            </a:xfrm>
            <a:custGeom>
              <a:avLst/>
              <a:gdLst/>
              <a:ahLst/>
              <a:cxnLst/>
              <a:rect l="l" t="t" r="r" b="b"/>
              <a:pathLst>
                <a:path w="944244" h="1393825">
                  <a:moveTo>
                    <a:pt x="943787" y="0"/>
                  </a:moveTo>
                  <a:lnTo>
                    <a:pt x="0" y="0"/>
                  </a:lnTo>
                  <a:lnTo>
                    <a:pt x="0" y="97739"/>
                  </a:lnTo>
                  <a:lnTo>
                    <a:pt x="93370" y="97739"/>
                  </a:lnTo>
                  <a:lnTo>
                    <a:pt x="93370" y="1393710"/>
                  </a:lnTo>
                  <a:lnTo>
                    <a:pt x="850417" y="1393710"/>
                  </a:lnTo>
                  <a:lnTo>
                    <a:pt x="850417" y="97739"/>
                  </a:lnTo>
                  <a:lnTo>
                    <a:pt x="943787" y="97739"/>
                  </a:lnTo>
                  <a:lnTo>
                    <a:pt x="943787" y="0"/>
                  </a:lnTo>
                  <a:close/>
                </a:path>
              </a:pathLst>
            </a:custGeom>
            <a:solidFill>
              <a:srgbClr val="D4E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1090" y="7496496"/>
              <a:ext cx="2895600" cy="2708275"/>
            </a:xfrm>
            <a:custGeom>
              <a:avLst/>
              <a:gdLst/>
              <a:ahLst/>
              <a:cxnLst/>
              <a:rect l="l" t="t" r="r" b="b"/>
              <a:pathLst>
                <a:path w="2895600" h="2708275">
                  <a:moveTo>
                    <a:pt x="1250843" y="2708253"/>
                  </a:moveTo>
                  <a:lnTo>
                    <a:pt x="1069319" y="2699566"/>
                  </a:lnTo>
                  <a:lnTo>
                    <a:pt x="911309" y="2669619"/>
                  </a:lnTo>
                  <a:lnTo>
                    <a:pt x="698461" y="2609495"/>
                  </a:lnTo>
                  <a:lnTo>
                    <a:pt x="842181" y="1087893"/>
                  </a:lnTo>
                  <a:lnTo>
                    <a:pt x="888024" y="932398"/>
                  </a:lnTo>
                  <a:lnTo>
                    <a:pt x="1021488" y="585303"/>
                  </a:lnTo>
                  <a:lnTo>
                    <a:pt x="1236482" y="225691"/>
                  </a:lnTo>
                  <a:lnTo>
                    <a:pt x="1526912" y="32647"/>
                  </a:lnTo>
                  <a:lnTo>
                    <a:pt x="1779766" y="0"/>
                  </a:lnTo>
                  <a:lnTo>
                    <a:pt x="1915734" y="21789"/>
                  </a:lnTo>
                  <a:lnTo>
                    <a:pt x="1981329" y="127419"/>
                  </a:lnTo>
                  <a:lnTo>
                    <a:pt x="2023067" y="346295"/>
                  </a:lnTo>
                  <a:lnTo>
                    <a:pt x="2024897" y="412133"/>
                  </a:lnTo>
                  <a:lnTo>
                    <a:pt x="2051127" y="450544"/>
                  </a:lnTo>
                  <a:lnTo>
                    <a:pt x="2080061" y="491966"/>
                  </a:lnTo>
                  <a:lnTo>
                    <a:pt x="2111218" y="535411"/>
                  </a:lnTo>
                  <a:lnTo>
                    <a:pt x="2144115" y="579896"/>
                  </a:lnTo>
                  <a:lnTo>
                    <a:pt x="2178270" y="624433"/>
                  </a:lnTo>
                  <a:lnTo>
                    <a:pt x="2213202" y="668037"/>
                  </a:lnTo>
                  <a:lnTo>
                    <a:pt x="2248427" y="709721"/>
                  </a:lnTo>
                  <a:lnTo>
                    <a:pt x="2283464" y="748501"/>
                  </a:lnTo>
                  <a:lnTo>
                    <a:pt x="2317830" y="783390"/>
                  </a:lnTo>
                  <a:lnTo>
                    <a:pt x="2476018" y="783390"/>
                  </a:lnTo>
                  <a:lnTo>
                    <a:pt x="2591539" y="901350"/>
                  </a:lnTo>
                  <a:lnTo>
                    <a:pt x="2581339" y="913238"/>
                  </a:lnTo>
                  <a:lnTo>
                    <a:pt x="2580554" y="913238"/>
                  </a:lnTo>
                  <a:lnTo>
                    <a:pt x="2580554" y="914152"/>
                  </a:lnTo>
                  <a:lnTo>
                    <a:pt x="2584862" y="914152"/>
                  </a:lnTo>
                  <a:lnTo>
                    <a:pt x="2672496" y="932755"/>
                  </a:lnTo>
                  <a:lnTo>
                    <a:pt x="2735946" y="942500"/>
                  </a:lnTo>
                  <a:lnTo>
                    <a:pt x="2800426" y="945386"/>
                  </a:lnTo>
                  <a:lnTo>
                    <a:pt x="2895056" y="945386"/>
                  </a:lnTo>
                  <a:lnTo>
                    <a:pt x="2787500" y="1228714"/>
                  </a:lnTo>
                  <a:lnTo>
                    <a:pt x="2299522" y="1228714"/>
                  </a:lnTo>
                  <a:lnTo>
                    <a:pt x="2215304" y="1323815"/>
                  </a:lnTo>
                  <a:lnTo>
                    <a:pt x="2215304" y="1492983"/>
                  </a:lnTo>
                  <a:lnTo>
                    <a:pt x="2428595" y="2538170"/>
                  </a:lnTo>
                  <a:lnTo>
                    <a:pt x="2356435" y="2562888"/>
                  </a:lnTo>
                  <a:lnTo>
                    <a:pt x="2161638" y="2617954"/>
                  </a:lnTo>
                  <a:lnTo>
                    <a:pt x="1876729" y="2674734"/>
                  </a:lnTo>
                  <a:lnTo>
                    <a:pt x="1534235" y="2704595"/>
                  </a:lnTo>
                  <a:lnTo>
                    <a:pt x="1250843" y="2708253"/>
                  </a:lnTo>
                  <a:close/>
                </a:path>
                <a:path w="2895600" h="2708275">
                  <a:moveTo>
                    <a:pt x="2476018" y="783390"/>
                  </a:moveTo>
                  <a:lnTo>
                    <a:pt x="2317830" y="783390"/>
                  </a:lnTo>
                  <a:lnTo>
                    <a:pt x="2426765" y="733096"/>
                  </a:lnTo>
                  <a:lnTo>
                    <a:pt x="2476018" y="783390"/>
                  </a:lnTo>
                  <a:close/>
                </a:path>
                <a:path w="2895600" h="2708275">
                  <a:moveTo>
                    <a:pt x="2580554" y="914152"/>
                  </a:moveTo>
                  <a:lnTo>
                    <a:pt x="2580554" y="913238"/>
                  </a:lnTo>
                  <a:lnTo>
                    <a:pt x="2581218" y="913379"/>
                  </a:lnTo>
                  <a:lnTo>
                    <a:pt x="2580554" y="914152"/>
                  </a:lnTo>
                  <a:close/>
                </a:path>
                <a:path w="2895600" h="2708275">
                  <a:moveTo>
                    <a:pt x="2581218" y="913379"/>
                  </a:moveTo>
                  <a:lnTo>
                    <a:pt x="2580554" y="913238"/>
                  </a:lnTo>
                  <a:lnTo>
                    <a:pt x="2581339" y="913238"/>
                  </a:lnTo>
                  <a:lnTo>
                    <a:pt x="2581218" y="913379"/>
                  </a:lnTo>
                  <a:close/>
                </a:path>
                <a:path w="2895600" h="2708275">
                  <a:moveTo>
                    <a:pt x="2584862" y="914152"/>
                  </a:moveTo>
                  <a:lnTo>
                    <a:pt x="2580554" y="914152"/>
                  </a:lnTo>
                  <a:lnTo>
                    <a:pt x="2581218" y="913379"/>
                  </a:lnTo>
                  <a:lnTo>
                    <a:pt x="2584862" y="914152"/>
                  </a:lnTo>
                  <a:close/>
                </a:path>
                <a:path w="2895600" h="2708275">
                  <a:moveTo>
                    <a:pt x="2895056" y="945386"/>
                  </a:moveTo>
                  <a:lnTo>
                    <a:pt x="2800426" y="945386"/>
                  </a:lnTo>
                  <a:lnTo>
                    <a:pt x="2895457" y="944328"/>
                  </a:lnTo>
                  <a:lnTo>
                    <a:pt x="2895056" y="945386"/>
                  </a:lnTo>
                  <a:close/>
                </a:path>
                <a:path w="2895600" h="2708275">
                  <a:moveTo>
                    <a:pt x="2629987" y="1255233"/>
                  </a:moveTo>
                  <a:lnTo>
                    <a:pt x="2475310" y="1252604"/>
                  </a:lnTo>
                  <a:lnTo>
                    <a:pt x="2299522" y="1228714"/>
                  </a:lnTo>
                  <a:lnTo>
                    <a:pt x="2787500" y="1228714"/>
                  </a:lnTo>
                  <a:lnTo>
                    <a:pt x="2781946" y="1243345"/>
                  </a:lnTo>
                  <a:lnTo>
                    <a:pt x="2740037" y="1248260"/>
                  </a:lnTo>
                  <a:lnTo>
                    <a:pt x="2629987" y="1255233"/>
                  </a:lnTo>
                  <a:close/>
                </a:path>
                <a:path w="2895600" h="2708275">
                  <a:moveTo>
                    <a:pt x="640790" y="2216293"/>
                  </a:moveTo>
                  <a:lnTo>
                    <a:pt x="0" y="2216293"/>
                  </a:lnTo>
                  <a:lnTo>
                    <a:pt x="0" y="1045830"/>
                  </a:lnTo>
                  <a:lnTo>
                    <a:pt x="242584" y="980905"/>
                  </a:lnTo>
                  <a:lnTo>
                    <a:pt x="471438" y="975419"/>
                  </a:lnTo>
                  <a:lnTo>
                    <a:pt x="640790" y="1045830"/>
                  </a:lnTo>
                  <a:lnTo>
                    <a:pt x="640790" y="2216293"/>
                  </a:lnTo>
                  <a:close/>
                </a:path>
              </a:pathLst>
            </a:custGeom>
            <a:solidFill>
              <a:srgbClr val="FF9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47856" y="7871595"/>
              <a:ext cx="768985" cy="877569"/>
            </a:xfrm>
            <a:custGeom>
              <a:avLst/>
              <a:gdLst/>
              <a:ahLst/>
              <a:cxnLst/>
              <a:rect l="l" t="t" r="r" b="b"/>
              <a:pathLst>
                <a:path w="768985" h="877570">
                  <a:moveTo>
                    <a:pt x="87879" y="595747"/>
                  </a:moveTo>
                  <a:lnTo>
                    <a:pt x="0" y="357997"/>
                  </a:lnTo>
                  <a:lnTo>
                    <a:pt x="118088" y="108359"/>
                  </a:lnTo>
                  <a:lnTo>
                    <a:pt x="121821" y="96614"/>
                  </a:lnTo>
                  <a:lnTo>
                    <a:pt x="160183" y="38148"/>
                  </a:lnTo>
                  <a:lnTo>
                    <a:pt x="200475" y="15088"/>
                  </a:lnTo>
                  <a:lnTo>
                    <a:pt x="239366" y="3772"/>
                  </a:lnTo>
                  <a:lnTo>
                    <a:pt x="267873" y="0"/>
                  </a:lnTo>
                  <a:lnTo>
                    <a:pt x="299984" y="3772"/>
                  </a:lnTo>
                  <a:lnTo>
                    <a:pt x="349688" y="15088"/>
                  </a:lnTo>
                  <a:lnTo>
                    <a:pt x="373702" y="15088"/>
                  </a:lnTo>
                  <a:lnTo>
                    <a:pt x="389079" y="18174"/>
                  </a:lnTo>
                  <a:lnTo>
                    <a:pt x="407359" y="28804"/>
                  </a:lnTo>
                  <a:lnTo>
                    <a:pt x="419932" y="41320"/>
                  </a:lnTo>
                  <a:lnTo>
                    <a:pt x="425553" y="50064"/>
                  </a:lnTo>
                  <a:lnTo>
                    <a:pt x="425510" y="59151"/>
                  </a:lnTo>
                  <a:lnTo>
                    <a:pt x="421090" y="72696"/>
                  </a:lnTo>
                  <a:lnTo>
                    <a:pt x="430390" y="72696"/>
                  </a:lnTo>
                  <a:lnTo>
                    <a:pt x="473269" y="89156"/>
                  </a:lnTo>
                  <a:lnTo>
                    <a:pt x="489747" y="118346"/>
                  </a:lnTo>
                  <a:lnTo>
                    <a:pt x="487916" y="130305"/>
                  </a:lnTo>
                  <a:lnTo>
                    <a:pt x="493737" y="131619"/>
                  </a:lnTo>
                  <a:lnTo>
                    <a:pt x="530940" y="165053"/>
                  </a:lnTo>
                  <a:lnTo>
                    <a:pt x="535060" y="193629"/>
                  </a:lnTo>
                  <a:lnTo>
                    <a:pt x="532227" y="203888"/>
                  </a:lnTo>
                  <a:lnTo>
                    <a:pt x="525448" y="218090"/>
                  </a:lnTo>
                  <a:lnTo>
                    <a:pt x="532156" y="221033"/>
                  </a:lnTo>
                  <a:lnTo>
                    <a:pt x="545472" y="230663"/>
                  </a:lnTo>
                  <a:lnTo>
                    <a:pt x="555184" y="248180"/>
                  </a:lnTo>
                  <a:lnTo>
                    <a:pt x="551079" y="274784"/>
                  </a:lnTo>
                  <a:lnTo>
                    <a:pt x="539336" y="299045"/>
                  </a:lnTo>
                  <a:lnTo>
                    <a:pt x="525791" y="314561"/>
                  </a:lnTo>
                  <a:lnTo>
                    <a:pt x="501776" y="328021"/>
                  </a:lnTo>
                  <a:lnTo>
                    <a:pt x="469530" y="341537"/>
                  </a:lnTo>
                  <a:lnTo>
                    <a:pt x="417429" y="341537"/>
                  </a:lnTo>
                  <a:lnTo>
                    <a:pt x="418299" y="341634"/>
                  </a:lnTo>
                  <a:lnTo>
                    <a:pt x="394200" y="387144"/>
                  </a:lnTo>
                  <a:lnTo>
                    <a:pt x="367753" y="422935"/>
                  </a:lnTo>
                  <a:lnTo>
                    <a:pt x="335041" y="448525"/>
                  </a:lnTo>
                  <a:lnTo>
                    <a:pt x="282748" y="467499"/>
                  </a:lnTo>
                  <a:lnTo>
                    <a:pt x="196814" y="474129"/>
                  </a:lnTo>
                  <a:lnTo>
                    <a:pt x="87879" y="595747"/>
                  </a:lnTo>
                  <a:close/>
                </a:path>
                <a:path w="768985" h="877570">
                  <a:moveTo>
                    <a:pt x="373702" y="15088"/>
                  </a:moveTo>
                  <a:lnTo>
                    <a:pt x="349688" y="15088"/>
                  </a:lnTo>
                  <a:lnTo>
                    <a:pt x="355610" y="14402"/>
                  </a:lnTo>
                  <a:lnTo>
                    <a:pt x="370285" y="14402"/>
                  </a:lnTo>
                  <a:lnTo>
                    <a:pt x="373702" y="15088"/>
                  </a:lnTo>
                  <a:close/>
                </a:path>
                <a:path w="768985" h="877570">
                  <a:moveTo>
                    <a:pt x="430390" y="72696"/>
                  </a:moveTo>
                  <a:lnTo>
                    <a:pt x="421090" y="72696"/>
                  </a:lnTo>
                  <a:lnTo>
                    <a:pt x="426669" y="72439"/>
                  </a:lnTo>
                  <a:lnTo>
                    <a:pt x="430390" y="72696"/>
                  </a:lnTo>
                  <a:close/>
                </a:path>
                <a:path w="768985" h="877570">
                  <a:moveTo>
                    <a:pt x="418299" y="341634"/>
                  </a:moveTo>
                  <a:lnTo>
                    <a:pt x="417429" y="341537"/>
                  </a:lnTo>
                  <a:lnTo>
                    <a:pt x="418344" y="341537"/>
                  </a:lnTo>
                  <a:close/>
                </a:path>
                <a:path w="768985" h="877570">
                  <a:moveTo>
                    <a:pt x="458622" y="346109"/>
                  </a:moveTo>
                  <a:lnTo>
                    <a:pt x="418299" y="341634"/>
                  </a:lnTo>
                  <a:lnTo>
                    <a:pt x="469530" y="341537"/>
                  </a:lnTo>
                  <a:lnTo>
                    <a:pt x="458622" y="346109"/>
                  </a:lnTo>
                  <a:close/>
                </a:path>
                <a:path w="768985" h="877570">
                  <a:moveTo>
                    <a:pt x="485069" y="877375"/>
                  </a:moveTo>
                  <a:lnTo>
                    <a:pt x="337788" y="875561"/>
                  </a:lnTo>
                  <a:lnTo>
                    <a:pt x="735993" y="526251"/>
                  </a:lnTo>
                  <a:lnTo>
                    <a:pt x="742558" y="539181"/>
                  </a:lnTo>
                  <a:lnTo>
                    <a:pt x="756247" y="573458"/>
                  </a:lnTo>
                  <a:lnTo>
                    <a:pt x="768047" y="622308"/>
                  </a:lnTo>
                  <a:lnTo>
                    <a:pt x="768948" y="678960"/>
                  </a:lnTo>
                  <a:lnTo>
                    <a:pt x="755312" y="719472"/>
                  </a:lnTo>
                  <a:lnTo>
                    <a:pt x="729944" y="749802"/>
                  </a:lnTo>
                  <a:lnTo>
                    <a:pt x="698029" y="774689"/>
                  </a:lnTo>
                  <a:lnTo>
                    <a:pt x="664752" y="798874"/>
                  </a:lnTo>
                  <a:lnTo>
                    <a:pt x="635297" y="827096"/>
                  </a:lnTo>
                  <a:lnTo>
                    <a:pt x="605933" y="857687"/>
                  </a:lnTo>
                  <a:lnTo>
                    <a:pt x="565154" y="872932"/>
                  </a:lnTo>
                  <a:lnTo>
                    <a:pt x="485069" y="8773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1716" y="7132740"/>
              <a:ext cx="2287270" cy="2352040"/>
            </a:xfrm>
            <a:custGeom>
              <a:avLst/>
              <a:gdLst/>
              <a:ahLst/>
              <a:cxnLst/>
              <a:rect l="l" t="t" r="r" b="b"/>
              <a:pathLst>
                <a:path w="2287270" h="2352040">
                  <a:moveTo>
                    <a:pt x="459538" y="2351442"/>
                  </a:moveTo>
                  <a:lnTo>
                    <a:pt x="0" y="2351442"/>
                  </a:lnTo>
                  <a:lnTo>
                    <a:pt x="0" y="1628132"/>
                  </a:lnTo>
                  <a:lnTo>
                    <a:pt x="459538" y="1628132"/>
                  </a:lnTo>
                  <a:lnTo>
                    <a:pt x="459538" y="2351442"/>
                  </a:lnTo>
                  <a:close/>
                </a:path>
                <a:path w="2287270" h="2352040">
                  <a:moveTo>
                    <a:pt x="2255754" y="53951"/>
                  </a:moveTo>
                  <a:lnTo>
                    <a:pt x="2245970" y="50293"/>
                  </a:lnTo>
                  <a:lnTo>
                    <a:pt x="2238246" y="43206"/>
                  </a:lnTo>
                  <a:lnTo>
                    <a:pt x="2233612" y="33376"/>
                  </a:lnTo>
                  <a:lnTo>
                    <a:pt x="2233154" y="22574"/>
                  </a:lnTo>
                  <a:lnTo>
                    <a:pt x="2236816" y="12801"/>
                  </a:lnTo>
                  <a:lnTo>
                    <a:pt x="2243910" y="5086"/>
                  </a:lnTo>
                  <a:lnTo>
                    <a:pt x="2253751" y="457"/>
                  </a:lnTo>
                  <a:lnTo>
                    <a:pt x="2264565" y="0"/>
                  </a:lnTo>
                  <a:lnTo>
                    <a:pt x="2274348" y="3657"/>
                  </a:lnTo>
                  <a:lnTo>
                    <a:pt x="2282072" y="10744"/>
                  </a:lnTo>
                  <a:lnTo>
                    <a:pt x="2286706" y="20574"/>
                  </a:lnTo>
                  <a:lnTo>
                    <a:pt x="2287164" y="31376"/>
                  </a:lnTo>
                  <a:lnTo>
                    <a:pt x="2283502" y="41149"/>
                  </a:lnTo>
                  <a:lnTo>
                    <a:pt x="2276408" y="48864"/>
                  </a:lnTo>
                  <a:lnTo>
                    <a:pt x="2266567" y="53493"/>
                  </a:lnTo>
                  <a:lnTo>
                    <a:pt x="2255754" y="53951"/>
                  </a:lnTo>
                  <a:close/>
                </a:path>
                <a:path w="2287270" h="2352040">
                  <a:moveTo>
                    <a:pt x="2178687" y="331478"/>
                  </a:moveTo>
                  <a:lnTo>
                    <a:pt x="2169533" y="331478"/>
                  </a:lnTo>
                  <a:lnTo>
                    <a:pt x="2151926" y="330207"/>
                  </a:lnTo>
                  <a:lnTo>
                    <a:pt x="2100920" y="312575"/>
                  </a:lnTo>
                  <a:lnTo>
                    <a:pt x="2045923" y="252995"/>
                  </a:lnTo>
                  <a:lnTo>
                    <a:pt x="2035654" y="215004"/>
                  </a:lnTo>
                  <a:lnTo>
                    <a:pt x="2034652" y="185413"/>
                  </a:lnTo>
                  <a:lnTo>
                    <a:pt x="2035882" y="172368"/>
                  </a:lnTo>
                  <a:lnTo>
                    <a:pt x="2054191" y="176026"/>
                  </a:lnTo>
                  <a:lnTo>
                    <a:pt x="2053132" y="186228"/>
                  </a:lnTo>
                  <a:lnTo>
                    <a:pt x="2053962" y="211689"/>
                  </a:lnTo>
                  <a:lnTo>
                    <a:pt x="2062687" y="244694"/>
                  </a:lnTo>
                  <a:lnTo>
                    <a:pt x="2085315" y="277527"/>
                  </a:lnTo>
                  <a:lnTo>
                    <a:pt x="2084399" y="278442"/>
                  </a:lnTo>
                  <a:lnTo>
                    <a:pt x="2116596" y="300845"/>
                  </a:lnTo>
                  <a:lnTo>
                    <a:pt x="2145618" y="310904"/>
                  </a:lnTo>
                  <a:lnTo>
                    <a:pt x="2166915" y="313418"/>
                  </a:lnTo>
                  <a:lnTo>
                    <a:pt x="2175975" y="313418"/>
                  </a:lnTo>
                  <a:lnTo>
                    <a:pt x="2178687" y="331478"/>
                  </a:lnTo>
                  <a:close/>
                </a:path>
                <a:path w="2287270" h="2352040">
                  <a:moveTo>
                    <a:pt x="2175975" y="313418"/>
                  </a:moveTo>
                  <a:lnTo>
                    <a:pt x="2166915" y="313418"/>
                  </a:lnTo>
                  <a:lnTo>
                    <a:pt x="2175941" y="313190"/>
                  </a:lnTo>
                  <a:lnTo>
                    <a:pt x="2175975" y="313418"/>
                  </a:lnTo>
                  <a:close/>
                </a:path>
              </a:pathLst>
            </a:custGeom>
            <a:solidFill>
              <a:srgbClr val="335C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155533"/>
              <a:ext cx="3714750" cy="2129790"/>
            </a:xfrm>
            <a:custGeom>
              <a:avLst/>
              <a:gdLst/>
              <a:ahLst/>
              <a:cxnLst/>
              <a:rect l="l" t="t" r="r" b="b"/>
              <a:pathLst>
                <a:path w="3714750" h="2129790">
                  <a:moveTo>
                    <a:pt x="943787" y="1026896"/>
                  </a:moveTo>
                  <a:lnTo>
                    <a:pt x="0" y="1026896"/>
                  </a:lnTo>
                  <a:lnTo>
                    <a:pt x="0" y="1125651"/>
                  </a:lnTo>
                  <a:lnTo>
                    <a:pt x="93370" y="1125651"/>
                  </a:lnTo>
                  <a:lnTo>
                    <a:pt x="93370" y="1906574"/>
                  </a:lnTo>
                  <a:lnTo>
                    <a:pt x="850417" y="1906574"/>
                  </a:lnTo>
                  <a:lnTo>
                    <a:pt x="850417" y="1125651"/>
                  </a:lnTo>
                  <a:lnTo>
                    <a:pt x="943787" y="1125651"/>
                  </a:lnTo>
                  <a:lnTo>
                    <a:pt x="943787" y="1026896"/>
                  </a:lnTo>
                  <a:close/>
                </a:path>
                <a:path w="3714750" h="2129790">
                  <a:moveTo>
                    <a:pt x="1826247" y="735190"/>
                  </a:moveTo>
                  <a:lnTo>
                    <a:pt x="882459" y="735190"/>
                  </a:lnTo>
                  <a:lnTo>
                    <a:pt x="882459" y="833958"/>
                  </a:lnTo>
                  <a:lnTo>
                    <a:pt x="975829" y="833958"/>
                  </a:lnTo>
                  <a:lnTo>
                    <a:pt x="975829" y="2129688"/>
                  </a:lnTo>
                  <a:lnTo>
                    <a:pt x="1732876" y="2129688"/>
                  </a:lnTo>
                  <a:lnTo>
                    <a:pt x="1732876" y="833958"/>
                  </a:lnTo>
                  <a:lnTo>
                    <a:pt x="1826247" y="833958"/>
                  </a:lnTo>
                  <a:lnTo>
                    <a:pt x="1826247" y="735190"/>
                  </a:lnTo>
                  <a:close/>
                </a:path>
                <a:path w="3714750" h="2129790">
                  <a:moveTo>
                    <a:pt x="3398012" y="1250010"/>
                  </a:moveTo>
                  <a:lnTo>
                    <a:pt x="2454224" y="1250010"/>
                  </a:lnTo>
                  <a:lnTo>
                    <a:pt x="2454224" y="1348778"/>
                  </a:lnTo>
                  <a:lnTo>
                    <a:pt x="2547594" y="1348778"/>
                  </a:lnTo>
                  <a:lnTo>
                    <a:pt x="2547594" y="2129688"/>
                  </a:lnTo>
                  <a:lnTo>
                    <a:pt x="3304641" y="2129688"/>
                  </a:lnTo>
                  <a:lnTo>
                    <a:pt x="3304641" y="1348778"/>
                  </a:lnTo>
                  <a:lnTo>
                    <a:pt x="3398012" y="1348778"/>
                  </a:lnTo>
                  <a:lnTo>
                    <a:pt x="3398012" y="1250010"/>
                  </a:lnTo>
                  <a:close/>
                </a:path>
                <a:path w="3714750" h="2129790">
                  <a:moveTo>
                    <a:pt x="3714750" y="111556"/>
                  </a:moveTo>
                  <a:lnTo>
                    <a:pt x="3603066" y="0"/>
                  </a:lnTo>
                  <a:lnTo>
                    <a:pt x="2841447" y="760793"/>
                  </a:lnTo>
                  <a:lnTo>
                    <a:pt x="2953118" y="872363"/>
                  </a:lnTo>
                  <a:lnTo>
                    <a:pt x="3714750" y="111556"/>
                  </a:lnTo>
                  <a:close/>
                </a:path>
              </a:pathLst>
            </a:custGeom>
            <a:solidFill>
              <a:srgbClr val="D4E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958" y="9010511"/>
              <a:ext cx="3094355" cy="1217295"/>
            </a:xfrm>
            <a:custGeom>
              <a:avLst/>
              <a:gdLst/>
              <a:ahLst/>
              <a:cxnLst/>
              <a:rect l="l" t="t" r="r" b="b"/>
              <a:pathLst>
                <a:path w="3094355" h="1217295">
                  <a:moveTo>
                    <a:pt x="1523250" y="73153"/>
                  </a:moveTo>
                  <a:lnTo>
                    <a:pt x="1125045" y="73153"/>
                  </a:lnTo>
                  <a:lnTo>
                    <a:pt x="1349321" y="0"/>
                  </a:lnTo>
                  <a:lnTo>
                    <a:pt x="1523250" y="46635"/>
                  </a:lnTo>
                  <a:lnTo>
                    <a:pt x="1523250" y="73153"/>
                  </a:lnTo>
                  <a:close/>
                </a:path>
                <a:path w="3094355" h="1217295">
                  <a:moveTo>
                    <a:pt x="1523250" y="1217098"/>
                  </a:moveTo>
                  <a:lnTo>
                    <a:pt x="882460" y="1217098"/>
                  </a:lnTo>
                  <a:lnTo>
                    <a:pt x="882460" y="46635"/>
                  </a:lnTo>
                  <a:lnTo>
                    <a:pt x="1125045" y="73153"/>
                  </a:lnTo>
                  <a:lnTo>
                    <a:pt x="1523250" y="73153"/>
                  </a:lnTo>
                  <a:lnTo>
                    <a:pt x="1523250" y="1217098"/>
                  </a:lnTo>
                  <a:close/>
                </a:path>
                <a:path w="3094355" h="1217295">
                  <a:moveTo>
                    <a:pt x="640790" y="398689"/>
                  </a:moveTo>
                  <a:lnTo>
                    <a:pt x="242584" y="398689"/>
                  </a:lnTo>
                  <a:lnTo>
                    <a:pt x="466861" y="329192"/>
                  </a:lnTo>
                  <a:lnTo>
                    <a:pt x="640790" y="373085"/>
                  </a:lnTo>
                  <a:lnTo>
                    <a:pt x="640790" y="398689"/>
                  </a:lnTo>
                  <a:close/>
                </a:path>
                <a:path w="3094355" h="1217295">
                  <a:moveTo>
                    <a:pt x="640790" y="993979"/>
                  </a:moveTo>
                  <a:lnTo>
                    <a:pt x="0" y="993979"/>
                  </a:lnTo>
                  <a:lnTo>
                    <a:pt x="0" y="373085"/>
                  </a:lnTo>
                  <a:lnTo>
                    <a:pt x="242584" y="397774"/>
                  </a:lnTo>
                  <a:lnTo>
                    <a:pt x="242584" y="398689"/>
                  </a:lnTo>
                  <a:lnTo>
                    <a:pt x="640790" y="398689"/>
                  </a:lnTo>
                  <a:lnTo>
                    <a:pt x="640790" y="993979"/>
                  </a:lnTo>
                  <a:close/>
                </a:path>
                <a:path w="3094355" h="1217295">
                  <a:moveTo>
                    <a:pt x="3094102" y="1216184"/>
                  </a:moveTo>
                  <a:lnTo>
                    <a:pt x="2453312" y="1216184"/>
                  </a:lnTo>
                  <a:lnTo>
                    <a:pt x="2453312" y="878761"/>
                  </a:lnTo>
                  <a:lnTo>
                    <a:pt x="2663857" y="854986"/>
                  </a:lnTo>
                  <a:lnTo>
                    <a:pt x="2879895" y="929969"/>
                  </a:lnTo>
                  <a:lnTo>
                    <a:pt x="3094102" y="929969"/>
                  </a:lnTo>
                  <a:lnTo>
                    <a:pt x="3094102" y="1216184"/>
                  </a:lnTo>
                  <a:close/>
                </a:path>
                <a:path w="3094355" h="1217295">
                  <a:moveTo>
                    <a:pt x="3094102" y="929969"/>
                  </a:moveTo>
                  <a:lnTo>
                    <a:pt x="2879895" y="929969"/>
                  </a:lnTo>
                  <a:lnTo>
                    <a:pt x="3094102" y="878761"/>
                  </a:lnTo>
                  <a:lnTo>
                    <a:pt x="3094102" y="929969"/>
                  </a:lnTo>
                  <a:close/>
                </a:path>
              </a:pathLst>
            </a:custGeom>
            <a:solidFill>
              <a:srgbClr val="F46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2582" y="9275699"/>
              <a:ext cx="2913380" cy="816610"/>
            </a:xfrm>
            <a:custGeom>
              <a:avLst/>
              <a:gdLst/>
              <a:ahLst/>
              <a:cxnLst/>
              <a:rect l="l" t="t" r="r" b="b"/>
              <a:pathLst>
                <a:path w="2913380" h="816609">
                  <a:moveTo>
                    <a:pt x="458622" y="199351"/>
                  </a:moveTo>
                  <a:lnTo>
                    <a:pt x="0" y="199351"/>
                  </a:lnTo>
                  <a:lnTo>
                    <a:pt x="0" y="229222"/>
                  </a:lnTo>
                  <a:lnTo>
                    <a:pt x="0" y="593458"/>
                  </a:lnTo>
                  <a:lnTo>
                    <a:pt x="271868" y="593458"/>
                  </a:lnTo>
                  <a:lnTo>
                    <a:pt x="271868" y="229222"/>
                  </a:lnTo>
                  <a:lnTo>
                    <a:pt x="458622" y="229222"/>
                  </a:lnTo>
                  <a:lnTo>
                    <a:pt x="458622" y="199351"/>
                  </a:lnTo>
                  <a:close/>
                </a:path>
                <a:path w="2913380" h="816609">
                  <a:moveTo>
                    <a:pt x="1341081" y="0"/>
                  </a:moveTo>
                  <a:lnTo>
                    <a:pt x="881545" y="0"/>
                  </a:lnTo>
                  <a:lnTo>
                    <a:pt x="881545" y="229222"/>
                  </a:lnTo>
                  <a:lnTo>
                    <a:pt x="881545" y="723315"/>
                  </a:lnTo>
                  <a:lnTo>
                    <a:pt x="1341081" y="723315"/>
                  </a:lnTo>
                  <a:lnTo>
                    <a:pt x="1341081" y="229222"/>
                  </a:lnTo>
                  <a:lnTo>
                    <a:pt x="1341081" y="0"/>
                  </a:lnTo>
                  <a:close/>
                </a:path>
                <a:path w="2913380" h="816609">
                  <a:moveTo>
                    <a:pt x="2912846" y="422465"/>
                  </a:moveTo>
                  <a:lnTo>
                    <a:pt x="2453309" y="422465"/>
                  </a:lnTo>
                  <a:lnTo>
                    <a:pt x="2453309" y="816584"/>
                  </a:lnTo>
                  <a:lnTo>
                    <a:pt x="2912846" y="816584"/>
                  </a:lnTo>
                  <a:lnTo>
                    <a:pt x="2912846" y="422465"/>
                  </a:lnTo>
                  <a:close/>
                </a:path>
              </a:pathLst>
            </a:custGeom>
            <a:solidFill>
              <a:srgbClr val="335C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1081" y="9405912"/>
              <a:ext cx="944244" cy="880110"/>
            </a:xfrm>
            <a:custGeom>
              <a:avLst/>
              <a:gdLst/>
              <a:ahLst/>
              <a:cxnLst/>
              <a:rect l="l" t="t" r="r" b="b"/>
              <a:pathLst>
                <a:path w="944244" h="880109">
                  <a:moveTo>
                    <a:pt x="943800" y="0"/>
                  </a:moveTo>
                  <a:lnTo>
                    <a:pt x="0" y="0"/>
                  </a:lnTo>
                  <a:lnTo>
                    <a:pt x="0" y="99009"/>
                  </a:lnTo>
                  <a:lnTo>
                    <a:pt x="93370" y="99009"/>
                  </a:lnTo>
                  <a:lnTo>
                    <a:pt x="93370" y="879640"/>
                  </a:lnTo>
                  <a:lnTo>
                    <a:pt x="850430" y="879640"/>
                  </a:lnTo>
                  <a:lnTo>
                    <a:pt x="850430" y="99009"/>
                  </a:lnTo>
                  <a:lnTo>
                    <a:pt x="943800" y="99009"/>
                  </a:lnTo>
                  <a:lnTo>
                    <a:pt x="943800" y="0"/>
                  </a:lnTo>
                  <a:close/>
                </a:path>
              </a:pathLst>
            </a:custGeom>
            <a:solidFill>
              <a:srgbClr val="D4E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3049" y="9504300"/>
              <a:ext cx="641350" cy="724535"/>
            </a:xfrm>
            <a:custGeom>
              <a:avLst/>
              <a:gdLst/>
              <a:ahLst/>
              <a:cxnLst/>
              <a:rect l="l" t="t" r="r" b="b"/>
              <a:pathLst>
                <a:path w="641350" h="724534">
                  <a:moveTo>
                    <a:pt x="640790" y="724224"/>
                  </a:moveTo>
                  <a:lnTo>
                    <a:pt x="0" y="724224"/>
                  </a:lnTo>
                  <a:lnTo>
                    <a:pt x="0" y="67667"/>
                  </a:lnTo>
                  <a:lnTo>
                    <a:pt x="219699" y="0"/>
                  </a:lnTo>
                  <a:lnTo>
                    <a:pt x="461369" y="87784"/>
                  </a:lnTo>
                  <a:lnTo>
                    <a:pt x="640790" y="68581"/>
                  </a:lnTo>
                  <a:close/>
                </a:path>
              </a:pathLst>
            </a:custGeom>
            <a:solidFill>
              <a:srgbClr val="FF9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39568" y="6785800"/>
              <a:ext cx="1344295" cy="1882775"/>
            </a:xfrm>
            <a:custGeom>
              <a:avLst/>
              <a:gdLst/>
              <a:ahLst/>
              <a:cxnLst/>
              <a:rect l="l" t="t" r="r" b="b"/>
              <a:pathLst>
                <a:path w="1344295" h="1882775">
                  <a:moveTo>
                    <a:pt x="261772" y="117297"/>
                  </a:moveTo>
                  <a:lnTo>
                    <a:pt x="258076" y="73266"/>
                  </a:lnTo>
                  <a:lnTo>
                    <a:pt x="242303" y="36664"/>
                  </a:lnTo>
                  <a:lnTo>
                    <a:pt x="214655" y="10896"/>
                  </a:lnTo>
                  <a:lnTo>
                    <a:pt x="178371" y="0"/>
                  </a:lnTo>
                  <a:lnTo>
                    <a:pt x="138620" y="4737"/>
                  </a:lnTo>
                  <a:lnTo>
                    <a:pt x="98513" y="23596"/>
                  </a:lnTo>
                  <a:lnTo>
                    <a:pt x="61188" y="55105"/>
                  </a:lnTo>
                  <a:lnTo>
                    <a:pt x="29743" y="97764"/>
                  </a:lnTo>
                  <a:lnTo>
                    <a:pt x="8610" y="146354"/>
                  </a:lnTo>
                  <a:lnTo>
                    <a:pt x="0" y="194373"/>
                  </a:lnTo>
                  <a:lnTo>
                    <a:pt x="3708" y="238391"/>
                  </a:lnTo>
                  <a:lnTo>
                    <a:pt x="19481" y="275005"/>
                  </a:lnTo>
                  <a:lnTo>
                    <a:pt x="47129" y="300774"/>
                  </a:lnTo>
                  <a:lnTo>
                    <a:pt x="83413" y="311658"/>
                  </a:lnTo>
                  <a:lnTo>
                    <a:pt x="123164" y="306933"/>
                  </a:lnTo>
                  <a:lnTo>
                    <a:pt x="163258" y="288061"/>
                  </a:lnTo>
                  <a:lnTo>
                    <a:pt x="200596" y="256552"/>
                  </a:lnTo>
                  <a:lnTo>
                    <a:pt x="232041" y="213893"/>
                  </a:lnTo>
                  <a:lnTo>
                    <a:pt x="253174" y="165303"/>
                  </a:lnTo>
                  <a:lnTo>
                    <a:pt x="261772" y="117297"/>
                  </a:lnTo>
                  <a:close/>
                </a:path>
                <a:path w="1344295" h="1882775">
                  <a:moveTo>
                    <a:pt x="1344269" y="1612049"/>
                  </a:moveTo>
                  <a:lnTo>
                    <a:pt x="1336141" y="1551444"/>
                  </a:lnTo>
                  <a:lnTo>
                    <a:pt x="1327226" y="1521523"/>
                  </a:lnTo>
                  <a:lnTo>
                    <a:pt x="1311960" y="1513547"/>
                  </a:lnTo>
                  <a:lnTo>
                    <a:pt x="1284770" y="1518780"/>
                  </a:lnTo>
                  <a:lnTo>
                    <a:pt x="1266291" y="1537944"/>
                  </a:lnTo>
                  <a:lnTo>
                    <a:pt x="1259141" y="1574673"/>
                  </a:lnTo>
                  <a:lnTo>
                    <a:pt x="1259535" y="1618437"/>
                  </a:lnTo>
                  <a:lnTo>
                    <a:pt x="1263713" y="1658683"/>
                  </a:lnTo>
                  <a:lnTo>
                    <a:pt x="1255598" y="1638376"/>
                  </a:lnTo>
                  <a:lnTo>
                    <a:pt x="1244727" y="1620964"/>
                  </a:lnTo>
                  <a:lnTo>
                    <a:pt x="1230757" y="1610080"/>
                  </a:lnTo>
                  <a:lnTo>
                    <a:pt x="1213370" y="1609305"/>
                  </a:lnTo>
                  <a:lnTo>
                    <a:pt x="1194892" y="1628609"/>
                  </a:lnTo>
                  <a:lnTo>
                    <a:pt x="1187742" y="1665655"/>
                  </a:lnTo>
                  <a:lnTo>
                    <a:pt x="1188135" y="1709737"/>
                  </a:lnTo>
                  <a:lnTo>
                    <a:pt x="1192314" y="1750136"/>
                  </a:lnTo>
                  <a:lnTo>
                    <a:pt x="1184402" y="1733994"/>
                  </a:lnTo>
                  <a:lnTo>
                    <a:pt x="1174356" y="1721218"/>
                  </a:lnTo>
                  <a:lnTo>
                    <a:pt x="1162062" y="1713738"/>
                  </a:lnTo>
                  <a:lnTo>
                    <a:pt x="1147457" y="1713560"/>
                  </a:lnTo>
                  <a:lnTo>
                    <a:pt x="1125334" y="1745005"/>
                  </a:lnTo>
                  <a:lnTo>
                    <a:pt x="1122172" y="1802599"/>
                  </a:lnTo>
                  <a:lnTo>
                    <a:pt x="1127760" y="1857959"/>
                  </a:lnTo>
                  <a:lnTo>
                    <a:pt x="1131900" y="1882724"/>
                  </a:lnTo>
                  <a:lnTo>
                    <a:pt x="1207871" y="1806829"/>
                  </a:lnTo>
                  <a:lnTo>
                    <a:pt x="1206741" y="1798091"/>
                  </a:lnTo>
                  <a:lnTo>
                    <a:pt x="1205699" y="1791855"/>
                  </a:lnTo>
                  <a:lnTo>
                    <a:pt x="1204150" y="1785099"/>
                  </a:lnTo>
                  <a:lnTo>
                    <a:pt x="1201470" y="1774825"/>
                  </a:lnTo>
                  <a:lnTo>
                    <a:pt x="1226185" y="1750136"/>
                  </a:lnTo>
                  <a:lnTo>
                    <a:pt x="1273784" y="1702574"/>
                  </a:lnTo>
                  <a:lnTo>
                    <a:pt x="1273784" y="1696173"/>
                  </a:lnTo>
                  <a:lnTo>
                    <a:pt x="1271041" y="1686115"/>
                  </a:lnTo>
                  <a:lnTo>
                    <a:pt x="1271041" y="1685201"/>
                  </a:lnTo>
                  <a:lnTo>
                    <a:pt x="1297584" y="1658683"/>
                  </a:lnTo>
                  <a:lnTo>
                    <a:pt x="1344269" y="1612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3675" y="9698158"/>
              <a:ext cx="459740" cy="394335"/>
            </a:xfrm>
            <a:custGeom>
              <a:avLst/>
              <a:gdLst/>
              <a:ahLst/>
              <a:cxnLst/>
              <a:rect l="l" t="t" r="r" b="b"/>
              <a:pathLst>
                <a:path w="459740" h="394334">
                  <a:moveTo>
                    <a:pt x="459538" y="394116"/>
                  </a:moveTo>
                  <a:lnTo>
                    <a:pt x="0" y="394116"/>
                  </a:lnTo>
                  <a:lnTo>
                    <a:pt x="0" y="0"/>
                  </a:lnTo>
                  <a:lnTo>
                    <a:pt x="459538" y="0"/>
                  </a:lnTo>
                  <a:lnTo>
                    <a:pt x="459538" y="394116"/>
                  </a:lnTo>
                  <a:close/>
                </a:path>
              </a:pathLst>
            </a:custGeom>
            <a:solidFill>
              <a:srgbClr val="335C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74236" y="2166062"/>
            <a:ext cx="2112645" cy="22047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340"/>
              </a:spcBef>
            </a:pPr>
            <a:r>
              <a:rPr sz="4800" spc="-80" dirty="0">
                <a:solidFill>
                  <a:srgbClr val="FFFFFF"/>
                </a:solidFill>
              </a:rPr>
              <a:t>Data  </a:t>
            </a:r>
            <a:r>
              <a:rPr sz="4800" spc="-500" dirty="0">
                <a:solidFill>
                  <a:srgbClr val="FFFFFF"/>
                </a:solidFill>
              </a:rPr>
              <a:t>S</a:t>
            </a:r>
            <a:r>
              <a:rPr sz="4800" spc="-10" dirty="0">
                <a:solidFill>
                  <a:srgbClr val="FFFFFF"/>
                </a:solidFill>
              </a:rPr>
              <a:t>t</a:t>
            </a:r>
            <a:r>
              <a:rPr sz="4800" spc="-320" dirty="0">
                <a:solidFill>
                  <a:srgbClr val="FFFFFF"/>
                </a:solidFill>
              </a:rPr>
              <a:t>o</a:t>
            </a:r>
            <a:r>
              <a:rPr sz="4800" spc="270" dirty="0">
                <a:solidFill>
                  <a:srgbClr val="FFFFFF"/>
                </a:solidFill>
              </a:rPr>
              <a:t>r</a:t>
            </a:r>
            <a:r>
              <a:rPr sz="4800" spc="-285" dirty="0">
                <a:solidFill>
                  <a:srgbClr val="FFFFFF"/>
                </a:solidFill>
              </a:rPr>
              <a:t>a</a:t>
            </a:r>
            <a:r>
              <a:rPr sz="4800" spc="-380" dirty="0">
                <a:solidFill>
                  <a:srgbClr val="FFFFFF"/>
                </a:solidFill>
              </a:rPr>
              <a:t>g</a:t>
            </a:r>
            <a:r>
              <a:rPr sz="4800" spc="-170" dirty="0">
                <a:solidFill>
                  <a:srgbClr val="FFFFFF"/>
                </a:solidFill>
              </a:rPr>
              <a:t>e  </a:t>
            </a:r>
            <a:r>
              <a:rPr sz="4800" spc="-175" dirty="0">
                <a:solidFill>
                  <a:srgbClr val="FFFFFF"/>
                </a:solidFill>
              </a:rPr>
              <a:t>Design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835025"/>
            <a:ext cx="200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ADA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UNIVERSITY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54807" y="854075"/>
            <a:ext cx="334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8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427708"/>
            <a:ext cx="10947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5" dirty="0">
                <a:solidFill>
                  <a:srgbClr val="FFFFFF"/>
                </a:solidFill>
              </a:rPr>
              <a:t>Program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175" dirty="0">
                <a:solidFill>
                  <a:srgbClr val="FFFFFF"/>
                </a:solidFill>
              </a:rPr>
              <a:t>Design</a:t>
            </a:r>
            <a:r>
              <a:rPr lang="en-US" sz="4800" spc="-175" dirty="0">
                <a:solidFill>
                  <a:srgbClr val="FFFFFF"/>
                </a:solidFill>
              </a:rPr>
              <a:t> – Physical DFD </a:t>
            </a:r>
            <a:endParaRPr sz="4800" dirty="0"/>
          </a:p>
        </p:txBody>
      </p:sp>
      <p:pic>
        <p:nvPicPr>
          <p:cNvPr id="7" name="Picture 6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D0A478EB-530B-2F8B-954C-5A1CFB2FF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857500"/>
            <a:ext cx="10700173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835025"/>
            <a:ext cx="200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ADA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UNIVERSITY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54807" y="854075"/>
            <a:ext cx="334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8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700" y="2897382"/>
            <a:ext cx="16573499" cy="636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427708"/>
            <a:ext cx="11176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5" dirty="0">
                <a:solidFill>
                  <a:srgbClr val="FFFFFF"/>
                </a:solidFill>
              </a:rPr>
              <a:t>Program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175" dirty="0">
                <a:solidFill>
                  <a:srgbClr val="FFFFFF"/>
                </a:solidFill>
              </a:rPr>
              <a:t>Design</a:t>
            </a:r>
            <a:r>
              <a:rPr lang="en-US" sz="4800" spc="-175" dirty="0">
                <a:solidFill>
                  <a:srgbClr val="FFFFFF"/>
                </a:solidFill>
              </a:rPr>
              <a:t> – Structured Chart </a:t>
            </a:r>
            <a:endParaRPr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835028"/>
            <a:ext cx="200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ADA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UNIVERSITY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54807" y="854078"/>
            <a:ext cx="334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8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6185" y="2358389"/>
            <a:ext cx="12753959" cy="6896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427708"/>
            <a:ext cx="44837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5" dirty="0">
                <a:solidFill>
                  <a:srgbClr val="FFFFFF"/>
                </a:solidFill>
              </a:rPr>
              <a:t>Program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175" dirty="0">
                <a:solidFill>
                  <a:srgbClr val="FFFFFF"/>
                </a:solidFill>
              </a:rPr>
              <a:t>Design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835025"/>
            <a:ext cx="200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ADA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UNIVERSITY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54807" y="854075"/>
            <a:ext cx="334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8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7445" y="2352842"/>
            <a:ext cx="13916039" cy="6905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427708"/>
            <a:ext cx="44837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5" dirty="0">
                <a:solidFill>
                  <a:srgbClr val="FFFFFF"/>
                </a:solidFill>
              </a:rPr>
              <a:t>Program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175" dirty="0">
                <a:solidFill>
                  <a:srgbClr val="FFFFFF"/>
                </a:solidFill>
              </a:rPr>
              <a:t>Design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835025"/>
            <a:ext cx="200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ADA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UNIVERSITY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54807" y="854075"/>
            <a:ext cx="334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8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46885" y="2279446"/>
            <a:ext cx="13392149" cy="6981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427705"/>
            <a:ext cx="5875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0" dirty="0">
                <a:solidFill>
                  <a:srgbClr val="FFFFFF"/>
                </a:solidFill>
              </a:rPr>
              <a:t>User </a:t>
            </a:r>
            <a:r>
              <a:rPr sz="4800" spc="-85" dirty="0">
                <a:solidFill>
                  <a:srgbClr val="FFFFFF"/>
                </a:solidFill>
              </a:rPr>
              <a:t>Interface</a:t>
            </a:r>
            <a:r>
              <a:rPr sz="4800" spc="-650" dirty="0">
                <a:solidFill>
                  <a:srgbClr val="FFFFFF"/>
                </a:solidFill>
              </a:rPr>
              <a:t> </a:t>
            </a:r>
            <a:r>
              <a:rPr sz="4800" spc="-175" dirty="0">
                <a:solidFill>
                  <a:srgbClr val="FFFFFF"/>
                </a:solidFill>
              </a:rPr>
              <a:t>Design</a:t>
            </a:r>
            <a:endParaRPr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60" dirty="0"/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3069643" y="3714765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69643" y="4381515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97808" y="4867299"/>
            <a:ext cx="10517505" cy="19050"/>
          </a:xfrm>
          <a:custGeom>
            <a:avLst/>
            <a:gdLst/>
            <a:ahLst/>
            <a:cxnLst/>
            <a:rect l="l" t="t" r="r" b="b"/>
            <a:pathLst>
              <a:path w="10517505" h="19050">
                <a:moveTo>
                  <a:pt x="10517416" y="0"/>
                </a:moveTo>
                <a:lnTo>
                  <a:pt x="9045054" y="0"/>
                </a:lnTo>
                <a:lnTo>
                  <a:pt x="8855659" y="0"/>
                </a:lnTo>
                <a:lnTo>
                  <a:pt x="4060113" y="0"/>
                </a:lnTo>
                <a:lnTo>
                  <a:pt x="0" y="0"/>
                </a:lnTo>
                <a:lnTo>
                  <a:pt x="0" y="19050"/>
                </a:lnTo>
                <a:lnTo>
                  <a:pt x="4060113" y="19050"/>
                </a:lnTo>
                <a:lnTo>
                  <a:pt x="8855659" y="19050"/>
                </a:lnTo>
                <a:lnTo>
                  <a:pt x="9045054" y="19050"/>
                </a:lnTo>
                <a:lnTo>
                  <a:pt x="10517416" y="19050"/>
                </a:lnTo>
                <a:lnTo>
                  <a:pt x="105174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9643" y="5048265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7808" y="5534049"/>
            <a:ext cx="10467975" cy="19050"/>
          </a:xfrm>
          <a:custGeom>
            <a:avLst/>
            <a:gdLst/>
            <a:ahLst/>
            <a:cxnLst/>
            <a:rect l="l" t="t" r="r" b="b"/>
            <a:pathLst>
              <a:path w="10467975" h="19050">
                <a:moveTo>
                  <a:pt x="10467416" y="0"/>
                </a:moveTo>
                <a:lnTo>
                  <a:pt x="10467416" y="0"/>
                </a:lnTo>
                <a:lnTo>
                  <a:pt x="0" y="0"/>
                </a:lnTo>
                <a:lnTo>
                  <a:pt x="0" y="19050"/>
                </a:lnTo>
                <a:lnTo>
                  <a:pt x="10467416" y="19050"/>
                </a:lnTo>
                <a:lnTo>
                  <a:pt x="104674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69643" y="5715015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7808" y="6200799"/>
            <a:ext cx="11596370" cy="19050"/>
          </a:xfrm>
          <a:custGeom>
            <a:avLst/>
            <a:gdLst/>
            <a:ahLst/>
            <a:cxnLst/>
            <a:rect l="l" t="t" r="r" b="b"/>
            <a:pathLst>
              <a:path w="11596369" h="19050">
                <a:moveTo>
                  <a:pt x="11596319" y="0"/>
                </a:moveTo>
                <a:lnTo>
                  <a:pt x="11596319" y="0"/>
                </a:lnTo>
                <a:lnTo>
                  <a:pt x="0" y="0"/>
                </a:lnTo>
                <a:lnTo>
                  <a:pt x="0" y="19050"/>
                </a:lnTo>
                <a:lnTo>
                  <a:pt x="11596319" y="19050"/>
                </a:lnTo>
                <a:lnTo>
                  <a:pt x="115963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69643" y="6381765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97808" y="6867549"/>
            <a:ext cx="11120120" cy="19050"/>
          </a:xfrm>
          <a:custGeom>
            <a:avLst/>
            <a:gdLst/>
            <a:ahLst/>
            <a:cxnLst/>
            <a:rect l="l" t="t" r="r" b="b"/>
            <a:pathLst>
              <a:path w="11120119" h="19050">
                <a:moveTo>
                  <a:pt x="11120069" y="0"/>
                </a:moveTo>
                <a:lnTo>
                  <a:pt x="9927031" y="0"/>
                </a:lnTo>
                <a:lnTo>
                  <a:pt x="8543569" y="0"/>
                </a:lnTo>
                <a:lnTo>
                  <a:pt x="2586710" y="0"/>
                </a:lnTo>
                <a:lnTo>
                  <a:pt x="0" y="0"/>
                </a:lnTo>
                <a:lnTo>
                  <a:pt x="0" y="19050"/>
                </a:lnTo>
                <a:lnTo>
                  <a:pt x="2586710" y="19050"/>
                </a:lnTo>
                <a:lnTo>
                  <a:pt x="8543569" y="19050"/>
                </a:lnTo>
                <a:lnTo>
                  <a:pt x="9927031" y="19050"/>
                </a:lnTo>
                <a:lnTo>
                  <a:pt x="11120069" y="19050"/>
                </a:lnTo>
                <a:lnTo>
                  <a:pt x="111200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69643" y="7381889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7808" y="7534299"/>
            <a:ext cx="8831580" cy="19050"/>
          </a:xfrm>
          <a:custGeom>
            <a:avLst/>
            <a:gdLst/>
            <a:ahLst/>
            <a:cxnLst/>
            <a:rect l="l" t="t" r="r" b="b"/>
            <a:pathLst>
              <a:path w="8831580" h="19050">
                <a:moveTo>
                  <a:pt x="8831364" y="0"/>
                </a:moveTo>
                <a:lnTo>
                  <a:pt x="8831364" y="0"/>
                </a:lnTo>
                <a:lnTo>
                  <a:pt x="0" y="0"/>
                </a:lnTo>
                <a:lnTo>
                  <a:pt x="0" y="19050"/>
                </a:lnTo>
                <a:lnTo>
                  <a:pt x="8831364" y="19050"/>
                </a:lnTo>
                <a:lnTo>
                  <a:pt x="8831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9643" y="7715264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97808" y="7867674"/>
            <a:ext cx="7848600" cy="19050"/>
          </a:xfrm>
          <a:custGeom>
            <a:avLst/>
            <a:gdLst/>
            <a:ahLst/>
            <a:cxnLst/>
            <a:rect l="l" t="t" r="r" b="b"/>
            <a:pathLst>
              <a:path w="7848600" h="19050">
                <a:moveTo>
                  <a:pt x="7848206" y="0"/>
                </a:moveTo>
                <a:lnTo>
                  <a:pt x="7734351" y="0"/>
                </a:lnTo>
                <a:lnTo>
                  <a:pt x="6631470" y="0"/>
                </a:lnTo>
                <a:lnTo>
                  <a:pt x="2377795" y="0"/>
                </a:lnTo>
                <a:lnTo>
                  <a:pt x="0" y="0"/>
                </a:lnTo>
                <a:lnTo>
                  <a:pt x="0" y="19050"/>
                </a:lnTo>
                <a:lnTo>
                  <a:pt x="2377795" y="19050"/>
                </a:lnTo>
                <a:lnTo>
                  <a:pt x="6631470" y="19050"/>
                </a:lnTo>
                <a:lnTo>
                  <a:pt x="7734351" y="19050"/>
                </a:lnTo>
                <a:lnTo>
                  <a:pt x="7848206" y="19050"/>
                </a:lnTo>
                <a:lnTo>
                  <a:pt x="78482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69643" y="8048639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97808" y="8201049"/>
            <a:ext cx="10638790" cy="19050"/>
          </a:xfrm>
          <a:custGeom>
            <a:avLst/>
            <a:gdLst/>
            <a:ahLst/>
            <a:cxnLst/>
            <a:rect l="l" t="t" r="r" b="b"/>
            <a:pathLst>
              <a:path w="10638790" h="19050">
                <a:moveTo>
                  <a:pt x="10638765" y="0"/>
                </a:moveTo>
                <a:lnTo>
                  <a:pt x="10638765" y="0"/>
                </a:lnTo>
                <a:lnTo>
                  <a:pt x="0" y="0"/>
                </a:lnTo>
                <a:lnTo>
                  <a:pt x="0" y="19050"/>
                </a:lnTo>
                <a:lnTo>
                  <a:pt x="10638765" y="19050"/>
                </a:lnTo>
                <a:lnTo>
                  <a:pt x="106387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93729" y="3556046"/>
            <a:ext cx="12154535" cy="469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5"/>
              </a:lnSpc>
              <a:spcBef>
                <a:spcPts val="100"/>
              </a:spcBef>
            </a:pPr>
            <a:r>
              <a:rPr sz="2200" spc="-20" dirty="0">
                <a:solidFill>
                  <a:srgbClr val="FFFFFF"/>
                </a:solidFill>
                <a:latin typeface="Verdana"/>
                <a:cs typeface="Verdana"/>
              </a:rPr>
              <a:t>Dennis,</a:t>
            </a:r>
            <a:r>
              <a:rPr sz="2200" spc="-200" dirty="0">
                <a:solidFill>
                  <a:srgbClr val="FFFFFF"/>
                </a:solidFill>
                <a:latin typeface="Verdana"/>
                <a:cs typeface="Verdana"/>
              </a:rPr>
              <a:t> A.,</a:t>
            </a:r>
            <a:r>
              <a:rPr sz="22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Wixom,</a:t>
            </a:r>
            <a:r>
              <a:rPr sz="22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95" dirty="0">
                <a:solidFill>
                  <a:srgbClr val="FFFFFF"/>
                </a:solidFill>
                <a:latin typeface="Verdana"/>
                <a:cs typeface="Verdana"/>
              </a:rPr>
              <a:t>B.</a:t>
            </a:r>
            <a:r>
              <a:rPr sz="22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80" dirty="0">
                <a:solidFill>
                  <a:srgbClr val="FFFFFF"/>
                </a:solidFill>
                <a:latin typeface="Verdana"/>
                <a:cs typeface="Verdana"/>
              </a:rPr>
              <a:t>H.,</a:t>
            </a:r>
            <a:r>
              <a:rPr sz="22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3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22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Roth,</a:t>
            </a:r>
            <a:r>
              <a:rPr sz="22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40" dirty="0">
                <a:solidFill>
                  <a:srgbClr val="FFFFFF"/>
                </a:solidFill>
                <a:latin typeface="Verdana"/>
                <a:cs typeface="Verdana"/>
              </a:rPr>
              <a:t>R.</a:t>
            </a:r>
            <a:r>
              <a:rPr sz="22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Verdana"/>
                <a:cs typeface="Verdana"/>
              </a:rPr>
              <a:t>M.</a:t>
            </a:r>
            <a:r>
              <a:rPr sz="22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50" dirty="0">
                <a:solidFill>
                  <a:srgbClr val="FFFFFF"/>
                </a:solidFill>
                <a:latin typeface="Verdana"/>
                <a:cs typeface="Verdana"/>
              </a:rPr>
              <a:t>(2012).</a:t>
            </a:r>
            <a:r>
              <a:rPr sz="22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2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22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2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design.</a:t>
            </a:r>
            <a:r>
              <a:rPr sz="22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Verdana"/>
                <a:cs typeface="Verdana"/>
              </a:rPr>
              <a:t>Hoboken,</a:t>
            </a:r>
            <a:r>
              <a:rPr sz="22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0" dirty="0">
                <a:solidFill>
                  <a:srgbClr val="FFFFFF"/>
                </a:solidFill>
                <a:latin typeface="Verdana"/>
                <a:cs typeface="Verdana"/>
              </a:rPr>
              <a:t>NJ: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625"/>
              </a:lnSpc>
            </a:pPr>
            <a:r>
              <a:rPr sz="2200" spc="80" dirty="0">
                <a:solidFill>
                  <a:srgbClr val="FFFFFF"/>
                </a:solidFill>
                <a:latin typeface="Verdana"/>
                <a:cs typeface="Verdana"/>
              </a:rPr>
              <a:t>John</a:t>
            </a:r>
            <a:r>
              <a:rPr sz="22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25" dirty="0">
                <a:solidFill>
                  <a:srgbClr val="FFFFFF"/>
                </a:solidFill>
                <a:latin typeface="Verdana"/>
                <a:cs typeface="Verdana"/>
              </a:rPr>
              <a:t>Wiley</a:t>
            </a:r>
            <a:endParaRPr sz="2200">
              <a:latin typeface="Verdana"/>
              <a:cs typeface="Verdana"/>
            </a:endParaRPr>
          </a:p>
          <a:p>
            <a:pPr marL="12700" marR="1125220">
              <a:lnSpc>
                <a:spcPts val="2630"/>
              </a:lnSpc>
              <a:spcBef>
                <a:spcPts val="85"/>
              </a:spcBef>
            </a:pPr>
            <a:r>
              <a:rPr sz="2200" spc="15" dirty="0">
                <a:solidFill>
                  <a:srgbClr val="FFFFFF"/>
                </a:solidFill>
                <a:latin typeface="Verdana"/>
                <a:cs typeface="Verdana"/>
              </a:rPr>
              <a:t>"Uber </a:t>
            </a:r>
            <a:r>
              <a:rPr sz="2200" spc="-45" dirty="0">
                <a:solidFill>
                  <a:srgbClr val="FFFFFF"/>
                </a:solidFill>
                <a:latin typeface="Verdana"/>
                <a:cs typeface="Verdana"/>
              </a:rPr>
              <a:t>Clone: </a:t>
            </a:r>
            <a:r>
              <a:rPr sz="2200" spc="120" dirty="0">
                <a:solidFill>
                  <a:srgbClr val="FFFFFF"/>
                </a:solidFill>
                <a:latin typeface="Verdana"/>
                <a:cs typeface="Verdana"/>
              </a:rPr>
              <a:t>How </a:t>
            </a:r>
            <a:r>
              <a:rPr sz="2200" spc="5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200" spc="75" dirty="0">
                <a:solidFill>
                  <a:srgbClr val="FFFFFF"/>
                </a:solidFill>
                <a:latin typeface="Verdana"/>
                <a:cs typeface="Verdana"/>
              </a:rPr>
              <a:t>Build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200" spc="-45" dirty="0">
                <a:solidFill>
                  <a:srgbClr val="FFFFFF"/>
                </a:solidFill>
                <a:latin typeface="Verdana"/>
                <a:cs typeface="Verdana"/>
              </a:rPr>
              <a:t>Taxi </a:t>
            </a:r>
            <a:r>
              <a:rPr sz="2200" spc="114" dirty="0">
                <a:solidFill>
                  <a:srgbClr val="FFFFFF"/>
                </a:solidFill>
                <a:latin typeface="Verdana"/>
                <a:cs typeface="Verdana"/>
              </a:rPr>
              <a:t>App </a:t>
            </a:r>
            <a:r>
              <a:rPr sz="2200" spc="40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2200" spc="15" dirty="0">
                <a:solidFill>
                  <a:srgbClr val="FFFFFF"/>
                </a:solidFill>
                <a:latin typeface="Verdana"/>
                <a:cs typeface="Verdana"/>
              </a:rPr>
              <a:t>Uber" </a:t>
            </a:r>
            <a:r>
              <a:rPr sz="2200" spc="2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2200" spc="-35" dirty="0">
                <a:solidFill>
                  <a:srgbClr val="FFFFFF"/>
                </a:solidFill>
                <a:latin typeface="Verdana"/>
                <a:cs typeface="Verdana"/>
              </a:rPr>
              <a:t>Cleveroad:  </a:t>
            </a:r>
            <a:r>
              <a:rPr sz="22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  <a:hlinkClick r:id="rId4"/>
              </a:rPr>
              <a:t>htt</a:t>
            </a:r>
            <a:r>
              <a:rPr sz="2200" spc="-20" dirty="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ps://www.cleveroad.com/blog/uber-clone-how-to-build-a-taxi-app-like-uber </a:t>
            </a:r>
            <a:r>
              <a:rPr sz="2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Verdana"/>
                <a:cs typeface="Verdana"/>
              </a:rPr>
              <a:t>"Designing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200" spc="55" dirty="0">
                <a:solidFill>
                  <a:srgbClr val="FFFFFF"/>
                </a:solidFill>
                <a:latin typeface="Verdana"/>
                <a:cs typeface="Verdana"/>
              </a:rPr>
              <a:t>Ride </a:t>
            </a:r>
            <a:r>
              <a:rPr sz="2200" spc="20" dirty="0">
                <a:solidFill>
                  <a:srgbClr val="FFFFFF"/>
                </a:solidFill>
                <a:latin typeface="Verdana"/>
                <a:cs typeface="Verdana"/>
              </a:rPr>
              <a:t>Sharing </a:t>
            </a:r>
            <a:r>
              <a:rPr sz="2200" spc="-40" dirty="0">
                <a:solidFill>
                  <a:srgbClr val="FFFFFF"/>
                </a:solidFill>
                <a:latin typeface="Verdana"/>
                <a:cs typeface="Verdana"/>
              </a:rPr>
              <a:t>App: </a:t>
            </a:r>
            <a:r>
              <a:rPr sz="2200" spc="45" dirty="0">
                <a:solidFill>
                  <a:srgbClr val="FFFFFF"/>
                </a:solidFill>
                <a:latin typeface="Verdana"/>
                <a:cs typeface="Verdana"/>
              </a:rPr>
              <a:t>UX </a:t>
            </a:r>
            <a:r>
              <a:rPr sz="2200" spc="40" dirty="0">
                <a:solidFill>
                  <a:srgbClr val="FFFFFF"/>
                </a:solidFill>
                <a:latin typeface="Verdana"/>
                <a:cs typeface="Verdana"/>
              </a:rPr>
              <a:t>Challenges </a:t>
            </a:r>
            <a:r>
              <a:rPr sz="2200" spc="7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Tips" </a:t>
            </a:r>
            <a:r>
              <a:rPr sz="2200" spc="2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2200" spc="40" dirty="0">
                <a:solidFill>
                  <a:srgbClr val="FFFFFF"/>
                </a:solidFill>
                <a:latin typeface="Verdana"/>
                <a:cs typeface="Verdana"/>
              </a:rPr>
              <a:t>Tubik </a:t>
            </a:r>
            <a:r>
              <a:rPr sz="2200" spc="-50" dirty="0">
                <a:solidFill>
                  <a:srgbClr val="FFFFFF"/>
                </a:solidFill>
                <a:latin typeface="Verdana"/>
                <a:cs typeface="Verdana"/>
              </a:rPr>
              <a:t>Studio:  </a:t>
            </a:r>
            <a:r>
              <a:rPr sz="22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  <a:hlinkClick r:id="rId5"/>
              </a:rPr>
              <a:t>htt</a:t>
            </a:r>
            <a:r>
              <a:rPr sz="2200" spc="-15" dirty="0">
                <a:solidFill>
                  <a:srgbClr val="FFFFFF"/>
                </a:solidFill>
                <a:latin typeface="Verdana"/>
                <a:cs typeface="Verdana"/>
                <a:hlinkClick r:id="rId5"/>
              </a:rPr>
              <a:t>ps://tubikstudio.com/designing-a-ride-sharing-app-ux-challenges-and-tips/ </a:t>
            </a:r>
            <a:r>
              <a:rPr sz="2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Verdana"/>
                <a:cs typeface="Verdana"/>
              </a:rPr>
              <a:t>"How</a:t>
            </a:r>
            <a:r>
              <a:rPr sz="22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2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4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22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Verdana"/>
                <a:cs typeface="Verdana"/>
              </a:rPr>
              <a:t>Ride-Sharing</a:t>
            </a:r>
            <a:r>
              <a:rPr sz="2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114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r>
              <a:rPr sz="22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4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22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60" dirty="0">
                <a:solidFill>
                  <a:srgbClr val="FFFFFF"/>
                </a:solidFill>
                <a:latin typeface="Verdana"/>
                <a:cs typeface="Verdana"/>
              </a:rPr>
              <a:t>Uber</a:t>
            </a:r>
            <a:r>
              <a:rPr sz="22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2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Lyft"</a:t>
            </a:r>
            <a:r>
              <a:rPr sz="2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2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2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Verdana"/>
                <a:cs typeface="Verdana"/>
              </a:rPr>
              <a:t>DevTeam.Space: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510"/>
              </a:lnSpc>
            </a:pPr>
            <a:r>
              <a:rPr sz="22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  <a:hlinkClick r:id="rId6"/>
              </a:rPr>
              <a:t>htt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  <a:hlinkClick r:id="rId6"/>
              </a:rPr>
              <a:t>ps://www.devteam.space/blog/how-to-develop-a-ride-sharing-app-like-uber-or-lyft/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ts val="2630"/>
              </a:lnSpc>
              <a:spcBef>
                <a:spcPts val="90"/>
              </a:spcBef>
            </a:pP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"Ride-hailing,</a:t>
            </a:r>
            <a:r>
              <a:rPr sz="22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ride-sharing,</a:t>
            </a:r>
            <a:r>
              <a:rPr sz="2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2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35" dirty="0">
                <a:solidFill>
                  <a:srgbClr val="FFFFFF"/>
                </a:solidFill>
                <a:latin typeface="Verdana"/>
                <a:cs typeface="Verdana"/>
              </a:rPr>
              <a:t>future</a:t>
            </a:r>
            <a:r>
              <a:rPr sz="2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3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2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Verdana"/>
                <a:cs typeface="Verdana"/>
              </a:rPr>
              <a:t>transportation"</a:t>
            </a:r>
            <a:r>
              <a:rPr sz="2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2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2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Verdana"/>
                <a:cs typeface="Verdana"/>
              </a:rPr>
              <a:t>McKinsey</a:t>
            </a:r>
            <a:r>
              <a:rPr sz="2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9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2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Company:  </a:t>
            </a:r>
            <a:r>
              <a:rPr sz="22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  <a:hlinkClick r:id="rId7"/>
              </a:rPr>
              <a:t>htt</a:t>
            </a:r>
            <a:r>
              <a:rPr sz="2200" spc="-20" dirty="0">
                <a:solidFill>
                  <a:srgbClr val="FFFFFF"/>
                </a:solidFill>
                <a:latin typeface="Verdana"/>
                <a:cs typeface="Verdana"/>
                <a:hlinkClick r:id="rId7"/>
              </a:rPr>
              <a:t>ps://www.mckinsey.com/industries/automotive-and-assembly/our-insights/ride-  </a:t>
            </a:r>
            <a:r>
              <a:rPr sz="2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  <a:hlinkClick r:id="rId7"/>
              </a:rPr>
              <a:t>hailin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  <a:hlinkClick r:id="rId7"/>
              </a:rPr>
              <a:t>g</a:t>
            </a:r>
            <a:r>
              <a:rPr sz="2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  <a:hlinkClick r:id="rId7"/>
              </a:rPr>
              <a:t>-ride-sharing-and-the-future-of-transportation 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htt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ps://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  <a:hlinkClick r:id="rId8"/>
              </a:rPr>
              <a:t>www.carrentalgateway.com/glossary/return-of-investment/ 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htt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ps://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  <a:hlinkClick r:id="rId9"/>
              </a:rPr>
              <a:t>www.investopedia.com/terms/b/breakevenpoint.asp 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htt</a:t>
            </a:r>
            <a:r>
              <a:rPr sz="2200" spc="-70" dirty="0">
                <a:solidFill>
                  <a:srgbClr val="FFFFFF"/>
                </a:solidFill>
                <a:latin typeface="Verdana"/>
                <a:cs typeface="Verdana"/>
              </a:rPr>
              <a:t>ps://</a:t>
            </a:r>
            <a:r>
              <a:rPr sz="2200" spc="-70" dirty="0">
                <a:solidFill>
                  <a:srgbClr val="FFFFFF"/>
                </a:solidFill>
                <a:latin typeface="Verdana"/>
                <a:cs typeface="Verdana"/>
                <a:hlinkClick r:id="rId10"/>
              </a:rPr>
              <a:t>www.csd.uoc.gr/~hy351/2005/downloads/assisting_lectures/HY351_F2.pdf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436588" y="8201039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59" h="19050">
                <a:moveTo>
                  <a:pt x="73074" y="19050"/>
                </a:moveTo>
                <a:lnTo>
                  <a:pt x="0" y="19050"/>
                </a:lnTo>
                <a:lnTo>
                  <a:pt x="0" y="0"/>
                </a:lnTo>
                <a:lnTo>
                  <a:pt x="73074" y="0"/>
                </a:lnTo>
                <a:lnTo>
                  <a:pt x="73074" y="19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7829" y="569369"/>
            <a:ext cx="16915130" cy="876300"/>
          </a:xfrm>
          <a:custGeom>
            <a:avLst/>
            <a:gdLst/>
            <a:ahLst/>
            <a:cxnLst/>
            <a:rect l="l" t="t" r="r" b="b"/>
            <a:pathLst>
              <a:path w="16915130" h="876300">
                <a:moveTo>
                  <a:pt x="0" y="0"/>
                </a:moveTo>
                <a:lnTo>
                  <a:pt x="16914590" y="0"/>
                </a:lnTo>
                <a:lnTo>
                  <a:pt x="16914590" y="876300"/>
                </a:lnTo>
                <a:lnTo>
                  <a:pt x="0" y="876300"/>
                </a:lnTo>
                <a:lnTo>
                  <a:pt x="0" y="0"/>
                </a:lnTo>
              </a:path>
            </a:pathLst>
          </a:custGeom>
          <a:ln w="1896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16000" y="835021"/>
            <a:ext cx="200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ADA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UNIVERSITY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054807" y="854071"/>
            <a:ext cx="334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8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829" y="569366"/>
            <a:ext cx="16915130" cy="876300"/>
          </a:xfrm>
          <a:custGeom>
            <a:avLst/>
            <a:gdLst/>
            <a:ahLst/>
            <a:cxnLst/>
            <a:rect l="l" t="t" r="r" b="b"/>
            <a:pathLst>
              <a:path w="16915130" h="876300">
                <a:moveTo>
                  <a:pt x="0" y="0"/>
                </a:moveTo>
                <a:lnTo>
                  <a:pt x="16914590" y="0"/>
                </a:lnTo>
                <a:lnTo>
                  <a:pt x="16914590" y="876300"/>
                </a:lnTo>
                <a:lnTo>
                  <a:pt x="0" y="876300"/>
                </a:lnTo>
                <a:lnTo>
                  <a:pt x="0" y="0"/>
                </a:lnTo>
              </a:path>
            </a:pathLst>
          </a:custGeom>
          <a:ln w="1896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835025"/>
            <a:ext cx="200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70" dirty="0">
                <a:solidFill>
                  <a:srgbClr val="FFFFFF"/>
                </a:solidFill>
                <a:latin typeface="Verdana"/>
                <a:cs typeface="Verdana"/>
              </a:rPr>
              <a:t>ADA</a:t>
            </a:r>
            <a:r>
              <a:rPr sz="1800" b="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0" spc="-25" dirty="0">
                <a:solidFill>
                  <a:srgbClr val="FFFFFF"/>
                </a:solidFill>
                <a:latin typeface="Verdana"/>
                <a:cs typeface="Verdana"/>
              </a:rPr>
              <a:t>UNIVERSITY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54807" y="854075"/>
            <a:ext cx="334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8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858240" y="5145155"/>
            <a:ext cx="2386965" cy="4110990"/>
            <a:chOff x="14858240" y="5145155"/>
            <a:chExt cx="2386965" cy="4110990"/>
          </a:xfrm>
        </p:grpSpPr>
        <p:sp>
          <p:nvSpPr>
            <p:cNvPr id="6" name="object 6"/>
            <p:cNvSpPr/>
            <p:nvPr/>
          </p:nvSpPr>
          <p:spPr>
            <a:xfrm>
              <a:off x="16345281" y="5145155"/>
              <a:ext cx="360680" cy="396875"/>
            </a:xfrm>
            <a:custGeom>
              <a:avLst/>
              <a:gdLst/>
              <a:ahLst/>
              <a:cxnLst/>
              <a:rect l="l" t="t" r="r" b="b"/>
              <a:pathLst>
                <a:path w="360680" h="396875">
                  <a:moveTo>
                    <a:pt x="230190" y="396289"/>
                  </a:moveTo>
                  <a:lnTo>
                    <a:pt x="180647" y="388628"/>
                  </a:lnTo>
                  <a:lnTo>
                    <a:pt x="146479" y="363391"/>
                  </a:lnTo>
                  <a:lnTo>
                    <a:pt x="120343" y="334114"/>
                  </a:lnTo>
                  <a:lnTo>
                    <a:pt x="87947" y="291821"/>
                  </a:lnTo>
                  <a:lnTo>
                    <a:pt x="63106" y="254327"/>
                  </a:lnTo>
                  <a:lnTo>
                    <a:pt x="49789" y="211517"/>
                  </a:lnTo>
                  <a:lnTo>
                    <a:pt x="47292" y="196618"/>
                  </a:lnTo>
                  <a:lnTo>
                    <a:pt x="44478" y="181790"/>
                  </a:lnTo>
                  <a:lnTo>
                    <a:pt x="34534" y="148614"/>
                  </a:lnTo>
                  <a:lnTo>
                    <a:pt x="21724" y="116345"/>
                  </a:lnTo>
                  <a:lnTo>
                    <a:pt x="9172" y="84004"/>
                  </a:lnTo>
                  <a:lnTo>
                    <a:pt x="0" y="50614"/>
                  </a:lnTo>
                  <a:lnTo>
                    <a:pt x="2827" y="23553"/>
                  </a:lnTo>
                  <a:lnTo>
                    <a:pt x="20070" y="8225"/>
                  </a:lnTo>
                  <a:lnTo>
                    <a:pt x="45714" y="1438"/>
                  </a:lnTo>
                  <a:lnTo>
                    <a:pt x="73743" y="0"/>
                  </a:lnTo>
                  <a:lnTo>
                    <a:pt x="97091" y="250"/>
                  </a:lnTo>
                  <a:lnTo>
                    <a:pt x="143769" y="1386"/>
                  </a:lnTo>
                  <a:lnTo>
                    <a:pt x="204382" y="4833"/>
                  </a:lnTo>
                  <a:lnTo>
                    <a:pt x="275468" y="23138"/>
                  </a:lnTo>
                  <a:lnTo>
                    <a:pt x="313466" y="52576"/>
                  </a:lnTo>
                  <a:lnTo>
                    <a:pt x="351164" y="127156"/>
                  </a:lnTo>
                  <a:lnTo>
                    <a:pt x="360030" y="173653"/>
                  </a:lnTo>
                  <a:lnTo>
                    <a:pt x="360110" y="220955"/>
                  </a:lnTo>
                  <a:lnTo>
                    <a:pt x="351358" y="267226"/>
                  </a:lnTo>
                  <a:lnTo>
                    <a:pt x="333731" y="310633"/>
                  </a:lnTo>
                  <a:lnTo>
                    <a:pt x="307186" y="349341"/>
                  </a:lnTo>
                  <a:lnTo>
                    <a:pt x="284854" y="370734"/>
                  </a:lnTo>
                  <a:lnTo>
                    <a:pt x="258751" y="387191"/>
                  </a:lnTo>
                  <a:lnTo>
                    <a:pt x="230190" y="396289"/>
                  </a:lnTo>
                  <a:close/>
                </a:path>
              </a:pathLst>
            </a:custGeom>
            <a:solidFill>
              <a:srgbClr val="335C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58240" y="5514448"/>
              <a:ext cx="1957070" cy="3497579"/>
            </a:xfrm>
            <a:custGeom>
              <a:avLst/>
              <a:gdLst/>
              <a:ahLst/>
              <a:cxnLst/>
              <a:rect l="l" t="t" r="r" b="b"/>
              <a:pathLst>
                <a:path w="1957069" h="3497579">
                  <a:moveTo>
                    <a:pt x="1347779" y="3497111"/>
                  </a:moveTo>
                  <a:lnTo>
                    <a:pt x="1135604" y="3491074"/>
                  </a:lnTo>
                  <a:lnTo>
                    <a:pt x="1133278" y="3482634"/>
                  </a:lnTo>
                  <a:lnTo>
                    <a:pt x="1122878" y="3320166"/>
                  </a:lnTo>
                  <a:lnTo>
                    <a:pt x="1347779" y="3320166"/>
                  </a:lnTo>
                  <a:lnTo>
                    <a:pt x="1347779" y="3497111"/>
                  </a:lnTo>
                  <a:close/>
                </a:path>
                <a:path w="1957069" h="3497579">
                  <a:moveTo>
                    <a:pt x="1956786" y="3497121"/>
                  </a:moveTo>
                  <a:lnTo>
                    <a:pt x="1744610" y="3491084"/>
                  </a:lnTo>
                  <a:lnTo>
                    <a:pt x="1742275" y="3482643"/>
                  </a:lnTo>
                  <a:lnTo>
                    <a:pt x="1731875" y="3320176"/>
                  </a:lnTo>
                  <a:lnTo>
                    <a:pt x="1956786" y="3320176"/>
                  </a:lnTo>
                  <a:lnTo>
                    <a:pt x="1956786" y="3497121"/>
                  </a:lnTo>
                  <a:close/>
                </a:path>
                <a:path w="1957069" h="3497579">
                  <a:moveTo>
                    <a:pt x="333665" y="114304"/>
                  </a:moveTo>
                  <a:lnTo>
                    <a:pt x="166686" y="114304"/>
                  </a:lnTo>
                  <a:lnTo>
                    <a:pt x="160403" y="106884"/>
                  </a:lnTo>
                  <a:lnTo>
                    <a:pt x="142355" y="93466"/>
                  </a:lnTo>
                  <a:lnTo>
                    <a:pt x="99786" y="62364"/>
                  </a:lnTo>
                  <a:lnTo>
                    <a:pt x="71644" y="36293"/>
                  </a:lnTo>
                  <a:lnTo>
                    <a:pt x="56203" y="11253"/>
                  </a:lnTo>
                  <a:lnTo>
                    <a:pt x="64535" y="419"/>
                  </a:lnTo>
                  <a:lnTo>
                    <a:pt x="72171" y="0"/>
                  </a:lnTo>
                  <a:lnTo>
                    <a:pt x="83276" y="5283"/>
                  </a:lnTo>
                  <a:lnTo>
                    <a:pt x="87442" y="10138"/>
                  </a:lnTo>
                  <a:lnTo>
                    <a:pt x="91741" y="14725"/>
                  </a:lnTo>
                  <a:lnTo>
                    <a:pt x="133219" y="46088"/>
                  </a:lnTo>
                  <a:lnTo>
                    <a:pt x="181261" y="67352"/>
                  </a:lnTo>
                  <a:lnTo>
                    <a:pt x="231251" y="83578"/>
                  </a:lnTo>
                  <a:lnTo>
                    <a:pt x="256120" y="91857"/>
                  </a:lnTo>
                  <a:lnTo>
                    <a:pt x="280505" y="101371"/>
                  </a:lnTo>
                  <a:lnTo>
                    <a:pt x="330285" y="101371"/>
                  </a:lnTo>
                  <a:lnTo>
                    <a:pt x="333665" y="114304"/>
                  </a:lnTo>
                  <a:close/>
                </a:path>
                <a:path w="1957069" h="3497579">
                  <a:moveTo>
                    <a:pt x="330285" y="101371"/>
                  </a:moveTo>
                  <a:lnTo>
                    <a:pt x="280505" y="101371"/>
                  </a:lnTo>
                  <a:lnTo>
                    <a:pt x="277639" y="92567"/>
                  </a:lnTo>
                  <a:lnTo>
                    <a:pt x="272263" y="84883"/>
                  </a:lnTo>
                  <a:lnTo>
                    <a:pt x="265455" y="77980"/>
                  </a:lnTo>
                  <a:lnTo>
                    <a:pt x="258294" y="71520"/>
                  </a:lnTo>
                  <a:lnTo>
                    <a:pt x="250072" y="63528"/>
                  </a:lnTo>
                  <a:lnTo>
                    <a:pt x="225237" y="28670"/>
                  </a:lnTo>
                  <a:lnTo>
                    <a:pt x="221558" y="12050"/>
                  </a:lnTo>
                  <a:lnTo>
                    <a:pt x="223595" y="4024"/>
                  </a:lnTo>
                  <a:lnTo>
                    <a:pt x="224148" y="2775"/>
                  </a:lnTo>
                  <a:lnTo>
                    <a:pt x="224977" y="1525"/>
                  </a:lnTo>
                  <a:lnTo>
                    <a:pt x="226369" y="1106"/>
                  </a:lnTo>
                  <a:lnTo>
                    <a:pt x="228028" y="419"/>
                  </a:lnTo>
                  <a:lnTo>
                    <a:pt x="229972" y="1249"/>
                  </a:lnTo>
                  <a:lnTo>
                    <a:pt x="231641" y="2222"/>
                  </a:lnTo>
                  <a:lnTo>
                    <a:pt x="268703" y="22908"/>
                  </a:lnTo>
                  <a:lnTo>
                    <a:pt x="301904" y="44683"/>
                  </a:lnTo>
                  <a:lnTo>
                    <a:pt x="325462" y="82914"/>
                  </a:lnTo>
                  <a:lnTo>
                    <a:pt x="330285" y="101371"/>
                  </a:lnTo>
                  <a:close/>
                </a:path>
                <a:path w="1957069" h="3497579">
                  <a:moveTo>
                    <a:pt x="123773" y="95830"/>
                  </a:moveTo>
                  <a:lnTo>
                    <a:pt x="42324" y="95830"/>
                  </a:lnTo>
                  <a:lnTo>
                    <a:pt x="37053" y="90279"/>
                  </a:lnTo>
                  <a:lnTo>
                    <a:pt x="32200" y="84443"/>
                  </a:lnTo>
                  <a:lnTo>
                    <a:pt x="27615" y="78472"/>
                  </a:lnTo>
                  <a:lnTo>
                    <a:pt x="23606" y="71935"/>
                  </a:lnTo>
                  <a:lnTo>
                    <a:pt x="21056" y="64694"/>
                  </a:lnTo>
                  <a:lnTo>
                    <a:pt x="21133" y="57702"/>
                  </a:lnTo>
                  <a:lnTo>
                    <a:pt x="24698" y="52369"/>
                  </a:lnTo>
                  <a:lnTo>
                    <a:pt x="30103" y="48344"/>
                  </a:lnTo>
                  <a:lnTo>
                    <a:pt x="37739" y="50700"/>
                  </a:lnTo>
                  <a:lnTo>
                    <a:pt x="43849" y="53618"/>
                  </a:lnTo>
                  <a:lnTo>
                    <a:pt x="80312" y="72392"/>
                  </a:lnTo>
                  <a:lnTo>
                    <a:pt x="120092" y="93947"/>
                  </a:lnTo>
                  <a:lnTo>
                    <a:pt x="123773" y="95830"/>
                  </a:lnTo>
                  <a:close/>
                </a:path>
                <a:path w="1957069" h="3497579">
                  <a:moveTo>
                    <a:pt x="427506" y="207750"/>
                  </a:moveTo>
                  <a:lnTo>
                    <a:pt x="128689" y="207750"/>
                  </a:lnTo>
                  <a:lnTo>
                    <a:pt x="130643" y="201751"/>
                  </a:lnTo>
                  <a:lnTo>
                    <a:pt x="123713" y="196954"/>
                  </a:lnTo>
                  <a:lnTo>
                    <a:pt x="85758" y="174530"/>
                  </a:lnTo>
                  <a:lnTo>
                    <a:pt x="78557" y="170822"/>
                  </a:lnTo>
                  <a:lnTo>
                    <a:pt x="37351" y="141880"/>
                  </a:lnTo>
                  <a:lnTo>
                    <a:pt x="9342" y="106769"/>
                  </a:lnTo>
                  <a:lnTo>
                    <a:pt x="4604" y="90108"/>
                  </a:lnTo>
                  <a:lnTo>
                    <a:pt x="12211" y="83336"/>
                  </a:lnTo>
                  <a:lnTo>
                    <a:pt x="28025" y="87495"/>
                  </a:lnTo>
                  <a:lnTo>
                    <a:pt x="35527" y="91109"/>
                  </a:lnTo>
                  <a:lnTo>
                    <a:pt x="42324" y="95830"/>
                  </a:lnTo>
                  <a:lnTo>
                    <a:pt x="123773" y="95830"/>
                  </a:lnTo>
                  <a:lnTo>
                    <a:pt x="152459" y="110508"/>
                  </a:lnTo>
                  <a:lnTo>
                    <a:pt x="166686" y="114304"/>
                  </a:lnTo>
                  <a:lnTo>
                    <a:pt x="333665" y="114304"/>
                  </a:lnTo>
                  <a:lnTo>
                    <a:pt x="334176" y="116260"/>
                  </a:lnTo>
                  <a:lnTo>
                    <a:pt x="344970" y="147720"/>
                  </a:lnTo>
                  <a:lnTo>
                    <a:pt x="365630" y="170822"/>
                  </a:lnTo>
                  <a:lnTo>
                    <a:pt x="417771" y="201923"/>
                  </a:lnTo>
                  <a:lnTo>
                    <a:pt x="427506" y="207750"/>
                  </a:lnTo>
                  <a:close/>
                </a:path>
                <a:path w="1957069" h="3497579">
                  <a:moveTo>
                    <a:pt x="815746" y="639383"/>
                  </a:moveTo>
                  <a:lnTo>
                    <a:pt x="763624" y="624901"/>
                  </a:lnTo>
                  <a:lnTo>
                    <a:pt x="343810" y="339698"/>
                  </a:lnTo>
                  <a:lnTo>
                    <a:pt x="304926" y="312157"/>
                  </a:lnTo>
                  <a:lnTo>
                    <a:pt x="284982" y="298924"/>
                  </a:lnTo>
                  <a:lnTo>
                    <a:pt x="244258" y="279063"/>
                  </a:lnTo>
                  <a:lnTo>
                    <a:pt x="201579" y="267794"/>
                  </a:lnTo>
                  <a:lnTo>
                    <a:pt x="180298" y="263028"/>
                  </a:lnTo>
                  <a:lnTo>
                    <a:pt x="155925" y="256424"/>
                  </a:lnTo>
                  <a:lnTo>
                    <a:pt x="108062" y="240301"/>
                  </a:lnTo>
                  <a:lnTo>
                    <a:pt x="72224" y="226845"/>
                  </a:lnTo>
                  <a:lnTo>
                    <a:pt x="37482" y="209429"/>
                  </a:lnTo>
                  <a:lnTo>
                    <a:pt x="3612" y="172910"/>
                  </a:lnTo>
                  <a:lnTo>
                    <a:pt x="0" y="163049"/>
                  </a:lnTo>
                  <a:lnTo>
                    <a:pt x="5557" y="159854"/>
                  </a:lnTo>
                  <a:lnTo>
                    <a:pt x="7778" y="160130"/>
                  </a:lnTo>
                  <a:lnTo>
                    <a:pt x="9723" y="160550"/>
                  </a:lnTo>
                  <a:lnTo>
                    <a:pt x="35253" y="169019"/>
                  </a:lnTo>
                  <a:lnTo>
                    <a:pt x="83296" y="192855"/>
                  </a:lnTo>
                  <a:lnTo>
                    <a:pt x="108585" y="201923"/>
                  </a:lnTo>
                  <a:lnTo>
                    <a:pt x="110835" y="202476"/>
                  </a:lnTo>
                  <a:lnTo>
                    <a:pt x="128689" y="207750"/>
                  </a:lnTo>
                  <a:lnTo>
                    <a:pt x="427506" y="207750"/>
                  </a:lnTo>
                  <a:lnTo>
                    <a:pt x="777408" y="417380"/>
                  </a:lnTo>
                  <a:lnTo>
                    <a:pt x="789893" y="423092"/>
                  </a:lnTo>
                  <a:lnTo>
                    <a:pt x="803165" y="425906"/>
                  </a:lnTo>
                  <a:lnTo>
                    <a:pt x="968358" y="425906"/>
                  </a:lnTo>
                  <a:lnTo>
                    <a:pt x="1023196" y="583243"/>
                  </a:lnTo>
                  <a:lnTo>
                    <a:pt x="833955" y="636365"/>
                  </a:lnTo>
                  <a:lnTo>
                    <a:pt x="815746" y="639383"/>
                  </a:lnTo>
                  <a:close/>
                </a:path>
                <a:path w="1957069" h="3497579">
                  <a:moveTo>
                    <a:pt x="968358" y="425906"/>
                  </a:moveTo>
                  <a:lnTo>
                    <a:pt x="803165" y="425906"/>
                  </a:lnTo>
                  <a:lnTo>
                    <a:pt x="816731" y="425773"/>
                  </a:lnTo>
                  <a:lnTo>
                    <a:pt x="830095" y="422644"/>
                  </a:lnTo>
                  <a:lnTo>
                    <a:pt x="952140" y="379374"/>
                  </a:lnTo>
                  <a:lnTo>
                    <a:pt x="968358" y="4259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765825" y="5675418"/>
              <a:ext cx="1391285" cy="1051560"/>
            </a:xfrm>
            <a:custGeom>
              <a:avLst/>
              <a:gdLst/>
              <a:ahLst/>
              <a:cxnLst/>
              <a:rect l="l" t="t" r="r" b="b"/>
              <a:pathLst>
                <a:path w="1391284" h="1051559">
                  <a:moveTo>
                    <a:pt x="350455" y="1051552"/>
                  </a:moveTo>
                  <a:lnTo>
                    <a:pt x="330941" y="382349"/>
                  </a:lnTo>
                  <a:lnTo>
                    <a:pt x="92294" y="452973"/>
                  </a:lnTo>
                  <a:lnTo>
                    <a:pt x="0" y="204603"/>
                  </a:lnTo>
                  <a:lnTo>
                    <a:pt x="209840" y="92349"/>
                  </a:lnTo>
                  <a:lnTo>
                    <a:pt x="254861" y="70394"/>
                  </a:lnTo>
                  <a:lnTo>
                    <a:pt x="301300" y="51905"/>
                  </a:lnTo>
                  <a:lnTo>
                    <a:pt x="348956" y="36945"/>
                  </a:lnTo>
                  <a:lnTo>
                    <a:pt x="397627" y="25576"/>
                  </a:lnTo>
                  <a:lnTo>
                    <a:pt x="447115" y="17863"/>
                  </a:lnTo>
                  <a:lnTo>
                    <a:pt x="598883" y="0"/>
                  </a:lnTo>
                  <a:lnTo>
                    <a:pt x="906965" y="21411"/>
                  </a:lnTo>
                  <a:lnTo>
                    <a:pt x="993016" y="33514"/>
                  </a:lnTo>
                  <a:lnTo>
                    <a:pt x="1039201" y="43243"/>
                  </a:lnTo>
                  <a:lnTo>
                    <a:pt x="1083153" y="58931"/>
                  </a:lnTo>
                  <a:lnTo>
                    <a:pt x="1124355" y="80214"/>
                  </a:lnTo>
                  <a:lnTo>
                    <a:pt x="1162288" y="106732"/>
                  </a:lnTo>
                  <a:lnTo>
                    <a:pt x="1196433" y="138120"/>
                  </a:lnTo>
                  <a:lnTo>
                    <a:pt x="1226274" y="174019"/>
                  </a:lnTo>
                  <a:lnTo>
                    <a:pt x="1251291" y="214064"/>
                  </a:lnTo>
                  <a:lnTo>
                    <a:pt x="1390790" y="479343"/>
                  </a:lnTo>
                  <a:lnTo>
                    <a:pt x="1151428" y="590519"/>
                  </a:lnTo>
                  <a:lnTo>
                    <a:pt x="1043891" y="427499"/>
                  </a:lnTo>
                  <a:lnTo>
                    <a:pt x="1040707" y="1038858"/>
                  </a:lnTo>
                  <a:lnTo>
                    <a:pt x="350455" y="1051552"/>
                  </a:lnTo>
                  <a:close/>
                </a:path>
              </a:pathLst>
            </a:custGeom>
            <a:solidFill>
              <a:srgbClr val="D4E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37228" y="6714276"/>
              <a:ext cx="944244" cy="2169160"/>
            </a:xfrm>
            <a:custGeom>
              <a:avLst/>
              <a:gdLst/>
              <a:ahLst/>
              <a:cxnLst/>
              <a:rect l="l" t="t" r="r" b="b"/>
              <a:pathLst>
                <a:path w="944244" h="2169159">
                  <a:moveTo>
                    <a:pt x="337817" y="2168597"/>
                  </a:moveTo>
                  <a:lnTo>
                    <a:pt x="13195" y="2168597"/>
                  </a:lnTo>
                  <a:lnTo>
                    <a:pt x="221" y="1371756"/>
                  </a:lnTo>
                  <a:lnTo>
                    <a:pt x="0" y="1320306"/>
                  </a:lnTo>
                  <a:lnTo>
                    <a:pt x="1009" y="1268880"/>
                  </a:lnTo>
                  <a:lnTo>
                    <a:pt x="3265" y="1217253"/>
                  </a:lnTo>
                  <a:lnTo>
                    <a:pt x="6716" y="1166182"/>
                  </a:lnTo>
                  <a:lnTo>
                    <a:pt x="11410" y="1114950"/>
                  </a:lnTo>
                  <a:lnTo>
                    <a:pt x="17329" y="1063823"/>
                  </a:lnTo>
                  <a:lnTo>
                    <a:pt x="24472" y="1012821"/>
                  </a:lnTo>
                  <a:lnTo>
                    <a:pt x="178690" y="0"/>
                  </a:lnTo>
                  <a:lnTo>
                    <a:pt x="869304" y="0"/>
                  </a:lnTo>
                  <a:lnTo>
                    <a:pt x="915766" y="315111"/>
                  </a:lnTo>
                  <a:lnTo>
                    <a:pt x="923679" y="385253"/>
                  </a:lnTo>
                  <a:lnTo>
                    <a:pt x="926795" y="455739"/>
                  </a:lnTo>
                  <a:lnTo>
                    <a:pt x="927382" y="513754"/>
                  </a:lnTo>
                  <a:lnTo>
                    <a:pt x="523997" y="513754"/>
                  </a:lnTo>
                  <a:lnTo>
                    <a:pt x="426612" y="1077436"/>
                  </a:lnTo>
                  <a:lnTo>
                    <a:pt x="419170" y="1123902"/>
                  </a:lnTo>
                  <a:lnTo>
                    <a:pt x="412875" y="1170514"/>
                  </a:lnTo>
                  <a:lnTo>
                    <a:pt x="407707" y="1217498"/>
                  </a:lnTo>
                  <a:lnTo>
                    <a:pt x="403734" y="1264100"/>
                  </a:lnTo>
                  <a:lnTo>
                    <a:pt x="337817" y="2168597"/>
                  </a:lnTo>
                  <a:close/>
                </a:path>
                <a:path w="944244" h="2169159">
                  <a:moveTo>
                    <a:pt x="944116" y="2168606"/>
                  </a:moveTo>
                  <a:lnTo>
                    <a:pt x="606806" y="2168597"/>
                  </a:lnTo>
                  <a:lnTo>
                    <a:pt x="523997" y="513754"/>
                  </a:lnTo>
                  <a:lnTo>
                    <a:pt x="927382" y="513754"/>
                  </a:lnTo>
                  <a:lnTo>
                    <a:pt x="944116" y="2168606"/>
                  </a:lnTo>
                  <a:close/>
                </a:path>
              </a:pathLst>
            </a:custGeom>
            <a:solidFill>
              <a:srgbClr val="FF9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29614" y="8987450"/>
              <a:ext cx="1224280" cy="268605"/>
            </a:xfrm>
            <a:custGeom>
              <a:avLst/>
              <a:gdLst/>
              <a:ahLst/>
              <a:cxnLst/>
              <a:rect l="l" t="t" r="r" b="b"/>
              <a:pathLst>
                <a:path w="1224280" h="268604">
                  <a:moveTo>
                    <a:pt x="71345" y="268240"/>
                  </a:moveTo>
                  <a:lnTo>
                    <a:pt x="51062" y="268016"/>
                  </a:lnTo>
                  <a:lnTo>
                    <a:pt x="30845" y="266913"/>
                  </a:lnTo>
                  <a:lnTo>
                    <a:pt x="10703" y="264455"/>
                  </a:lnTo>
                  <a:lnTo>
                    <a:pt x="7826" y="263906"/>
                  </a:lnTo>
                  <a:lnTo>
                    <a:pt x="4766" y="263353"/>
                  </a:lnTo>
                  <a:lnTo>
                    <a:pt x="2516" y="261455"/>
                  </a:lnTo>
                  <a:lnTo>
                    <a:pt x="0" y="256229"/>
                  </a:lnTo>
                  <a:lnTo>
                    <a:pt x="1736" y="250385"/>
                  </a:lnTo>
                  <a:lnTo>
                    <a:pt x="46374" y="226121"/>
                  </a:lnTo>
                  <a:lnTo>
                    <a:pt x="82170" y="215437"/>
                  </a:lnTo>
                  <a:lnTo>
                    <a:pt x="98952" y="210105"/>
                  </a:lnTo>
                  <a:lnTo>
                    <a:pt x="146515" y="188857"/>
                  </a:lnTo>
                  <a:lnTo>
                    <a:pt x="192245" y="160078"/>
                  </a:lnTo>
                  <a:lnTo>
                    <a:pt x="234893" y="126415"/>
                  </a:lnTo>
                  <a:lnTo>
                    <a:pt x="274768" y="89283"/>
                  </a:lnTo>
                  <a:lnTo>
                    <a:pt x="312181" y="50096"/>
                  </a:lnTo>
                  <a:lnTo>
                    <a:pt x="347442" y="10271"/>
                  </a:lnTo>
                  <a:lnTo>
                    <a:pt x="585499" y="0"/>
                  </a:lnTo>
                  <a:lnTo>
                    <a:pt x="602758" y="46025"/>
                  </a:lnTo>
                  <a:lnTo>
                    <a:pt x="612070" y="95845"/>
                  </a:lnTo>
                  <a:lnTo>
                    <a:pt x="615076" y="147513"/>
                  </a:lnTo>
                  <a:lnTo>
                    <a:pt x="613415" y="199080"/>
                  </a:lnTo>
                  <a:lnTo>
                    <a:pt x="609638" y="239004"/>
                  </a:lnTo>
                  <a:lnTo>
                    <a:pt x="453645" y="239004"/>
                  </a:lnTo>
                  <a:lnTo>
                    <a:pt x="437426" y="252096"/>
                  </a:lnTo>
                  <a:lnTo>
                    <a:pt x="417231" y="259482"/>
                  </a:lnTo>
                  <a:lnTo>
                    <a:pt x="394915" y="262827"/>
                  </a:lnTo>
                  <a:lnTo>
                    <a:pt x="372332" y="263801"/>
                  </a:lnTo>
                  <a:lnTo>
                    <a:pt x="71345" y="268240"/>
                  </a:lnTo>
                  <a:close/>
                </a:path>
                <a:path w="1224280" h="268604">
                  <a:moveTo>
                    <a:pt x="680323" y="268240"/>
                  </a:moveTo>
                  <a:lnTo>
                    <a:pt x="660040" y="268016"/>
                  </a:lnTo>
                  <a:lnTo>
                    <a:pt x="639823" y="266913"/>
                  </a:lnTo>
                  <a:lnTo>
                    <a:pt x="619681" y="264455"/>
                  </a:lnTo>
                  <a:lnTo>
                    <a:pt x="616804" y="263906"/>
                  </a:lnTo>
                  <a:lnTo>
                    <a:pt x="613744" y="263353"/>
                  </a:lnTo>
                  <a:lnTo>
                    <a:pt x="611494" y="261455"/>
                  </a:lnTo>
                  <a:lnTo>
                    <a:pt x="608977" y="256229"/>
                  </a:lnTo>
                  <a:lnTo>
                    <a:pt x="610714" y="250385"/>
                  </a:lnTo>
                  <a:lnTo>
                    <a:pt x="655352" y="226121"/>
                  </a:lnTo>
                  <a:lnTo>
                    <a:pt x="691148" y="215437"/>
                  </a:lnTo>
                  <a:lnTo>
                    <a:pt x="707930" y="210105"/>
                  </a:lnTo>
                  <a:lnTo>
                    <a:pt x="755493" y="188857"/>
                  </a:lnTo>
                  <a:lnTo>
                    <a:pt x="801223" y="160078"/>
                  </a:lnTo>
                  <a:lnTo>
                    <a:pt x="843871" y="126415"/>
                  </a:lnTo>
                  <a:lnTo>
                    <a:pt x="883746" y="89283"/>
                  </a:lnTo>
                  <a:lnTo>
                    <a:pt x="921159" y="50096"/>
                  </a:lnTo>
                  <a:lnTo>
                    <a:pt x="956420" y="10271"/>
                  </a:lnTo>
                  <a:lnTo>
                    <a:pt x="1194477" y="0"/>
                  </a:lnTo>
                  <a:lnTo>
                    <a:pt x="1211745" y="46025"/>
                  </a:lnTo>
                  <a:lnTo>
                    <a:pt x="1221060" y="95845"/>
                  </a:lnTo>
                  <a:lnTo>
                    <a:pt x="1224065" y="147513"/>
                  </a:lnTo>
                  <a:lnTo>
                    <a:pt x="1222404" y="199080"/>
                  </a:lnTo>
                  <a:lnTo>
                    <a:pt x="1218625" y="239004"/>
                  </a:lnTo>
                  <a:lnTo>
                    <a:pt x="1062632" y="239004"/>
                  </a:lnTo>
                  <a:lnTo>
                    <a:pt x="1046414" y="252096"/>
                  </a:lnTo>
                  <a:lnTo>
                    <a:pt x="1026219" y="259482"/>
                  </a:lnTo>
                  <a:lnTo>
                    <a:pt x="1003903" y="262827"/>
                  </a:lnTo>
                  <a:lnTo>
                    <a:pt x="981319" y="263801"/>
                  </a:lnTo>
                  <a:lnTo>
                    <a:pt x="680323" y="268240"/>
                  </a:lnTo>
                  <a:close/>
                </a:path>
                <a:path w="1224280" h="268604">
                  <a:moveTo>
                    <a:pt x="484124" y="262451"/>
                  </a:moveTo>
                  <a:lnTo>
                    <a:pt x="453155" y="244986"/>
                  </a:lnTo>
                  <a:lnTo>
                    <a:pt x="453645" y="239004"/>
                  </a:lnTo>
                  <a:lnTo>
                    <a:pt x="609638" y="239004"/>
                  </a:lnTo>
                  <a:lnTo>
                    <a:pt x="608730" y="248598"/>
                  </a:lnTo>
                  <a:lnTo>
                    <a:pt x="596480" y="259433"/>
                  </a:lnTo>
                  <a:lnTo>
                    <a:pt x="490774" y="262342"/>
                  </a:lnTo>
                  <a:lnTo>
                    <a:pt x="484124" y="262451"/>
                  </a:lnTo>
                  <a:close/>
                </a:path>
                <a:path w="1224280" h="268604">
                  <a:moveTo>
                    <a:pt x="1093111" y="262451"/>
                  </a:moveTo>
                  <a:lnTo>
                    <a:pt x="1062143" y="244986"/>
                  </a:lnTo>
                  <a:lnTo>
                    <a:pt x="1062632" y="239004"/>
                  </a:lnTo>
                  <a:lnTo>
                    <a:pt x="1218625" y="239004"/>
                  </a:lnTo>
                  <a:lnTo>
                    <a:pt x="1217717" y="248598"/>
                  </a:lnTo>
                  <a:lnTo>
                    <a:pt x="1205468" y="259433"/>
                  </a:lnTo>
                  <a:lnTo>
                    <a:pt x="1099761" y="262342"/>
                  </a:lnTo>
                  <a:lnTo>
                    <a:pt x="1093111" y="262451"/>
                  </a:lnTo>
                  <a:close/>
                </a:path>
              </a:pathLst>
            </a:custGeom>
            <a:solidFill>
              <a:srgbClr val="335C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42902" y="6310374"/>
              <a:ext cx="722630" cy="808355"/>
            </a:xfrm>
            <a:custGeom>
              <a:avLst/>
              <a:gdLst/>
              <a:ahLst/>
              <a:cxnLst/>
              <a:rect l="l" t="t" r="r" b="b"/>
              <a:pathLst>
                <a:path w="722630" h="808354">
                  <a:moveTo>
                    <a:pt x="196753" y="807805"/>
                  </a:moveTo>
                  <a:lnTo>
                    <a:pt x="723" y="171937"/>
                  </a:lnTo>
                  <a:lnTo>
                    <a:pt x="0" y="162773"/>
                  </a:lnTo>
                  <a:lnTo>
                    <a:pt x="2750" y="154338"/>
                  </a:lnTo>
                  <a:lnTo>
                    <a:pt x="8462" y="147551"/>
                  </a:lnTo>
                  <a:lnTo>
                    <a:pt x="16623" y="143334"/>
                  </a:lnTo>
                  <a:lnTo>
                    <a:pt x="516196" y="723"/>
                  </a:lnTo>
                  <a:lnTo>
                    <a:pt x="525355" y="0"/>
                  </a:lnTo>
                  <a:lnTo>
                    <a:pt x="533786" y="2751"/>
                  </a:lnTo>
                  <a:lnTo>
                    <a:pt x="540569" y="8466"/>
                  </a:lnTo>
                  <a:lnTo>
                    <a:pt x="544784" y="16631"/>
                  </a:lnTo>
                  <a:lnTo>
                    <a:pt x="721384" y="635868"/>
                  </a:lnTo>
                  <a:lnTo>
                    <a:pt x="722104" y="645026"/>
                  </a:lnTo>
                  <a:lnTo>
                    <a:pt x="719354" y="653460"/>
                  </a:lnTo>
                  <a:lnTo>
                    <a:pt x="713644" y="660248"/>
                  </a:lnTo>
                  <a:lnTo>
                    <a:pt x="705484" y="664471"/>
                  </a:lnTo>
                  <a:lnTo>
                    <a:pt x="205911" y="807082"/>
                  </a:lnTo>
                  <a:lnTo>
                    <a:pt x="196753" y="8078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42890" y="6310364"/>
              <a:ext cx="722630" cy="808355"/>
            </a:xfrm>
            <a:custGeom>
              <a:avLst/>
              <a:gdLst/>
              <a:ahLst/>
              <a:cxnLst/>
              <a:rect l="l" t="t" r="r" b="b"/>
              <a:pathLst>
                <a:path w="722630" h="808354">
                  <a:moveTo>
                    <a:pt x="196753" y="807805"/>
                  </a:moveTo>
                  <a:lnTo>
                    <a:pt x="723" y="171937"/>
                  </a:lnTo>
                  <a:lnTo>
                    <a:pt x="0" y="162773"/>
                  </a:lnTo>
                  <a:lnTo>
                    <a:pt x="2750" y="154338"/>
                  </a:lnTo>
                  <a:lnTo>
                    <a:pt x="8462" y="147551"/>
                  </a:lnTo>
                  <a:lnTo>
                    <a:pt x="16623" y="143334"/>
                  </a:lnTo>
                  <a:lnTo>
                    <a:pt x="516196" y="723"/>
                  </a:lnTo>
                  <a:lnTo>
                    <a:pt x="525355" y="0"/>
                  </a:lnTo>
                  <a:lnTo>
                    <a:pt x="533786" y="2751"/>
                  </a:lnTo>
                  <a:lnTo>
                    <a:pt x="540569" y="8466"/>
                  </a:lnTo>
                  <a:lnTo>
                    <a:pt x="544784" y="16631"/>
                  </a:lnTo>
                  <a:lnTo>
                    <a:pt x="721384" y="635868"/>
                  </a:lnTo>
                  <a:lnTo>
                    <a:pt x="722104" y="645026"/>
                  </a:lnTo>
                  <a:lnTo>
                    <a:pt x="719354" y="653460"/>
                  </a:lnTo>
                  <a:lnTo>
                    <a:pt x="713644" y="660248"/>
                  </a:lnTo>
                  <a:lnTo>
                    <a:pt x="705484" y="664471"/>
                  </a:lnTo>
                  <a:lnTo>
                    <a:pt x="205911" y="807082"/>
                  </a:lnTo>
                  <a:lnTo>
                    <a:pt x="196753" y="807805"/>
                  </a:lnTo>
                  <a:close/>
                </a:path>
              </a:pathLst>
            </a:custGeom>
            <a:solidFill>
              <a:srgbClr val="FF9D79">
                <a:alpha val="5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81146" y="6348035"/>
              <a:ext cx="645795" cy="732790"/>
            </a:xfrm>
            <a:custGeom>
              <a:avLst/>
              <a:gdLst/>
              <a:ahLst/>
              <a:cxnLst/>
              <a:rect l="l" t="t" r="r" b="b"/>
              <a:pathLst>
                <a:path w="645794" h="732790">
                  <a:moveTo>
                    <a:pt x="170194" y="732491"/>
                  </a:moveTo>
                  <a:lnTo>
                    <a:pt x="0" y="135725"/>
                  </a:lnTo>
                  <a:lnTo>
                    <a:pt x="475426" y="0"/>
                  </a:lnTo>
                  <a:lnTo>
                    <a:pt x="645621" y="596766"/>
                  </a:lnTo>
                  <a:lnTo>
                    <a:pt x="170194" y="732491"/>
                  </a:lnTo>
                  <a:close/>
                </a:path>
              </a:pathLst>
            </a:custGeom>
            <a:solidFill>
              <a:srgbClr val="F46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389862" y="6324773"/>
              <a:ext cx="262890" cy="150495"/>
            </a:xfrm>
            <a:custGeom>
              <a:avLst/>
              <a:gdLst/>
              <a:ahLst/>
              <a:cxnLst/>
              <a:rect l="l" t="t" r="r" b="b"/>
              <a:pathLst>
                <a:path w="262890" h="150495">
                  <a:moveTo>
                    <a:pt x="8229" y="150298"/>
                  </a:moveTo>
                  <a:lnTo>
                    <a:pt x="956" y="124814"/>
                  </a:lnTo>
                  <a:lnTo>
                    <a:pt x="0" y="115687"/>
                  </a:lnTo>
                  <a:lnTo>
                    <a:pt x="2101" y="106903"/>
                  </a:lnTo>
                  <a:lnTo>
                    <a:pt x="6970" y="99149"/>
                  </a:lnTo>
                  <a:lnTo>
                    <a:pt x="14320" y="93112"/>
                  </a:lnTo>
                  <a:lnTo>
                    <a:pt x="76434" y="56909"/>
                  </a:lnTo>
                  <a:lnTo>
                    <a:pt x="78875" y="51120"/>
                  </a:lnTo>
                  <a:lnTo>
                    <a:pt x="77340" y="45741"/>
                  </a:lnTo>
                  <a:lnTo>
                    <a:pt x="76355" y="31610"/>
                  </a:lnTo>
                  <a:lnTo>
                    <a:pt x="80923" y="18539"/>
                  </a:lnTo>
                  <a:lnTo>
                    <a:pt x="90208" y="7956"/>
                  </a:lnTo>
                  <a:lnTo>
                    <a:pt x="103373" y="1287"/>
                  </a:lnTo>
                  <a:lnTo>
                    <a:pt x="118073" y="0"/>
                  </a:lnTo>
                  <a:lnTo>
                    <a:pt x="131542" y="4089"/>
                  </a:lnTo>
                  <a:lnTo>
                    <a:pt x="142315" y="12781"/>
                  </a:lnTo>
                  <a:lnTo>
                    <a:pt x="144300" y="16537"/>
                  </a:lnTo>
                  <a:lnTo>
                    <a:pt x="115737" y="16537"/>
                  </a:lnTo>
                  <a:lnTo>
                    <a:pt x="100924" y="20772"/>
                  </a:lnTo>
                  <a:lnTo>
                    <a:pt x="96624" y="28497"/>
                  </a:lnTo>
                  <a:lnTo>
                    <a:pt x="100857" y="43318"/>
                  </a:lnTo>
                  <a:lnTo>
                    <a:pt x="108578" y="47619"/>
                  </a:lnTo>
                  <a:lnTo>
                    <a:pt x="253334" y="47619"/>
                  </a:lnTo>
                  <a:lnTo>
                    <a:pt x="255523" y="52140"/>
                  </a:lnTo>
                  <a:lnTo>
                    <a:pt x="262796" y="77624"/>
                  </a:lnTo>
                  <a:lnTo>
                    <a:pt x="8229" y="150298"/>
                  </a:lnTo>
                  <a:close/>
                </a:path>
                <a:path w="262890" h="150495">
                  <a:moveTo>
                    <a:pt x="253334" y="47619"/>
                  </a:moveTo>
                  <a:lnTo>
                    <a:pt x="108578" y="47619"/>
                  </a:lnTo>
                  <a:lnTo>
                    <a:pt x="123392" y="43394"/>
                  </a:lnTo>
                  <a:lnTo>
                    <a:pt x="127691" y="35660"/>
                  </a:lnTo>
                  <a:lnTo>
                    <a:pt x="123459" y="20839"/>
                  </a:lnTo>
                  <a:lnTo>
                    <a:pt x="115737" y="16537"/>
                  </a:lnTo>
                  <a:lnTo>
                    <a:pt x="144300" y="16537"/>
                  </a:lnTo>
                  <a:lnTo>
                    <a:pt x="148929" y="25302"/>
                  </a:lnTo>
                  <a:lnTo>
                    <a:pt x="150464" y="30681"/>
                  </a:lnTo>
                  <a:lnTo>
                    <a:pt x="155593" y="34305"/>
                  </a:lnTo>
                  <a:lnTo>
                    <a:pt x="238505" y="34305"/>
                  </a:lnTo>
                  <a:lnTo>
                    <a:pt x="245107" y="37528"/>
                  </a:lnTo>
                  <a:lnTo>
                    <a:pt x="251524" y="43880"/>
                  </a:lnTo>
                  <a:lnTo>
                    <a:pt x="253334" y="47619"/>
                  </a:lnTo>
                  <a:close/>
                </a:path>
                <a:path w="262890" h="150495">
                  <a:moveTo>
                    <a:pt x="238505" y="34305"/>
                  </a:moveTo>
                  <a:lnTo>
                    <a:pt x="155593" y="34305"/>
                  </a:lnTo>
                  <a:lnTo>
                    <a:pt x="227449" y="32264"/>
                  </a:lnTo>
                  <a:lnTo>
                    <a:pt x="236880" y="33512"/>
                  </a:lnTo>
                  <a:lnTo>
                    <a:pt x="238505" y="34305"/>
                  </a:lnTo>
                  <a:close/>
                </a:path>
              </a:pathLst>
            </a:custGeom>
            <a:solidFill>
              <a:srgbClr val="FF9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42653" y="5167701"/>
              <a:ext cx="1002030" cy="1763395"/>
            </a:xfrm>
            <a:custGeom>
              <a:avLst/>
              <a:gdLst/>
              <a:ahLst/>
              <a:cxnLst/>
              <a:rect l="l" t="t" r="r" b="b"/>
              <a:pathLst>
                <a:path w="1002030" h="1763395">
                  <a:moveTo>
                    <a:pt x="97964" y="426180"/>
                  </a:moveTo>
                  <a:lnTo>
                    <a:pt x="87118" y="425286"/>
                  </a:lnTo>
                  <a:lnTo>
                    <a:pt x="64387" y="415594"/>
                  </a:lnTo>
                  <a:lnTo>
                    <a:pt x="47574" y="397211"/>
                  </a:lnTo>
                  <a:lnTo>
                    <a:pt x="38937" y="373838"/>
                  </a:lnTo>
                  <a:lnTo>
                    <a:pt x="40732" y="349179"/>
                  </a:lnTo>
                  <a:lnTo>
                    <a:pt x="59233" y="342648"/>
                  </a:lnTo>
                  <a:lnTo>
                    <a:pt x="75973" y="332388"/>
                  </a:lnTo>
                  <a:lnTo>
                    <a:pt x="90266" y="318924"/>
                  </a:lnTo>
                  <a:lnTo>
                    <a:pt x="101426" y="302780"/>
                  </a:lnTo>
                  <a:lnTo>
                    <a:pt x="32515" y="300739"/>
                  </a:lnTo>
                  <a:lnTo>
                    <a:pt x="33000" y="279602"/>
                  </a:lnTo>
                  <a:lnTo>
                    <a:pt x="33097" y="272279"/>
                  </a:lnTo>
                  <a:lnTo>
                    <a:pt x="30342" y="269084"/>
                  </a:lnTo>
                  <a:lnTo>
                    <a:pt x="27987" y="268770"/>
                  </a:lnTo>
                  <a:lnTo>
                    <a:pt x="25861" y="268398"/>
                  </a:lnTo>
                  <a:lnTo>
                    <a:pt x="0" y="247568"/>
                  </a:lnTo>
                  <a:lnTo>
                    <a:pt x="4060" y="245947"/>
                  </a:lnTo>
                  <a:lnTo>
                    <a:pt x="7225" y="244764"/>
                  </a:lnTo>
                  <a:lnTo>
                    <a:pt x="17488" y="238702"/>
                  </a:lnTo>
                  <a:lnTo>
                    <a:pt x="35911" y="195272"/>
                  </a:lnTo>
                  <a:lnTo>
                    <a:pt x="36209" y="182766"/>
                  </a:lnTo>
                  <a:lnTo>
                    <a:pt x="35938" y="170549"/>
                  </a:lnTo>
                  <a:lnTo>
                    <a:pt x="35785" y="158337"/>
                  </a:lnTo>
                  <a:lnTo>
                    <a:pt x="42438" y="111423"/>
                  </a:lnTo>
                  <a:lnTo>
                    <a:pt x="60504" y="67584"/>
                  </a:lnTo>
                  <a:lnTo>
                    <a:pt x="88645" y="29537"/>
                  </a:lnTo>
                  <a:lnTo>
                    <a:pt x="125524" y="0"/>
                  </a:lnTo>
                  <a:lnTo>
                    <a:pt x="131876" y="24730"/>
                  </a:lnTo>
                  <a:lnTo>
                    <a:pt x="144613" y="48313"/>
                  </a:lnTo>
                  <a:lnTo>
                    <a:pt x="161268" y="70025"/>
                  </a:lnTo>
                  <a:lnTo>
                    <a:pt x="179374" y="89144"/>
                  </a:lnTo>
                  <a:lnTo>
                    <a:pt x="189400" y="99362"/>
                  </a:lnTo>
                  <a:lnTo>
                    <a:pt x="198560" y="110347"/>
                  </a:lnTo>
                  <a:lnTo>
                    <a:pt x="205929" y="122321"/>
                  </a:lnTo>
                  <a:lnTo>
                    <a:pt x="210583" y="135505"/>
                  </a:lnTo>
                  <a:lnTo>
                    <a:pt x="211680" y="143100"/>
                  </a:lnTo>
                  <a:lnTo>
                    <a:pt x="211915" y="150784"/>
                  </a:lnTo>
                  <a:lnTo>
                    <a:pt x="211575" y="158504"/>
                  </a:lnTo>
                  <a:lnTo>
                    <a:pt x="210945" y="166206"/>
                  </a:lnTo>
                  <a:lnTo>
                    <a:pt x="209436" y="188088"/>
                  </a:lnTo>
                  <a:lnTo>
                    <a:pt x="207307" y="233416"/>
                  </a:lnTo>
                  <a:lnTo>
                    <a:pt x="205798" y="255293"/>
                  </a:lnTo>
                  <a:lnTo>
                    <a:pt x="229953" y="255913"/>
                  </a:lnTo>
                  <a:lnTo>
                    <a:pt x="304761" y="255913"/>
                  </a:lnTo>
                  <a:lnTo>
                    <a:pt x="302582" y="263087"/>
                  </a:lnTo>
                  <a:lnTo>
                    <a:pt x="281629" y="295789"/>
                  </a:lnTo>
                  <a:lnTo>
                    <a:pt x="279399" y="301444"/>
                  </a:lnTo>
                  <a:lnTo>
                    <a:pt x="278088" y="308754"/>
                  </a:lnTo>
                  <a:lnTo>
                    <a:pt x="279368" y="316145"/>
                  </a:lnTo>
                  <a:lnTo>
                    <a:pt x="282624" y="323184"/>
                  </a:lnTo>
                  <a:lnTo>
                    <a:pt x="324261" y="351531"/>
                  </a:lnTo>
                  <a:lnTo>
                    <a:pt x="368843" y="355177"/>
                  </a:lnTo>
                  <a:lnTo>
                    <a:pt x="367051" y="424733"/>
                  </a:lnTo>
                  <a:lnTo>
                    <a:pt x="130805" y="424733"/>
                  </a:lnTo>
                  <a:lnTo>
                    <a:pt x="119846" y="425100"/>
                  </a:lnTo>
                  <a:lnTo>
                    <a:pt x="108886" y="425850"/>
                  </a:lnTo>
                  <a:lnTo>
                    <a:pt x="97964" y="426180"/>
                  </a:lnTo>
                  <a:close/>
                </a:path>
                <a:path w="1002030" h="1763395">
                  <a:moveTo>
                    <a:pt x="304761" y="255913"/>
                  </a:moveTo>
                  <a:lnTo>
                    <a:pt x="229953" y="255913"/>
                  </a:lnTo>
                  <a:lnTo>
                    <a:pt x="232701" y="242587"/>
                  </a:lnTo>
                  <a:lnTo>
                    <a:pt x="250420" y="206873"/>
                  </a:lnTo>
                  <a:lnTo>
                    <a:pt x="274354" y="194741"/>
                  </a:lnTo>
                  <a:lnTo>
                    <a:pt x="287458" y="195272"/>
                  </a:lnTo>
                  <a:lnTo>
                    <a:pt x="298931" y="201265"/>
                  </a:lnTo>
                  <a:lnTo>
                    <a:pt x="306563" y="212319"/>
                  </a:lnTo>
                  <a:lnTo>
                    <a:pt x="309268" y="225753"/>
                  </a:lnTo>
                  <a:lnTo>
                    <a:pt x="308375" y="240233"/>
                  </a:lnTo>
                  <a:lnTo>
                    <a:pt x="305213" y="254426"/>
                  </a:lnTo>
                  <a:lnTo>
                    <a:pt x="304761" y="255913"/>
                  </a:lnTo>
                  <a:close/>
                </a:path>
                <a:path w="1002030" h="1763395">
                  <a:moveTo>
                    <a:pt x="255324" y="597204"/>
                  </a:moveTo>
                  <a:lnTo>
                    <a:pt x="206433" y="589077"/>
                  </a:lnTo>
                  <a:lnTo>
                    <a:pt x="161738" y="565446"/>
                  </a:lnTo>
                  <a:lnTo>
                    <a:pt x="133560" y="534869"/>
                  </a:lnTo>
                  <a:lnTo>
                    <a:pt x="121575" y="512085"/>
                  </a:lnTo>
                  <a:lnTo>
                    <a:pt x="122064" y="507717"/>
                  </a:lnTo>
                  <a:lnTo>
                    <a:pt x="172348" y="498427"/>
                  </a:lnTo>
                  <a:lnTo>
                    <a:pt x="176162" y="475333"/>
                  </a:lnTo>
                  <a:lnTo>
                    <a:pt x="161941" y="433880"/>
                  </a:lnTo>
                  <a:lnTo>
                    <a:pt x="130805" y="424733"/>
                  </a:lnTo>
                  <a:lnTo>
                    <a:pt x="367051" y="424733"/>
                  </a:lnTo>
                  <a:lnTo>
                    <a:pt x="364906" y="508003"/>
                  </a:lnTo>
                  <a:lnTo>
                    <a:pt x="430147" y="529128"/>
                  </a:lnTo>
                  <a:lnTo>
                    <a:pt x="423327" y="531617"/>
                  </a:lnTo>
                  <a:lnTo>
                    <a:pt x="412194" y="538101"/>
                  </a:lnTo>
                  <a:lnTo>
                    <a:pt x="400787" y="545435"/>
                  </a:lnTo>
                  <a:lnTo>
                    <a:pt x="393141" y="550472"/>
                  </a:lnTo>
                  <a:lnTo>
                    <a:pt x="382971" y="556456"/>
                  </a:lnTo>
                  <a:lnTo>
                    <a:pt x="372613" y="561799"/>
                  </a:lnTo>
                  <a:lnTo>
                    <a:pt x="362183" y="566965"/>
                  </a:lnTo>
                  <a:lnTo>
                    <a:pt x="351799" y="572418"/>
                  </a:lnTo>
                  <a:lnTo>
                    <a:pt x="304938" y="591195"/>
                  </a:lnTo>
                  <a:lnTo>
                    <a:pt x="255324" y="597204"/>
                  </a:lnTo>
                  <a:close/>
                </a:path>
                <a:path w="1002030" h="1763395">
                  <a:moveTo>
                    <a:pt x="722854" y="1509223"/>
                  </a:moveTo>
                  <a:lnTo>
                    <a:pt x="443091" y="1509223"/>
                  </a:lnTo>
                  <a:lnTo>
                    <a:pt x="456361" y="1508779"/>
                  </a:lnTo>
                  <a:lnTo>
                    <a:pt x="471783" y="1502114"/>
                  </a:lnTo>
                  <a:lnTo>
                    <a:pt x="490369" y="1488693"/>
                  </a:lnTo>
                  <a:lnTo>
                    <a:pt x="508046" y="1473591"/>
                  </a:lnTo>
                  <a:lnTo>
                    <a:pt x="557246" y="1427969"/>
                  </a:lnTo>
                  <a:lnTo>
                    <a:pt x="590423" y="1397872"/>
                  </a:lnTo>
                  <a:lnTo>
                    <a:pt x="692864" y="1307027"/>
                  </a:lnTo>
                  <a:lnTo>
                    <a:pt x="709910" y="1292126"/>
                  </a:lnTo>
                  <a:lnTo>
                    <a:pt x="727136" y="1277277"/>
                  </a:lnTo>
                  <a:lnTo>
                    <a:pt x="744144" y="1262193"/>
                  </a:lnTo>
                  <a:lnTo>
                    <a:pt x="760536" y="1246589"/>
                  </a:lnTo>
                  <a:lnTo>
                    <a:pt x="767798" y="1237245"/>
                  </a:lnTo>
                  <a:lnTo>
                    <a:pt x="771558" y="1226299"/>
                  </a:lnTo>
                  <a:lnTo>
                    <a:pt x="771537" y="1214372"/>
                  </a:lnTo>
                  <a:lnTo>
                    <a:pt x="767895" y="1203404"/>
                  </a:lnTo>
                  <a:lnTo>
                    <a:pt x="702663" y="1080373"/>
                  </a:lnTo>
                  <a:lnTo>
                    <a:pt x="890731" y="993718"/>
                  </a:lnTo>
                  <a:lnTo>
                    <a:pt x="991357" y="1214372"/>
                  </a:lnTo>
                  <a:lnTo>
                    <a:pt x="1002016" y="1256644"/>
                  </a:lnTo>
                  <a:lnTo>
                    <a:pt x="997296" y="1298731"/>
                  </a:lnTo>
                  <a:lnTo>
                    <a:pt x="978370" y="1336649"/>
                  </a:lnTo>
                  <a:lnTo>
                    <a:pt x="946411" y="1366416"/>
                  </a:lnTo>
                  <a:lnTo>
                    <a:pt x="722854" y="1509223"/>
                  </a:lnTo>
                  <a:close/>
                </a:path>
                <a:path w="1002030" h="1763395">
                  <a:moveTo>
                    <a:pt x="221245" y="1722502"/>
                  </a:moveTo>
                  <a:lnTo>
                    <a:pt x="213229" y="1722121"/>
                  </a:lnTo>
                  <a:lnTo>
                    <a:pt x="205512" y="1720802"/>
                  </a:lnTo>
                  <a:lnTo>
                    <a:pt x="197320" y="1715808"/>
                  </a:lnTo>
                  <a:lnTo>
                    <a:pt x="193576" y="1707493"/>
                  </a:lnTo>
                  <a:lnTo>
                    <a:pt x="194620" y="1698369"/>
                  </a:lnTo>
                  <a:lnTo>
                    <a:pt x="200793" y="1690950"/>
                  </a:lnTo>
                  <a:lnTo>
                    <a:pt x="201346" y="1690531"/>
                  </a:lnTo>
                  <a:lnTo>
                    <a:pt x="201766" y="1690254"/>
                  </a:lnTo>
                  <a:lnTo>
                    <a:pt x="202319" y="1689977"/>
                  </a:lnTo>
                  <a:lnTo>
                    <a:pt x="199411" y="1685953"/>
                  </a:lnTo>
                  <a:lnTo>
                    <a:pt x="193577" y="1685400"/>
                  </a:lnTo>
                  <a:lnTo>
                    <a:pt x="188582" y="1684427"/>
                  </a:lnTo>
                  <a:lnTo>
                    <a:pt x="183587" y="1683320"/>
                  </a:lnTo>
                  <a:lnTo>
                    <a:pt x="178030" y="1680269"/>
                  </a:lnTo>
                  <a:lnTo>
                    <a:pt x="178725" y="1674155"/>
                  </a:lnTo>
                  <a:lnTo>
                    <a:pt x="183936" y="1666441"/>
                  </a:lnTo>
                  <a:lnTo>
                    <a:pt x="194598" y="1661395"/>
                  </a:lnTo>
                  <a:lnTo>
                    <a:pt x="206693" y="1658355"/>
                  </a:lnTo>
                  <a:lnTo>
                    <a:pt x="216198" y="1656654"/>
                  </a:lnTo>
                  <a:lnTo>
                    <a:pt x="237541" y="1652100"/>
                  </a:lnTo>
                  <a:lnTo>
                    <a:pt x="258674" y="1646763"/>
                  </a:lnTo>
                  <a:lnTo>
                    <a:pt x="279598" y="1640645"/>
                  </a:lnTo>
                  <a:lnTo>
                    <a:pt x="300313" y="1633746"/>
                  </a:lnTo>
                  <a:lnTo>
                    <a:pt x="270653" y="1633143"/>
                  </a:lnTo>
                  <a:lnTo>
                    <a:pt x="241033" y="1631419"/>
                  </a:lnTo>
                  <a:lnTo>
                    <a:pt x="211802" y="1627456"/>
                  </a:lnTo>
                  <a:lnTo>
                    <a:pt x="183311" y="1620136"/>
                  </a:lnTo>
                  <a:lnTo>
                    <a:pt x="177200" y="1618190"/>
                  </a:lnTo>
                  <a:lnTo>
                    <a:pt x="169841" y="1613050"/>
                  </a:lnTo>
                  <a:lnTo>
                    <a:pt x="173454" y="1604857"/>
                  </a:lnTo>
                  <a:lnTo>
                    <a:pt x="211489" y="1595692"/>
                  </a:lnTo>
                  <a:lnTo>
                    <a:pt x="242786" y="1591693"/>
                  </a:lnTo>
                  <a:lnTo>
                    <a:pt x="303927" y="1576089"/>
                  </a:lnTo>
                  <a:lnTo>
                    <a:pt x="337652" y="1561119"/>
                  </a:lnTo>
                  <a:lnTo>
                    <a:pt x="339034" y="1557648"/>
                  </a:lnTo>
                  <a:lnTo>
                    <a:pt x="335012" y="1554739"/>
                  </a:lnTo>
                  <a:lnTo>
                    <a:pt x="331542" y="1553346"/>
                  </a:lnTo>
                  <a:lnTo>
                    <a:pt x="317242" y="1547768"/>
                  </a:lnTo>
                  <a:lnTo>
                    <a:pt x="303034" y="1541958"/>
                  </a:lnTo>
                  <a:lnTo>
                    <a:pt x="289789" y="1534794"/>
                  </a:lnTo>
                  <a:lnTo>
                    <a:pt x="278379" y="1525154"/>
                  </a:lnTo>
                  <a:lnTo>
                    <a:pt x="274879" y="1520144"/>
                  </a:lnTo>
                  <a:lnTo>
                    <a:pt x="272787" y="1514428"/>
                  </a:lnTo>
                  <a:lnTo>
                    <a:pt x="272888" y="1508779"/>
                  </a:lnTo>
                  <a:lnTo>
                    <a:pt x="275738" y="1504325"/>
                  </a:lnTo>
                  <a:lnTo>
                    <a:pt x="279065" y="1501549"/>
                  </a:lnTo>
                  <a:lnTo>
                    <a:pt x="283927" y="1501826"/>
                  </a:lnTo>
                  <a:lnTo>
                    <a:pt x="288369" y="1502379"/>
                  </a:lnTo>
                  <a:lnTo>
                    <a:pt x="307249" y="1505664"/>
                  </a:lnTo>
                  <a:lnTo>
                    <a:pt x="326051" y="1509480"/>
                  </a:lnTo>
                  <a:lnTo>
                    <a:pt x="344853" y="1512280"/>
                  </a:lnTo>
                  <a:lnTo>
                    <a:pt x="363733" y="1512517"/>
                  </a:lnTo>
                  <a:lnTo>
                    <a:pt x="717696" y="1512517"/>
                  </a:lnTo>
                  <a:lnTo>
                    <a:pt x="653571" y="1553480"/>
                  </a:lnTo>
                  <a:lnTo>
                    <a:pt x="612386" y="1580469"/>
                  </a:lnTo>
                  <a:lnTo>
                    <a:pt x="530853" y="1635684"/>
                  </a:lnTo>
                  <a:lnTo>
                    <a:pt x="489792" y="1662844"/>
                  </a:lnTo>
                  <a:lnTo>
                    <a:pt x="447030" y="1688616"/>
                  </a:lnTo>
                  <a:lnTo>
                    <a:pt x="404878" y="1710807"/>
                  </a:lnTo>
                  <a:lnTo>
                    <a:pt x="339168" y="1710807"/>
                  </a:lnTo>
                  <a:lnTo>
                    <a:pt x="237293" y="1721498"/>
                  </a:lnTo>
                  <a:lnTo>
                    <a:pt x="229341" y="1722208"/>
                  </a:lnTo>
                  <a:lnTo>
                    <a:pt x="221245" y="1722502"/>
                  </a:lnTo>
                  <a:close/>
                </a:path>
                <a:path w="1002030" h="1763395">
                  <a:moveTo>
                    <a:pt x="717696" y="1512517"/>
                  </a:moveTo>
                  <a:lnTo>
                    <a:pt x="363733" y="1512517"/>
                  </a:lnTo>
                  <a:lnTo>
                    <a:pt x="373655" y="1511234"/>
                  </a:lnTo>
                  <a:lnTo>
                    <a:pt x="393294" y="1507674"/>
                  </a:lnTo>
                  <a:lnTo>
                    <a:pt x="403141" y="1506547"/>
                  </a:lnTo>
                  <a:lnTo>
                    <a:pt x="416443" y="1506741"/>
                  </a:lnTo>
                  <a:lnTo>
                    <a:pt x="429773" y="1508088"/>
                  </a:lnTo>
                  <a:lnTo>
                    <a:pt x="443091" y="1509223"/>
                  </a:lnTo>
                  <a:lnTo>
                    <a:pt x="722854" y="1509223"/>
                  </a:lnTo>
                  <a:lnTo>
                    <a:pt x="717696" y="1512517"/>
                  </a:lnTo>
                  <a:close/>
                </a:path>
                <a:path w="1002030" h="1763395">
                  <a:moveTo>
                    <a:pt x="275968" y="1763045"/>
                  </a:moveTo>
                  <a:lnTo>
                    <a:pt x="265052" y="1759685"/>
                  </a:lnTo>
                  <a:lnTo>
                    <a:pt x="262526" y="1753791"/>
                  </a:lnTo>
                  <a:lnTo>
                    <a:pt x="266686" y="1747416"/>
                  </a:lnTo>
                  <a:lnTo>
                    <a:pt x="273603" y="1741899"/>
                  </a:lnTo>
                  <a:lnTo>
                    <a:pt x="279351" y="1738579"/>
                  </a:lnTo>
                  <a:lnTo>
                    <a:pt x="339168" y="1710807"/>
                  </a:lnTo>
                  <a:lnTo>
                    <a:pt x="404878" y="1710807"/>
                  </a:lnTo>
                  <a:lnTo>
                    <a:pt x="357617" y="1732935"/>
                  </a:lnTo>
                  <a:lnTo>
                    <a:pt x="301028" y="1756641"/>
                  </a:lnTo>
                  <a:lnTo>
                    <a:pt x="275968" y="17630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83690" y="5797372"/>
              <a:ext cx="71120" cy="3086100"/>
            </a:xfrm>
            <a:custGeom>
              <a:avLst/>
              <a:gdLst/>
              <a:ahLst/>
              <a:cxnLst/>
              <a:rect l="l" t="t" r="r" b="b"/>
              <a:pathLst>
                <a:path w="71119" h="3086100">
                  <a:moveTo>
                    <a:pt x="9656" y="238956"/>
                  </a:moveTo>
                  <a:lnTo>
                    <a:pt x="6958" y="187854"/>
                  </a:lnTo>
                  <a:lnTo>
                    <a:pt x="10923" y="136712"/>
                  </a:lnTo>
                  <a:lnTo>
                    <a:pt x="22376" y="87226"/>
                  </a:lnTo>
                  <a:lnTo>
                    <a:pt x="42145" y="41090"/>
                  </a:lnTo>
                  <a:lnTo>
                    <a:pt x="71055" y="0"/>
                  </a:lnTo>
                  <a:lnTo>
                    <a:pt x="59090" y="47510"/>
                  </a:lnTo>
                  <a:lnTo>
                    <a:pt x="46060" y="95313"/>
                  </a:lnTo>
                  <a:lnTo>
                    <a:pt x="32873" y="143258"/>
                  </a:lnTo>
                  <a:lnTo>
                    <a:pt x="20436" y="191190"/>
                  </a:lnTo>
                  <a:lnTo>
                    <a:pt x="9656" y="238956"/>
                  </a:lnTo>
                  <a:close/>
                </a:path>
                <a:path w="71119" h="3086100">
                  <a:moveTo>
                    <a:pt x="13879" y="3085492"/>
                  </a:moveTo>
                  <a:lnTo>
                    <a:pt x="6939" y="3085492"/>
                  </a:lnTo>
                  <a:lnTo>
                    <a:pt x="6939" y="1222498"/>
                  </a:lnTo>
                  <a:lnTo>
                    <a:pt x="13879" y="1220514"/>
                  </a:lnTo>
                  <a:lnTo>
                    <a:pt x="13879" y="3085492"/>
                  </a:lnTo>
                  <a:close/>
                </a:path>
                <a:path w="71119" h="3086100">
                  <a:moveTo>
                    <a:pt x="6939" y="3085492"/>
                  </a:moveTo>
                  <a:lnTo>
                    <a:pt x="0" y="3085492"/>
                  </a:lnTo>
                  <a:lnTo>
                    <a:pt x="0" y="1224472"/>
                  </a:lnTo>
                  <a:lnTo>
                    <a:pt x="6922" y="1222498"/>
                  </a:lnTo>
                  <a:lnTo>
                    <a:pt x="6939" y="3085492"/>
                  </a:lnTo>
                  <a:close/>
                </a:path>
              </a:pathLst>
            </a:custGeom>
            <a:solidFill>
              <a:srgbClr val="335C72">
                <a:alpha val="1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295979" y="5318493"/>
              <a:ext cx="43815" cy="62865"/>
            </a:xfrm>
            <a:custGeom>
              <a:avLst/>
              <a:gdLst/>
              <a:ahLst/>
              <a:cxnLst/>
              <a:rect l="l" t="t" r="r" b="b"/>
              <a:pathLst>
                <a:path w="43815" h="62864">
                  <a:moveTo>
                    <a:pt x="22782" y="62366"/>
                  </a:moveTo>
                  <a:lnTo>
                    <a:pt x="11725" y="62080"/>
                  </a:lnTo>
                  <a:lnTo>
                    <a:pt x="7454" y="53706"/>
                  </a:lnTo>
                  <a:lnTo>
                    <a:pt x="7988" y="33334"/>
                  </a:lnTo>
                  <a:lnTo>
                    <a:pt x="12678" y="25190"/>
                  </a:lnTo>
                  <a:lnTo>
                    <a:pt x="23726" y="25466"/>
                  </a:lnTo>
                  <a:lnTo>
                    <a:pt x="27997" y="33840"/>
                  </a:lnTo>
                  <a:lnTo>
                    <a:pt x="27472" y="54221"/>
                  </a:lnTo>
                  <a:lnTo>
                    <a:pt x="22782" y="62366"/>
                  </a:lnTo>
                  <a:close/>
                </a:path>
                <a:path w="43815" h="62864">
                  <a:moveTo>
                    <a:pt x="0" y="13888"/>
                  </a:moveTo>
                  <a:lnTo>
                    <a:pt x="1153" y="9167"/>
                  </a:lnTo>
                  <a:lnTo>
                    <a:pt x="5643" y="4646"/>
                  </a:lnTo>
                  <a:lnTo>
                    <a:pt x="10037" y="2586"/>
                  </a:lnTo>
                  <a:lnTo>
                    <a:pt x="18641" y="0"/>
                  </a:lnTo>
                  <a:lnTo>
                    <a:pt x="27263" y="47"/>
                  </a:lnTo>
                  <a:lnTo>
                    <a:pt x="35684" y="2444"/>
                  </a:lnTo>
                  <a:lnTo>
                    <a:pt x="41187" y="5512"/>
                  </a:lnTo>
                  <a:lnTo>
                    <a:pt x="32468" y="5512"/>
                  </a:lnTo>
                  <a:lnTo>
                    <a:pt x="21182" y="6252"/>
                  </a:lnTo>
                  <a:lnTo>
                    <a:pt x="10227" y="9065"/>
                  </a:lnTo>
                  <a:lnTo>
                    <a:pt x="0" y="13888"/>
                  </a:lnTo>
                  <a:close/>
                </a:path>
                <a:path w="43815" h="62864">
                  <a:moveTo>
                    <a:pt x="43687" y="6907"/>
                  </a:moveTo>
                  <a:lnTo>
                    <a:pt x="32468" y="5512"/>
                  </a:lnTo>
                  <a:lnTo>
                    <a:pt x="41187" y="5512"/>
                  </a:lnTo>
                  <a:lnTo>
                    <a:pt x="43687" y="6907"/>
                  </a:lnTo>
                  <a:close/>
                </a:path>
              </a:pathLst>
            </a:custGeom>
            <a:solidFill>
              <a:srgbClr val="335C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-1673" y="3071308"/>
            <a:ext cx="5585460" cy="7217409"/>
            <a:chOff x="-1673" y="3071308"/>
            <a:chExt cx="5585460" cy="7217409"/>
          </a:xfrm>
        </p:grpSpPr>
        <p:sp>
          <p:nvSpPr>
            <p:cNvPr id="19" name="object 19"/>
            <p:cNvSpPr/>
            <p:nvPr/>
          </p:nvSpPr>
          <p:spPr>
            <a:xfrm>
              <a:off x="1711183" y="3071308"/>
              <a:ext cx="3391653" cy="60893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-1673" y="8144245"/>
              <a:ext cx="5585430" cy="21444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1652905" marR="5080" indent="-1231265">
              <a:lnSpc>
                <a:spcPts val="9980"/>
              </a:lnSpc>
              <a:spcBef>
                <a:spcPts val="2115"/>
              </a:spcBef>
            </a:pPr>
            <a:r>
              <a:rPr spc="-229" dirty="0"/>
              <a:t>Thank</a:t>
            </a:r>
            <a:r>
              <a:rPr spc="-2014" dirty="0"/>
              <a:t> </a:t>
            </a:r>
            <a:r>
              <a:rPr spc="-565" dirty="0"/>
              <a:t>you </a:t>
            </a:r>
            <a:r>
              <a:rPr spc="-100" dirty="0"/>
              <a:t>for  </a:t>
            </a:r>
            <a:r>
              <a:rPr spc="-445" dirty="0"/>
              <a:t>attention!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3873632" y="7511089"/>
            <a:ext cx="996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FFFFFF"/>
                </a:solidFill>
                <a:latin typeface="Verdana"/>
                <a:cs typeface="Verdana"/>
              </a:rPr>
              <a:t>TEAM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01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331462" y="8260714"/>
            <a:ext cx="2539365" cy="98551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indent="394335" algn="r">
              <a:lnSpc>
                <a:spcPts val="1800"/>
              </a:lnSpc>
              <a:spcBef>
                <a:spcPts val="459"/>
              </a:spcBef>
            </a:pP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ANAR</a:t>
            </a:r>
            <a:r>
              <a:rPr sz="18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Verdana"/>
                <a:cs typeface="Verdana"/>
              </a:rPr>
              <a:t>BAYRAMOV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NARGIZ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Verdana"/>
                <a:cs typeface="Verdana"/>
              </a:rPr>
              <a:t>BAYRAMOVA 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NIGAR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SALAYEVA 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SANAN</a:t>
            </a:r>
            <a:r>
              <a:rPr sz="18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MARDANLI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21076" y="7535656"/>
            <a:ext cx="1849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PRESENTED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1440" y="5646"/>
            <a:ext cx="5166995" cy="2908300"/>
          </a:xfrm>
          <a:custGeom>
            <a:avLst/>
            <a:gdLst/>
            <a:ahLst/>
            <a:cxnLst/>
            <a:rect l="l" t="t" r="r" b="b"/>
            <a:pathLst>
              <a:path w="5166995" h="2908300">
                <a:moveTo>
                  <a:pt x="2232405" y="2895600"/>
                </a:moveTo>
                <a:lnTo>
                  <a:pt x="2232543" y="2895600"/>
                </a:lnTo>
                <a:lnTo>
                  <a:pt x="2179970" y="2908300"/>
                </a:lnTo>
                <a:lnTo>
                  <a:pt x="2232405" y="2895600"/>
                </a:lnTo>
                <a:close/>
              </a:path>
              <a:path w="5166995" h="2908300">
                <a:moveTo>
                  <a:pt x="2494718" y="2857500"/>
                </a:moveTo>
                <a:lnTo>
                  <a:pt x="2495074" y="2857500"/>
                </a:lnTo>
                <a:lnTo>
                  <a:pt x="2390131" y="2882900"/>
                </a:lnTo>
                <a:lnTo>
                  <a:pt x="2337624" y="2882900"/>
                </a:lnTo>
                <a:lnTo>
                  <a:pt x="2285095" y="2895600"/>
                </a:lnTo>
                <a:lnTo>
                  <a:pt x="2284919" y="2895600"/>
                </a:lnTo>
                <a:lnTo>
                  <a:pt x="2389876" y="2870200"/>
                </a:lnTo>
                <a:lnTo>
                  <a:pt x="2442313" y="2870200"/>
                </a:lnTo>
                <a:lnTo>
                  <a:pt x="2494718" y="2857500"/>
                </a:lnTo>
                <a:close/>
              </a:path>
              <a:path w="5166995" h="2908300">
                <a:moveTo>
                  <a:pt x="2643971" y="2832100"/>
                </a:moveTo>
                <a:lnTo>
                  <a:pt x="2644471" y="2832100"/>
                </a:lnTo>
                <a:lnTo>
                  <a:pt x="2544900" y="2857500"/>
                </a:lnTo>
                <a:lnTo>
                  <a:pt x="2544500" y="2857500"/>
                </a:lnTo>
                <a:lnTo>
                  <a:pt x="2643971" y="2832100"/>
                </a:lnTo>
                <a:close/>
              </a:path>
              <a:path w="5166995" h="2908300">
                <a:moveTo>
                  <a:pt x="3306259" y="2679700"/>
                </a:moveTo>
                <a:lnTo>
                  <a:pt x="3323697" y="2679700"/>
                </a:lnTo>
                <a:lnTo>
                  <a:pt x="3308414" y="2692400"/>
                </a:lnTo>
                <a:lnTo>
                  <a:pt x="3145342" y="2743200"/>
                </a:lnTo>
                <a:lnTo>
                  <a:pt x="3094759" y="2755900"/>
                </a:lnTo>
                <a:lnTo>
                  <a:pt x="3044005" y="2755900"/>
                </a:lnTo>
                <a:lnTo>
                  <a:pt x="2843127" y="2806700"/>
                </a:lnTo>
                <a:lnTo>
                  <a:pt x="2793538" y="2806700"/>
                </a:lnTo>
                <a:lnTo>
                  <a:pt x="2694204" y="2832100"/>
                </a:lnTo>
                <a:lnTo>
                  <a:pt x="2693650" y="2832100"/>
                </a:lnTo>
                <a:lnTo>
                  <a:pt x="2842380" y="2794000"/>
                </a:lnTo>
                <a:lnTo>
                  <a:pt x="2891835" y="2794000"/>
                </a:lnTo>
                <a:lnTo>
                  <a:pt x="3143980" y="2730500"/>
                </a:lnTo>
                <a:lnTo>
                  <a:pt x="3306259" y="2679700"/>
                </a:lnTo>
                <a:close/>
              </a:path>
              <a:path w="5166995" h="2908300">
                <a:moveTo>
                  <a:pt x="3336419" y="2667000"/>
                </a:moveTo>
                <a:lnTo>
                  <a:pt x="3353899" y="2667000"/>
                </a:lnTo>
                <a:lnTo>
                  <a:pt x="3338873" y="2679700"/>
                </a:lnTo>
                <a:lnTo>
                  <a:pt x="3321408" y="2679700"/>
                </a:lnTo>
                <a:lnTo>
                  <a:pt x="3336419" y="2667000"/>
                </a:lnTo>
                <a:close/>
              </a:path>
              <a:path w="5166995" h="2908300">
                <a:moveTo>
                  <a:pt x="3365853" y="2654300"/>
                </a:moveTo>
                <a:lnTo>
                  <a:pt x="3379869" y="2654300"/>
                </a:lnTo>
                <a:lnTo>
                  <a:pt x="3368730" y="2667000"/>
                </a:lnTo>
                <a:lnTo>
                  <a:pt x="3351248" y="2667000"/>
                </a:lnTo>
                <a:lnTo>
                  <a:pt x="3365853" y="2654300"/>
                </a:lnTo>
                <a:close/>
              </a:path>
              <a:path w="5166995" h="2908300">
                <a:moveTo>
                  <a:pt x="3387464" y="2641600"/>
                </a:moveTo>
                <a:lnTo>
                  <a:pt x="3401482" y="2641600"/>
                </a:lnTo>
                <a:lnTo>
                  <a:pt x="3390825" y="2654300"/>
                </a:lnTo>
                <a:lnTo>
                  <a:pt x="3376785" y="2654300"/>
                </a:lnTo>
                <a:lnTo>
                  <a:pt x="3387464" y="2641600"/>
                </a:lnTo>
                <a:close/>
              </a:path>
              <a:path w="5166995" h="2908300">
                <a:moveTo>
                  <a:pt x="3407582" y="2628900"/>
                </a:moveTo>
                <a:lnTo>
                  <a:pt x="3418537" y="2628900"/>
                </a:lnTo>
                <a:lnTo>
                  <a:pt x="3411723" y="2641600"/>
                </a:lnTo>
                <a:lnTo>
                  <a:pt x="3397770" y="2641600"/>
                </a:lnTo>
                <a:lnTo>
                  <a:pt x="3407582" y="2628900"/>
                </a:lnTo>
                <a:close/>
              </a:path>
              <a:path w="5166995" h="2908300">
                <a:moveTo>
                  <a:pt x="3419902" y="2616200"/>
                </a:moveTo>
                <a:lnTo>
                  <a:pt x="3430541" y="2616200"/>
                </a:lnTo>
                <a:lnTo>
                  <a:pt x="3424923" y="2628900"/>
                </a:lnTo>
                <a:lnTo>
                  <a:pt x="3414003" y="2628900"/>
                </a:lnTo>
                <a:lnTo>
                  <a:pt x="3419902" y="2616200"/>
                </a:lnTo>
                <a:close/>
              </a:path>
              <a:path w="5166995" h="2908300">
                <a:moveTo>
                  <a:pt x="3428772" y="2603500"/>
                </a:moveTo>
                <a:lnTo>
                  <a:pt x="3437026" y="2603500"/>
                </a:lnTo>
                <a:lnTo>
                  <a:pt x="3435051" y="2616200"/>
                </a:lnTo>
                <a:lnTo>
                  <a:pt x="3424939" y="2616200"/>
                </a:lnTo>
                <a:lnTo>
                  <a:pt x="3428772" y="2603500"/>
                </a:lnTo>
                <a:close/>
              </a:path>
              <a:path w="5166995" h="2908300">
                <a:moveTo>
                  <a:pt x="3431228" y="2590800"/>
                </a:moveTo>
                <a:lnTo>
                  <a:pt x="3438186" y="2590800"/>
                </a:lnTo>
                <a:lnTo>
                  <a:pt x="3438202" y="2603500"/>
                </a:lnTo>
                <a:lnTo>
                  <a:pt x="3431283" y="2603500"/>
                </a:lnTo>
                <a:lnTo>
                  <a:pt x="3431228" y="2590800"/>
                </a:lnTo>
                <a:close/>
              </a:path>
              <a:path w="5166995" h="2908300">
                <a:moveTo>
                  <a:pt x="3426983" y="2578100"/>
                </a:moveTo>
                <a:lnTo>
                  <a:pt x="3434707" y="2578100"/>
                </a:lnTo>
                <a:lnTo>
                  <a:pt x="3436856" y="2590800"/>
                </a:lnTo>
                <a:lnTo>
                  <a:pt x="3428422" y="2590800"/>
                </a:lnTo>
                <a:lnTo>
                  <a:pt x="3426983" y="2578100"/>
                </a:lnTo>
                <a:close/>
              </a:path>
              <a:path w="5166995" h="2908300">
                <a:moveTo>
                  <a:pt x="3412734" y="2565400"/>
                </a:moveTo>
                <a:lnTo>
                  <a:pt x="3421639" y="2565400"/>
                </a:lnTo>
                <a:lnTo>
                  <a:pt x="3426185" y="2578100"/>
                </a:lnTo>
                <a:lnTo>
                  <a:pt x="3417384" y="2578100"/>
                </a:lnTo>
                <a:lnTo>
                  <a:pt x="3412734" y="2565400"/>
                </a:lnTo>
                <a:close/>
              </a:path>
              <a:path w="5166995" h="2908300">
                <a:moveTo>
                  <a:pt x="3386030" y="2552700"/>
                </a:moveTo>
                <a:lnTo>
                  <a:pt x="3400570" y="2552700"/>
                </a:lnTo>
                <a:lnTo>
                  <a:pt x="3411657" y="2565400"/>
                </a:lnTo>
                <a:lnTo>
                  <a:pt x="3397137" y="2565400"/>
                </a:lnTo>
                <a:lnTo>
                  <a:pt x="3386030" y="2552700"/>
                </a:lnTo>
                <a:close/>
              </a:path>
              <a:path w="5166995" h="2908300">
                <a:moveTo>
                  <a:pt x="3363140" y="2540000"/>
                </a:moveTo>
                <a:lnTo>
                  <a:pt x="3377672" y="2540000"/>
                </a:lnTo>
                <a:lnTo>
                  <a:pt x="3389211" y="2552700"/>
                </a:lnTo>
                <a:lnTo>
                  <a:pt x="3374668" y="2552700"/>
                </a:lnTo>
                <a:lnTo>
                  <a:pt x="3363140" y="2540000"/>
                </a:lnTo>
                <a:close/>
              </a:path>
              <a:path w="5166995" h="2908300">
                <a:moveTo>
                  <a:pt x="3331016" y="2527300"/>
                </a:moveTo>
                <a:lnTo>
                  <a:pt x="3349940" y="2527300"/>
                </a:lnTo>
                <a:lnTo>
                  <a:pt x="3366044" y="2540000"/>
                </a:lnTo>
                <a:lnTo>
                  <a:pt x="3347146" y="2540000"/>
                </a:lnTo>
                <a:lnTo>
                  <a:pt x="3331016" y="2527300"/>
                </a:lnTo>
                <a:close/>
              </a:path>
              <a:path w="5166995" h="2908300">
                <a:moveTo>
                  <a:pt x="3258217" y="2501900"/>
                </a:moveTo>
                <a:lnTo>
                  <a:pt x="3280917" y="2501900"/>
                </a:lnTo>
                <a:lnTo>
                  <a:pt x="3301041" y="2514600"/>
                </a:lnTo>
                <a:lnTo>
                  <a:pt x="3317410" y="2514600"/>
                </a:lnTo>
                <a:lnTo>
                  <a:pt x="3333719" y="2527300"/>
                </a:lnTo>
                <a:lnTo>
                  <a:pt x="3298454" y="2527300"/>
                </a:lnTo>
                <a:lnTo>
                  <a:pt x="3258217" y="2501900"/>
                </a:lnTo>
                <a:close/>
              </a:path>
              <a:path w="5166995" h="2908300">
                <a:moveTo>
                  <a:pt x="2417892" y="2247900"/>
                </a:moveTo>
                <a:lnTo>
                  <a:pt x="2451135" y="2247900"/>
                </a:lnTo>
                <a:lnTo>
                  <a:pt x="2490571" y="2260600"/>
                </a:lnTo>
                <a:lnTo>
                  <a:pt x="2530517" y="2286000"/>
                </a:lnTo>
                <a:lnTo>
                  <a:pt x="2611384" y="2311400"/>
                </a:lnTo>
                <a:lnTo>
                  <a:pt x="2813023" y="2362200"/>
                </a:lnTo>
                <a:lnTo>
                  <a:pt x="2866221" y="2387600"/>
                </a:lnTo>
                <a:lnTo>
                  <a:pt x="3025953" y="2425700"/>
                </a:lnTo>
                <a:lnTo>
                  <a:pt x="3074627" y="2438400"/>
                </a:lnTo>
                <a:lnTo>
                  <a:pt x="3123257" y="2463800"/>
                </a:lnTo>
                <a:lnTo>
                  <a:pt x="3220224" y="2489200"/>
                </a:lnTo>
                <a:lnTo>
                  <a:pt x="3240496" y="2489200"/>
                </a:lnTo>
                <a:lnTo>
                  <a:pt x="3260731" y="2501900"/>
                </a:lnTo>
                <a:lnTo>
                  <a:pt x="3238005" y="2501900"/>
                </a:lnTo>
                <a:lnTo>
                  <a:pt x="3217746" y="2489200"/>
                </a:lnTo>
                <a:lnTo>
                  <a:pt x="3023398" y="2438400"/>
                </a:lnTo>
                <a:lnTo>
                  <a:pt x="2916770" y="2413000"/>
                </a:lnTo>
                <a:lnTo>
                  <a:pt x="2863447" y="2387600"/>
                </a:lnTo>
                <a:lnTo>
                  <a:pt x="2810146" y="2374900"/>
                </a:lnTo>
                <a:lnTo>
                  <a:pt x="2607900" y="2324100"/>
                </a:lnTo>
                <a:lnTo>
                  <a:pt x="2567170" y="2311400"/>
                </a:lnTo>
                <a:lnTo>
                  <a:pt x="2526584" y="2286000"/>
                </a:lnTo>
                <a:lnTo>
                  <a:pt x="2446376" y="2260600"/>
                </a:lnTo>
                <a:lnTo>
                  <a:pt x="2432088" y="2260600"/>
                </a:lnTo>
                <a:lnTo>
                  <a:pt x="2417892" y="2247900"/>
                </a:lnTo>
                <a:close/>
              </a:path>
              <a:path w="5166995" h="2908300">
                <a:moveTo>
                  <a:pt x="2389982" y="2235200"/>
                </a:moveTo>
                <a:lnTo>
                  <a:pt x="2423198" y="2235200"/>
                </a:lnTo>
                <a:lnTo>
                  <a:pt x="2437084" y="2247900"/>
                </a:lnTo>
                <a:lnTo>
                  <a:pt x="2403840" y="2247900"/>
                </a:lnTo>
                <a:lnTo>
                  <a:pt x="2389982" y="2235200"/>
                </a:lnTo>
                <a:close/>
              </a:path>
              <a:path w="5166995" h="2908300">
                <a:moveTo>
                  <a:pt x="2371426" y="2222500"/>
                </a:moveTo>
                <a:lnTo>
                  <a:pt x="2396163" y="2222500"/>
                </a:lnTo>
                <a:lnTo>
                  <a:pt x="2409537" y="2235200"/>
                </a:lnTo>
                <a:lnTo>
                  <a:pt x="2380648" y="2235200"/>
                </a:lnTo>
                <a:lnTo>
                  <a:pt x="2371426" y="2222500"/>
                </a:lnTo>
                <a:close/>
              </a:path>
              <a:path w="5166995" h="2908300">
                <a:moveTo>
                  <a:pt x="2354264" y="2209800"/>
                </a:moveTo>
                <a:lnTo>
                  <a:pt x="2378625" y="2209800"/>
                </a:lnTo>
                <a:lnTo>
                  <a:pt x="2387207" y="2222500"/>
                </a:lnTo>
                <a:lnTo>
                  <a:pt x="2362553" y="2222500"/>
                </a:lnTo>
                <a:lnTo>
                  <a:pt x="2354264" y="2209800"/>
                </a:lnTo>
                <a:close/>
              </a:path>
              <a:path w="5166995" h="2908300">
                <a:moveTo>
                  <a:pt x="2347372" y="2197100"/>
                </a:moveTo>
                <a:lnTo>
                  <a:pt x="2363508" y="2197100"/>
                </a:lnTo>
                <a:lnTo>
                  <a:pt x="2370649" y="2209800"/>
                </a:lnTo>
                <a:lnTo>
                  <a:pt x="2350709" y="2209800"/>
                </a:lnTo>
                <a:lnTo>
                  <a:pt x="2347372" y="2197100"/>
                </a:lnTo>
                <a:close/>
              </a:path>
              <a:path w="5166995" h="2908300">
                <a:moveTo>
                  <a:pt x="2342559" y="2184400"/>
                </a:moveTo>
                <a:lnTo>
                  <a:pt x="2356069" y="2184400"/>
                </a:lnTo>
                <a:lnTo>
                  <a:pt x="2356945" y="2197100"/>
                </a:lnTo>
                <a:lnTo>
                  <a:pt x="2343215" y="2197100"/>
                </a:lnTo>
                <a:lnTo>
                  <a:pt x="2342559" y="2184400"/>
                </a:lnTo>
                <a:close/>
              </a:path>
              <a:path w="5166995" h="2908300">
                <a:moveTo>
                  <a:pt x="2345075" y="2171700"/>
                </a:moveTo>
                <a:lnTo>
                  <a:pt x="2360609" y="2171700"/>
                </a:lnTo>
                <a:lnTo>
                  <a:pt x="2358421" y="2184400"/>
                </a:lnTo>
                <a:lnTo>
                  <a:pt x="2343653" y="2184400"/>
                </a:lnTo>
                <a:lnTo>
                  <a:pt x="2345075" y="2171700"/>
                </a:lnTo>
                <a:close/>
              </a:path>
              <a:path w="5166995" h="2908300">
                <a:moveTo>
                  <a:pt x="2356288" y="2159000"/>
                </a:moveTo>
                <a:lnTo>
                  <a:pt x="2389326" y="2159000"/>
                </a:lnTo>
                <a:lnTo>
                  <a:pt x="2377949" y="2171700"/>
                </a:lnTo>
                <a:lnTo>
                  <a:pt x="2351529" y="2171700"/>
                </a:lnTo>
                <a:lnTo>
                  <a:pt x="2356288" y="2159000"/>
                </a:lnTo>
                <a:close/>
              </a:path>
              <a:path w="5166995" h="2908300">
                <a:moveTo>
                  <a:pt x="5105810" y="1397000"/>
                </a:moveTo>
                <a:lnTo>
                  <a:pt x="5147235" y="1397000"/>
                </a:lnTo>
                <a:lnTo>
                  <a:pt x="5142401" y="1409700"/>
                </a:lnTo>
                <a:lnTo>
                  <a:pt x="5136271" y="1409700"/>
                </a:lnTo>
                <a:lnTo>
                  <a:pt x="5129841" y="1422400"/>
                </a:lnTo>
                <a:lnTo>
                  <a:pt x="5116304" y="1422400"/>
                </a:lnTo>
                <a:lnTo>
                  <a:pt x="5097287" y="1435100"/>
                </a:lnTo>
                <a:lnTo>
                  <a:pt x="5077512" y="1447800"/>
                </a:lnTo>
                <a:lnTo>
                  <a:pt x="5036685" y="1473200"/>
                </a:lnTo>
                <a:lnTo>
                  <a:pt x="4977918" y="1498600"/>
                </a:lnTo>
                <a:lnTo>
                  <a:pt x="4948120" y="1498600"/>
                </a:lnTo>
                <a:lnTo>
                  <a:pt x="4918182" y="1511300"/>
                </a:lnTo>
                <a:lnTo>
                  <a:pt x="4775204" y="1549400"/>
                </a:lnTo>
                <a:lnTo>
                  <a:pt x="4674749" y="1574800"/>
                </a:lnTo>
                <a:lnTo>
                  <a:pt x="4516348" y="1612900"/>
                </a:lnTo>
                <a:lnTo>
                  <a:pt x="3626824" y="1841500"/>
                </a:lnTo>
                <a:lnTo>
                  <a:pt x="3477823" y="1866900"/>
                </a:lnTo>
                <a:lnTo>
                  <a:pt x="2978069" y="1993900"/>
                </a:lnTo>
                <a:lnTo>
                  <a:pt x="2928151" y="2019300"/>
                </a:lnTo>
                <a:lnTo>
                  <a:pt x="2778487" y="2057400"/>
                </a:lnTo>
                <a:lnTo>
                  <a:pt x="2686701" y="2082800"/>
                </a:lnTo>
                <a:lnTo>
                  <a:pt x="2640858" y="2082800"/>
                </a:lnTo>
                <a:lnTo>
                  <a:pt x="2503672" y="2120900"/>
                </a:lnTo>
                <a:lnTo>
                  <a:pt x="2481969" y="2133600"/>
                </a:lnTo>
                <a:lnTo>
                  <a:pt x="2460314" y="2133600"/>
                </a:lnTo>
                <a:lnTo>
                  <a:pt x="2417222" y="2159000"/>
                </a:lnTo>
                <a:lnTo>
                  <a:pt x="2372971" y="2159000"/>
                </a:lnTo>
                <a:lnTo>
                  <a:pt x="2378988" y="2146300"/>
                </a:lnTo>
                <a:lnTo>
                  <a:pt x="2413120" y="2146300"/>
                </a:lnTo>
                <a:lnTo>
                  <a:pt x="2456406" y="2120900"/>
                </a:lnTo>
                <a:lnTo>
                  <a:pt x="2478113" y="2120900"/>
                </a:lnTo>
                <a:lnTo>
                  <a:pt x="2499833" y="2108200"/>
                </a:lnTo>
                <a:lnTo>
                  <a:pt x="2774554" y="2032000"/>
                </a:lnTo>
                <a:lnTo>
                  <a:pt x="4510472" y="1587500"/>
                </a:lnTo>
                <a:lnTo>
                  <a:pt x="4668637" y="1549400"/>
                </a:lnTo>
                <a:lnTo>
                  <a:pt x="4768948" y="1524000"/>
                </a:lnTo>
                <a:lnTo>
                  <a:pt x="4911361" y="1485900"/>
                </a:lnTo>
                <a:lnTo>
                  <a:pt x="4940688" y="1473200"/>
                </a:lnTo>
                <a:lnTo>
                  <a:pt x="4969695" y="1473200"/>
                </a:lnTo>
                <a:lnTo>
                  <a:pt x="5026331" y="1447800"/>
                </a:lnTo>
                <a:lnTo>
                  <a:pt x="5045875" y="1435100"/>
                </a:lnTo>
                <a:lnTo>
                  <a:pt x="5064817" y="1435100"/>
                </a:lnTo>
                <a:lnTo>
                  <a:pt x="5082903" y="1422400"/>
                </a:lnTo>
                <a:lnTo>
                  <a:pt x="5099878" y="1409700"/>
                </a:lnTo>
                <a:lnTo>
                  <a:pt x="5105810" y="1397000"/>
                </a:lnTo>
                <a:close/>
              </a:path>
              <a:path w="5166995" h="2908300">
                <a:moveTo>
                  <a:pt x="5121675" y="1384300"/>
                </a:moveTo>
                <a:lnTo>
                  <a:pt x="5155785" y="1384300"/>
                </a:lnTo>
                <a:lnTo>
                  <a:pt x="5151719" y="1397000"/>
                </a:lnTo>
                <a:lnTo>
                  <a:pt x="5116765" y="1397000"/>
                </a:lnTo>
                <a:lnTo>
                  <a:pt x="5121675" y="1384300"/>
                </a:lnTo>
                <a:close/>
              </a:path>
              <a:path w="5166995" h="2908300">
                <a:moveTo>
                  <a:pt x="5136849" y="1358900"/>
                </a:moveTo>
                <a:lnTo>
                  <a:pt x="5164134" y="1358900"/>
                </a:lnTo>
                <a:lnTo>
                  <a:pt x="5162042" y="1371600"/>
                </a:lnTo>
                <a:lnTo>
                  <a:pt x="5159368" y="1384300"/>
                </a:lnTo>
                <a:lnTo>
                  <a:pt x="5126855" y="1384300"/>
                </a:lnTo>
                <a:lnTo>
                  <a:pt x="5131275" y="1371600"/>
                </a:lnTo>
                <a:lnTo>
                  <a:pt x="5134223" y="1371600"/>
                </a:lnTo>
                <a:lnTo>
                  <a:pt x="5136849" y="1358900"/>
                </a:lnTo>
                <a:close/>
              </a:path>
              <a:path w="5166995" h="2908300">
                <a:moveTo>
                  <a:pt x="5138856" y="1346200"/>
                </a:moveTo>
                <a:lnTo>
                  <a:pt x="5166451" y="1346200"/>
                </a:lnTo>
                <a:lnTo>
                  <a:pt x="5165615" y="1358900"/>
                </a:lnTo>
                <a:lnTo>
                  <a:pt x="5138506" y="1358900"/>
                </a:lnTo>
                <a:lnTo>
                  <a:pt x="5138856" y="1346200"/>
                </a:lnTo>
                <a:close/>
              </a:path>
              <a:path w="5166995" h="2908300">
                <a:moveTo>
                  <a:pt x="5138375" y="1333500"/>
                </a:moveTo>
                <a:lnTo>
                  <a:pt x="5166060" y="1333500"/>
                </a:lnTo>
                <a:lnTo>
                  <a:pt x="5166576" y="1346200"/>
                </a:lnTo>
                <a:lnTo>
                  <a:pt x="5139266" y="1346200"/>
                </a:lnTo>
                <a:lnTo>
                  <a:pt x="5138375" y="1333500"/>
                </a:lnTo>
                <a:close/>
              </a:path>
              <a:path w="5166995" h="2908300">
                <a:moveTo>
                  <a:pt x="2500333" y="508000"/>
                </a:moveTo>
                <a:lnTo>
                  <a:pt x="2704417" y="508000"/>
                </a:lnTo>
                <a:lnTo>
                  <a:pt x="2997317" y="584200"/>
                </a:lnTo>
                <a:lnTo>
                  <a:pt x="3046087" y="584200"/>
                </a:lnTo>
                <a:lnTo>
                  <a:pt x="3437394" y="685800"/>
                </a:lnTo>
                <a:lnTo>
                  <a:pt x="3486444" y="685800"/>
                </a:lnTo>
                <a:lnTo>
                  <a:pt x="4121388" y="850900"/>
                </a:lnTo>
                <a:lnTo>
                  <a:pt x="4169954" y="876300"/>
                </a:lnTo>
                <a:lnTo>
                  <a:pt x="4457651" y="952500"/>
                </a:lnTo>
                <a:lnTo>
                  <a:pt x="4505313" y="977900"/>
                </a:lnTo>
                <a:lnTo>
                  <a:pt x="4552869" y="990600"/>
                </a:lnTo>
                <a:lnTo>
                  <a:pt x="4604163" y="1003300"/>
                </a:lnTo>
                <a:lnTo>
                  <a:pt x="4655318" y="1028700"/>
                </a:lnTo>
                <a:lnTo>
                  <a:pt x="4706282" y="1041400"/>
                </a:lnTo>
                <a:lnTo>
                  <a:pt x="4756999" y="1066800"/>
                </a:lnTo>
                <a:lnTo>
                  <a:pt x="4807418" y="1079500"/>
                </a:lnTo>
                <a:lnTo>
                  <a:pt x="4857483" y="1104900"/>
                </a:lnTo>
                <a:lnTo>
                  <a:pt x="4974948" y="1155700"/>
                </a:lnTo>
                <a:lnTo>
                  <a:pt x="4998293" y="1168400"/>
                </a:lnTo>
                <a:lnTo>
                  <a:pt x="5044132" y="1193800"/>
                </a:lnTo>
                <a:lnTo>
                  <a:pt x="5083158" y="1219200"/>
                </a:lnTo>
                <a:lnTo>
                  <a:pt x="5115184" y="1257300"/>
                </a:lnTo>
                <a:lnTo>
                  <a:pt x="5130011" y="1270000"/>
                </a:lnTo>
                <a:lnTo>
                  <a:pt x="5157283" y="1308100"/>
                </a:lnTo>
                <a:lnTo>
                  <a:pt x="5164935" y="1333500"/>
                </a:lnTo>
                <a:lnTo>
                  <a:pt x="5136548" y="1333500"/>
                </a:lnTo>
                <a:lnTo>
                  <a:pt x="5132190" y="1320800"/>
                </a:lnTo>
                <a:lnTo>
                  <a:pt x="5125891" y="1308100"/>
                </a:lnTo>
                <a:lnTo>
                  <a:pt x="5095936" y="1270000"/>
                </a:lnTo>
                <a:lnTo>
                  <a:pt x="5066198" y="1244600"/>
                </a:lnTo>
                <a:lnTo>
                  <a:pt x="5028857" y="1219200"/>
                </a:lnTo>
                <a:lnTo>
                  <a:pt x="4961552" y="1181100"/>
                </a:lnTo>
                <a:lnTo>
                  <a:pt x="4845794" y="1130300"/>
                </a:lnTo>
                <a:lnTo>
                  <a:pt x="4796169" y="1104900"/>
                </a:lnTo>
                <a:lnTo>
                  <a:pt x="4746140" y="1092200"/>
                </a:lnTo>
                <a:lnTo>
                  <a:pt x="4695759" y="1066800"/>
                </a:lnTo>
                <a:lnTo>
                  <a:pt x="4645079" y="1054100"/>
                </a:lnTo>
                <a:lnTo>
                  <a:pt x="4594151" y="1028700"/>
                </a:lnTo>
                <a:lnTo>
                  <a:pt x="4543029" y="1016000"/>
                </a:lnTo>
                <a:lnTo>
                  <a:pt x="4400462" y="977900"/>
                </a:lnTo>
                <a:lnTo>
                  <a:pt x="4352728" y="952500"/>
                </a:lnTo>
                <a:lnTo>
                  <a:pt x="3428877" y="711200"/>
                </a:lnTo>
                <a:lnTo>
                  <a:pt x="3379817" y="711200"/>
                </a:lnTo>
                <a:lnTo>
                  <a:pt x="3037591" y="622300"/>
                </a:lnTo>
                <a:lnTo>
                  <a:pt x="2988819" y="622300"/>
                </a:lnTo>
                <a:lnTo>
                  <a:pt x="2744740" y="558800"/>
                </a:lnTo>
                <a:lnTo>
                  <a:pt x="2695883" y="558800"/>
                </a:lnTo>
                <a:lnTo>
                  <a:pt x="2500333" y="508000"/>
                </a:lnTo>
                <a:close/>
              </a:path>
              <a:path w="5166995" h="2908300">
                <a:moveTo>
                  <a:pt x="2255653" y="457200"/>
                </a:moveTo>
                <a:lnTo>
                  <a:pt x="2460015" y="457200"/>
                </a:lnTo>
                <a:lnTo>
                  <a:pt x="2655557" y="508000"/>
                </a:lnTo>
                <a:lnTo>
                  <a:pt x="2451417" y="508000"/>
                </a:lnTo>
                <a:lnTo>
                  <a:pt x="2255653" y="457200"/>
                </a:lnTo>
                <a:close/>
              </a:path>
              <a:path w="5166995" h="2908300">
                <a:moveTo>
                  <a:pt x="96720" y="50800"/>
                </a:moveTo>
                <a:lnTo>
                  <a:pt x="400195" y="50800"/>
                </a:lnTo>
                <a:lnTo>
                  <a:pt x="748665" y="127000"/>
                </a:lnTo>
                <a:lnTo>
                  <a:pt x="895543" y="152400"/>
                </a:lnTo>
                <a:lnTo>
                  <a:pt x="993457" y="165100"/>
                </a:lnTo>
                <a:lnTo>
                  <a:pt x="1091363" y="190500"/>
                </a:lnTo>
                <a:lnTo>
                  <a:pt x="1189259" y="203200"/>
                </a:lnTo>
                <a:lnTo>
                  <a:pt x="1238202" y="215900"/>
                </a:lnTo>
                <a:lnTo>
                  <a:pt x="1336026" y="228600"/>
                </a:lnTo>
                <a:lnTo>
                  <a:pt x="1482721" y="266700"/>
                </a:lnTo>
                <a:lnTo>
                  <a:pt x="1531609" y="266700"/>
                </a:lnTo>
                <a:lnTo>
                  <a:pt x="1727102" y="317500"/>
                </a:lnTo>
                <a:lnTo>
                  <a:pt x="1775960" y="317500"/>
                </a:lnTo>
                <a:lnTo>
                  <a:pt x="1922496" y="355600"/>
                </a:lnTo>
                <a:lnTo>
                  <a:pt x="1971328" y="355600"/>
                </a:lnTo>
                <a:lnTo>
                  <a:pt x="2166588" y="406400"/>
                </a:lnTo>
                <a:lnTo>
                  <a:pt x="2215386" y="406400"/>
                </a:lnTo>
                <a:lnTo>
                  <a:pt x="2411105" y="457200"/>
                </a:lnTo>
                <a:lnTo>
                  <a:pt x="2206689" y="457200"/>
                </a:lnTo>
                <a:lnTo>
                  <a:pt x="2060226" y="419100"/>
                </a:lnTo>
                <a:lnTo>
                  <a:pt x="2011391" y="419100"/>
                </a:lnTo>
                <a:lnTo>
                  <a:pt x="1864843" y="381000"/>
                </a:lnTo>
                <a:lnTo>
                  <a:pt x="1815980" y="381000"/>
                </a:lnTo>
                <a:lnTo>
                  <a:pt x="1669351" y="342900"/>
                </a:lnTo>
                <a:lnTo>
                  <a:pt x="1620461" y="342900"/>
                </a:lnTo>
                <a:lnTo>
                  <a:pt x="1473755" y="304800"/>
                </a:lnTo>
                <a:lnTo>
                  <a:pt x="1424841" y="304800"/>
                </a:lnTo>
                <a:lnTo>
                  <a:pt x="1278061" y="266700"/>
                </a:lnTo>
                <a:lnTo>
                  <a:pt x="1082241" y="241300"/>
                </a:lnTo>
                <a:lnTo>
                  <a:pt x="984292" y="215900"/>
                </a:lnTo>
                <a:lnTo>
                  <a:pt x="886324" y="203200"/>
                </a:lnTo>
                <a:lnTo>
                  <a:pt x="739341" y="177800"/>
                </a:lnTo>
                <a:lnTo>
                  <a:pt x="335748" y="101600"/>
                </a:lnTo>
                <a:lnTo>
                  <a:pt x="171424" y="63500"/>
                </a:lnTo>
                <a:lnTo>
                  <a:pt x="121621" y="63500"/>
                </a:lnTo>
                <a:lnTo>
                  <a:pt x="96720" y="50800"/>
                </a:lnTo>
                <a:close/>
              </a:path>
              <a:path w="5166995" h="2908300">
                <a:moveTo>
                  <a:pt x="7115" y="0"/>
                </a:moveTo>
                <a:lnTo>
                  <a:pt x="131938" y="0"/>
                </a:lnTo>
                <a:lnTo>
                  <a:pt x="156711" y="12700"/>
                </a:lnTo>
                <a:lnTo>
                  <a:pt x="181488" y="12700"/>
                </a:lnTo>
                <a:lnTo>
                  <a:pt x="345489" y="50800"/>
                </a:lnTo>
                <a:lnTo>
                  <a:pt x="53912" y="50800"/>
                </a:lnTo>
                <a:lnTo>
                  <a:pt x="35970" y="38100"/>
                </a:lnTo>
                <a:lnTo>
                  <a:pt x="0" y="38100"/>
                </a:lnTo>
                <a:lnTo>
                  <a:pt x="7115" y="0"/>
                </a:lnTo>
                <a:close/>
              </a:path>
            </a:pathLst>
          </a:custGeom>
          <a:solidFill>
            <a:srgbClr val="292E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74804" y="0"/>
            <a:ext cx="8453760" cy="29219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64111" y="5441685"/>
            <a:ext cx="5523888" cy="4845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2032706"/>
            <a:ext cx="10016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5" dirty="0">
                <a:solidFill>
                  <a:srgbClr val="FFFFFF"/>
                </a:solidFill>
              </a:rPr>
              <a:t>What</a:t>
            </a:r>
            <a:r>
              <a:rPr sz="4800" spc="-415" dirty="0">
                <a:solidFill>
                  <a:srgbClr val="FFFFFF"/>
                </a:solidFill>
              </a:rPr>
              <a:t> </a:t>
            </a:r>
            <a:r>
              <a:rPr sz="4800" spc="-190" dirty="0">
                <a:solidFill>
                  <a:srgbClr val="FFFFFF"/>
                </a:solidFill>
              </a:rPr>
              <a:t>is</a:t>
            </a:r>
            <a:r>
              <a:rPr sz="4800" spc="-409" dirty="0">
                <a:solidFill>
                  <a:srgbClr val="FFFFFF"/>
                </a:solidFill>
              </a:rPr>
              <a:t> </a:t>
            </a:r>
            <a:r>
              <a:rPr sz="4800" spc="-55" dirty="0">
                <a:solidFill>
                  <a:srgbClr val="FFFFFF"/>
                </a:solidFill>
              </a:rPr>
              <a:t>Online</a:t>
            </a:r>
            <a:r>
              <a:rPr sz="4800" spc="-415" dirty="0">
                <a:solidFill>
                  <a:srgbClr val="FFFFFF"/>
                </a:solidFill>
              </a:rPr>
              <a:t> </a:t>
            </a:r>
            <a:r>
              <a:rPr sz="4800" spc="-35" dirty="0">
                <a:solidFill>
                  <a:srgbClr val="FFFFFF"/>
                </a:solidFill>
              </a:rPr>
              <a:t>Taxi</a:t>
            </a:r>
            <a:r>
              <a:rPr sz="4800" spc="-409" dirty="0">
                <a:solidFill>
                  <a:srgbClr val="FFFFFF"/>
                </a:solidFill>
              </a:rPr>
              <a:t> </a:t>
            </a:r>
            <a:r>
              <a:rPr sz="4800" spc="-130" dirty="0">
                <a:solidFill>
                  <a:srgbClr val="FFFFFF"/>
                </a:solidFill>
              </a:rPr>
              <a:t>Sharing</a:t>
            </a:r>
            <a:r>
              <a:rPr sz="4800" spc="-415" dirty="0">
                <a:solidFill>
                  <a:srgbClr val="FFFFFF"/>
                </a:solidFill>
              </a:rPr>
              <a:t> </a:t>
            </a:r>
            <a:r>
              <a:rPr sz="4800" spc="-320" dirty="0">
                <a:solidFill>
                  <a:srgbClr val="FFFFFF"/>
                </a:solidFill>
              </a:rPr>
              <a:t>System?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1551395" y="3851981"/>
            <a:ext cx="135301" cy="135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1395" y="5850283"/>
            <a:ext cx="135301" cy="135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1395" y="6849434"/>
            <a:ext cx="135301" cy="135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1395" y="7848585"/>
            <a:ext cx="135301" cy="135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71745" y="3620716"/>
            <a:ext cx="12697460" cy="4521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87350">
              <a:lnSpc>
                <a:spcPct val="100899"/>
              </a:lnSpc>
              <a:spcBef>
                <a:spcPts val="90"/>
              </a:spcBef>
            </a:pPr>
            <a:r>
              <a:rPr sz="3250" spc="90" dirty="0">
                <a:solidFill>
                  <a:srgbClr val="FFFFFF"/>
                </a:solidFill>
                <a:latin typeface="Verdana"/>
                <a:cs typeface="Verdana"/>
              </a:rPr>
              <a:t>Online </a:t>
            </a:r>
            <a:r>
              <a:rPr sz="3250" spc="60" dirty="0">
                <a:solidFill>
                  <a:srgbClr val="FFFFFF"/>
                </a:solidFill>
                <a:latin typeface="Verdana"/>
                <a:cs typeface="Verdana"/>
              </a:rPr>
              <a:t>platform </a:t>
            </a:r>
            <a:r>
              <a:rPr sz="3250" spc="30" dirty="0">
                <a:solidFill>
                  <a:srgbClr val="FFFFFF"/>
                </a:solidFill>
                <a:latin typeface="Verdana"/>
                <a:cs typeface="Verdana"/>
              </a:rPr>
              <a:t>(mobile </a:t>
            </a:r>
            <a:r>
              <a:rPr sz="3250" spc="70" dirty="0">
                <a:solidFill>
                  <a:srgbClr val="FFFFFF"/>
                </a:solidFill>
                <a:latin typeface="Verdana"/>
                <a:cs typeface="Verdana"/>
              </a:rPr>
              <a:t>application </a:t>
            </a:r>
            <a:r>
              <a:rPr sz="3250" spc="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3250" spc="15" dirty="0">
                <a:solidFill>
                  <a:srgbClr val="FFFFFF"/>
                </a:solidFill>
                <a:latin typeface="Verdana"/>
                <a:cs typeface="Verdana"/>
              </a:rPr>
              <a:t>web-based)  </a:t>
            </a:r>
            <a:r>
              <a:rPr sz="3250" spc="114" dirty="0">
                <a:solidFill>
                  <a:srgbClr val="FFFFFF"/>
                </a:solidFill>
                <a:latin typeface="Verdana"/>
                <a:cs typeface="Verdana"/>
              </a:rPr>
              <a:t>connecting</a:t>
            </a:r>
            <a:r>
              <a:rPr sz="325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-5" dirty="0">
                <a:solidFill>
                  <a:srgbClr val="FFFFFF"/>
                </a:solidFill>
                <a:latin typeface="Verdana"/>
                <a:cs typeface="Verdana"/>
              </a:rPr>
              <a:t>riders</a:t>
            </a:r>
            <a:r>
              <a:rPr sz="325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10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325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90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325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30" dirty="0">
                <a:solidFill>
                  <a:srgbClr val="FFFFFF"/>
                </a:solidFill>
                <a:latin typeface="Verdana"/>
                <a:cs typeface="Verdana"/>
              </a:rPr>
              <a:t>passengers</a:t>
            </a:r>
            <a:r>
              <a:rPr sz="325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20" dirty="0">
                <a:solidFill>
                  <a:srgbClr val="FFFFFF"/>
                </a:solidFill>
                <a:latin typeface="Verdana"/>
                <a:cs typeface="Verdana"/>
              </a:rPr>
              <a:t>traveling</a:t>
            </a:r>
            <a:r>
              <a:rPr sz="325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60" dirty="0">
                <a:solidFill>
                  <a:srgbClr val="FFFFFF"/>
                </a:solidFill>
                <a:latin typeface="Verdana"/>
                <a:cs typeface="Verdana"/>
              </a:rPr>
              <a:t>same  </a:t>
            </a:r>
            <a:r>
              <a:rPr sz="3250" spc="30" dirty="0">
                <a:solidFill>
                  <a:srgbClr val="FFFFFF"/>
                </a:solidFill>
                <a:latin typeface="Verdana"/>
                <a:cs typeface="Verdana"/>
              </a:rPr>
              <a:t>direction/sharing </a:t>
            </a:r>
            <a:r>
              <a:rPr sz="3250" spc="60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3250" spc="-6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25" dirty="0">
                <a:solidFill>
                  <a:srgbClr val="FFFFFF"/>
                </a:solidFill>
                <a:latin typeface="Verdana"/>
                <a:cs typeface="Verdana"/>
              </a:rPr>
              <a:t>routes</a:t>
            </a:r>
            <a:endParaRPr sz="3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250" spc="-35" dirty="0">
                <a:solidFill>
                  <a:srgbClr val="FFFFFF"/>
                </a:solidFill>
                <a:latin typeface="Verdana"/>
                <a:cs typeface="Verdana"/>
              </a:rPr>
              <a:t>Cost-effective,</a:t>
            </a:r>
            <a:r>
              <a:rPr sz="325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11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25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15" dirty="0">
                <a:solidFill>
                  <a:srgbClr val="FFFFFF"/>
                </a:solidFill>
                <a:latin typeface="Verdana"/>
                <a:cs typeface="Verdana"/>
              </a:rPr>
              <a:t>eco-friendly</a:t>
            </a:r>
            <a:r>
              <a:rPr sz="325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5" dirty="0">
                <a:solidFill>
                  <a:srgbClr val="FFFFFF"/>
                </a:solidFill>
                <a:latin typeface="Verdana"/>
                <a:cs typeface="Verdana"/>
              </a:rPr>
              <a:t>alternative</a:t>
            </a:r>
            <a:r>
              <a:rPr sz="325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6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25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35" dirty="0">
                <a:solidFill>
                  <a:srgbClr val="FFFFFF"/>
                </a:solidFill>
                <a:latin typeface="Verdana"/>
                <a:cs typeface="Verdana"/>
              </a:rPr>
              <a:t>traditional</a:t>
            </a:r>
            <a:r>
              <a:rPr sz="325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-50" dirty="0">
                <a:solidFill>
                  <a:srgbClr val="FFFFFF"/>
                </a:solidFill>
                <a:latin typeface="Verdana"/>
                <a:cs typeface="Verdana"/>
              </a:rPr>
              <a:t>taxis</a:t>
            </a:r>
            <a:endParaRPr sz="3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Verdana"/>
              <a:cs typeface="Verdana"/>
            </a:endParaRPr>
          </a:p>
          <a:p>
            <a:pPr marL="12700" marR="734060">
              <a:lnSpc>
                <a:spcPct val="100899"/>
              </a:lnSpc>
            </a:pPr>
            <a:r>
              <a:rPr sz="3250" spc="30" dirty="0">
                <a:solidFill>
                  <a:srgbClr val="FFFFFF"/>
                </a:solidFill>
                <a:latin typeface="Verdana"/>
                <a:cs typeface="Verdana"/>
              </a:rPr>
              <a:t>Creating/joining</a:t>
            </a:r>
            <a:r>
              <a:rPr sz="325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35" dirty="0">
                <a:solidFill>
                  <a:srgbClr val="FFFFFF"/>
                </a:solidFill>
                <a:latin typeface="Verdana"/>
                <a:cs typeface="Verdana"/>
              </a:rPr>
              <a:t>ride</a:t>
            </a:r>
            <a:r>
              <a:rPr sz="325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-30" dirty="0">
                <a:solidFill>
                  <a:srgbClr val="FFFFFF"/>
                </a:solidFill>
                <a:latin typeface="Verdana"/>
                <a:cs typeface="Verdana"/>
              </a:rPr>
              <a:t>requests,</a:t>
            </a:r>
            <a:r>
              <a:rPr sz="325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65" dirty="0">
                <a:solidFill>
                  <a:srgbClr val="FFFFFF"/>
                </a:solidFill>
                <a:latin typeface="Verdana"/>
                <a:cs typeface="Verdana"/>
              </a:rPr>
              <a:t>tracking</a:t>
            </a:r>
            <a:r>
              <a:rPr sz="325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-70" dirty="0">
                <a:solidFill>
                  <a:srgbClr val="FFFFFF"/>
                </a:solidFill>
                <a:latin typeface="Verdana"/>
                <a:cs typeface="Verdana"/>
              </a:rPr>
              <a:t>ride,</a:t>
            </a:r>
            <a:r>
              <a:rPr sz="325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60" dirty="0">
                <a:solidFill>
                  <a:srgbClr val="FFFFFF"/>
                </a:solidFill>
                <a:latin typeface="Verdana"/>
                <a:cs typeface="Verdana"/>
              </a:rPr>
              <a:t>splitting</a:t>
            </a:r>
            <a:r>
              <a:rPr sz="325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-20" dirty="0">
                <a:solidFill>
                  <a:srgbClr val="FFFFFF"/>
                </a:solidFill>
                <a:latin typeface="Verdana"/>
                <a:cs typeface="Verdana"/>
              </a:rPr>
              <a:t>fare  </a:t>
            </a:r>
            <a:r>
              <a:rPr sz="3250" spc="150" dirty="0">
                <a:solidFill>
                  <a:srgbClr val="FFFFFF"/>
                </a:solidFill>
                <a:latin typeface="Verdana"/>
                <a:cs typeface="Verdana"/>
              </a:rPr>
              <a:t>among </a:t>
            </a:r>
            <a:r>
              <a:rPr sz="3250" spc="50" dirty="0">
                <a:solidFill>
                  <a:srgbClr val="FFFFFF"/>
                </a:solidFill>
                <a:latin typeface="Verdana"/>
                <a:cs typeface="Verdana"/>
              </a:rPr>
              <a:t>other </a:t>
            </a:r>
            <a:r>
              <a:rPr sz="3250" spc="-20" dirty="0">
                <a:solidFill>
                  <a:srgbClr val="FFFFFF"/>
                </a:solidFill>
                <a:latin typeface="Verdana"/>
                <a:cs typeface="Verdana"/>
              </a:rPr>
              <a:t>passengers, </a:t>
            </a:r>
            <a:r>
              <a:rPr sz="3250" spc="55" dirty="0">
                <a:solidFill>
                  <a:srgbClr val="FFFFFF"/>
                </a:solidFill>
                <a:latin typeface="Verdana"/>
                <a:cs typeface="Verdana"/>
              </a:rPr>
              <a:t>rating </a:t>
            </a:r>
            <a:r>
              <a:rPr sz="3250" spc="11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3250" spc="65" dirty="0">
                <a:solidFill>
                  <a:srgbClr val="FFFFFF"/>
                </a:solidFill>
                <a:latin typeface="Verdana"/>
                <a:cs typeface="Verdana"/>
              </a:rPr>
              <a:t>reporting  </a:t>
            </a:r>
            <a:r>
              <a:rPr sz="3250" spc="-40" dirty="0">
                <a:solidFill>
                  <a:srgbClr val="FFFFFF"/>
                </a:solidFill>
                <a:latin typeface="Verdana"/>
                <a:cs typeface="Verdana"/>
              </a:rPr>
              <a:t>driver/service</a:t>
            </a:r>
            <a:r>
              <a:rPr sz="325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-10" dirty="0">
                <a:solidFill>
                  <a:srgbClr val="FFFFFF"/>
                </a:solidFill>
                <a:latin typeface="Verdana"/>
                <a:cs typeface="Verdana"/>
              </a:rPr>
              <a:t>after</a:t>
            </a:r>
            <a:r>
              <a:rPr sz="325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35" dirty="0">
                <a:solidFill>
                  <a:srgbClr val="FFFFFF"/>
                </a:solidFill>
                <a:latin typeface="Verdana"/>
                <a:cs typeface="Verdana"/>
              </a:rPr>
              <a:t>ride</a:t>
            </a:r>
            <a:r>
              <a:rPr sz="325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-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325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114" dirty="0">
                <a:solidFill>
                  <a:srgbClr val="FFFFFF"/>
                </a:solidFill>
                <a:latin typeface="Verdana"/>
                <a:cs typeface="Verdana"/>
              </a:rPr>
              <a:t>completed</a:t>
            </a:r>
            <a:endParaRPr sz="32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7829" y="569369"/>
            <a:ext cx="16915130" cy="876300"/>
          </a:xfrm>
          <a:custGeom>
            <a:avLst/>
            <a:gdLst/>
            <a:ahLst/>
            <a:cxnLst/>
            <a:rect l="l" t="t" r="r" b="b"/>
            <a:pathLst>
              <a:path w="16915130" h="876300">
                <a:moveTo>
                  <a:pt x="0" y="0"/>
                </a:moveTo>
                <a:lnTo>
                  <a:pt x="16914590" y="0"/>
                </a:lnTo>
                <a:lnTo>
                  <a:pt x="16914590" y="876300"/>
                </a:lnTo>
                <a:lnTo>
                  <a:pt x="0" y="876300"/>
                </a:lnTo>
                <a:lnTo>
                  <a:pt x="0" y="0"/>
                </a:lnTo>
              </a:path>
            </a:pathLst>
          </a:custGeom>
          <a:ln w="1896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16000" y="835028"/>
            <a:ext cx="200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ADA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UNIVERSITY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54807" y="854078"/>
            <a:ext cx="334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8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835025"/>
            <a:ext cx="200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ADA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UNIVERSITY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54807" y="854075"/>
            <a:ext cx="334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8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0682" y="8010588"/>
            <a:ext cx="3848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Both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card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cash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payments  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should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valid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2161" y="8010588"/>
            <a:ext cx="40601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solidFill>
                  <a:srgbClr val="FFFFFF"/>
                </a:solidFill>
                <a:latin typeface="Verdana"/>
                <a:cs typeface="Verdana"/>
              </a:rPr>
              <a:t>Add 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ride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details 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automatically 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drivers 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select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destination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should  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easily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found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passengers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7829" y="569369"/>
            <a:ext cx="16915130" cy="876300"/>
          </a:xfrm>
          <a:custGeom>
            <a:avLst/>
            <a:gdLst/>
            <a:ahLst/>
            <a:cxnLst/>
            <a:rect l="l" t="t" r="r" b="b"/>
            <a:pathLst>
              <a:path w="16915130" h="876300">
                <a:moveTo>
                  <a:pt x="0" y="0"/>
                </a:moveTo>
                <a:lnTo>
                  <a:pt x="16914590" y="0"/>
                </a:lnTo>
                <a:lnTo>
                  <a:pt x="16914590" y="876300"/>
                </a:lnTo>
                <a:lnTo>
                  <a:pt x="0" y="876300"/>
                </a:lnTo>
                <a:lnTo>
                  <a:pt x="0" y="0"/>
                </a:lnTo>
              </a:path>
            </a:pathLst>
          </a:custGeom>
          <a:ln w="1896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1559853" y="2243516"/>
            <a:ext cx="5703570" cy="7018655"/>
            <a:chOff x="11559853" y="2243516"/>
            <a:chExt cx="5703570" cy="7018655"/>
          </a:xfrm>
        </p:grpSpPr>
        <p:sp>
          <p:nvSpPr>
            <p:cNvPr id="8" name="object 8"/>
            <p:cNvSpPr/>
            <p:nvPr/>
          </p:nvSpPr>
          <p:spPr>
            <a:xfrm>
              <a:off x="13370569" y="4775606"/>
              <a:ext cx="3886199" cy="44862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815279" y="3338138"/>
              <a:ext cx="1447799" cy="16287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95686" y="2243516"/>
              <a:ext cx="2041652" cy="220425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59845" y="3437051"/>
              <a:ext cx="2550160" cy="281940"/>
            </a:xfrm>
            <a:custGeom>
              <a:avLst/>
              <a:gdLst/>
              <a:ahLst/>
              <a:cxnLst/>
              <a:rect l="l" t="t" r="r" b="b"/>
              <a:pathLst>
                <a:path w="2550159" h="281939">
                  <a:moveTo>
                    <a:pt x="393674" y="181165"/>
                  </a:moveTo>
                  <a:lnTo>
                    <a:pt x="342023" y="179870"/>
                  </a:lnTo>
                  <a:lnTo>
                    <a:pt x="290842" y="183019"/>
                  </a:lnTo>
                  <a:lnTo>
                    <a:pt x="240144" y="190601"/>
                  </a:lnTo>
                  <a:lnTo>
                    <a:pt x="189928" y="202628"/>
                  </a:lnTo>
                  <a:lnTo>
                    <a:pt x="140436" y="217411"/>
                  </a:lnTo>
                  <a:lnTo>
                    <a:pt x="92278" y="235432"/>
                  </a:lnTo>
                  <a:lnTo>
                    <a:pt x="45466" y="256679"/>
                  </a:lnTo>
                  <a:lnTo>
                    <a:pt x="0" y="281152"/>
                  </a:lnTo>
                  <a:lnTo>
                    <a:pt x="51574" y="281381"/>
                  </a:lnTo>
                  <a:lnTo>
                    <a:pt x="102743" y="277837"/>
                  </a:lnTo>
                  <a:lnTo>
                    <a:pt x="153504" y="270548"/>
                  </a:lnTo>
                  <a:lnTo>
                    <a:pt x="203860" y="259486"/>
                  </a:lnTo>
                  <a:lnTo>
                    <a:pt x="253479" y="245122"/>
                  </a:lnTo>
                  <a:lnTo>
                    <a:pt x="301663" y="227279"/>
                  </a:lnTo>
                  <a:lnTo>
                    <a:pt x="348386" y="205968"/>
                  </a:lnTo>
                  <a:lnTo>
                    <a:pt x="393674" y="181165"/>
                  </a:lnTo>
                  <a:close/>
                </a:path>
                <a:path w="2550159" h="281939">
                  <a:moveTo>
                    <a:pt x="2549817" y="31102"/>
                  </a:moveTo>
                  <a:lnTo>
                    <a:pt x="2510332" y="16967"/>
                  </a:lnTo>
                  <a:lnTo>
                    <a:pt x="2458059" y="6007"/>
                  </a:lnTo>
                  <a:lnTo>
                    <a:pt x="2419134" y="1498"/>
                  </a:lnTo>
                  <a:lnTo>
                    <a:pt x="2379992" y="0"/>
                  </a:lnTo>
                  <a:lnTo>
                    <a:pt x="2340622" y="1498"/>
                  </a:lnTo>
                  <a:lnTo>
                    <a:pt x="2266581" y="12357"/>
                  </a:lnTo>
                  <a:lnTo>
                    <a:pt x="2194915" y="33756"/>
                  </a:lnTo>
                  <a:lnTo>
                    <a:pt x="2151697" y="52946"/>
                  </a:lnTo>
                  <a:lnTo>
                    <a:pt x="2137778" y="60363"/>
                  </a:lnTo>
                  <a:lnTo>
                    <a:pt x="2162619" y="62217"/>
                  </a:lnTo>
                  <a:lnTo>
                    <a:pt x="2228558" y="63284"/>
                  </a:lnTo>
                  <a:lnTo>
                    <a:pt x="2263622" y="62966"/>
                  </a:lnTo>
                  <a:lnTo>
                    <a:pt x="2302599" y="61709"/>
                  </a:lnTo>
                  <a:lnTo>
                    <a:pt x="2344826" y="59169"/>
                  </a:lnTo>
                  <a:lnTo>
                    <a:pt x="2386965" y="55524"/>
                  </a:lnTo>
                  <a:lnTo>
                    <a:pt x="2425725" y="51346"/>
                  </a:lnTo>
                  <a:lnTo>
                    <a:pt x="2490317" y="42303"/>
                  </a:lnTo>
                  <a:lnTo>
                    <a:pt x="2549817" y="311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16000" y="2032703"/>
            <a:ext cx="9484995" cy="14808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340"/>
              </a:spcBef>
            </a:pPr>
            <a:r>
              <a:rPr sz="4800" spc="-65" dirty="0">
                <a:solidFill>
                  <a:srgbClr val="FFFFFF"/>
                </a:solidFill>
              </a:rPr>
              <a:t>The</a:t>
            </a:r>
            <a:r>
              <a:rPr sz="4800" spc="-415" dirty="0">
                <a:solidFill>
                  <a:srgbClr val="FFFFFF"/>
                </a:solidFill>
              </a:rPr>
              <a:t> </a:t>
            </a:r>
            <a:r>
              <a:rPr sz="4800" spc="-200" dirty="0">
                <a:solidFill>
                  <a:srgbClr val="FFFFFF"/>
                </a:solidFill>
              </a:rPr>
              <a:t>specific</a:t>
            </a:r>
            <a:r>
              <a:rPr sz="4800" spc="-415" dirty="0">
                <a:solidFill>
                  <a:srgbClr val="FFFFFF"/>
                </a:solidFill>
              </a:rPr>
              <a:t> </a:t>
            </a:r>
            <a:r>
              <a:rPr sz="4800" spc="-125" dirty="0">
                <a:solidFill>
                  <a:srgbClr val="FFFFFF"/>
                </a:solidFill>
              </a:rPr>
              <a:t>functionalities</a:t>
            </a:r>
            <a:r>
              <a:rPr sz="4800" spc="-415" dirty="0">
                <a:solidFill>
                  <a:srgbClr val="FFFFFF"/>
                </a:solidFill>
              </a:rPr>
              <a:t> </a:t>
            </a:r>
            <a:r>
              <a:rPr sz="4800" spc="-80" dirty="0">
                <a:solidFill>
                  <a:srgbClr val="FFFFFF"/>
                </a:solidFill>
              </a:rPr>
              <a:t>that</a:t>
            </a:r>
            <a:r>
              <a:rPr sz="4800" spc="-409" dirty="0">
                <a:solidFill>
                  <a:srgbClr val="FFFFFF"/>
                </a:solidFill>
              </a:rPr>
              <a:t> </a:t>
            </a:r>
            <a:r>
              <a:rPr sz="4800" spc="-125" dirty="0">
                <a:solidFill>
                  <a:srgbClr val="FFFFFF"/>
                </a:solidFill>
              </a:rPr>
              <a:t>the  </a:t>
            </a:r>
            <a:r>
              <a:rPr sz="4800" spc="-280" dirty="0">
                <a:solidFill>
                  <a:srgbClr val="FFFFFF"/>
                </a:solidFill>
              </a:rPr>
              <a:t>system </a:t>
            </a:r>
            <a:r>
              <a:rPr sz="4800" spc="-190" dirty="0">
                <a:solidFill>
                  <a:srgbClr val="FFFFFF"/>
                </a:solidFill>
              </a:rPr>
              <a:t>should</a:t>
            </a:r>
            <a:r>
              <a:rPr sz="4800" spc="-545" dirty="0">
                <a:solidFill>
                  <a:srgbClr val="FFFFFF"/>
                </a:solidFill>
              </a:rPr>
              <a:t> </a:t>
            </a:r>
            <a:r>
              <a:rPr sz="4800" spc="-260" dirty="0">
                <a:solidFill>
                  <a:srgbClr val="FFFFFF"/>
                </a:solidFill>
              </a:rPr>
              <a:t>have:</a:t>
            </a:r>
            <a:endParaRPr sz="4800"/>
          </a:p>
        </p:txBody>
      </p:sp>
      <p:sp>
        <p:nvSpPr>
          <p:cNvPr id="13" name="object 13"/>
          <p:cNvSpPr/>
          <p:nvPr/>
        </p:nvSpPr>
        <p:spPr>
          <a:xfrm>
            <a:off x="2607091" y="6736445"/>
            <a:ext cx="1057276" cy="10572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2513590" y="4084328"/>
            <a:ext cx="1328420" cy="1177925"/>
            <a:chOff x="2513590" y="4084328"/>
            <a:chExt cx="1328420" cy="1177925"/>
          </a:xfrm>
        </p:grpSpPr>
        <p:sp>
          <p:nvSpPr>
            <p:cNvPr id="15" name="object 15"/>
            <p:cNvSpPr/>
            <p:nvPr/>
          </p:nvSpPr>
          <p:spPr>
            <a:xfrm>
              <a:off x="2513774" y="4362746"/>
              <a:ext cx="1327785" cy="899160"/>
            </a:xfrm>
            <a:custGeom>
              <a:avLst/>
              <a:gdLst/>
              <a:ahLst/>
              <a:cxnLst/>
              <a:rect l="l" t="t" r="r" b="b"/>
              <a:pathLst>
                <a:path w="1327785" h="899160">
                  <a:moveTo>
                    <a:pt x="501783" y="899154"/>
                  </a:moveTo>
                  <a:lnTo>
                    <a:pt x="461284" y="894837"/>
                  </a:lnTo>
                  <a:lnTo>
                    <a:pt x="417334" y="875599"/>
                  </a:lnTo>
                  <a:lnTo>
                    <a:pt x="372741" y="846603"/>
                  </a:lnTo>
                  <a:lnTo>
                    <a:pt x="330311" y="813011"/>
                  </a:lnTo>
                  <a:lnTo>
                    <a:pt x="292851" y="779986"/>
                  </a:lnTo>
                  <a:lnTo>
                    <a:pt x="263170" y="752692"/>
                  </a:lnTo>
                  <a:lnTo>
                    <a:pt x="224615" y="715747"/>
                  </a:lnTo>
                  <a:lnTo>
                    <a:pt x="186971" y="677234"/>
                  </a:lnTo>
                  <a:lnTo>
                    <a:pt x="149676" y="638215"/>
                  </a:lnTo>
                  <a:lnTo>
                    <a:pt x="112170" y="599752"/>
                  </a:lnTo>
                  <a:lnTo>
                    <a:pt x="73890" y="562908"/>
                  </a:lnTo>
                  <a:lnTo>
                    <a:pt x="34274" y="528744"/>
                  </a:lnTo>
                  <a:lnTo>
                    <a:pt x="9570" y="495004"/>
                  </a:lnTo>
                  <a:lnTo>
                    <a:pt x="0" y="460641"/>
                  </a:lnTo>
                  <a:lnTo>
                    <a:pt x="3429" y="426153"/>
                  </a:lnTo>
                  <a:lnTo>
                    <a:pt x="17723" y="392038"/>
                  </a:lnTo>
                  <a:lnTo>
                    <a:pt x="40749" y="358793"/>
                  </a:lnTo>
                  <a:lnTo>
                    <a:pt x="70372" y="326916"/>
                  </a:lnTo>
                  <a:lnTo>
                    <a:pt x="104457" y="296905"/>
                  </a:lnTo>
                  <a:lnTo>
                    <a:pt x="140872" y="269258"/>
                  </a:lnTo>
                  <a:lnTo>
                    <a:pt x="177481" y="244471"/>
                  </a:lnTo>
                  <a:lnTo>
                    <a:pt x="212151" y="223044"/>
                  </a:lnTo>
                  <a:lnTo>
                    <a:pt x="267136" y="192257"/>
                  </a:lnTo>
                  <a:lnTo>
                    <a:pt x="310817" y="170329"/>
                  </a:lnTo>
                  <a:lnTo>
                    <a:pt x="353793" y="150909"/>
                  </a:lnTo>
                  <a:lnTo>
                    <a:pt x="396629" y="133422"/>
                  </a:lnTo>
                  <a:lnTo>
                    <a:pt x="439891" y="117293"/>
                  </a:lnTo>
                  <a:lnTo>
                    <a:pt x="484143" y="101946"/>
                  </a:lnTo>
                  <a:lnTo>
                    <a:pt x="529953" y="86805"/>
                  </a:lnTo>
                  <a:lnTo>
                    <a:pt x="580108" y="69458"/>
                  </a:lnTo>
                  <a:lnTo>
                    <a:pt x="684010" y="31018"/>
                  </a:lnTo>
                  <a:lnTo>
                    <a:pt x="733564" y="13650"/>
                  </a:lnTo>
                  <a:lnTo>
                    <a:pt x="778722" y="0"/>
                  </a:lnTo>
                  <a:lnTo>
                    <a:pt x="824389" y="76"/>
                  </a:lnTo>
                  <a:lnTo>
                    <a:pt x="877267" y="16857"/>
                  </a:lnTo>
                  <a:lnTo>
                    <a:pt x="931433" y="43376"/>
                  </a:lnTo>
                  <a:lnTo>
                    <a:pt x="980962" y="72665"/>
                  </a:lnTo>
                  <a:lnTo>
                    <a:pt x="1019931" y="97759"/>
                  </a:lnTo>
                  <a:lnTo>
                    <a:pt x="1065856" y="129189"/>
                  </a:lnTo>
                  <a:lnTo>
                    <a:pt x="1108611" y="161294"/>
                  </a:lnTo>
                  <a:lnTo>
                    <a:pt x="1149239" y="194386"/>
                  </a:lnTo>
                  <a:lnTo>
                    <a:pt x="1188783" y="228779"/>
                  </a:lnTo>
                  <a:lnTo>
                    <a:pt x="1228287" y="264786"/>
                  </a:lnTo>
                  <a:lnTo>
                    <a:pt x="1268794" y="302719"/>
                  </a:lnTo>
                  <a:lnTo>
                    <a:pt x="1297740" y="326855"/>
                  </a:lnTo>
                  <a:lnTo>
                    <a:pt x="1318095" y="344291"/>
                  </a:lnTo>
                  <a:lnTo>
                    <a:pt x="1327476" y="364372"/>
                  </a:lnTo>
                  <a:lnTo>
                    <a:pt x="1323501" y="396438"/>
                  </a:lnTo>
                  <a:lnTo>
                    <a:pt x="1286758" y="449207"/>
                  </a:lnTo>
                  <a:lnTo>
                    <a:pt x="1236061" y="490068"/>
                  </a:lnTo>
                  <a:lnTo>
                    <a:pt x="1190028" y="516767"/>
                  </a:lnTo>
                  <a:lnTo>
                    <a:pt x="1142499" y="536339"/>
                  </a:lnTo>
                  <a:lnTo>
                    <a:pt x="1093645" y="551118"/>
                  </a:lnTo>
                  <a:lnTo>
                    <a:pt x="1043640" y="563434"/>
                  </a:lnTo>
                  <a:lnTo>
                    <a:pt x="992659" y="575618"/>
                  </a:lnTo>
                  <a:lnTo>
                    <a:pt x="942334" y="592162"/>
                  </a:lnTo>
                  <a:lnTo>
                    <a:pt x="894271" y="615045"/>
                  </a:lnTo>
                  <a:lnTo>
                    <a:pt x="848141" y="642937"/>
                  </a:lnTo>
                  <a:lnTo>
                    <a:pt x="803611" y="674509"/>
                  </a:lnTo>
                  <a:lnTo>
                    <a:pt x="760351" y="708431"/>
                  </a:lnTo>
                  <a:lnTo>
                    <a:pt x="718030" y="743374"/>
                  </a:lnTo>
                  <a:lnTo>
                    <a:pt x="680861" y="776700"/>
                  </a:lnTo>
                  <a:lnTo>
                    <a:pt x="638359" y="815806"/>
                  </a:lnTo>
                  <a:lnTo>
                    <a:pt x="592817" y="853828"/>
                  </a:lnTo>
                  <a:lnTo>
                    <a:pt x="546528" y="883899"/>
                  </a:lnTo>
                  <a:lnTo>
                    <a:pt x="501783" y="899154"/>
                  </a:lnTo>
                  <a:close/>
                </a:path>
              </a:pathLst>
            </a:custGeom>
            <a:solidFill>
              <a:srgbClr val="A6D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23134" y="4932108"/>
              <a:ext cx="196215" cy="210185"/>
            </a:xfrm>
            <a:custGeom>
              <a:avLst/>
              <a:gdLst/>
              <a:ahLst/>
              <a:cxnLst/>
              <a:rect l="l" t="t" r="r" b="b"/>
              <a:pathLst>
                <a:path w="196214" h="210185">
                  <a:moveTo>
                    <a:pt x="1663" y="27533"/>
                  </a:moveTo>
                  <a:lnTo>
                    <a:pt x="1308" y="26873"/>
                  </a:lnTo>
                  <a:lnTo>
                    <a:pt x="711" y="26441"/>
                  </a:lnTo>
                  <a:lnTo>
                    <a:pt x="0" y="26327"/>
                  </a:lnTo>
                  <a:lnTo>
                    <a:pt x="330" y="26670"/>
                  </a:lnTo>
                  <a:lnTo>
                    <a:pt x="584" y="27076"/>
                  </a:lnTo>
                  <a:lnTo>
                    <a:pt x="736" y="27533"/>
                  </a:lnTo>
                  <a:lnTo>
                    <a:pt x="1181" y="27444"/>
                  </a:lnTo>
                  <a:lnTo>
                    <a:pt x="1663" y="27533"/>
                  </a:lnTo>
                  <a:close/>
                </a:path>
                <a:path w="196214" h="210185">
                  <a:moveTo>
                    <a:pt x="10947" y="3238"/>
                  </a:moveTo>
                  <a:lnTo>
                    <a:pt x="10541" y="2908"/>
                  </a:lnTo>
                  <a:lnTo>
                    <a:pt x="10248" y="2425"/>
                  </a:lnTo>
                  <a:lnTo>
                    <a:pt x="10134" y="1879"/>
                  </a:lnTo>
                  <a:lnTo>
                    <a:pt x="9258" y="1625"/>
                  </a:lnTo>
                  <a:lnTo>
                    <a:pt x="7505" y="2044"/>
                  </a:lnTo>
                  <a:lnTo>
                    <a:pt x="6718" y="3314"/>
                  </a:lnTo>
                  <a:lnTo>
                    <a:pt x="7277" y="5715"/>
                  </a:lnTo>
                  <a:lnTo>
                    <a:pt x="8331" y="6413"/>
                  </a:lnTo>
                  <a:lnTo>
                    <a:pt x="9385" y="6223"/>
                  </a:lnTo>
                  <a:lnTo>
                    <a:pt x="8978" y="4978"/>
                  </a:lnTo>
                  <a:lnTo>
                    <a:pt x="9652" y="3657"/>
                  </a:lnTo>
                  <a:lnTo>
                    <a:pt x="10896" y="3238"/>
                  </a:lnTo>
                  <a:close/>
                </a:path>
                <a:path w="196214" h="210185">
                  <a:moveTo>
                    <a:pt x="11252" y="26974"/>
                  </a:moveTo>
                  <a:lnTo>
                    <a:pt x="10972" y="26670"/>
                  </a:lnTo>
                  <a:lnTo>
                    <a:pt x="10731" y="26314"/>
                  </a:lnTo>
                  <a:lnTo>
                    <a:pt x="10401" y="24688"/>
                  </a:lnTo>
                  <a:lnTo>
                    <a:pt x="10769" y="24003"/>
                  </a:lnTo>
                  <a:lnTo>
                    <a:pt x="8674" y="24688"/>
                  </a:lnTo>
                  <a:lnTo>
                    <a:pt x="7378" y="24295"/>
                  </a:lnTo>
                  <a:lnTo>
                    <a:pt x="6527" y="23418"/>
                  </a:lnTo>
                  <a:lnTo>
                    <a:pt x="6477" y="24688"/>
                  </a:lnTo>
                  <a:lnTo>
                    <a:pt x="6858" y="26377"/>
                  </a:lnTo>
                  <a:lnTo>
                    <a:pt x="8229" y="27343"/>
                  </a:lnTo>
                  <a:lnTo>
                    <a:pt x="9728" y="27355"/>
                  </a:lnTo>
                  <a:lnTo>
                    <a:pt x="9893" y="27266"/>
                  </a:lnTo>
                  <a:lnTo>
                    <a:pt x="10020" y="27152"/>
                  </a:lnTo>
                  <a:lnTo>
                    <a:pt x="10515" y="27012"/>
                  </a:lnTo>
                  <a:lnTo>
                    <a:pt x="11150" y="27025"/>
                  </a:lnTo>
                  <a:close/>
                </a:path>
                <a:path w="196214" h="210185">
                  <a:moveTo>
                    <a:pt x="11557" y="23279"/>
                  </a:moveTo>
                  <a:lnTo>
                    <a:pt x="11201" y="23342"/>
                  </a:lnTo>
                  <a:lnTo>
                    <a:pt x="10769" y="24003"/>
                  </a:lnTo>
                  <a:lnTo>
                    <a:pt x="11061" y="23914"/>
                  </a:lnTo>
                  <a:lnTo>
                    <a:pt x="11557" y="23279"/>
                  </a:lnTo>
                  <a:close/>
                </a:path>
                <a:path w="196214" h="210185">
                  <a:moveTo>
                    <a:pt x="12814" y="23063"/>
                  </a:moveTo>
                  <a:lnTo>
                    <a:pt x="12661" y="22593"/>
                  </a:lnTo>
                  <a:lnTo>
                    <a:pt x="12395" y="22186"/>
                  </a:lnTo>
                  <a:lnTo>
                    <a:pt x="12065" y="21831"/>
                  </a:lnTo>
                  <a:lnTo>
                    <a:pt x="11811" y="22936"/>
                  </a:lnTo>
                  <a:lnTo>
                    <a:pt x="11557" y="23279"/>
                  </a:lnTo>
                  <a:lnTo>
                    <a:pt x="12598" y="23063"/>
                  </a:lnTo>
                  <a:lnTo>
                    <a:pt x="12814" y="23063"/>
                  </a:lnTo>
                  <a:close/>
                </a:path>
                <a:path w="196214" h="210185">
                  <a:moveTo>
                    <a:pt x="13919" y="18884"/>
                  </a:moveTo>
                  <a:lnTo>
                    <a:pt x="13042" y="16433"/>
                  </a:lnTo>
                  <a:lnTo>
                    <a:pt x="11709" y="15798"/>
                  </a:lnTo>
                  <a:lnTo>
                    <a:pt x="9715" y="16510"/>
                  </a:lnTo>
                  <a:lnTo>
                    <a:pt x="9220" y="17132"/>
                  </a:lnTo>
                  <a:lnTo>
                    <a:pt x="9029" y="17856"/>
                  </a:lnTo>
                  <a:lnTo>
                    <a:pt x="10375" y="17907"/>
                  </a:lnTo>
                  <a:lnTo>
                    <a:pt x="11582" y="18757"/>
                  </a:lnTo>
                  <a:lnTo>
                    <a:pt x="12026" y="20104"/>
                  </a:lnTo>
                  <a:lnTo>
                    <a:pt x="12090" y="20662"/>
                  </a:lnTo>
                  <a:lnTo>
                    <a:pt x="13296" y="20218"/>
                  </a:lnTo>
                  <a:lnTo>
                    <a:pt x="13919" y="18884"/>
                  </a:lnTo>
                  <a:close/>
                </a:path>
                <a:path w="196214" h="210185">
                  <a:moveTo>
                    <a:pt x="17284" y="38315"/>
                  </a:moveTo>
                  <a:lnTo>
                    <a:pt x="17259" y="37579"/>
                  </a:lnTo>
                  <a:lnTo>
                    <a:pt x="16510" y="35483"/>
                  </a:lnTo>
                  <a:lnTo>
                    <a:pt x="14605" y="34594"/>
                  </a:lnTo>
                  <a:lnTo>
                    <a:pt x="12026" y="35521"/>
                  </a:lnTo>
                  <a:lnTo>
                    <a:pt x="11391" y="36156"/>
                  </a:lnTo>
                  <a:lnTo>
                    <a:pt x="11391" y="38011"/>
                  </a:lnTo>
                  <a:lnTo>
                    <a:pt x="11252" y="37465"/>
                  </a:lnTo>
                  <a:lnTo>
                    <a:pt x="11391" y="38011"/>
                  </a:lnTo>
                  <a:lnTo>
                    <a:pt x="11391" y="36156"/>
                  </a:lnTo>
                  <a:lnTo>
                    <a:pt x="11010" y="36957"/>
                  </a:lnTo>
                  <a:lnTo>
                    <a:pt x="10439" y="35356"/>
                  </a:lnTo>
                  <a:lnTo>
                    <a:pt x="9207" y="34213"/>
                  </a:lnTo>
                  <a:lnTo>
                    <a:pt x="7683" y="33693"/>
                  </a:lnTo>
                  <a:lnTo>
                    <a:pt x="7035" y="34163"/>
                  </a:lnTo>
                  <a:lnTo>
                    <a:pt x="6654" y="34290"/>
                  </a:lnTo>
                  <a:lnTo>
                    <a:pt x="11315" y="38976"/>
                  </a:lnTo>
                  <a:lnTo>
                    <a:pt x="13919" y="41630"/>
                  </a:lnTo>
                  <a:lnTo>
                    <a:pt x="14744" y="41592"/>
                  </a:lnTo>
                  <a:lnTo>
                    <a:pt x="15760" y="41224"/>
                  </a:lnTo>
                  <a:lnTo>
                    <a:pt x="16230" y="40792"/>
                  </a:lnTo>
                  <a:lnTo>
                    <a:pt x="16598" y="40297"/>
                  </a:lnTo>
                  <a:lnTo>
                    <a:pt x="16598" y="39547"/>
                  </a:lnTo>
                  <a:lnTo>
                    <a:pt x="16878" y="38874"/>
                  </a:lnTo>
                  <a:lnTo>
                    <a:pt x="17284" y="38315"/>
                  </a:lnTo>
                  <a:close/>
                </a:path>
                <a:path w="196214" h="210185">
                  <a:moveTo>
                    <a:pt x="26847" y="10388"/>
                  </a:moveTo>
                  <a:lnTo>
                    <a:pt x="26149" y="7404"/>
                  </a:lnTo>
                  <a:lnTo>
                    <a:pt x="24371" y="6286"/>
                  </a:lnTo>
                  <a:lnTo>
                    <a:pt x="20815" y="7124"/>
                  </a:lnTo>
                  <a:lnTo>
                    <a:pt x="19710" y="8902"/>
                  </a:lnTo>
                  <a:lnTo>
                    <a:pt x="20485" y="12255"/>
                  </a:lnTo>
                  <a:lnTo>
                    <a:pt x="21932" y="13246"/>
                  </a:lnTo>
                  <a:lnTo>
                    <a:pt x="23495" y="13182"/>
                  </a:lnTo>
                  <a:lnTo>
                    <a:pt x="24231" y="12611"/>
                  </a:lnTo>
                  <a:lnTo>
                    <a:pt x="24980" y="12357"/>
                  </a:lnTo>
                  <a:lnTo>
                    <a:pt x="25527" y="12357"/>
                  </a:lnTo>
                  <a:lnTo>
                    <a:pt x="26377" y="11569"/>
                  </a:lnTo>
                  <a:lnTo>
                    <a:pt x="26847" y="10388"/>
                  </a:lnTo>
                  <a:close/>
                </a:path>
                <a:path w="196214" h="210185">
                  <a:moveTo>
                    <a:pt x="31140" y="48056"/>
                  </a:moveTo>
                  <a:lnTo>
                    <a:pt x="29870" y="46901"/>
                  </a:lnTo>
                  <a:lnTo>
                    <a:pt x="28143" y="46291"/>
                  </a:lnTo>
                  <a:lnTo>
                    <a:pt x="24422" y="47167"/>
                  </a:lnTo>
                  <a:lnTo>
                    <a:pt x="23063" y="48641"/>
                  </a:lnTo>
                  <a:lnTo>
                    <a:pt x="22504" y="50406"/>
                  </a:lnTo>
                  <a:lnTo>
                    <a:pt x="24866" y="52832"/>
                  </a:lnTo>
                  <a:lnTo>
                    <a:pt x="25044" y="52260"/>
                  </a:lnTo>
                  <a:lnTo>
                    <a:pt x="25425" y="51777"/>
                  </a:lnTo>
                  <a:lnTo>
                    <a:pt x="25946" y="51473"/>
                  </a:lnTo>
                  <a:lnTo>
                    <a:pt x="26720" y="49491"/>
                  </a:lnTo>
                  <a:lnTo>
                    <a:pt x="28600" y="48056"/>
                  </a:lnTo>
                  <a:lnTo>
                    <a:pt x="30949" y="47993"/>
                  </a:lnTo>
                  <a:lnTo>
                    <a:pt x="31140" y="48056"/>
                  </a:lnTo>
                  <a:close/>
                </a:path>
                <a:path w="196214" h="210185">
                  <a:moveTo>
                    <a:pt x="33108" y="28041"/>
                  </a:moveTo>
                  <a:lnTo>
                    <a:pt x="32004" y="23266"/>
                  </a:lnTo>
                  <a:lnTo>
                    <a:pt x="30594" y="21932"/>
                  </a:lnTo>
                  <a:lnTo>
                    <a:pt x="28879" y="21348"/>
                  </a:lnTo>
                  <a:lnTo>
                    <a:pt x="28168" y="19786"/>
                  </a:lnTo>
                  <a:lnTo>
                    <a:pt x="26962" y="19227"/>
                  </a:lnTo>
                  <a:lnTo>
                    <a:pt x="26962" y="20866"/>
                  </a:lnTo>
                  <a:lnTo>
                    <a:pt x="24574" y="21424"/>
                  </a:lnTo>
                  <a:lnTo>
                    <a:pt x="23710" y="22098"/>
                  </a:lnTo>
                  <a:lnTo>
                    <a:pt x="24561" y="21424"/>
                  </a:lnTo>
                  <a:lnTo>
                    <a:pt x="26962" y="20866"/>
                  </a:lnTo>
                  <a:lnTo>
                    <a:pt x="26962" y="19227"/>
                  </a:lnTo>
                  <a:lnTo>
                    <a:pt x="26416" y="18973"/>
                  </a:lnTo>
                  <a:lnTo>
                    <a:pt x="24587" y="19634"/>
                  </a:lnTo>
                  <a:lnTo>
                    <a:pt x="24269" y="19862"/>
                  </a:lnTo>
                  <a:lnTo>
                    <a:pt x="24066" y="20789"/>
                  </a:lnTo>
                  <a:lnTo>
                    <a:pt x="23520" y="21590"/>
                  </a:lnTo>
                  <a:lnTo>
                    <a:pt x="22707" y="22059"/>
                  </a:lnTo>
                  <a:lnTo>
                    <a:pt x="22618" y="22923"/>
                  </a:lnTo>
                  <a:lnTo>
                    <a:pt x="22720" y="23368"/>
                  </a:lnTo>
                  <a:lnTo>
                    <a:pt x="22326" y="23952"/>
                  </a:lnTo>
                  <a:lnTo>
                    <a:pt x="22047" y="24612"/>
                  </a:lnTo>
                  <a:lnTo>
                    <a:pt x="21894" y="25323"/>
                  </a:lnTo>
                  <a:lnTo>
                    <a:pt x="22885" y="25069"/>
                  </a:lnTo>
                  <a:lnTo>
                    <a:pt x="23863" y="25133"/>
                  </a:lnTo>
                  <a:lnTo>
                    <a:pt x="24790" y="25412"/>
                  </a:lnTo>
                  <a:lnTo>
                    <a:pt x="24879" y="25133"/>
                  </a:lnTo>
                  <a:lnTo>
                    <a:pt x="24980" y="23787"/>
                  </a:lnTo>
                  <a:lnTo>
                    <a:pt x="25869" y="22580"/>
                  </a:lnTo>
                  <a:lnTo>
                    <a:pt x="28994" y="21678"/>
                  </a:lnTo>
                  <a:lnTo>
                    <a:pt x="30822" y="22694"/>
                  </a:lnTo>
                  <a:lnTo>
                    <a:pt x="31826" y="26200"/>
                  </a:lnTo>
                  <a:lnTo>
                    <a:pt x="30822" y="28041"/>
                  </a:lnTo>
                  <a:lnTo>
                    <a:pt x="28816" y="28625"/>
                  </a:lnTo>
                  <a:lnTo>
                    <a:pt x="28308" y="28613"/>
                  </a:lnTo>
                  <a:lnTo>
                    <a:pt x="28740" y="29768"/>
                  </a:lnTo>
                  <a:lnTo>
                    <a:pt x="28689" y="30721"/>
                  </a:lnTo>
                  <a:lnTo>
                    <a:pt x="28498" y="31623"/>
                  </a:lnTo>
                  <a:lnTo>
                    <a:pt x="31343" y="30899"/>
                  </a:lnTo>
                  <a:lnTo>
                    <a:pt x="33108" y="28041"/>
                  </a:lnTo>
                  <a:close/>
                </a:path>
                <a:path w="196214" h="210185">
                  <a:moveTo>
                    <a:pt x="36677" y="36715"/>
                  </a:moveTo>
                  <a:lnTo>
                    <a:pt x="36461" y="36144"/>
                  </a:lnTo>
                  <a:lnTo>
                    <a:pt x="35750" y="35191"/>
                  </a:lnTo>
                  <a:lnTo>
                    <a:pt x="35306" y="35382"/>
                  </a:lnTo>
                  <a:lnTo>
                    <a:pt x="33540" y="35521"/>
                  </a:lnTo>
                  <a:lnTo>
                    <a:pt x="32219" y="34556"/>
                  </a:lnTo>
                  <a:lnTo>
                    <a:pt x="31724" y="33172"/>
                  </a:lnTo>
                  <a:lnTo>
                    <a:pt x="30416" y="33235"/>
                  </a:lnTo>
                  <a:lnTo>
                    <a:pt x="28930" y="33769"/>
                  </a:lnTo>
                  <a:lnTo>
                    <a:pt x="28257" y="34302"/>
                  </a:lnTo>
                  <a:lnTo>
                    <a:pt x="27686" y="34912"/>
                  </a:lnTo>
                  <a:lnTo>
                    <a:pt x="27863" y="35496"/>
                  </a:lnTo>
                  <a:lnTo>
                    <a:pt x="29032" y="36182"/>
                  </a:lnTo>
                  <a:lnTo>
                    <a:pt x="29959" y="37287"/>
                  </a:lnTo>
                  <a:lnTo>
                    <a:pt x="30861" y="40436"/>
                  </a:lnTo>
                  <a:lnTo>
                    <a:pt x="30378" y="42164"/>
                  </a:lnTo>
                  <a:lnTo>
                    <a:pt x="29337" y="43484"/>
                  </a:lnTo>
                  <a:lnTo>
                    <a:pt x="30581" y="44069"/>
                  </a:lnTo>
                  <a:lnTo>
                    <a:pt x="32042" y="44170"/>
                  </a:lnTo>
                  <a:lnTo>
                    <a:pt x="34239" y="43383"/>
                  </a:lnTo>
                  <a:lnTo>
                    <a:pt x="34886" y="42900"/>
                  </a:lnTo>
                  <a:lnTo>
                    <a:pt x="35445" y="42303"/>
                  </a:lnTo>
                  <a:lnTo>
                    <a:pt x="34772" y="41719"/>
                  </a:lnTo>
                  <a:lnTo>
                    <a:pt x="34328" y="40881"/>
                  </a:lnTo>
                  <a:lnTo>
                    <a:pt x="34277" y="38404"/>
                  </a:lnTo>
                  <a:lnTo>
                    <a:pt x="35280" y="37147"/>
                  </a:lnTo>
                  <a:lnTo>
                    <a:pt x="36677" y="36715"/>
                  </a:lnTo>
                  <a:close/>
                </a:path>
                <a:path w="196214" h="210185">
                  <a:moveTo>
                    <a:pt x="37274" y="3454"/>
                  </a:moveTo>
                  <a:lnTo>
                    <a:pt x="36195" y="3187"/>
                  </a:lnTo>
                  <a:lnTo>
                    <a:pt x="35267" y="2451"/>
                  </a:lnTo>
                  <a:lnTo>
                    <a:pt x="34747" y="876"/>
                  </a:lnTo>
                  <a:lnTo>
                    <a:pt x="34696" y="0"/>
                  </a:lnTo>
                  <a:lnTo>
                    <a:pt x="33439" y="292"/>
                  </a:lnTo>
                  <a:lnTo>
                    <a:pt x="32651" y="1562"/>
                  </a:lnTo>
                  <a:lnTo>
                    <a:pt x="33235" y="4114"/>
                  </a:lnTo>
                  <a:lnTo>
                    <a:pt x="34505" y="4902"/>
                  </a:lnTo>
                  <a:lnTo>
                    <a:pt x="36449" y="4445"/>
                  </a:lnTo>
                  <a:lnTo>
                    <a:pt x="36969" y="4013"/>
                  </a:lnTo>
                  <a:lnTo>
                    <a:pt x="37274" y="3454"/>
                  </a:lnTo>
                  <a:close/>
                </a:path>
                <a:path w="196214" h="210185">
                  <a:moveTo>
                    <a:pt x="39065" y="13119"/>
                  </a:moveTo>
                  <a:lnTo>
                    <a:pt x="38582" y="12763"/>
                  </a:lnTo>
                  <a:lnTo>
                    <a:pt x="38188" y="12280"/>
                  </a:lnTo>
                  <a:lnTo>
                    <a:pt x="37960" y="11684"/>
                  </a:lnTo>
                  <a:lnTo>
                    <a:pt x="37388" y="11366"/>
                  </a:lnTo>
                  <a:lnTo>
                    <a:pt x="36690" y="11252"/>
                  </a:lnTo>
                  <a:lnTo>
                    <a:pt x="35864" y="11557"/>
                  </a:lnTo>
                  <a:lnTo>
                    <a:pt x="35623" y="11747"/>
                  </a:lnTo>
                  <a:lnTo>
                    <a:pt x="35991" y="12115"/>
                  </a:lnTo>
                  <a:lnTo>
                    <a:pt x="36258" y="12611"/>
                  </a:lnTo>
                  <a:lnTo>
                    <a:pt x="36385" y="14097"/>
                  </a:lnTo>
                  <a:lnTo>
                    <a:pt x="35902" y="14922"/>
                  </a:lnTo>
                  <a:lnTo>
                    <a:pt x="35153" y="15367"/>
                  </a:lnTo>
                  <a:lnTo>
                    <a:pt x="35788" y="16002"/>
                  </a:lnTo>
                  <a:lnTo>
                    <a:pt x="36728" y="16256"/>
                  </a:lnTo>
                  <a:lnTo>
                    <a:pt x="37934" y="15735"/>
                  </a:lnTo>
                  <a:lnTo>
                    <a:pt x="38049" y="14770"/>
                  </a:lnTo>
                  <a:lnTo>
                    <a:pt x="38481" y="13893"/>
                  </a:lnTo>
                  <a:lnTo>
                    <a:pt x="39065" y="13119"/>
                  </a:lnTo>
                  <a:close/>
                </a:path>
                <a:path w="196214" h="210185">
                  <a:moveTo>
                    <a:pt x="40347" y="64173"/>
                  </a:moveTo>
                  <a:lnTo>
                    <a:pt x="40271" y="63652"/>
                  </a:lnTo>
                  <a:lnTo>
                    <a:pt x="38836" y="63487"/>
                  </a:lnTo>
                  <a:lnTo>
                    <a:pt x="37630" y="62433"/>
                  </a:lnTo>
                  <a:lnTo>
                    <a:pt x="37299" y="60363"/>
                  </a:lnTo>
                  <a:lnTo>
                    <a:pt x="37592" y="59296"/>
                  </a:lnTo>
                  <a:lnTo>
                    <a:pt x="36487" y="58674"/>
                  </a:lnTo>
                  <a:lnTo>
                    <a:pt x="35179" y="58483"/>
                  </a:lnTo>
                  <a:lnTo>
                    <a:pt x="33858" y="58762"/>
                  </a:lnTo>
                  <a:lnTo>
                    <a:pt x="33667" y="59588"/>
                  </a:lnTo>
                  <a:lnTo>
                    <a:pt x="33299" y="60350"/>
                  </a:lnTo>
                  <a:lnTo>
                    <a:pt x="32753" y="60998"/>
                  </a:lnTo>
                  <a:lnTo>
                    <a:pt x="37896" y="66332"/>
                  </a:lnTo>
                  <a:lnTo>
                    <a:pt x="38481" y="65379"/>
                  </a:lnTo>
                  <a:lnTo>
                    <a:pt x="39293" y="64630"/>
                  </a:lnTo>
                  <a:lnTo>
                    <a:pt x="40347" y="64173"/>
                  </a:lnTo>
                  <a:close/>
                </a:path>
                <a:path w="196214" h="210185">
                  <a:moveTo>
                    <a:pt x="41579" y="22402"/>
                  </a:moveTo>
                  <a:lnTo>
                    <a:pt x="40030" y="22504"/>
                  </a:lnTo>
                  <a:lnTo>
                    <a:pt x="38938" y="21475"/>
                  </a:lnTo>
                  <a:lnTo>
                    <a:pt x="38912" y="20167"/>
                  </a:lnTo>
                  <a:lnTo>
                    <a:pt x="39014" y="19558"/>
                  </a:lnTo>
                  <a:lnTo>
                    <a:pt x="38341" y="18605"/>
                  </a:lnTo>
                  <a:lnTo>
                    <a:pt x="38087" y="17856"/>
                  </a:lnTo>
                  <a:lnTo>
                    <a:pt x="38125" y="17665"/>
                  </a:lnTo>
                  <a:lnTo>
                    <a:pt x="37998" y="17487"/>
                  </a:lnTo>
                  <a:lnTo>
                    <a:pt x="36220" y="17907"/>
                  </a:lnTo>
                  <a:lnTo>
                    <a:pt x="35128" y="19685"/>
                  </a:lnTo>
                  <a:lnTo>
                    <a:pt x="35941" y="23253"/>
                  </a:lnTo>
                  <a:lnTo>
                    <a:pt x="37731" y="24358"/>
                  </a:lnTo>
                  <a:lnTo>
                    <a:pt x="40411" y="23736"/>
                  </a:lnTo>
                  <a:lnTo>
                    <a:pt x="41135" y="23152"/>
                  </a:lnTo>
                  <a:lnTo>
                    <a:pt x="41579" y="22402"/>
                  </a:lnTo>
                  <a:close/>
                </a:path>
                <a:path w="196214" h="210185">
                  <a:moveTo>
                    <a:pt x="48844" y="76073"/>
                  </a:moveTo>
                  <a:close/>
                </a:path>
                <a:path w="196214" h="210185">
                  <a:moveTo>
                    <a:pt x="49161" y="47282"/>
                  </a:moveTo>
                  <a:lnTo>
                    <a:pt x="48958" y="46596"/>
                  </a:lnTo>
                  <a:lnTo>
                    <a:pt x="48920" y="46228"/>
                  </a:lnTo>
                  <a:lnTo>
                    <a:pt x="48336" y="46596"/>
                  </a:lnTo>
                  <a:lnTo>
                    <a:pt x="48018" y="46736"/>
                  </a:lnTo>
                  <a:lnTo>
                    <a:pt x="48145" y="46964"/>
                  </a:lnTo>
                  <a:lnTo>
                    <a:pt x="48501" y="47015"/>
                  </a:lnTo>
                  <a:lnTo>
                    <a:pt x="48818" y="47167"/>
                  </a:lnTo>
                  <a:lnTo>
                    <a:pt x="49161" y="47282"/>
                  </a:lnTo>
                  <a:close/>
                </a:path>
                <a:path w="196214" h="210185">
                  <a:moveTo>
                    <a:pt x="50050" y="29883"/>
                  </a:moveTo>
                  <a:lnTo>
                    <a:pt x="49898" y="29972"/>
                  </a:lnTo>
                  <a:lnTo>
                    <a:pt x="50050" y="29883"/>
                  </a:lnTo>
                  <a:close/>
                </a:path>
                <a:path w="196214" h="210185">
                  <a:moveTo>
                    <a:pt x="50457" y="5003"/>
                  </a:moveTo>
                  <a:lnTo>
                    <a:pt x="49669" y="4216"/>
                  </a:lnTo>
                  <a:lnTo>
                    <a:pt x="46532" y="4216"/>
                  </a:lnTo>
                  <a:lnTo>
                    <a:pt x="45745" y="5003"/>
                  </a:lnTo>
                  <a:lnTo>
                    <a:pt x="45745" y="8153"/>
                  </a:lnTo>
                  <a:lnTo>
                    <a:pt x="46532" y="8940"/>
                  </a:lnTo>
                  <a:lnTo>
                    <a:pt x="49669" y="8940"/>
                  </a:lnTo>
                  <a:lnTo>
                    <a:pt x="50457" y="8153"/>
                  </a:lnTo>
                  <a:lnTo>
                    <a:pt x="50457" y="5003"/>
                  </a:lnTo>
                  <a:close/>
                </a:path>
                <a:path w="196214" h="210185">
                  <a:moveTo>
                    <a:pt x="52793" y="35737"/>
                  </a:moveTo>
                  <a:lnTo>
                    <a:pt x="52311" y="35928"/>
                  </a:lnTo>
                  <a:lnTo>
                    <a:pt x="50241" y="36106"/>
                  </a:lnTo>
                  <a:lnTo>
                    <a:pt x="48641" y="34759"/>
                  </a:lnTo>
                  <a:lnTo>
                    <a:pt x="48425" y="32232"/>
                  </a:lnTo>
                  <a:lnTo>
                    <a:pt x="48641" y="31584"/>
                  </a:lnTo>
                  <a:lnTo>
                    <a:pt x="48971" y="31026"/>
                  </a:lnTo>
                  <a:lnTo>
                    <a:pt x="48450" y="31432"/>
                  </a:lnTo>
                  <a:lnTo>
                    <a:pt x="47853" y="31762"/>
                  </a:lnTo>
                  <a:lnTo>
                    <a:pt x="45770" y="32372"/>
                  </a:lnTo>
                  <a:lnTo>
                    <a:pt x="44348" y="32156"/>
                  </a:lnTo>
                  <a:lnTo>
                    <a:pt x="43154" y="31534"/>
                  </a:lnTo>
                  <a:lnTo>
                    <a:pt x="42087" y="30962"/>
                  </a:lnTo>
                  <a:lnTo>
                    <a:pt x="41275" y="29997"/>
                  </a:lnTo>
                  <a:lnTo>
                    <a:pt x="40779" y="28816"/>
                  </a:lnTo>
                  <a:lnTo>
                    <a:pt x="39471" y="29616"/>
                  </a:lnTo>
                  <a:lnTo>
                    <a:pt x="38798" y="31216"/>
                  </a:lnTo>
                  <a:lnTo>
                    <a:pt x="39801" y="33997"/>
                  </a:lnTo>
                  <a:lnTo>
                    <a:pt x="40970" y="34823"/>
                  </a:lnTo>
                  <a:lnTo>
                    <a:pt x="42240" y="34899"/>
                  </a:lnTo>
                  <a:lnTo>
                    <a:pt x="42265" y="35217"/>
                  </a:lnTo>
                  <a:lnTo>
                    <a:pt x="42202" y="35521"/>
                  </a:lnTo>
                  <a:lnTo>
                    <a:pt x="42405" y="36423"/>
                  </a:lnTo>
                  <a:lnTo>
                    <a:pt x="42976" y="37388"/>
                  </a:lnTo>
                  <a:lnTo>
                    <a:pt x="43764" y="36830"/>
                  </a:lnTo>
                  <a:lnTo>
                    <a:pt x="46697" y="35864"/>
                  </a:lnTo>
                  <a:lnTo>
                    <a:pt x="49225" y="36969"/>
                  </a:lnTo>
                  <a:lnTo>
                    <a:pt x="50495" y="39103"/>
                  </a:lnTo>
                  <a:lnTo>
                    <a:pt x="51676" y="38315"/>
                  </a:lnTo>
                  <a:lnTo>
                    <a:pt x="52489" y="37122"/>
                  </a:lnTo>
                  <a:lnTo>
                    <a:pt x="52793" y="35737"/>
                  </a:lnTo>
                  <a:close/>
                </a:path>
                <a:path w="196214" h="210185">
                  <a:moveTo>
                    <a:pt x="53632" y="59651"/>
                  </a:moveTo>
                  <a:lnTo>
                    <a:pt x="51993" y="59575"/>
                  </a:lnTo>
                  <a:lnTo>
                    <a:pt x="50609" y="58356"/>
                  </a:lnTo>
                  <a:lnTo>
                    <a:pt x="50469" y="56680"/>
                  </a:lnTo>
                  <a:lnTo>
                    <a:pt x="49479" y="57340"/>
                  </a:lnTo>
                  <a:lnTo>
                    <a:pt x="48069" y="57746"/>
                  </a:lnTo>
                  <a:lnTo>
                    <a:pt x="47256" y="57734"/>
                  </a:lnTo>
                  <a:lnTo>
                    <a:pt x="46469" y="57594"/>
                  </a:lnTo>
                  <a:lnTo>
                    <a:pt x="46939" y="59334"/>
                  </a:lnTo>
                  <a:lnTo>
                    <a:pt x="48209" y="60579"/>
                  </a:lnTo>
                  <a:lnTo>
                    <a:pt x="49784" y="61188"/>
                  </a:lnTo>
                  <a:lnTo>
                    <a:pt x="50355" y="60617"/>
                  </a:lnTo>
                  <a:lnTo>
                    <a:pt x="51015" y="60134"/>
                  </a:lnTo>
                  <a:lnTo>
                    <a:pt x="52438" y="59664"/>
                  </a:lnTo>
                  <a:lnTo>
                    <a:pt x="53632" y="59651"/>
                  </a:lnTo>
                  <a:close/>
                </a:path>
                <a:path w="196214" h="210185">
                  <a:moveTo>
                    <a:pt x="56883" y="57480"/>
                  </a:moveTo>
                  <a:lnTo>
                    <a:pt x="56476" y="58648"/>
                  </a:lnTo>
                  <a:lnTo>
                    <a:pt x="55435" y="59512"/>
                  </a:lnTo>
                  <a:lnTo>
                    <a:pt x="54165" y="59664"/>
                  </a:lnTo>
                  <a:lnTo>
                    <a:pt x="54597" y="59715"/>
                  </a:lnTo>
                  <a:lnTo>
                    <a:pt x="55397" y="60020"/>
                  </a:lnTo>
                  <a:lnTo>
                    <a:pt x="56121" y="59309"/>
                  </a:lnTo>
                  <a:lnTo>
                    <a:pt x="56642" y="58458"/>
                  </a:lnTo>
                  <a:lnTo>
                    <a:pt x="56883" y="57480"/>
                  </a:lnTo>
                  <a:close/>
                </a:path>
                <a:path w="196214" h="210185">
                  <a:moveTo>
                    <a:pt x="56984" y="56921"/>
                  </a:moveTo>
                  <a:lnTo>
                    <a:pt x="56972" y="57162"/>
                  </a:lnTo>
                  <a:lnTo>
                    <a:pt x="56908" y="57404"/>
                  </a:lnTo>
                  <a:lnTo>
                    <a:pt x="56984" y="57175"/>
                  </a:lnTo>
                  <a:lnTo>
                    <a:pt x="56984" y="56921"/>
                  </a:lnTo>
                  <a:close/>
                </a:path>
                <a:path w="196214" h="210185">
                  <a:moveTo>
                    <a:pt x="56997" y="41097"/>
                  </a:moveTo>
                  <a:lnTo>
                    <a:pt x="55600" y="39293"/>
                  </a:lnTo>
                  <a:lnTo>
                    <a:pt x="53213" y="38455"/>
                  </a:lnTo>
                  <a:lnTo>
                    <a:pt x="50850" y="39306"/>
                  </a:lnTo>
                  <a:lnTo>
                    <a:pt x="50685" y="39433"/>
                  </a:lnTo>
                  <a:lnTo>
                    <a:pt x="50990" y="39865"/>
                  </a:lnTo>
                  <a:lnTo>
                    <a:pt x="51193" y="40500"/>
                  </a:lnTo>
                  <a:lnTo>
                    <a:pt x="51206" y="41249"/>
                  </a:lnTo>
                  <a:lnTo>
                    <a:pt x="52044" y="40665"/>
                  </a:lnTo>
                  <a:lnTo>
                    <a:pt x="52997" y="40246"/>
                  </a:lnTo>
                  <a:lnTo>
                    <a:pt x="55181" y="40182"/>
                  </a:lnTo>
                  <a:lnTo>
                    <a:pt x="56134" y="40563"/>
                  </a:lnTo>
                  <a:lnTo>
                    <a:pt x="56997" y="41097"/>
                  </a:lnTo>
                  <a:close/>
                </a:path>
                <a:path w="196214" h="210185">
                  <a:moveTo>
                    <a:pt x="57010" y="55283"/>
                  </a:moveTo>
                  <a:lnTo>
                    <a:pt x="56438" y="52806"/>
                  </a:lnTo>
                  <a:lnTo>
                    <a:pt x="54673" y="51244"/>
                  </a:lnTo>
                  <a:lnTo>
                    <a:pt x="52590" y="50888"/>
                  </a:lnTo>
                  <a:lnTo>
                    <a:pt x="52603" y="51219"/>
                  </a:lnTo>
                  <a:lnTo>
                    <a:pt x="52705" y="51358"/>
                  </a:lnTo>
                  <a:lnTo>
                    <a:pt x="53987" y="51142"/>
                  </a:lnTo>
                  <a:lnTo>
                    <a:pt x="55194" y="52031"/>
                  </a:lnTo>
                  <a:lnTo>
                    <a:pt x="55384" y="53594"/>
                  </a:lnTo>
                  <a:lnTo>
                    <a:pt x="56197" y="54063"/>
                  </a:lnTo>
                  <a:lnTo>
                    <a:pt x="56794" y="54851"/>
                  </a:lnTo>
                  <a:lnTo>
                    <a:pt x="56972" y="55829"/>
                  </a:lnTo>
                  <a:lnTo>
                    <a:pt x="57010" y="55283"/>
                  </a:lnTo>
                  <a:close/>
                </a:path>
                <a:path w="196214" h="210185">
                  <a:moveTo>
                    <a:pt x="58534" y="83820"/>
                  </a:moveTo>
                  <a:lnTo>
                    <a:pt x="58242" y="83807"/>
                  </a:lnTo>
                  <a:lnTo>
                    <a:pt x="57683" y="83654"/>
                  </a:lnTo>
                  <a:lnTo>
                    <a:pt x="57696" y="83858"/>
                  </a:lnTo>
                  <a:lnTo>
                    <a:pt x="57823" y="84213"/>
                  </a:lnTo>
                  <a:lnTo>
                    <a:pt x="58000" y="84416"/>
                  </a:lnTo>
                  <a:lnTo>
                    <a:pt x="58153" y="84645"/>
                  </a:lnTo>
                  <a:lnTo>
                    <a:pt x="58280" y="84366"/>
                  </a:lnTo>
                  <a:lnTo>
                    <a:pt x="58369" y="84074"/>
                  </a:lnTo>
                  <a:lnTo>
                    <a:pt x="58534" y="83820"/>
                  </a:lnTo>
                  <a:close/>
                </a:path>
                <a:path w="196214" h="210185">
                  <a:moveTo>
                    <a:pt x="58750" y="17754"/>
                  </a:moveTo>
                  <a:lnTo>
                    <a:pt x="58204" y="16167"/>
                  </a:lnTo>
                  <a:lnTo>
                    <a:pt x="56578" y="15176"/>
                  </a:lnTo>
                  <a:lnTo>
                    <a:pt x="53136" y="15989"/>
                  </a:lnTo>
                  <a:lnTo>
                    <a:pt x="52679" y="16725"/>
                  </a:lnTo>
                  <a:lnTo>
                    <a:pt x="51879" y="14427"/>
                  </a:lnTo>
                  <a:lnTo>
                    <a:pt x="50520" y="13792"/>
                  </a:lnTo>
                  <a:lnTo>
                    <a:pt x="48958" y="14363"/>
                  </a:lnTo>
                  <a:lnTo>
                    <a:pt x="48450" y="14795"/>
                  </a:lnTo>
                  <a:lnTo>
                    <a:pt x="48780" y="15900"/>
                  </a:lnTo>
                  <a:lnTo>
                    <a:pt x="48679" y="16992"/>
                  </a:lnTo>
                  <a:lnTo>
                    <a:pt x="48336" y="18021"/>
                  </a:lnTo>
                  <a:lnTo>
                    <a:pt x="48958" y="18719"/>
                  </a:lnTo>
                  <a:lnTo>
                    <a:pt x="49961" y="19024"/>
                  </a:lnTo>
                  <a:lnTo>
                    <a:pt x="52120" y="18249"/>
                  </a:lnTo>
                  <a:lnTo>
                    <a:pt x="52654" y="20421"/>
                  </a:lnTo>
                  <a:lnTo>
                    <a:pt x="53174" y="21107"/>
                  </a:lnTo>
                  <a:lnTo>
                    <a:pt x="53860" y="21564"/>
                  </a:lnTo>
                  <a:lnTo>
                    <a:pt x="53289" y="19659"/>
                  </a:lnTo>
                  <a:lnTo>
                    <a:pt x="54292" y="17818"/>
                  </a:lnTo>
                  <a:lnTo>
                    <a:pt x="56997" y="17030"/>
                  </a:lnTo>
                  <a:lnTo>
                    <a:pt x="57975" y="17246"/>
                  </a:lnTo>
                  <a:lnTo>
                    <a:pt x="58750" y="17754"/>
                  </a:lnTo>
                  <a:close/>
                </a:path>
                <a:path w="196214" h="210185">
                  <a:moveTo>
                    <a:pt x="63830" y="81508"/>
                  </a:moveTo>
                  <a:lnTo>
                    <a:pt x="63423" y="80594"/>
                  </a:lnTo>
                  <a:lnTo>
                    <a:pt x="62674" y="79984"/>
                  </a:lnTo>
                  <a:lnTo>
                    <a:pt x="61772" y="79705"/>
                  </a:lnTo>
                  <a:lnTo>
                    <a:pt x="61950" y="80365"/>
                  </a:lnTo>
                  <a:lnTo>
                    <a:pt x="61887" y="81026"/>
                  </a:lnTo>
                  <a:lnTo>
                    <a:pt x="61671" y="81622"/>
                  </a:lnTo>
                  <a:lnTo>
                    <a:pt x="61849" y="81584"/>
                  </a:lnTo>
                  <a:lnTo>
                    <a:pt x="61988" y="81470"/>
                  </a:lnTo>
                  <a:lnTo>
                    <a:pt x="62738" y="81343"/>
                  </a:lnTo>
                  <a:lnTo>
                    <a:pt x="63830" y="81508"/>
                  </a:lnTo>
                  <a:close/>
                </a:path>
                <a:path w="196214" h="210185">
                  <a:moveTo>
                    <a:pt x="64008" y="40652"/>
                  </a:moveTo>
                  <a:lnTo>
                    <a:pt x="63360" y="39255"/>
                  </a:lnTo>
                  <a:lnTo>
                    <a:pt x="61861" y="38417"/>
                  </a:lnTo>
                  <a:lnTo>
                    <a:pt x="58928" y="39103"/>
                  </a:lnTo>
                  <a:lnTo>
                    <a:pt x="57975" y="40271"/>
                  </a:lnTo>
                  <a:lnTo>
                    <a:pt x="57810" y="41617"/>
                  </a:lnTo>
                  <a:lnTo>
                    <a:pt x="58077" y="41871"/>
                  </a:lnTo>
                  <a:lnTo>
                    <a:pt x="59524" y="41719"/>
                  </a:lnTo>
                  <a:lnTo>
                    <a:pt x="60655" y="42684"/>
                  </a:lnTo>
                  <a:lnTo>
                    <a:pt x="60807" y="44450"/>
                  </a:lnTo>
                  <a:lnTo>
                    <a:pt x="60477" y="45262"/>
                  </a:lnTo>
                  <a:lnTo>
                    <a:pt x="61353" y="45339"/>
                  </a:lnTo>
                  <a:lnTo>
                    <a:pt x="62636" y="45034"/>
                  </a:lnTo>
                  <a:lnTo>
                    <a:pt x="63296" y="44526"/>
                  </a:lnTo>
                  <a:lnTo>
                    <a:pt x="63754" y="43878"/>
                  </a:lnTo>
                  <a:lnTo>
                    <a:pt x="63423" y="43014"/>
                  </a:lnTo>
                  <a:lnTo>
                    <a:pt x="63398" y="41821"/>
                  </a:lnTo>
                  <a:lnTo>
                    <a:pt x="63652" y="41198"/>
                  </a:lnTo>
                  <a:lnTo>
                    <a:pt x="64008" y="40652"/>
                  </a:lnTo>
                  <a:close/>
                </a:path>
                <a:path w="196214" h="210185">
                  <a:moveTo>
                    <a:pt x="64465" y="63512"/>
                  </a:moveTo>
                  <a:lnTo>
                    <a:pt x="63449" y="60706"/>
                  </a:lnTo>
                  <a:lnTo>
                    <a:pt x="60363" y="59245"/>
                  </a:lnTo>
                  <a:lnTo>
                    <a:pt x="57238" y="60375"/>
                  </a:lnTo>
                  <a:lnTo>
                    <a:pt x="56718" y="60769"/>
                  </a:lnTo>
                  <a:lnTo>
                    <a:pt x="57581" y="61417"/>
                  </a:lnTo>
                  <a:lnTo>
                    <a:pt x="58305" y="62230"/>
                  </a:lnTo>
                  <a:lnTo>
                    <a:pt x="59423" y="65633"/>
                  </a:lnTo>
                  <a:lnTo>
                    <a:pt x="58496" y="68021"/>
                  </a:lnTo>
                  <a:lnTo>
                    <a:pt x="56629" y="69367"/>
                  </a:lnTo>
                  <a:lnTo>
                    <a:pt x="57175" y="69621"/>
                  </a:lnTo>
                  <a:lnTo>
                    <a:pt x="57658" y="69977"/>
                  </a:lnTo>
                  <a:lnTo>
                    <a:pt x="57988" y="70497"/>
                  </a:lnTo>
                  <a:lnTo>
                    <a:pt x="59029" y="70777"/>
                  </a:lnTo>
                  <a:lnTo>
                    <a:pt x="60134" y="70853"/>
                  </a:lnTo>
                  <a:lnTo>
                    <a:pt x="62814" y="69888"/>
                  </a:lnTo>
                  <a:lnTo>
                    <a:pt x="63893" y="68605"/>
                  </a:lnTo>
                  <a:lnTo>
                    <a:pt x="64414" y="67119"/>
                  </a:lnTo>
                  <a:lnTo>
                    <a:pt x="63957" y="66725"/>
                  </a:lnTo>
                  <a:lnTo>
                    <a:pt x="63627" y="66167"/>
                  </a:lnTo>
                  <a:lnTo>
                    <a:pt x="63512" y="64706"/>
                  </a:lnTo>
                  <a:lnTo>
                    <a:pt x="63881" y="63982"/>
                  </a:lnTo>
                  <a:lnTo>
                    <a:pt x="64465" y="63512"/>
                  </a:lnTo>
                  <a:close/>
                </a:path>
                <a:path w="196214" h="210185">
                  <a:moveTo>
                    <a:pt x="66154" y="28613"/>
                  </a:moveTo>
                  <a:lnTo>
                    <a:pt x="65836" y="27914"/>
                  </a:lnTo>
                  <a:lnTo>
                    <a:pt x="64579" y="28270"/>
                  </a:lnTo>
                  <a:lnTo>
                    <a:pt x="63309" y="28143"/>
                  </a:lnTo>
                  <a:lnTo>
                    <a:pt x="62204" y="27673"/>
                  </a:lnTo>
                  <a:lnTo>
                    <a:pt x="61722" y="28206"/>
                  </a:lnTo>
                  <a:lnTo>
                    <a:pt x="61468" y="28917"/>
                  </a:lnTo>
                  <a:lnTo>
                    <a:pt x="61709" y="28194"/>
                  </a:lnTo>
                  <a:lnTo>
                    <a:pt x="62204" y="27660"/>
                  </a:lnTo>
                  <a:lnTo>
                    <a:pt x="60820" y="27076"/>
                  </a:lnTo>
                  <a:lnTo>
                    <a:pt x="59677" y="25958"/>
                  </a:lnTo>
                  <a:lnTo>
                    <a:pt x="59169" y="24422"/>
                  </a:lnTo>
                  <a:lnTo>
                    <a:pt x="58318" y="24460"/>
                  </a:lnTo>
                  <a:lnTo>
                    <a:pt x="57048" y="24917"/>
                  </a:lnTo>
                  <a:lnTo>
                    <a:pt x="56400" y="25539"/>
                  </a:lnTo>
                  <a:lnTo>
                    <a:pt x="56045" y="26301"/>
                  </a:lnTo>
                  <a:lnTo>
                    <a:pt x="56667" y="26885"/>
                  </a:lnTo>
                  <a:lnTo>
                    <a:pt x="57086" y="27724"/>
                  </a:lnTo>
                  <a:lnTo>
                    <a:pt x="57124" y="29184"/>
                  </a:lnTo>
                  <a:lnTo>
                    <a:pt x="56781" y="30111"/>
                  </a:lnTo>
                  <a:lnTo>
                    <a:pt x="57670" y="30924"/>
                  </a:lnTo>
                  <a:lnTo>
                    <a:pt x="58928" y="31280"/>
                  </a:lnTo>
                  <a:lnTo>
                    <a:pt x="60769" y="30619"/>
                  </a:lnTo>
                  <a:lnTo>
                    <a:pt x="61239" y="30175"/>
                  </a:lnTo>
                  <a:lnTo>
                    <a:pt x="61595" y="29692"/>
                  </a:lnTo>
                  <a:lnTo>
                    <a:pt x="61696" y="30162"/>
                  </a:lnTo>
                  <a:lnTo>
                    <a:pt x="62141" y="30772"/>
                  </a:lnTo>
                  <a:lnTo>
                    <a:pt x="62826" y="29832"/>
                  </a:lnTo>
                  <a:lnTo>
                    <a:pt x="63754" y="29057"/>
                  </a:lnTo>
                  <a:lnTo>
                    <a:pt x="65354" y="28587"/>
                  </a:lnTo>
                  <a:lnTo>
                    <a:pt x="66154" y="28613"/>
                  </a:lnTo>
                  <a:close/>
                </a:path>
                <a:path w="196214" h="210185">
                  <a:moveTo>
                    <a:pt x="67043" y="78359"/>
                  </a:moveTo>
                  <a:lnTo>
                    <a:pt x="66446" y="78714"/>
                  </a:lnTo>
                  <a:lnTo>
                    <a:pt x="65303" y="78981"/>
                  </a:lnTo>
                  <a:lnTo>
                    <a:pt x="64516" y="78828"/>
                  </a:lnTo>
                  <a:lnTo>
                    <a:pt x="63842" y="78486"/>
                  </a:lnTo>
                  <a:lnTo>
                    <a:pt x="63804" y="78828"/>
                  </a:lnTo>
                  <a:lnTo>
                    <a:pt x="64147" y="80276"/>
                  </a:lnTo>
                  <a:lnTo>
                    <a:pt x="65417" y="81064"/>
                  </a:lnTo>
                  <a:lnTo>
                    <a:pt x="66776" y="80746"/>
                  </a:lnTo>
                  <a:lnTo>
                    <a:pt x="66916" y="80657"/>
                  </a:lnTo>
                  <a:lnTo>
                    <a:pt x="66878" y="80416"/>
                  </a:lnTo>
                  <a:lnTo>
                    <a:pt x="66776" y="80213"/>
                  </a:lnTo>
                  <a:lnTo>
                    <a:pt x="66738" y="79400"/>
                  </a:lnTo>
                  <a:lnTo>
                    <a:pt x="67043" y="78359"/>
                  </a:lnTo>
                  <a:close/>
                </a:path>
                <a:path w="196214" h="210185">
                  <a:moveTo>
                    <a:pt x="67957" y="39116"/>
                  </a:moveTo>
                  <a:lnTo>
                    <a:pt x="67716" y="39192"/>
                  </a:lnTo>
                  <a:lnTo>
                    <a:pt x="67500" y="39141"/>
                  </a:lnTo>
                  <a:lnTo>
                    <a:pt x="67411" y="39281"/>
                  </a:lnTo>
                  <a:lnTo>
                    <a:pt x="67652" y="39319"/>
                  </a:lnTo>
                  <a:lnTo>
                    <a:pt x="67856" y="39192"/>
                  </a:lnTo>
                  <a:close/>
                </a:path>
                <a:path w="196214" h="210185">
                  <a:moveTo>
                    <a:pt x="68262" y="38938"/>
                  </a:moveTo>
                  <a:lnTo>
                    <a:pt x="67957" y="39116"/>
                  </a:lnTo>
                  <a:lnTo>
                    <a:pt x="68135" y="39065"/>
                  </a:lnTo>
                  <a:lnTo>
                    <a:pt x="68262" y="38938"/>
                  </a:lnTo>
                  <a:close/>
                </a:path>
                <a:path w="196214" h="210185">
                  <a:moveTo>
                    <a:pt x="70319" y="50063"/>
                  </a:moveTo>
                  <a:lnTo>
                    <a:pt x="70218" y="49263"/>
                  </a:lnTo>
                  <a:lnTo>
                    <a:pt x="68529" y="49237"/>
                  </a:lnTo>
                  <a:lnTo>
                    <a:pt x="66992" y="48412"/>
                  </a:lnTo>
                  <a:lnTo>
                    <a:pt x="65951" y="47028"/>
                  </a:lnTo>
                  <a:lnTo>
                    <a:pt x="64223" y="47650"/>
                  </a:lnTo>
                  <a:lnTo>
                    <a:pt x="63334" y="49542"/>
                  </a:lnTo>
                  <a:lnTo>
                    <a:pt x="64401" y="52501"/>
                  </a:lnTo>
                  <a:lnTo>
                    <a:pt x="65493" y="53276"/>
                  </a:lnTo>
                  <a:lnTo>
                    <a:pt x="66700" y="53416"/>
                  </a:lnTo>
                  <a:lnTo>
                    <a:pt x="67284" y="51866"/>
                  </a:lnTo>
                  <a:lnTo>
                    <a:pt x="68478" y="50571"/>
                  </a:lnTo>
                  <a:lnTo>
                    <a:pt x="70319" y="50063"/>
                  </a:lnTo>
                  <a:close/>
                </a:path>
                <a:path w="196214" h="210185">
                  <a:moveTo>
                    <a:pt x="70751" y="37617"/>
                  </a:moveTo>
                  <a:lnTo>
                    <a:pt x="70726" y="37071"/>
                  </a:lnTo>
                  <a:lnTo>
                    <a:pt x="70205" y="37795"/>
                  </a:lnTo>
                  <a:lnTo>
                    <a:pt x="69507" y="38354"/>
                  </a:lnTo>
                  <a:lnTo>
                    <a:pt x="68656" y="38747"/>
                  </a:lnTo>
                  <a:lnTo>
                    <a:pt x="69176" y="38582"/>
                  </a:lnTo>
                  <a:lnTo>
                    <a:pt x="70231" y="38569"/>
                  </a:lnTo>
                  <a:lnTo>
                    <a:pt x="70573" y="38138"/>
                  </a:lnTo>
                  <a:lnTo>
                    <a:pt x="70751" y="37617"/>
                  </a:lnTo>
                  <a:close/>
                </a:path>
                <a:path w="196214" h="210185">
                  <a:moveTo>
                    <a:pt x="70802" y="64643"/>
                  </a:moveTo>
                  <a:lnTo>
                    <a:pt x="69596" y="64465"/>
                  </a:lnTo>
                  <a:lnTo>
                    <a:pt x="68529" y="63665"/>
                  </a:lnTo>
                  <a:lnTo>
                    <a:pt x="67945" y="61874"/>
                  </a:lnTo>
                  <a:lnTo>
                    <a:pt x="68072" y="60782"/>
                  </a:lnTo>
                  <a:lnTo>
                    <a:pt x="67691" y="60337"/>
                  </a:lnTo>
                  <a:lnTo>
                    <a:pt x="67576" y="60083"/>
                  </a:lnTo>
                  <a:lnTo>
                    <a:pt x="67233" y="60655"/>
                  </a:lnTo>
                  <a:lnTo>
                    <a:pt x="66675" y="61099"/>
                  </a:lnTo>
                  <a:lnTo>
                    <a:pt x="65697" y="61252"/>
                  </a:lnTo>
                  <a:lnTo>
                    <a:pt x="65214" y="61175"/>
                  </a:lnTo>
                  <a:lnTo>
                    <a:pt x="64808" y="61785"/>
                  </a:lnTo>
                  <a:lnTo>
                    <a:pt x="64643" y="62534"/>
                  </a:lnTo>
                  <a:lnTo>
                    <a:pt x="64719" y="63309"/>
                  </a:lnTo>
                  <a:lnTo>
                    <a:pt x="65354" y="62992"/>
                  </a:lnTo>
                  <a:lnTo>
                    <a:pt x="67017" y="62852"/>
                  </a:lnTo>
                  <a:lnTo>
                    <a:pt x="68160" y="63817"/>
                  </a:lnTo>
                  <a:lnTo>
                    <a:pt x="68313" y="65519"/>
                  </a:lnTo>
                  <a:lnTo>
                    <a:pt x="68059" y="66243"/>
                  </a:lnTo>
                  <a:lnTo>
                    <a:pt x="68707" y="66217"/>
                  </a:lnTo>
                  <a:lnTo>
                    <a:pt x="69634" y="66001"/>
                  </a:lnTo>
                  <a:lnTo>
                    <a:pt x="70358" y="65417"/>
                  </a:lnTo>
                  <a:lnTo>
                    <a:pt x="70802" y="64643"/>
                  </a:lnTo>
                  <a:close/>
                </a:path>
                <a:path w="196214" h="210185">
                  <a:moveTo>
                    <a:pt x="76365" y="98425"/>
                  </a:moveTo>
                  <a:lnTo>
                    <a:pt x="74726" y="98628"/>
                  </a:lnTo>
                  <a:lnTo>
                    <a:pt x="73215" y="97574"/>
                  </a:lnTo>
                  <a:lnTo>
                    <a:pt x="72796" y="95973"/>
                  </a:lnTo>
                  <a:lnTo>
                    <a:pt x="72148" y="96507"/>
                  </a:lnTo>
                  <a:lnTo>
                    <a:pt x="71958" y="97256"/>
                  </a:lnTo>
                  <a:lnTo>
                    <a:pt x="72263" y="98945"/>
                  </a:lnTo>
                  <a:lnTo>
                    <a:pt x="73482" y="99809"/>
                  </a:lnTo>
                  <a:lnTo>
                    <a:pt x="75476" y="99453"/>
                  </a:lnTo>
                  <a:lnTo>
                    <a:pt x="76034" y="99009"/>
                  </a:lnTo>
                  <a:lnTo>
                    <a:pt x="76365" y="98425"/>
                  </a:lnTo>
                  <a:close/>
                </a:path>
                <a:path w="196214" h="210185">
                  <a:moveTo>
                    <a:pt x="76949" y="49695"/>
                  </a:moveTo>
                  <a:lnTo>
                    <a:pt x="76454" y="47586"/>
                  </a:lnTo>
                  <a:lnTo>
                    <a:pt x="75704" y="46926"/>
                  </a:lnTo>
                  <a:lnTo>
                    <a:pt x="74828" y="46748"/>
                  </a:lnTo>
                  <a:lnTo>
                    <a:pt x="74206" y="47752"/>
                  </a:lnTo>
                  <a:lnTo>
                    <a:pt x="73279" y="48590"/>
                  </a:lnTo>
                  <a:lnTo>
                    <a:pt x="72059" y="49009"/>
                  </a:lnTo>
                  <a:lnTo>
                    <a:pt x="72110" y="49695"/>
                  </a:lnTo>
                  <a:lnTo>
                    <a:pt x="72224" y="49911"/>
                  </a:lnTo>
                  <a:lnTo>
                    <a:pt x="73329" y="50025"/>
                  </a:lnTo>
                  <a:lnTo>
                    <a:pt x="74307" y="50533"/>
                  </a:lnTo>
                  <a:lnTo>
                    <a:pt x="75133" y="51244"/>
                  </a:lnTo>
                  <a:lnTo>
                    <a:pt x="76250" y="50863"/>
                  </a:lnTo>
                  <a:lnTo>
                    <a:pt x="76949" y="49695"/>
                  </a:lnTo>
                  <a:close/>
                </a:path>
                <a:path w="196214" h="210185">
                  <a:moveTo>
                    <a:pt x="78168" y="84353"/>
                  </a:moveTo>
                  <a:lnTo>
                    <a:pt x="77368" y="83604"/>
                  </a:lnTo>
                  <a:lnTo>
                    <a:pt x="76771" y="83413"/>
                  </a:lnTo>
                  <a:lnTo>
                    <a:pt x="76149" y="83464"/>
                  </a:lnTo>
                  <a:lnTo>
                    <a:pt x="75615" y="84048"/>
                  </a:lnTo>
                  <a:lnTo>
                    <a:pt x="74955" y="84505"/>
                  </a:lnTo>
                  <a:lnTo>
                    <a:pt x="74193" y="84810"/>
                  </a:lnTo>
                  <a:lnTo>
                    <a:pt x="74980" y="85051"/>
                  </a:lnTo>
                  <a:lnTo>
                    <a:pt x="75666" y="85623"/>
                  </a:lnTo>
                  <a:lnTo>
                    <a:pt x="76073" y="87007"/>
                  </a:lnTo>
                  <a:lnTo>
                    <a:pt x="75996" y="87541"/>
                  </a:lnTo>
                  <a:lnTo>
                    <a:pt x="75793" y="88023"/>
                  </a:lnTo>
                  <a:lnTo>
                    <a:pt x="76682" y="88150"/>
                  </a:lnTo>
                  <a:lnTo>
                    <a:pt x="77393" y="87896"/>
                  </a:lnTo>
                  <a:lnTo>
                    <a:pt x="77812" y="87579"/>
                  </a:lnTo>
                  <a:lnTo>
                    <a:pt x="77571" y="87058"/>
                  </a:lnTo>
                  <a:lnTo>
                    <a:pt x="77343" y="86067"/>
                  </a:lnTo>
                  <a:lnTo>
                    <a:pt x="77609" y="85115"/>
                  </a:lnTo>
                  <a:lnTo>
                    <a:pt x="78168" y="84353"/>
                  </a:lnTo>
                  <a:close/>
                </a:path>
                <a:path w="196214" h="210185">
                  <a:moveTo>
                    <a:pt x="80060" y="70789"/>
                  </a:moveTo>
                  <a:lnTo>
                    <a:pt x="79311" y="68834"/>
                  </a:lnTo>
                  <a:lnTo>
                    <a:pt x="79019" y="69481"/>
                  </a:lnTo>
                  <a:lnTo>
                    <a:pt x="78486" y="70002"/>
                  </a:lnTo>
                  <a:lnTo>
                    <a:pt x="76466" y="70485"/>
                  </a:lnTo>
                  <a:lnTo>
                    <a:pt x="75196" y="69697"/>
                  </a:lnTo>
                  <a:lnTo>
                    <a:pt x="74803" y="68008"/>
                  </a:lnTo>
                  <a:lnTo>
                    <a:pt x="74968" y="67221"/>
                  </a:lnTo>
                  <a:lnTo>
                    <a:pt x="74320" y="67525"/>
                  </a:lnTo>
                  <a:lnTo>
                    <a:pt x="73812" y="68008"/>
                  </a:lnTo>
                  <a:lnTo>
                    <a:pt x="73494" y="68592"/>
                  </a:lnTo>
                  <a:lnTo>
                    <a:pt x="74510" y="69037"/>
                  </a:lnTo>
                  <a:lnTo>
                    <a:pt x="75323" y="69913"/>
                  </a:lnTo>
                  <a:lnTo>
                    <a:pt x="75603" y="71716"/>
                  </a:lnTo>
                  <a:lnTo>
                    <a:pt x="75463" y="72313"/>
                  </a:lnTo>
                  <a:lnTo>
                    <a:pt x="75234" y="72999"/>
                  </a:lnTo>
                  <a:lnTo>
                    <a:pt x="75247" y="73266"/>
                  </a:lnTo>
                  <a:lnTo>
                    <a:pt x="75946" y="73507"/>
                  </a:lnTo>
                  <a:lnTo>
                    <a:pt x="76708" y="73571"/>
                  </a:lnTo>
                  <a:lnTo>
                    <a:pt x="79171" y="72682"/>
                  </a:lnTo>
                  <a:lnTo>
                    <a:pt x="80060" y="70789"/>
                  </a:lnTo>
                  <a:close/>
                </a:path>
                <a:path w="196214" h="210185">
                  <a:moveTo>
                    <a:pt x="83464" y="54013"/>
                  </a:moveTo>
                  <a:lnTo>
                    <a:pt x="82677" y="53225"/>
                  </a:lnTo>
                  <a:lnTo>
                    <a:pt x="79540" y="53225"/>
                  </a:lnTo>
                  <a:lnTo>
                    <a:pt x="78752" y="54013"/>
                  </a:lnTo>
                  <a:lnTo>
                    <a:pt x="78752" y="57162"/>
                  </a:lnTo>
                  <a:lnTo>
                    <a:pt x="79540" y="57950"/>
                  </a:lnTo>
                  <a:lnTo>
                    <a:pt x="82677" y="57950"/>
                  </a:lnTo>
                  <a:lnTo>
                    <a:pt x="83464" y="57162"/>
                  </a:lnTo>
                  <a:lnTo>
                    <a:pt x="83464" y="54013"/>
                  </a:lnTo>
                  <a:close/>
                </a:path>
                <a:path w="196214" h="210185">
                  <a:moveTo>
                    <a:pt x="90932" y="105397"/>
                  </a:moveTo>
                  <a:lnTo>
                    <a:pt x="90131" y="105600"/>
                  </a:lnTo>
                  <a:lnTo>
                    <a:pt x="89382" y="105587"/>
                  </a:lnTo>
                  <a:lnTo>
                    <a:pt x="88658" y="105460"/>
                  </a:lnTo>
                  <a:lnTo>
                    <a:pt x="88112" y="105435"/>
                  </a:lnTo>
                  <a:lnTo>
                    <a:pt x="87604" y="105257"/>
                  </a:lnTo>
                  <a:lnTo>
                    <a:pt x="87198" y="104914"/>
                  </a:lnTo>
                  <a:lnTo>
                    <a:pt x="86271" y="104432"/>
                  </a:lnTo>
                  <a:lnTo>
                    <a:pt x="85534" y="103695"/>
                  </a:lnTo>
                  <a:lnTo>
                    <a:pt x="85001" y="102755"/>
                  </a:lnTo>
                  <a:lnTo>
                    <a:pt x="84785" y="103301"/>
                  </a:lnTo>
                  <a:lnTo>
                    <a:pt x="84670" y="103873"/>
                  </a:lnTo>
                  <a:lnTo>
                    <a:pt x="85090" y="106286"/>
                  </a:lnTo>
                  <a:lnTo>
                    <a:pt x="86804" y="107492"/>
                  </a:lnTo>
                  <a:lnTo>
                    <a:pt x="89674" y="106997"/>
                  </a:lnTo>
                  <a:lnTo>
                    <a:pt x="90487" y="106286"/>
                  </a:lnTo>
                  <a:lnTo>
                    <a:pt x="90932" y="105397"/>
                  </a:lnTo>
                  <a:close/>
                </a:path>
                <a:path w="196214" h="210185">
                  <a:moveTo>
                    <a:pt x="94322" y="116408"/>
                  </a:moveTo>
                  <a:lnTo>
                    <a:pt x="93141" y="115443"/>
                  </a:lnTo>
                  <a:lnTo>
                    <a:pt x="91630" y="114935"/>
                  </a:lnTo>
                  <a:lnTo>
                    <a:pt x="88633" y="115468"/>
                  </a:lnTo>
                  <a:lnTo>
                    <a:pt x="87477" y="116255"/>
                  </a:lnTo>
                  <a:lnTo>
                    <a:pt x="86690" y="117284"/>
                  </a:lnTo>
                  <a:lnTo>
                    <a:pt x="88976" y="119646"/>
                  </a:lnTo>
                  <a:lnTo>
                    <a:pt x="89623" y="118122"/>
                  </a:lnTo>
                  <a:lnTo>
                    <a:pt x="90881" y="116878"/>
                  </a:lnTo>
                  <a:lnTo>
                    <a:pt x="93192" y="116332"/>
                  </a:lnTo>
                  <a:lnTo>
                    <a:pt x="94322" y="116408"/>
                  </a:lnTo>
                  <a:close/>
                </a:path>
                <a:path w="196214" h="210185">
                  <a:moveTo>
                    <a:pt x="102692" y="95389"/>
                  </a:moveTo>
                  <a:lnTo>
                    <a:pt x="101917" y="94602"/>
                  </a:lnTo>
                  <a:lnTo>
                    <a:pt x="98767" y="94602"/>
                  </a:lnTo>
                  <a:lnTo>
                    <a:pt x="97980" y="95389"/>
                  </a:lnTo>
                  <a:lnTo>
                    <a:pt x="97980" y="98539"/>
                  </a:lnTo>
                  <a:lnTo>
                    <a:pt x="98767" y="99326"/>
                  </a:lnTo>
                  <a:lnTo>
                    <a:pt x="101917" y="99326"/>
                  </a:lnTo>
                  <a:lnTo>
                    <a:pt x="102692" y="98539"/>
                  </a:lnTo>
                  <a:lnTo>
                    <a:pt x="102692" y="95389"/>
                  </a:lnTo>
                  <a:close/>
                </a:path>
                <a:path w="196214" h="210185">
                  <a:moveTo>
                    <a:pt x="106133" y="114630"/>
                  </a:moveTo>
                  <a:lnTo>
                    <a:pt x="105816" y="113855"/>
                  </a:lnTo>
                  <a:lnTo>
                    <a:pt x="104521" y="112560"/>
                  </a:lnTo>
                  <a:lnTo>
                    <a:pt x="103746" y="112229"/>
                  </a:lnTo>
                  <a:lnTo>
                    <a:pt x="101917" y="112229"/>
                  </a:lnTo>
                  <a:lnTo>
                    <a:pt x="101142" y="112560"/>
                  </a:lnTo>
                  <a:lnTo>
                    <a:pt x="99847" y="113855"/>
                  </a:lnTo>
                  <a:lnTo>
                    <a:pt x="99529" y="114630"/>
                  </a:lnTo>
                  <a:lnTo>
                    <a:pt x="99529" y="116459"/>
                  </a:lnTo>
                  <a:lnTo>
                    <a:pt x="99847" y="117246"/>
                  </a:lnTo>
                  <a:lnTo>
                    <a:pt x="101142" y="118541"/>
                  </a:lnTo>
                  <a:lnTo>
                    <a:pt x="101917" y="118859"/>
                  </a:lnTo>
                  <a:lnTo>
                    <a:pt x="103746" y="118859"/>
                  </a:lnTo>
                  <a:lnTo>
                    <a:pt x="104521" y="118541"/>
                  </a:lnTo>
                  <a:lnTo>
                    <a:pt x="105816" y="117246"/>
                  </a:lnTo>
                  <a:lnTo>
                    <a:pt x="106133" y="116459"/>
                  </a:lnTo>
                  <a:lnTo>
                    <a:pt x="106133" y="114630"/>
                  </a:lnTo>
                  <a:close/>
                </a:path>
                <a:path w="196214" h="210185">
                  <a:moveTo>
                    <a:pt x="115303" y="100368"/>
                  </a:moveTo>
                  <a:lnTo>
                    <a:pt x="114515" y="99580"/>
                  </a:lnTo>
                  <a:lnTo>
                    <a:pt x="111379" y="99580"/>
                  </a:lnTo>
                  <a:lnTo>
                    <a:pt x="110591" y="100368"/>
                  </a:lnTo>
                  <a:lnTo>
                    <a:pt x="110591" y="103517"/>
                  </a:lnTo>
                  <a:lnTo>
                    <a:pt x="111379" y="104305"/>
                  </a:lnTo>
                  <a:lnTo>
                    <a:pt x="114515" y="104305"/>
                  </a:lnTo>
                  <a:lnTo>
                    <a:pt x="115303" y="103517"/>
                  </a:lnTo>
                  <a:lnTo>
                    <a:pt x="115303" y="100368"/>
                  </a:lnTo>
                  <a:close/>
                </a:path>
                <a:path w="196214" h="210185">
                  <a:moveTo>
                    <a:pt x="116636" y="131660"/>
                  </a:moveTo>
                  <a:lnTo>
                    <a:pt x="115646" y="126022"/>
                  </a:lnTo>
                  <a:lnTo>
                    <a:pt x="113893" y="124790"/>
                  </a:lnTo>
                  <a:lnTo>
                    <a:pt x="113817" y="129451"/>
                  </a:lnTo>
                  <a:lnTo>
                    <a:pt x="112725" y="131241"/>
                  </a:lnTo>
                  <a:lnTo>
                    <a:pt x="109169" y="132080"/>
                  </a:lnTo>
                  <a:lnTo>
                    <a:pt x="107378" y="130975"/>
                  </a:lnTo>
                  <a:lnTo>
                    <a:pt x="106540" y="127431"/>
                  </a:lnTo>
                  <a:lnTo>
                    <a:pt x="107645" y="125641"/>
                  </a:lnTo>
                  <a:lnTo>
                    <a:pt x="111188" y="124790"/>
                  </a:lnTo>
                  <a:lnTo>
                    <a:pt x="112966" y="125895"/>
                  </a:lnTo>
                  <a:lnTo>
                    <a:pt x="113817" y="129451"/>
                  </a:lnTo>
                  <a:lnTo>
                    <a:pt x="113817" y="124739"/>
                  </a:lnTo>
                  <a:lnTo>
                    <a:pt x="112839" y="124053"/>
                  </a:lnTo>
                  <a:lnTo>
                    <a:pt x="106959" y="125082"/>
                  </a:lnTo>
                  <a:lnTo>
                    <a:pt x="104990" y="127889"/>
                  </a:lnTo>
                  <a:lnTo>
                    <a:pt x="106032" y="133781"/>
                  </a:lnTo>
                  <a:lnTo>
                    <a:pt x="108826" y="135763"/>
                  </a:lnTo>
                  <a:lnTo>
                    <a:pt x="114706" y="134721"/>
                  </a:lnTo>
                  <a:lnTo>
                    <a:pt x="116560" y="132080"/>
                  </a:lnTo>
                  <a:lnTo>
                    <a:pt x="116636" y="131660"/>
                  </a:lnTo>
                  <a:close/>
                </a:path>
                <a:path w="196214" h="210185">
                  <a:moveTo>
                    <a:pt x="122643" y="149682"/>
                  </a:moveTo>
                  <a:lnTo>
                    <a:pt x="122339" y="147091"/>
                  </a:lnTo>
                  <a:lnTo>
                    <a:pt x="121170" y="146164"/>
                  </a:lnTo>
                  <a:lnTo>
                    <a:pt x="118795" y="146443"/>
                  </a:lnTo>
                  <a:lnTo>
                    <a:pt x="118021" y="147294"/>
                  </a:lnTo>
                  <a:lnTo>
                    <a:pt x="117868" y="148310"/>
                  </a:lnTo>
                  <a:lnTo>
                    <a:pt x="118224" y="148742"/>
                  </a:lnTo>
                  <a:lnTo>
                    <a:pt x="117259" y="147586"/>
                  </a:lnTo>
                  <a:lnTo>
                    <a:pt x="116509" y="147053"/>
                  </a:lnTo>
                  <a:lnTo>
                    <a:pt x="115633" y="146723"/>
                  </a:lnTo>
                  <a:lnTo>
                    <a:pt x="118694" y="149771"/>
                  </a:lnTo>
                  <a:lnTo>
                    <a:pt x="119888" y="150964"/>
                  </a:lnTo>
                  <a:lnTo>
                    <a:pt x="120434" y="151003"/>
                  </a:lnTo>
                  <a:lnTo>
                    <a:pt x="121716" y="150850"/>
                  </a:lnTo>
                  <a:lnTo>
                    <a:pt x="122643" y="149682"/>
                  </a:lnTo>
                  <a:close/>
                </a:path>
                <a:path w="196214" h="210185">
                  <a:moveTo>
                    <a:pt x="123393" y="115798"/>
                  </a:moveTo>
                  <a:lnTo>
                    <a:pt x="122758" y="112191"/>
                  </a:lnTo>
                  <a:lnTo>
                    <a:pt x="121043" y="110985"/>
                  </a:lnTo>
                  <a:lnTo>
                    <a:pt x="118516" y="111429"/>
                  </a:lnTo>
                  <a:lnTo>
                    <a:pt x="117932" y="111823"/>
                  </a:lnTo>
                  <a:lnTo>
                    <a:pt x="117462" y="112318"/>
                  </a:lnTo>
                  <a:lnTo>
                    <a:pt x="118122" y="112610"/>
                  </a:lnTo>
                  <a:lnTo>
                    <a:pt x="118656" y="113157"/>
                  </a:lnTo>
                  <a:lnTo>
                    <a:pt x="119113" y="115100"/>
                  </a:lnTo>
                  <a:lnTo>
                    <a:pt x="118427" y="116243"/>
                  </a:lnTo>
                  <a:lnTo>
                    <a:pt x="117309" y="116649"/>
                  </a:lnTo>
                  <a:lnTo>
                    <a:pt x="118046" y="117525"/>
                  </a:lnTo>
                  <a:lnTo>
                    <a:pt x="119176" y="118033"/>
                  </a:lnTo>
                  <a:lnTo>
                    <a:pt x="122186" y="117513"/>
                  </a:lnTo>
                  <a:lnTo>
                    <a:pt x="123393" y="115798"/>
                  </a:lnTo>
                  <a:close/>
                </a:path>
                <a:path w="196214" h="210185">
                  <a:moveTo>
                    <a:pt x="127215" y="137134"/>
                  </a:moveTo>
                  <a:lnTo>
                    <a:pt x="126898" y="136347"/>
                  </a:lnTo>
                  <a:lnTo>
                    <a:pt x="125603" y="135051"/>
                  </a:lnTo>
                  <a:lnTo>
                    <a:pt x="124828" y="134734"/>
                  </a:lnTo>
                  <a:lnTo>
                    <a:pt x="123012" y="134734"/>
                  </a:lnTo>
                  <a:lnTo>
                    <a:pt x="122224" y="135051"/>
                  </a:lnTo>
                  <a:lnTo>
                    <a:pt x="120942" y="136347"/>
                  </a:lnTo>
                  <a:lnTo>
                    <a:pt x="120611" y="137134"/>
                  </a:lnTo>
                  <a:lnTo>
                    <a:pt x="120611" y="138963"/>
                  </a:lnTo>
                  <a:lnTo>
                    <a:pt x="120942" y="139738"/>
                  </a:lnTo>
                  <a:lnTo>
                    <a:pt x="122224" y="141033"/>
                  </a:lnTo>
                  <a:lnTo>
                    <a:pt x="123012" y="141351"/>
                  </a:lnTo>
                  <a:lnTo>
                    <a:pt x="124828" y="141351"/>
                  </a:lnTo>
                  <a:lnTo>
                    <a:pt x="125603" y="141033"/>
                  </a:lnTo>
                  <a:lnTo>
                    <a:pt x="126898" y="139738"/>
                  </a:lnTo>
                  <a:lnTo>
                    <a:pt x="127215" y="138963"/>
                  </a:lnTo>
                  <a:lnTo>
                    <a:pt x="127215" y="137134"/>
                  </a:lnTo>
                  <a:close/>
                </a:path>
                <a:path w="196214" h="210185">
                  <a:moveTo>
                    <a:pt x="129819" y="123875"/>
                  </a:moveTo>
                  <a:lnTo>
                    <a:pt x="129044" y="123088"/>
                  </a:lnTo>
                  <a:lnTo>
                    <a:pt x="125895" y="123088"/>
                  </a:lnTo>
                  <a:lnTo>
                    <a:pt x="125107" y="123875"/>
                  </a:lnTo>
                  <a:lnTo>
                    <a:pt x="125107" y="127025"/>
                  </a:lnTo>
                  <a:lnTo>
                    <a:pt x="125895" y="127812"/>
                  </a:lnTo>
                  <a:lnTo>
                    <a:pt x="129044" y="127812"/>
                  </a:lnTo>
                  <a:lnTo>
                    <a:pt x="129819" y="127025"/>
                  </a:lnTo>
                  <a:lnTo>
                    <a:pt x="129819" y="123875"/>
                  </a:lnTo>
                  <a:close/>
                </a:path>
                <a:path w="196214" h="210185">
                  <a:moveTo>
                    <a:pt x="135407" y="162369"/>
                  </a:moveTo>
                  <a:lnTo>
                    <a:pt x="135089" y="159537"/>
                  </a:lnTo>
                  <a:lnTo>
                    <a:pt x="133997" y="158457"/>
                  </a:lnTo>
                  <a:lnTo>
                    <a:pt x="132638" y="158165"/>
                  </a:lnTo>
                  <a:lnTo>
                    <a:pt x="132854" y="158572"/>
                  </a:lnTo>
                  <a:lnTo>
                    <a:pt x="132892" y="158813"/>
                  </a:lnTo>
                  <a:lnTo>
                    <a:pt x="132080" y="156756"/>
                  </a:lnTo>
                  <a:lnTo>
                    <a:pt x="130632" y="155841"/>
                  </a:lnTo>
                  <a:lnTo>
                    <a:pt x="128054" y="156298"/>
                  </a:lnTo>
                  <a:lnTo>
                    <a:pt x="127279" y="156933"/>
                  </a:lnTo>
                  <a:lnTo>
                    <a:pt x="126809" y="157772"/>
                  </a:lnTo>
                  <a:lnTo>
                    <a:pt x="131381" y="162179"/>
                  </a:lnTo>
                  <a:lnTo>
                    <a:pt x="132499" y="161493"/>
                  </a:lnTo>
                  <a:lnTo>
                    <a:pt x="131394" y="162191"/>
                  </a:lnTo>
                  <a:lnTo>
                    <a:pt x="133553" y="164274"/>
                  </a:lnTo>
                  <a:lnTo>
                    <a:pt x="134696" y="163652"/>
                  </a:lnTo>
                  <a:lnTo>
                    <a:pt x="135407" y="162369"/>
                  </a:lnTo>
                  <a:close/>
                </a:path>
                <a:path w="196214" h="210185">
                  <a:moveTo>
                    <a:pt x="139192" y="144233"/>
                  </a:moveTo>
                  <a:lnTo>
                    <a:pt x="138404" y="143446"/>
                  </a:lnTo>
                  <a:lnTo>
                    <a:pt x="135661" y="143446"/>
                  </a:lnTo>
                  <a:lnTo>
                    <a:pt x="136144" y="142963"/>
                  </a:lnTo>
                  <a:lnTo>
                    <a:pt x="136144" y="139814"/>
                  </a:lnTo>
                  <a:lnTo>
                    <a:pt x="135356" y="139026"/>
                  </a:lnTo>
                  <a:lnTo>
                    <a:pt x="132219" y="139026"/>
                  </a:lnTo>
                  <a:lnTo>
                    <a:pt x="131432" y="139814"/>
                  </a:lnTo>
                  <a:lnTo>
                    <a:pt x="131432" y="142963"/>
                  </a:lnTo>
                  <a:lnTo>
                    <a:pt x="132219" y="143751"/>
                  </a:lnTo>
                  <a:lnTo>
                    <a:pt x="134962" y="143751"/>
                  </a:lnTo>
                  <a:lnTo>
                    <a:pt x="134480" y="144233"/>
                  </a:lnTo>
                  <a:lnTo>
                    <a:pt x="134480" y="147383"/>
                  </a:lnTo>
                  <a:lnTo>
                    <a:pt x="135267" y="148170"/>
                  </a:lnTo>
                  <a:lnTo>
                    <a:pt x="138404" y="148170"/>
                  </a:lnTo>
                  <a:lnTo>
                    <a:pt x="139192" y="147383"/>
                  </a:lnTo>
                  <a:lnTo>
                    <a:pt x="139192" y="144233"/>
                  </a:lnTo>
                  <a:close/>
                </a:path>
                <a:path w="196214" h="210185">
                  <a:moveTo>
                    <a:pt x="150380" y="147904"/>
                  </a:moveTo>
                  <a:lnTo>
                    <a:pt x="150063" y="147116"/>
                  </a:lnTo>
                  <a:lnTo>
                    <a:pt x="148767" y="145834"/>
                  </a:lnTo>
                  <a:lnTo>
                    <a:pt x="147993" y="145503"/>
                  </a:lnTo>
                  <a:lnTo>
                    <a:pt x="146164" y="145503"/>
                  </a:lnTo>
                  <a:lnTo>
                    <a:pt x="145376" y="145834"/>
                  </a:lnTo>
                  <a:lnTo>
                    <a:pt x="144094" y="147116"/>
                  </a:lnTo>
                  <a:lnTo>
                    <a:pt x="143764" y="147904"/>
                  </a:lnTo>
                  <a:lnTo>
                    <a:pt x="143764" y="149733"/>
                  </a:lnTo>
                  <a:lnTo>
                    <a:pt x="144094" y="150520"/>
                  </a:lnTo>
                  <a:lnTo>
                    <a:pt x="145376" y="151815"/>
                  </a:lnTo>
                  <a:lnTo>
                    <a:pt x="146164" y="152133"/>
                  </a:lnTo>
                  <a:lnTo>
                    <a:pt x="147993" y="152133"/>
                  </a:lnTo>
                  <a:lnTo>
                    <a:pt x="148767" y="151815"/>
                  </a:lnTo>
                  <a:lnTo>
                    <a:pt x="150063" y="150520"/>
                  </a:lnTo>
                  <a:lnTo>
                    <a:pt x="150380" y="149733"/>
                  </a:lnTo>
                  <a:lnTo>
                    <a:pt x="150380" y="147904"/>
                  </a:lnTo>
                  <a:close/>
                </a:path>
                <a:path w="196214" h="210185">
                  <a:moveTo>
                    <a:pt x="154444" y="164109"/>
                  </a:moveTo>
                  <a:lnTo>
                    <a:pt x="153911" y="162826"/>
                  </a:lnTo>
                  <a:lnTo>
                    <a:pt x="151803" y="160705"/>
                  </a:lnTo>
                  <a:lnTo>
                    <a:pt x="150533" y="160185"/>
                  </a:lnTo>
                  <a:lnTo>
                    <a:pt x="147548" y="160185"/>
                  </a:lnTo>
                  <a:lnTo>
                    <a:pt x="146265" y="160705"/>
                  </a:lnTo>
                  <a:lnTo>
                    <a:pt x="144157" y="162826"/>
                  </a:lnTo>
                  <a:lnTo>
                    <a:pt x="143637" y="164109"/>
                  </a:lnTo>
                  <a:lnTo>
                    <a:pt x="143637" y="167093"/>
                  </a:lnTo>
                  <a:lnTo>
                    <a:pt x="144157" y="168376"/>
                  </a:lnTo>
                  <a:lnTo>
                    <a:pt x="146265" y="170484"/>
                  </a:lnTo>
                  <a:lnTo>
                    <a:pt x="147548" y="171018"/>
                  </a:lnTo>
                  <a:lnTo>
                    <a:pt x="150533" y="171018"/>
                  </a:lnTo>
                  <a:lnTo>
                    <a:pt x="151803" y="170484"/>
                  </a:lnTo>
                  <a:lnTo>
                    <a:pt x="153911" y="168376"/>
                  </a:lnTo>
                  <a:lnTo>
                    <a:pt x="154444" y="167093"/>
                  </a:lnTo>
                  <a:lnTo>
                    <a:pt x="154444" y="164109"/>
                  </a:lnTo>
                  <a:close/>
                </a:path>
                <a:path w="196214" h="210185">
                  <a:moveTo>
                    <a:pt x="162102" y="140995"/>
                  </a:moveTo>
                  <a:lnTo>
                    <a:pt x="161315" y="140208"/>
                  </a:lnTo>
                  <a:lnTo>
                    <a:pt x="158178" y="140208"/>
                  </a:lnTo>
                  <a:lnTo>
                    <a:pt x="157391" y="140995"/>
                  </a:lnTo>
                  <a:lnTo>
                    <a:pt x="157391" y="144145"/>
                  </a:lnTo>
                  <a:lnTo>
                    <a:pt x="158178" y="144932"/>
                  </a:lnTo>
                  <a:lnTo>
                    <a:pt x="161315" y="144932"/>
                  </a:lnTo>
                  <a:lnTo>
                    <a:pt x="162102" y="144145"/>
                  </a:lnTo>
                  <a:lnTo>
                    <a:pt x="162102" y="140995"/>
                  </a:lnTo>
                  <a:close/>
                </a:path>
                <a:path w="196214" h="210185">
                  <a:moveTo>
                    <a:pt x="164503" y="160350"/>
                  </a:moveTo>
                  <a:lnTo>
                    <a:pt x="164172" y="159575"/>
                  </a:lnTo>
                  <a:lnTo>
                    <a:pt x="162890" y="158280"/>
                  </a:lnTo>
                  <a:lnTo>
                    <a:pt x="162102" y="157949"/>
                  </a:lnTo>
                  <a:lnTo>
                    <a:pt x="160286" y="157949"/>
                  </a:lnTo>
                  <a:lnTo>
                    <a:pt x="159499" y="158280"/>
                  </a:lnTo>
                  <a:lnTo>
                    <a:pt x="158203" y="159575"/>
                  </a:lnTo>
                  <a:lnTo>
                    <a:pt x="157886" y="160350"/>
                  </a:lnTo>
                  <a:lnTo>
                    <a:pt x="157886" y="162179"/>
                  </a:lnTo>
                  <a:lnTo>
                    <a:pt x="158203" y="162966"/>
                  </a:lnTo>
                  <a:lnTo>
                    <a:pt x="159499" y="164261"/>
                  </a:lnTo>
                  <a:lnTo>
                    <a:pt x="160286" y="164579"/>
                  </a:lnTo>
                  <a:lnTo>
                    <a:pt x="162102" y="164579"/>
                  </a:lnTo>
                  <a:lnTo>
                    <a:pt x="162890" y="164261"/>
                  </a:lnTo>
                  <a:lnTo>
                    <a:pt x="164172" y="162966"/>
                  </a:lnTo>
                  <a:lnTo>
                    <a:pt x="164503" y="162179"/>
                  </a:lnTo>
                  <a:lnTo>
                    <a:pt x="164503" y="160350"/>
                  </a:lnTo>
                  <a:close/>
                </a:path>
                <a:path w="196214" h="210185">
                  <a:moveTo>
                    <a:pt x="173774" y="174548"/>
                  </a:moveTo>
                  <a:lnTo>
                    <a:pt x="173253" y="173278"/>
                  </a:lnTo>
                  <a:lnTo>
                    <a:pt x="171145" y="171157"/>
                  </a:lnTo>
                  <a:lnTo>
                    <a:pt x="169862" y="170624"/>
                  </a:lnTo>
                  <a:lnTo>
                    <a:pt x="166878" y="170624"/>
                  </a:lnTo>
                  <a:lnTo>
                    <a:pt x="165608" y="171157"/>
                  </a:lnTo>
                  <a:lnTo>
                    <a:pt x="163499" y="173278"/>
                  </a:lnTo>
                  <a:lnTo>
                    <a:pt x="162966" y="174548"/>
                  </a:lnTo>
                  <a:lnTo>
                    <a:pt x="162966" y="177546"/>
                  </a:lnTo>
                  <a:lnTo>
                    <a:pt x="163499" y="178828"/>
                  </a:lnTo>
                  <a:lnTo>
                    <a:pt x="165608" y="180936"/>
                  </a:lnTo>
                  <a:lnTo>
                    <a:pt x="166878" y="181470"/>
                  </a:lnTo>
                  <a:lnTo>
                    <a:pt x="169862" y="181470"/>
                  </a:lnTo>
                  <a:lnTo>
                    <a:pt x="171145" y="180936"/>
                  </a:lnTo>
                  <a:lnTo>
                    <a:pt x="173253" y="178828"/>
                  </a:lnTo>
                  <a:lnTo>
                    <a:pt x="173774" y="177546"/>
                  </a:lnTo>
                  <a:lnTo>
                    <a:pt x="173774" y="174548"/>
                  </a:lnTo>
                  <a:close/>
                </a:path>
                <a:path w="196214" h="210185">
                  <a:moveTo>
                    <a:pt x="174409" y="146685"/>
                  </a:moveTo>
                  <a:lnTo>
                    <a:pt x="173621" y="145897"/>
                  </a:lnTo>
                  <a:lnTo>
                    <a:pt x="170484" y="145897"/>
                  </a:lnTo>
                  <a:lnTo>
                    <a:pt x="169710" y="146685"/>
                  </a:lnTo>
                  <a:lnTo>
                    <a:pt x="169710" y="149821"/>
                  </a:lnTo>
                  <a:lnTo>
                    <a:pt x="170484" y="150609"/>
                  </a:lnTo>
                  <a:lnTo>
                    <a:pt x="173621" y="150609"/>
                  </a:lnTo>
                  <a:lnTo>
                    <a:pt x="174409" y="149821"/>
                  </a:lnTo>
                  <a:lnTo>
                    <a:pt x="174409" y="146685"/>
                  </a:lnTo>
                  <a:close/>
                </a:path>
                <a:path w="196214" h="210185">
                  <a:moveTo>
                    <a:pt x="175641" y="199072"/>
                  </a:moveTo>
                  <a:lnTo>
                    <a:pt x="175094" y="194386"/>
                  </a:lnTo>
                  <a:lnTo>
                    <a:pt x="172415" y="192252"/>
                  </a:lnTo>
                  <a:lnTo>
                    <a:pt x="168021" y="192773"/>
                  </a:lnTo>
                  <a:lnTo>
                    <a:pt x="166814" y="193497"/>
                  </a:lnTo>
                  <a:lnTo>
                    <a:pt x="165963" y="194513"/>
                  </a:lnTo>
                  <a:lnTo>
                    <a:pt x="173824" y="201764"/>
                  </a:lnTo>
                  <a:lnTo>
                    <a:pt x="174955" y="200634"/>
                  </a:lnTo>
                  <a:lnTo>
                    <a:pt x="175641" y="199072"/>
                  </a:lnTo>
                  <a:close/>
                </a:path>
                <a:path w="196214" h="210185">
                  <a:moveTo>
                    <a:pt x="181508" y="160324"/>
                  </a:moveTo>
                  <a:lnTo>
                    <a:pt x="181178" y="159550"/>
                  </a:lnTo>
                  <a:lnTo>
                    <a:pt x="179895" y="158254"/>
                  </a:lnTo>
                  <a:lnTo>
                    <a:pt x="179108" y="157924"/>
                  </a:lnTo>
                  <a:lnTo>
                    <a:pt x="177292" y="157924"/>
                  </a:lnTo>
                  <a:lnTo>
                    <a:pt x="176504" y="158254"/>
                  </a:lnTo>
                  <a:lnTo>
                    <a:pt x="175221" y="159550"/>
                  </a:lnTo>
                  <a:lnTo>
                    <a:pt x="174891" y="160324"/>
                  </a:lnTo>
                  <a:lnTo>
                    <a:pt x="174891" y="162153"/>
                  </a:lnTo>
                  <a:lnTo>
                    <a:pt x="175221" y="162941"/>
                  </a:lnTo>
                  <a:lnTo>
                    <a:pt x="176504" y="164236"/>
                  </a:lnTo>
                  <a:lnTo>
                    <a:pt x="177292" y="164553"/>
                  </a:lnTo>
                  <a:lnTo>
                    <a:pt x="179108" y="164553"/>
                  </a:lnTo>
                  <a:lnTo>
                    <a:pt x="179895" y="164236"/>
                  </a:lnTo>
                  <a:lnTo>
                    <a:pt x="181178" y="162941"/>
                  </a:lnTo>
                  <a:lnTo>
                    <a:pt x="181508" y="162153"/>
                  </a:lnTo>
                  <a:lnTo>
                    <a:pt x="181508" y="160324"/>
                  </a:lnTo>
                  <a:close/>
                </a:path>
                <a:path w="196214" h="210185">
                  <a:moveTo>
                    <a:pt x="184289" y="183997"/>
                  </a:moveTo>
                  <a:lnTo>
                    <a:pt x="183972" y="183210"/>
                  </a:lnTo>
                  <a:lnTo>
                    <a:pt x="182676" y="181927"/>
                  </a:lnTo>
                  <a:lnTo>
                    <a:pt x="181889" y="181597"/>
                  </a:lnTo>
                  <a:lnTo>
                    <a:pt x="180073" y="181597"/>
                  </a:lnTo>
                  <a:lnTo>
                    <a:pt x="179285" y="181927"/>
                  </a:lnTo>
                  <a:lnTo>
                    <a:pt x="178003" y="183210"/>
                  </a:lnTo>
                  <a:lnTo>
                    <a:pt x="177673" y="183997"/>
                  </a:lnTo>
                  <a:lnTo>
                    <a:pt x="177673" y="185826"/>
                  </a:lnTo>
                  <a:lnTo>
                    <a:pt x="178003" y="186613"/>
                  </a:lnTo>
                  <a:lnTo>
                    <a:pt x="179285" y="187909"/>
                  </a:lnTo>
                  <a:lnTo>
                    <a:pt x="180073" y="188226"/>
                  </a:lnTo>
                  <a:lnTo>
                    <a:pt x="181889" y="188226"/>
                  </a:lnTo>
                  <a:lnTo>
                    <a:pt x="182676" y="187909"/>
                  </a:lnTo>
                  <a:lnTo>
                    <a:pt x="183972" y="186613"/>
                  </a:lnTo>
                  <a:lnTo>
                    <a:pt x="184289" y="185826"/>
                  </a:lnTo>
                  <a:lnTo>
                    <a:pt x="184289" y="183997"/>
                  </a:lnTo>
                  <a:close/>
                </a:path>
                <a:path w="196214" h="210185">
                  <a:moveTo>
                    <a:pt x="187591" y="170967"/>
                  </a:moveTo>
                  <a:lnTo>
                    <a:pt x="186804" y="170180"/>
                  </a:lnTo>
                  <a:lnTo>
                    <a:pt x="183654" y="170180"/>
                  </a:lnTo>
                  <a:lnTo>
                    <a:pt x="182867" y="170967"/>
                  </a:lnTo>
                  <a:lnTo>
                    <a:pt x="182867" y="174117"/>
                  </a:lnTo>
                  <a:lnTo>
                    <a:pt x="183654" y="174904"/>
                  </a:lnTo>
                  <a:lnTo>
                    <a:pt x="186804" y="174904"/>
                  </a:lnTo>
                  <a:lnTo>
                    <a:pt x="187591" y="174117"/>
                  </a:lnTo>
                  <a:lnTo>
                    <a:pt x="187591" y="170967"/>
                  </a:lnTo>
                  <a:close/>
                </a:path>
                <a:path w="196214" h="210185">
                  <a:moveTo>
                    <a:pt x="188798" y="205625"/>
                  </a:moveTo>
                  <a:lnTo>
                    <a:pt x="188480" y="204838"/>
                  </a:lnTo>
                  <a:lnTo>
                    <a:pt x="187185" y="203555"/>
                  </a:lnTo>
                  <a:lnTo>
                    <a:pt x="186410" y="203225"/>
                  </a:lnTo>
                  <a:lnTo>
                    <a:pt x="184581" y="203225"/>
                  </a:lnTo>
                  <a:lnTo>
                    <a:pt x="183807" y="203555"/>
                  </a:lnTo>
                  <a:lnTo>
                    <a:pt x="182511" y="204838"/>
                  </a:lnTo>
                  <a:lnTo>
                    <a:pt x="182194" y="205625"/>
                  </a:lnTo>
                  <a:lnTo>
                    <a:pt x="182194" y="207454"/>
                  </a:lnTo>
                  <a:lnTo>
                    <a:pt x="182511" y="208241"/>
                  </a:lnTo>
                  <a:lnTo>
                    <a:pt x="183807" y="209524"/>
                  </a:lnTo>
                  <a:lnTo>
                    <a:pt x="184581" y="209854"/>
                  </a:lnTo>
                  <a:lnTo>
                    <a:pt x="186410" y="209854"/>
                  </a:lnTo>
                  <a:lnTo>
                    <a:pt x="187185" y="209524"/>
                  </a:lnTo>
                  <a:lnTo>
                    <a:pt x="188480" y="208241"/>
                  </a:lnTo>
                  <a:lnTo>
                    <a:pt x="188798" y="207454"/>
                  </a:lnTo>
                  <a:lnTo>
                    <a:pt x="188798" y="205625"/>
                  </a:lnTo>
                  <a:close/>
                </a:path>
                <a:path w="196214" h="210185">
                  <a:moveTo>
                    <a:pt x="195795" y="191820"/>
                  </a:moveTo>
                  <a:lnTo>
                    <a:pt x="195008" y="191033"/>
                  </a:lnTo>
                  <a:lnTo>
                    <a:pt x="191858" y="191033"/>
                  </a:lnTo>
                  <a:lnTo>
                    <a:pt x="191084" y="191820"/>
                  </a:lnTo>
                  <a:lnTo>
                    <a:pt x="191084" y="194970"/>
                  </a:lnTo>
                  <a:lnTo>
                    <a:pt x="191858" y="195757"/>
                  </a:lnTo>
                  <a:lnTo>
                    <a:pt x="195008" y="195757"/>
                  </a:lnTo>
                  <a:lnTo>
                    <a:pt x="195795" y="194970"/>
                  </a:lnTo>
                  <a:lnTo>
                    <a:pt x="195795" y="191820"/>
                  </a:lnTo>
                  <a:close/>
                </a:path>
              </a:pathLst>
            </a:custGeom>
            <a:solidFill>
              <a:srgbClr val="7BB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67305" y="4762194"/>
              <a:ext cx="105410" cy="222885"/>
            </a:xfrm>
            <a:custGeom>
              <a:avLst/>
              <a:gdLst/>
              <a:ahLst/>
              <a:cxnLst/>
              <a:rect l="l" t="t" r="r" b="b"/>
              <a:pathLst>
                <a:path w="105410" h="222885">
                  <a:moveTo>
                    <a:pt x="3898" y="114744"/>
                  </a:moveTo>
                  <a:lnTo>
                    <a:pt x="3378" y="114388"/>
                  </a:lnTo>
                  <a:lnTo>
                    <a:pt x="2717" y="114236"/>
                  </a:lnTo>
                  <a:lnTo>
                    <a:pt x="787" y="114681"/>
                  </a:lnTo>
                  <a:lnTo>
                    <a:pt x="0" y="115963"/>
                  </a:lnTo>
                  <a:lnTo>
                    <a:pt x="495" y="118046"/>
                  </a:lnTo>
                  <a:lnTo>
                    <a:pt x="1117" y="118630"/>
                  </a:lnTo>
                  <a:lnTo>
                    <a:pt x="2552" y="119062"/>
                  </a:lnTo>
                  <a:lnTo>
                    <a:pt x="3136" y="118986"/>
                  </a:lnTo>
                  <a:lnTo>
                    <a:pt x="3441" y="118846"/>
                  </a:lnTo>
                  <a:lnTo>
                    <a:pt x="3060" y="118237"/>
                  </a:lnTo>
                  <a:lnTo>
                    <a:pt x="2679" y="116687"/>
                  </a:lnTo>
                  <a:lnTo>
                    <a:pt x="3086" y="115531"/>
                  </a:lnTo>
                  <a:lnTo>
                    <a:pt x="3898" y="114744"/>
                  </a:lnTo>
                  <a:close/>
                </a:path>
                <a:path w="105410" h="222885">
                  <a:moveTo>
                    <a:pt x="13042" y="83223"/>
                  </a:moveTo>
                  <a:lnTo>
                    <a:pt x="12534" y="83439"/>
                  </a:lnTo>
                  <a:lnTo>
                    <a:pt x="11950" y="83489"/>
                  </a:lnTo>
                  <a:lnTo>
                    <a:pt x="11404" y="83375"/>
                  </a:lnTo>
                  <a:lnTo>
                    <a:pt x="11582" y="83705"/>
                  </a:lnTo>
                  <a:lnTo>
                    <a:pt x="11798" y="83985"/>
                  </a:lnTo>
                  <a:lnTo>
                    <a:pt x="12065" y="84239"/>
                  </a:lnTo>
                  <a:lnTo>
                    <a:pt x="12242" y="84162"/>
                  </a:lnTo>
                  <a:lnTo>
                    <a:pt x="12369" y="84035"/>
                  </a:lnTo>
                  <a:lnTo>
                    <a:pt x="12636" y="83985"/>
                  </a:lnTo>
                  <a:lnTo>
                    <a:pt x="12877" y="83451"/>
                  </a:lnTo>
                  <a:lnTo>
                    <a:pt x="13042" y="83223"/>
                  </a:lnTo>
                  <a:close/>
                </a:path>
                <a:path w="105410" h="222885">
                  <a:moveTo>
                    <a:pt x="13703" y="146062"/>
                  </a:moveTo>
                  <a:lnTo>
                    <a:pt x="12915" y="145275"/>
                  </a:lnTo>
                  <a:lnTo>
                    <a:pt x="9779" y="145275"/>
                  </a:lnTo>
                  <a:lnTo>
                    <a:pt x="8991" y="146062"/>
                  </a:lnTo>
                  <a:lnTo>
                    <a:pt x="8991" y="149212"/>
                  </a:lnTo>
                  <a:lnTo>
                    <a:pt x="9779" y="149999"/>
                  </a:lnTo>
                  <a:lnTo>
                    <a:pt x="12915" y="149999"/>
                  </a:lnTo>
                  <a:lnTo>
                    <a:pt x="13703" y="149212"/>
                  </a:lnTo>
                  <a:lnTo>
                    <a:pt x="13703" y="146062"/>
                  </a:lnTo>
                  <a:close/>
                </a:path>
                <a:path w="105410" h="222885">
                  <a:moveTo>
                    <a:pt x="16408" y="130060"/>
                  </a:moveTo>
                  <a:lnTo>
                    <a:pt x="16002" y="129425"/>
                  </a:lnTo>
                  <a:lnTo>
                    <a:pt x="15798" y="128651"/>
                  </a:lnTo>
                  <a:lnTo>
                    <a:pt x="15824" y="127889"/>
                  </a:lnTo>
                  <a:lnTo>
                    <a:pt x="15392" y="127711"/>
                  </a:lnTo>
                  <a:lnTo>
                    <a:pt x="14935" y="127635"/>
                  </a:lnTo>
                  <a:lnTo>
                    <a:pt x="14452" y="127660"/>
                  </a:lnTo>
                  <a:lnTo>
                    <a:pt x="14427" y="127076"/>
                  </a:lnTo>
                  <a:lnTo>
                    <a:pt x="13893" y="125552"/>
                  </a:lnTo>
                  <a:lnTo>
                    <a:pt x="12534" y="124917"/>
                  </a:lnTo>
                  <a:lnTo>
                    <a:pt x="10083" y="125793"/>
                  </a:lnTo>
                  <a:lnTo>
                    <a:pt x="9448" y="127152"/>
                  </a:lnTo>
                  <a:lnTo>
                    <a:pt x="10172" y="129146"/>
                  </a:lnTo>
                  <a:lnTo>
                    <a:pt x="10807" y="129641"/>
                  </a:lnTo>
                  <a:lnTo>
                    <a:pt x="11531" y="129832"/>
                  </a:lnTo>
                  <a:lnTo>
                    <a:pt x="11391" y="130225"/>
                  </a:lnTo>
                  <a:lnTo>
                    <a:pt x="12026" y="129794"/>
                  </a:lnTo>
                  <a:lnTo>
                    <a:pt x="13804" y="129260"/>
                  </a:lnTo>
                  <a:lnTo>
                    <a:pt x="15214" y="129451"/>
                  </a:lnTo>
                  <a:lnTo>
                    <a:pt x="16408" y="130060"/>
                  </a:lnTo>
                  <a:close/>
                </a:path>
                <a:path w="105410" h="222885">
                  <a:moveTo>
                    <a:pt x="17602" y="81572"/>
                  </a:moveTo>
                  <a:lnTo>
                    <a:pt x="17183" y="79781"/>
                  </a:lnTo>
                  <a:lnTo>
                    <a:pt x="16116" y="78828"/>
                  </a:lnTo>
                  <a:lnTo>
                    <a:pt x="14846" y="78600"/>
                  </a:lnTo>
                  <a:lnTo>
                    <a:pt x="15062" y="78981"/>
                  </a:lnTo>
                  <a:lnTo>
                    <a:pt x="15189" y="79400"/>
                  </a:lnTo>
                  <a:lnTo>
                    <a:pt x="15316" y="80695"/>
                  </a:lnTo>
                  <a:lnTo>
                    <a:pt x="15036" y="81470"/>
                  </a:lnTo>
                  <a:lnTo>
                    <a:pt x="14579" y="82105"/>
                  </a:lnTo>
                  <a:lnTo>
                    <a:pt x="14859" y="81978"/>
                  </a:lnTo>
                  <a:lnTo>
                    <a:pt x="15811" y="81724"/>
                  </a:lnTo>
                  <a:lnTo>
                    <a:pt x="16751" y="81965"/>
                  </a:lnTo>
                  <a:lnTo>
                    <a:pt x="17513" y="82486"/>
                  </a:lnTo>
                  <a:lnTo>
                    <a:pt x="17602" y="81572"/>
                  </a:lnTo>
                  <a:close/>
                </a:path>
                <a:path w="105410" h="222885">
                  <a:moveTo>
                    <a:pt x="19570" y="105270"/>
                  </a:moveTo>
                  <a:lnTo>
                    <a:pt x="18859" y="104076"/>
                  </a:lnTo>
                  <a:lnTo>
                    <a:pt x="17462" y="103378"/>
                  </a:lnTo>
                  <a:lnTo>
                    <a:pt x="15125" y="103924"/>
                  </a:lnTo>
                  <a:lnTo>
                    <a:pt x="14401" y="104482"/>
                  </a:lnTo>
                  <a:lnTo>
                    <a:pt x="13957" y="105206"/>
                  </a:lnTo>
                  <a:lnTo>
                    <a:pt x="14351" y="105778"/>
                  </a:lnTo>
                  <a:lnTo>
                    <a:pt x="14592" y="106616"/>
                  </a:lnTo>
                  <a:lnTo>
                    <a:pt x="14579" y="107619"/>
                  </a:lnTo>
                  <a:lnTo>
                    <a:pt x="15278" y="106591"/>
                  </a:lnTo>
                  <a:lnTo>
                    <a:pt x="16268" y="105765"/>
                  </a:lnTo>
                  <a:lnTo>
                    <a:pt x="18224" y="105232"/>
                  </a:lnTo>
                  <a:lnTo>
                    <a:pt x="18910" y="105206"/>
                  </a:lnTo>
                  <a:lnTo>
                    <a:pt x="19570" y="105270"/>
                  </a:lnTo>
                  <a:close/>
                </a:path>
                <a:path w="105410" h="222885">
                  <a:moveTo>
                    <a:pt x="20701" y="64935"/>
                  </a:moveTo>
                  <a:lnTo>
                    <a:pt x="19913" y="64147"/>
                  </a:lnTo>
                  <a:lnTo>
                    <a:pt x="16764" y="64147"/>
                  </a:lnTo>
                  <a:lnTo>
                    <a:pt x="15976" y="64935"/>
                  </a:lnTo>
                  <a:lnTo>
                    <a:pt x="15976" y="68084"/>
                  </a:lnTo>
                  <a:lnTo>
                    <a:pt x="16764" y="68872"/>
                  </a:lnTo>
                  <a:lnTo>
                    <a:pt x="19913" y="68872"/>
                  </a:lnTo>
                  <a:lnTo>
                    <a:pt x="20701" y="68084"/>
                  </a:lnTo>
                  <a:lnTo>
                    <a:pt x="20701" y="64935"/>
                  </a:lnTo>
                  <a:close/>
                </a:path>
                <a:path w="105410" h="222885">
                  <a:moveTo>
                    <a:pt x="27978" y="136753"/>
                  </a:moveTo>
                  <a:lnTo>
                    <a:pt x="26822" y="133502"/>
                  </a:lnTo>
                  <a:lnTo>
                    <a:pt x="24917" y="132600"/>
                  </a:lnTo>
                  <a:lnTo>
                    <a:pt x="21488" y="133832"/>
                  </a:lnTo>
                  <a:lnTo>
                    <a:pt x="20599" y="135737"/>
                  </a:lnTo>
                  <a:lnTo>
                    <a:pt x="21412" y="138010"/>
                  </a:lnTo>
                  <a:lnTo>
                    <a:pt x="22174" y="138798"/>
                  </a:lnTo>
                  <a:lnTo>
                    <a:pt x="22644" y="138595"/>
                  </a:lnTo>
                  <a:lnTo>
                    <a:pt x="23990" y="138417"/>
                  </a:lnTo>
                  <a:lnTo>
                    <a:pt x="25006" y="138709"/>
                  </a:lnTo>
                  <a:lnTo>
                    <a:pt x="25920" y="139153"/>
                  </a:lnTo>
                  <a:lnTo>
                    <a:pt x="27292" y="138379"/>
                  </a:lnTo>
                  <a:lnTo>
                    <a:pt x="27978" y="136753"/>
                  </a:lnTo>
                  <a:close/>
                </a:path>
                <a:path w="105410" h="222885">
                  <a:moveTo>
                    <a:pt x="28054" y="28270"/>
                  </a:moveTo>
                  <a:lnTo>
                    <a:pt x="27444" y="28028"/>
                  </a:lnTo>
                  <a:lnTo>
                    <a:pt x="26885" y="27686"/>
                  </a:lnTo>
                  <a:lnTo>
                    <a:pt x="26416" y="27228"/>
                  </a:lnTo>
                  <a:lnTo>
                    <a:pt x="25704" y="27152"/>
                  </a:lnTo>
                  <a:lnTo>
                    <a:pt x="24980" y="27216"/>
                  </a:lnTo>
                  <a:lnTo>
                    <a:pt x="21412" y="28333"/>
                  </a:lnTo>
                  <a:lnTo>
                    <a:pt x="19824" y="31369"/>
                  </a:lnTo>
                  <a:lnTo>
                    <a:pt x="21424" y="36550"/>
                  </a:lnTo>
                  <a:lnTo>
                    <a:pt x="23571" y="37960"/>
                  </a:lnTo>
                  <a:lnTo>
                    <a:pt x="25869" y="37960"/>
                  </a:lnTo>
                  <a:lnTo>
                    <a:pt x="25679" y="37007"/>
                  </a:lnTo>
                  <a:lnTo>
                    <a:pt x="25819" y="36080"/>
                  </a:lnTo>
                  <a:lnTo>
                    <a:pt x="26111" y="35217"/>
                  </a:lnTo>
                  <a:lnTo>
                    <a:pt x="25806" y="34785"/>
                  </a:lnTo>
                  <a:lnTo>
                    <a:pt x="24892" y="32092"/>
                  </a:lnTo>
                  <a:lnTo>
                    <a:pt x="25971" y="29578"/>
                  </a:lnTo>
                  <a:lnTo>
                    <a:pt x="28054" y="28270"/>
                  </a:lnTo>
                  <a:close/>
                </a:path>
                <a:path w="105410" h="222885">
                  <a:moveTo>
                    <a:pt x="28181" y="159473"/>
                  </a:moveTo>
                  <a:lnTo>
                    <a:pt x="27851" y="158699"/>
                  </a:lnTo>
                  <a:lnTo>
                    <a:pt x="26568" y="157403"/>
                  </a:lnTo>
                  <a:lnTo>
                    <a:pt x="25781" y="157073"/>
                  </a:lnTo>
                  <a:lnTo>
                    <a:pt x="23964" y="157073"/>
                  </a:lnTo>
                  <a:lnTo>
                    <a:pt x="23177" y="157403"/>
                  </a:lnTo>
                  <a:lnTo>
                    <a:pt x="21894" y="158699"/>
                  </a:lnTo>
                  <a:lnTo>
                    <a:pt x="21564" y="159473"/>
                  </a:lnTo>
                  <a:lnTo>
                    <a:pt x="21564" y="161302"/>
                  </a:lnTo>
                  <a:lnTo>
                    <a:pt x="21894" y="162090"/>
                  </a:lnTo>
                  <a:lnTo>
                    <a:pt x="23177" y="163385"/>
                  </a:lnTo>
                  <a:lnTo>
                    <a:pt x="23964" y="163703"/>
                  </a:lnTo>
                  <a:lnTo>
                    <a:pt x="25781" y="163703"/>
                  </a:lnTo>
                  <a:lnTo>
                    <a:pt x="26568" y="163385"/>
                  </a:lnTo>
                  <a:lnTo>
                    <a:pt x="27851" y="162090"/>
                  </a:lnTo>
                  <a:lnTo>
                    <a:pt x="28181" y="161302"/>
                  </a:lnTo>
                  <a:lnTo>
                    <a:pt x="28181" y="159473"/>
                  </a:lnTo>
                  <a:close/>
                </a:path>
                <a:path w="105410" h="222885">
                  <a:moveTo>
                    <a:pt x="28473" y="87109"/>
                  </a:moveTo>
                  <a:lnTo>
                    <a:pt x="27228" y="87007"/>
                  </a:lnTo>
                  <a:lnTo>
                    <a:pt x="26352" y="87274"/>
                  </a:lnTo>
                  <a:lnTo>
                    <a:pt x="23507" y="88290"/>
                  </a:lnTo>
                  <a:lnTo>
                    <a:pt x="21920" y="90957"/>
                  </a:lnTo>
                  <a:lnTo>
                    <a:pt x="22606" y="93878"/>
                  </a:lnTo>
                  <a:lnTo>
                    <a:pt x="22720" y="94157"/>
                  </a:lnTo>
                  <a:lnTo>
                    <a:pt x="22174" y="93687"/>
                  </a:lnTo>
                  <a:lnTo>
                    <a:pt x="21336" y="93459"/>
                  </a:lnTo>
                  <a:lnTo>
                    <a:pt x="20396" y="93802"/>
                  </a:lnTo>
                  <a:lnTo>
                    <a:pt x="20180" y="93967"/>
                  </a:lnTo>
                  <a:lnTo>
                    <a:pt x="20789" y="94437"/>
                  </a:lnTo>
                  <a:lnTo>
                    <a:pt x="21272" y="95097"/>
                  </a:lnTo>
                  <a:lnTo>
                    <a:pt x="21602" y="96774"/>
                  </a:lnTo>
                  <a:lnTo>
                    <a:pt x="21412" y="97612"/>
                  </a:lnTo>
                  <a:lnTo>
                    <a:pt x="20993" y="98298"/>
                  </a:lnTo>
                  <a:lnTo>
                    <a:pt x="21729" y="98348"/>
                  </a:lnTo>
                  <a:lnTo>
                    <a:pt x="23139" y="97840"/>
                  </a:lnTo>
                  <a:lnTo>
                    <a:pt x="23710" y="96824"/>
                  </a:lnTo>
                  <a:lnTo>
                    <a:pt x="23622" y="95796"/>
                  </a:lnTo>
                  <a:lnTo>
                    <a:pt x="23888" y="96126"/>
                  </a:lnTo>
                  <a:lnTo>
                    <a:pt x="24587" y="96672"/>
                  </a:lnTo>
                  <a:lnTo>
                    <a:pt x="24485" y="96024"/>
                  </a:lnTo>
                  <a:lnTo>
                    <a:pt x="24434" y="95567"/>
                  </a:lnTo>
                  <a:lnTo>
                    <a:pt x="23622" y="92849"/>
                  </a:lnTo>
                  <a:lnTo>
                    <a:pt x="25082" y="90055"/>
                  </a:lnTo>
                  <a:lnTo>
                    <a:pt x="27660" y="89027"/>
                  </a:lnTo>
                  <a:lnTo>
                    <a:pt x="27736" y="88290"/>
                  </a:lnTo>
                  <a:lnTo>
                    <a:pt x="28003" y="87630"/>
                  </a:lnTo>
                  <a:lnTo>
                    <a:pt x="28473" y="87109"/>
                  </a:lnTo>
                  <a:close/>
                </a:path>
                <a:path w="105410" h="222885">
                  <a:moveTo>
                    <a:pt x="29629" y="125183"/>
                  </a:moveTo>
                  <a:lnTo>
                    <a:pt x="27279" y="123901"/>
                  </a:lnTo>
                  <a:lnTo>
                    <a:pt x="25692" y="118554"/>
                  </a:lnTo>
                  <a:lnTo>
                    <a:pt x="26936" y="115976"/>
                  </a:lnTo>
                  <a:lnTo>
                    <a:pt x="29210" y="114808"/>
                  </a:lnTo>
                  <a:lnTo>
                    <a:pt x="26581" y="115684"/>
                  </a:lnTo>
                  <a:lnTo>
                    <a:pt x="24968" y="118376"/>
                  </a:lnTo>
                  <a:lnTo>
                    <a:pt x="26200" y="123609"/>
                  </a:lnTo>
                  <a:lnTo>
                    <a:pt x="28409" y="125183"/>
                  </a:lnTo>
                  <a:lnTo>
                    <a:pt x="29629" y="125183"/>
                  </a:lnTo>
                  <a:close/>
                </a:path>
                <a:path w="105410" h="222885">
                  <a:moveTo>
                    <a:pt x="35153" y="78816"/>
                  </a:moveTo>
                  <a:lnTo>
                    <a:pt x="34620" y="76492"/>
                  </a:lnTo>
                  <a:lnTo>
                    <a:pt x="33997" y="75653"/>
                  </a:lnTo>
                  <a:lnTo>
                    <a:pt x="33159" y="77165"/>
                  </a:lnTo>
                  <a:lnTo>
                    <a:pt x="31699" y="78295"/>
                  </a:lnTo>
                  <a:lnTo>
                    <a:pt x="29324" y="78524"/>
                  </a:lnTo>
                  <a:lnTo>
                    <a:pt x="28295" y="78308"/>
                  </a:lnTo>
                  <a:lnTo>
                    <a:pt x="28575" y="79679"/>
                  </a:lnTo>
                  <a:lnTo>
                    <a:pt x="29413" y="80479"/>
                  </a:lnTo>
                  <a:lnTo>
                    <a:pt x="31038" y="81051"/>
                  </a:lnTo>
                  <a:lnTo>
                    <a:pt x="31864" y="81114"/>
                  </a:lnTo>
                  <a:lnTo>
                    <a:pt x="34061" y="80606"/>
                  </a:lnTo>
                  <a:lnTo>
                    <a:pt x="35153" y="78816"/>
                  </a:lnTo>
                  <a:close/>
                </a:path>
                <a:path w="105410" h="222885">
                  <a:moveTo>
                    <a:pt x="35598" y="86207"/>
                  </a:moveTo>
                  <a:lnTo>
                    <a:pt x="34772" y="83883"/>
                  </a:lnTo>
                  <a:lnTo>
                    <a:pt x="33578" y="83286"/>
                  </a:lnTo>
                  <a:lnTo>
                    <a:pt x="32435" y="83553"/>
                  </a:lnTo>
                  <a:lnTo>
                    <a:pt x="32296" y="84442"/>
                  </a:lnTo>
                  <a:lnTo>
                    <a:pt x="31661" y="85217"/>
                  </a:lnTo>
                  <a:lnTo>
                    <a:pt x="30746" y="85458"/>
                  </a:lnTo>
                  <a:lnTo>
                    <a:pt x="30657" y="86042"/>
                  </a:lnTo>
                  <a:lnTo>
                    <a:pt x="32054" y="85940"/>
                  </a:lnTo>
                  <a:lnTo>
                    <a:pt x="33299" y="86741"/>
                  </a:lnTo>
                  <a:lnTo>
                    <a:pt x="33858" y="87972"/>
                  </a:lnTo>
                  <a:lnTo>
                    <a:pt x="35013" y="87477"/>
                  </a:lnTo>
                  <a:lnTo>
                    <a:pt x="35598" y="86207"/>
                  </a:lnTo>
                  <a:close/>
                </a:path>
                <a:path w="105410" h="222885">
                  <a:moveTo>
                    <a:pt x="37820" y="171589"/>
                  </a:moveTo>
                  <a:lnTo>
                    <a:pt x="37033" y="170802"/>
                  </a:lnTo>
                  <a:lnTo>
                    <a:pt x="33896" y="170802"/>
                  </a:lnTo>
                  <a:lnTo>
                    <a:pt x="33108" y="171589"/>
                  </a:lnTo>
                  <a:lnTo>
                    <a:pt x="33108" y="174739"/>
                  </a:lnTo>
                  <a:lnTo>
                    <a:pt x="33896" y="175526"/>
                  </a:lnTo>
                  <a:lnTo>
                    <a:pt x="37033" y="175526"/>
                  </a:lnTo>
                  <a:lnTo>
                    <a:pt x="37820" y="174739"/>
                  </a:lnTo>
                  <a:lnTo>
                    <a:pt x="37820" y="171589"/>
                  </a:lnTo>
                  <a:close/>
                </a:path>
                <a:path w="105410" h="222885">
                  <a:moveTo>
                    <a:pt x="38989" y="104787"/>
                  </a:moveTo>
                  <a:lnTo>
                    <a:pt x="38671" y="104000"/>
                  </a:lnTo>
                  <a:lnTo>
                    <a:pt x="37376" y="102704"/>
                  </a:lnTo>
                  <a:lnTo>
                    <a:pt x="36601" y="102387"/>
                  </a:lnTo>
                  <a:lnTo>
                    <a:pt x="34772" y="102387"/>
                  </a:lnTo>
                  <a:lnTo>
                    <a:pt x="33997" y="102704"/>
                  </a:lnTo>
                  <a:lnTo>
                    <a:pt x="32702" y="104000"/>
                  </a:lnTo>
                  <a:lnTo>
                    <a:pt x="32385" y="104787"/>
                  </a:lnTo>
                  <a:lnTo>
                    <a:pt x="32385" y="106616"/>
                  </a:lnTo>
                  <a:lnTo>
                    <a:pt x="32702" y="107391"/>
                  </a:lnTo>
                  <a:lnTo>
                    <a:pt x="33997" y="108686"/>
                  </a:lnTo>
                  <a:lnTo>
                    <a:pt x="34772" y="109016"/>
                  </a:lnTo>
                  <a:lnTo>
                    <a:pt x="36601" y="109016"/>
                  </a:lnTo>
                  <a:lnTo>
                    <a:pt x="37376" y="108686"/>
                  </a:lnTo>
                  <a:lnTo>
                    <a:pt x="38671" y="107391"/>
                  </a:lnTo>
                  <a:lnTo>
                    <a:pt x="38989" y="106616"/>
                  </a:lnTo>
                  <a:lnTo>
                    <a:pt x="38989" y="104787"/>
                  </a:lnTo>
                  <a:close/>
                </a:path>
                <a:path w="105410" h="222885">
                  <a:moveTo>
                    <a:pt x="39116" y="119849"/>
                  </a:moveTo>
                  <a:lnTo>
                    <a:pt x="38684" y="118643"/>
                  </a:lnTo>
                  <a:lnTo>
                    <a:pt x="38417" y="118300"/>
                  </a:lnTo>
                  <a:lnTo>
                    <a:pt x="38112" y="118897"/>
                  </a:lnTo>
                  <a:lnTo>
                    <a:pt x="37592" y="119354"/>
                  </a:lnTo>
                  <a:lnTo>
                    <a:pt x="36957" y="119659"/>
                  </a:lnTo>
                  <a:lnTo>
                    <a:pt x="36918" y="121602"/>
                  </a:lnTo>
                  <a:lnTo>
                    <a:pt x="35826" y="123317"/>
                  </a:lnTo>
                  <a:lnTo>
                    <a:pt x="34086" y="124231"/>
                  </a:lnTo>
                  <a:lnTo>
                    <a:pt x="33947" y="124294"/>
                  </a:lnTo>
                  <a:lnTo>
                    <a:pt x="33655" y="124447"/>
                  </a:lnTo>
                  <a:lnTo>
                    <a:pt x="33451" y="124637"/>
                  </a:lnTo>
                  <a:lnTo>
                    <a:pt x="32727" y="124879"/>
                  </a:lnTo>
                  <a:lnTo>
                    <a:pt x="32524" y="125031"/>
                  </a:lnTo>
                  <a:lnTo>
                    <a:pt x="32715" y="124879"/>
                  </a:lnTo>
                  <a:lnTo>
                    <a:pt x="33032" y="124739"/>
                  </a:lnTo>
                  <a:lnTo>
                    <a:pt x="31305" y="125196"/>
                  </a:lnTo>
                  <a:lnTo>
                    <a:pt x="31673" y="125260"/>
                  </a:lnTo>
                  <a:lnTo>
                    <a:pt x="31203" y="125234"/>
                  </a:lnTo>
                  <a:lnTo>
                    <a:pt x="30861" y="125196"/>
                  </a:lnTo>
                  <a:lnTo>
                    <a:pt x="29629" y="125183"/>
                  </a:lnTo>
                  <a:lnTo>
                    <a:pt x="30200" y="125501"/>
                  </a:lnTo>
                  <a:lnTo>
                    <a:pt x="30988" y="125285"/>
                  </a:lnTo>
                  <a:lnTo>
                    <a:pt x="32194" y="126060"/>
                  </a:lnTo>
                  <a:lnTo>
                    <a:pt x="33870" y="126365"/>
                  </a:lnTo>
                  <a:lnTo>
                    <a:pt x="36283" y="125501"/>
                  </a:lnTo>
                  <a:lnTo>
                    <a:pt x="36931" y="125018"/>
                  </a:lnTo>
                  <a:lnTo>
                    <a:pt x="37490" y="124447"/>
                  </a:lnTo>
                  <a:lnTo>
                    <a:pt x="37401" y="124091"/>
                  </a:lnTo>
                  <a:lnTo>
                    <a:pt x="37350" y="123075"/>
                  </a:lnTo>
                  <a:lnTo>
                    <a:pt x="37960" y="122199"/>
                  </a:lnTo>
                  <a:lnTo>
                    <a:pt x="38849" y="121831"/>
                  </a:lnTo>
                  <a:lnTo>
                    <a:pt x="39065" y="120865"/>
                  </a:lnTo>
                  <a:lnTo>
                    <a:pt x="39116" y="119849"/>
                  </a:lnTo>
                  <a:close/>
                </a:path>
                <a:path w="105410" h="222885">
                  <a:moveTo>
                    <a:pt x="41986" y="138303"/>
                  </a:moveTo>
                  <a:lnTo>
                    <a:pt x="41516" y="136296"/>
                  </a:lnTo>
                  <a:lnTo>
                    <a:pt x="39738" y="135191"/>
                  </a:lnTo>
                  <a:lnTo>
                    <a:pt x="37452" y="135724"/>
                  </a:lnTo>
                  <a:lnTo>
                    <a:pt x="36626" y="136309"/>
                  </a:lnTo>
                  <a:lnTo>
                    <a:pt x="37338" y="136525"/>
                  </a:lnTo>
                  <a:lnTo>
                    <a:pt x="37947" y="137007"/>
                  </a:lnTo>
                  <a:lnTo>
                    <a:pt x="38366" y="137617"/>
                  </a:lnTo>
                  <a:lnTo>
                    <a:pt x="39700" y="137553"/>
                  </a:lnTo>
                  <a:lnTo>
                    <a:pt x="40944" y="137972"/>
                  </a:lnTo>
                  <a:lnTo>
                    <a:pt x="41960" y="138785"/>
                  </a:lnTo>
                  <a:lnTo>
                    <a:pt x="41986" y="138303"/>
                  </a:lnTo>
                  <a:close/>
                </a:path>
                <a:path w="105410" h="222885">
                  <a:moveTo>
                    <a:pt x="43357" y="14160"/>
                  </a:moveTo>
                  <a:lnTo>
                    <a:pt x="42494" y="14681"/>
                  </a:lnTo>
                  <a:lnTo>
                    <a:pt x="41744" y="15341"/>
                  </a:lnTo>
                  <a:lnTo>
                    <a:pt x="41300" y="16205"/>
                  </a:lnTo>
                  <a:lnTo>
                    <a:pt x="41757" y="16014"/>
                  </a:lnTo>
                  <a:lnTo>
                    <a:pt x="42252" y="15951"/>
                  </a:lnTo>
                  <a:lnTo>
                    <a:pt x="42684" y="16052"/>
                  </a:lnTo>
                  <a:lnTo>
                    <a:pt x="42799" y="15379"/>
                  </a:lnTo>
                  <a:lnTo>
                    <a:pt x="43014" y="14744"/>
                  </a:lnTo>
                  <a:lnTo>
                    <a:pt x="43357" y="14160"/>
                  </a:lnTo>
                  <a:close/>
                </a:path>
                <a:path w="105410" h="222885">
                  <a:moveTo>
                    <a:pt x="44272" y="104292"/>
                  </a:moveTo>
                  <a:lnTo>
                    <a:pt x="44170" y="104571"/>
                  </a:lnTo>
                  <a:lnTo>
                    <a:pt x="44132" y="104825"/>
                  </a:lnTo>
                  <a:lnTo>
                    <a:pt x="44272" y="104292"/>
                  </a:lnTo>
                  <a:close/>
                </a:path>
                <a:path w="105410" h="222885">
                  <a:moveTo>
                    <a:pt x="44742" y="3352"/>
                  </a:moveTo>
                  <a:lnTo>
                    <a:pt x="44094" y="1219"/>
                  </a:lnTo>
                  <a:lnTo>
                    <a:pt x="43637" y="584"/>
                  </a:lnTo>
                  <a:lnTo>
                    <a:pt x="43611" y="1765"/>
                  </a:lnTo>
                  <a:lnTo>
                    <a:pt x="42748" y="2794"/>
                  </a:lnTo>
                  <a:lnTo>
                    <a:pt x="40246" y="3035"/>
                  </a:lnTo>
                  <a:lnTo>
                    <a:pt x="39103" y="2082"/>
                  </a:lnTo>
                  <a:lnTo>
                    <a:pt x="38938" y="508"/>
                  </a:lnTo>
                  <a:lnTo>
                    <a:pt x="39052" y="0"/>
                  </a:lnTo>
                  <a:lnTo>
                    <a:pt x="37985" y="825"/>
                  </a:lnTo>
                  <a:lnTo>
                    <a:pt x="37465" y="2222"/>
                  </a:lnTo>
                  <a:lnTo>
                    <a:pt x="38430" y="5334"/>
                  </a:lnTo>
                  <a:lnTo>
                    <a:pt x="40297" y="6311"/>
                  </a:lnTo>
                  <a:lnTo>
                    <a:pt x="43776" y="5219"/>
                  </a:lnTo>
                  <a:lnTo>
                    <a:pt x="44742" y="3352"/>
                  </a:lnTo>
                  <a:close/>
                </a:path>
                <a:path w="105410" h="222885">
                  <a:moveTo>
                    <a:pt x="45300" y="146926"/>
                  </a:moveTo>
                  <a:lnTo>
                    <a:pt x="44653" y="145097"/>
                  </a:lnTo>
                  <a:lnTo>
                    <a:pt x="44272" y="144526"/>
                  </a:lnTo>
                  <a:lnTo>
                    <a:pt x="43840" y="144030"/>
                  </a:lnTo>
                  <a:lnTo>
                    <a:pt x="43434" y="145897"/>
                  </a:lnTo>
                  <a:lnTo>
                    <a:pt x="42125" y="147523"/>
                  </a:lnTo>
                  <a:lnTo>
                    <a:pt x="38100" y="148742"/>
                  </a:lnTo>
                  <a:lnTo>
                    <a:pt x="35953" y="148018"/>
                  </a:lnTo>
                  <a:lnTo>
                    <a:pt x="34594" y="146494"/>
                  </a:lnTo>
                  <a:lnTo>
                    <a:pt x="34391" y="147447"/>
                  </a:lnTo>
                  <a:lnTo>
                    <a:pt x="34353" y="148450"/>
                  </a:lnTo>
                  <a:lnTo>
                    <a:pt x="35267" y="150977"/>
                  </a:lnTo>
                  <a:lnTo>
                    <a:pt x="36449" y="152044"/>
                  </a:lnTo>
                  <a:lnTo>
                    <a:pt x="37871" y="152603"/>
                  </a:lnTo>
                  <a:lnTo>
                    <a:pt x="38481" y="150634"/>
                  </a:lnTo>
                  <a:lnTo>
                    <a:pt x="40157" y="149098"/>
                  </a:lnTo>
                  <a:lnTo>
                    <a:pt x="43230" y="148704"/>
                  </a:lnTo>
                  <a:lnTo>
                    <a:pt x="44069" y="148882"/>
                  </a:lnTo>
                  <a:lnTo>
                    <a:pt x="44869" y="149186"/>
                  </a:lnTo>
                  <a:lnTo>
                    <a:pt x="45212" y="148094"/>
                  </a:lnTo>
                  <a:lnTo>
                    <a:pt x="45300" y="146926"/>
                  </a:lnTo>
                  <a:close/>
                </a:path>
                <a:path w="105410" h="222885">
                  <a:moveTo>
                    <a:pt x="45516" y="102933"/>
                  </a:moveTo>
                  <a:lnTo>
                    <a:pt x="45453" y="102768"/>
                  </a:lnTo>
                  <a:lnTo>
                    <a:pt x="45262" y="102425"/>
                  </a:lnTo>
                  <a:lnTo>
                    <a:pt x="44818" y="102882"/>
                  </a:lnTo>
                  <a:lnTo>
                    <a:pt x="44488" y="103505"/>
                  </a:lnTo>
                  <a:lnTo>
                    <a:pt x="44284" y="104216"/>
                  </a:lnTo>
                  <a:lnTo>
                    <a:pt x="44513" y="103644"/>
                  </a:lnTo>
                  <a:lnTo>
                    <a:pt x="44958" y="103187"/>
                  </a:lnTo>
                  <a:lnTo>
                    <a:pt x="45516" y="102933"/>
                  </a:lnTo>
                  <a:close/>
                </a:path>
                <a:path w="105410" h="222885">
                  <a:moveTo>
                    <a:pt x="46583" y="90195"/>
                  </a:moveTo>
                  <a:lnTo>
                    <a:pt x="45758" y="90246"/>
                  </a:lnTo>
                  <a:lnTo>
                    <a:pt x="45021" y="89852"/>
                  </a:lnTo>
                  <a:lnTo>
                    <a:pt x="44513" y="89217"/>
                  </a:lnTo>
                  <a:lnTo>
                    <a:pt x="44272" y="89839"/>
                  </a:lnTo>
                  <a:lnTo>
                    <a:pt x="44221" y="90512"/>
                  </a:lnTo>
                  <a:lnTo>
                    <a:pt x="44754" y="92011"/>
                  </a:lnTo>
                  <a:lnTo>
                    <a:pt x="45377" y="92646"/>
                  </a:lnTo>
                  <a:lnTo>
                    <a:pt x="46126" y="93014"/>
                  </a:lnTo>
                  <a:lnTo>
                    <a:pt x="45923" y="92646"/>
                  </a:lnTo>
                  <a:lnTo>
                    <a:pt x="45643" y="91732"/>
                  </a:lnTo>
                  <a:lnTo>
                    <a:pt x="45935" y="90805"/>
                  </a:lnTo>
                  <a:lnTo>
                    <a:pt x="46583" y="90195"/>
                  </a:lnTo>
                  <a:close/>
                </a:path>
                <a:path w="105410" h="222885">
                  <a:moveTo>
                    <a:pt x="48094" y="62344"/>
                  </a:moveTo>
                  <a:lnTo>
                    <a:pt x="47472" y="60871"/>
                  </a:lnTo>
                  <a:lnTo>
                    <a:pt x="45935" y="59994"/>
                  </a:lnTo>
                  <a:lnTo>
                    <a:pt x="42570" y="60794"/>
                  </a:lnTo>
                  <a:lnTo>
                    <a:pt x="41465" y="62572"/>
                  </a:lnTo>
                  <a:lnTo>
                    <a:pt x="42303" y="66128"/>
                  </a:lnTo>
                  <a:lnTo>
                    <a:pt x="44081" y="67246"/>
                  </a:lnTo>
                  <a:lnTo>
                    <a:pt x="46355" y="66700"/>
                  </a:lnTo>
                  <a:lnTo>
                    <a:pt x="47142" y="66167"/>
                  </a:lnTo>
                  <a:lnTo>
                    <a:pt x="46736" y="65659"/>
                  </a:lnTo>
                  <a:lnTo>
                    <a:pt x="46202" y="64084"/>
                  </a:lnTo>
                  <a:lnTo>
                    <a:pt x="46875" y="62750"/>
                  </a:lnTo>
                  <a:lnTo>
                    <a:pt x="48094" y="62344"/>
                  </a:lnTo>
                  <a:close/>
                </a:path>
                <a:path w="105410" h="222885">
                  <a:moveTo>
                    <a:pt x="49149" y="23101"/>
                  </a:moveTo>
                  <a:lnTo>
                    <a:pt x="48374" y="22948"/>
                  </a:lnTo>
                  <a:lnTo>
                    <a:pt x="47688" y="22593"/>
                  </a:lnTo>
                  <a:lnTo>
                    <a:pt x="47078" y="22148"/>
                  </a:lnTo>
                  <a:lnTo>
                    <a:pt x="46304" y="22009"/>
                  </a:lnTo>
                  <a:lnTo>
                    <a:pt x="45593" y="21704"/>
                  </a:lnTo>
                  <a:lnTo>
                    <a:pt x="44958" y="21259"/>
                  </a:lnTo>
                  <a:lnTo>
                    <a:pt x="44411" y="21971"/>
                  </a:lnTo>
                  <a:lnTo>
                    <a:pt x="43599" y="22491"/>
                  </a:lnTo>
                  <a:lnTo>
                    <a:pt x="42545" y="22593"/>
                  </a:lnTo>
                  <a:lnTo>
                    <a:pt x="42341" y="22542"/>
                  </a:lnTo>
                  <a:lnTo>
                    <a:pt x="43726" y="23888"/>
                  </a:lnTo>
                  <a:lnTo>
                    <a:pt x="45732" y="24511"/>
                  </a:lnTo>
                  <a:lnTo>
                    <a:pt x="48234" y="23723"/>
                  </a:lnTo>
                  <a:lnTo>
                    <a:pt x="49149" y="23101"/>
                  </a:lnTo>
                  <a:close/>
                </a:path>
                <a:path w="105410" h="222885">
                  <a:moveTo>
                    <a:pt x="51015" y="89852"/>
                  </a:moveTo>
                  <a:lnTo>
                    <a:pt x="50330" y="87934"/>
                  </a:lnTo>
                  <a:lnTo>
                    <a:pt x="49517" y="87261"/>
                  </a:lnTo>
                  <a:lnTo>
                    <a:pt x="48590" y="86956"/>
                  </a:lnTo>
                  <a:lnTo>
                    <a:pt x="48768" y="87401"/>
                  </a:lnTo>
                  <a:lnTo>
                    <a:pt x="48869" y="88442"/>
                  </a:lnTo>
                  <a:lnTo>
                    <a:pt x="48501" y="89154"/>
                  </a:lnTo>
                  <a:lnTo>
                    <a:pt x="47929" y="89636"/>
                  </a:lnTo>
                  <a:lnTo>
                    <a:pt x="49022" y="89522"/>
                  </a:lnTo>
                  <a:lnTo>
                    <a:pt x="50076" y="90144"/>
                  </a:lnTo>
                  <a:lnTo>
                    <a:pt x="50457" y="91363"/>
                  </a:lnTo>
                  <a:lnTo>
                    <a:pt x="50457" y="91605"/>
                  </a:lnTo>
                  <a:lnTo>
                    <a:pt x="50888" y="90817"/>
                  </a:lnTo>
                  <a:lnTo>
                    <a:pt x="51015" y="89852"/>
                  </a:lnTo>
                  <a:close/>
                </a:path>
                <a:path w="105410" h="222885">
                  <a:moveTo>
                    <a:pt x="53340" y="166293"/>
                  </a:moveTo>
                  <a:lnTo>
                    <a:pt x="52705" y="164172"/>
                  </a:lnTo>
                  <a:lnTo>
                    <a:pt x="52044" y="162725"/>
                  </a:lnTo>
                  <a:lnTo>
                    <a:pt x="50482" y="161988"/>
                  </a:lnTo>
                  <a:lnTo>
                    <a:pt x="48958" y="162356"/>
                  </a:lnTo>
                  <a:lnTo>
                    <a:pt x="48450" y="162864"/>
                  </a:lnTo>
                  <a:lnTo>
                    <a:pt x="47866" y="163245"/>
                  </a:lnTo>
                  <a:lnTo>
                    <a:pt x="47167" y="163525"/>
                  </a:lnTo>
                  <a:lnTo>
                    <a:pt x="46507" y="164401"/>
                  </a:lnTo>
                  <a:lnTo>
                    <a:pt x="46228" y="165544"/>
                  </a:lnTo>
                  <a:lnTo>
                    <a:pt x="47244" y="168376"/>
                  </a:lnTo>
                  <a:lnTo>
                    <a:pt x="49123" y="169265"/>
                  </a:lnTo>
                  <a:lnTo>
                    <a:pt x="52489" y="168059"/>
                  </a:lnTo>
                  <a:lnTo>
                    <a:pt x="53340" y="166293"/>
                  </a:lnTo>
                  <a:close/>
                </a:path>
                <a:path w="105410" h="222885">
                  <a:moveTo>
                    <a:pt x="54914" y="81711"/>
                  </a:moveTo>
                  <a:lnTo>
                    <a:pt x="53759" y="76822"/>
                  </a:lnTo>
                  <a:lnTo>
                    <a:pt x="52247" y="75438"/>
                  </a:lnTo>
                  <a:lnTo>
                    <a:pt x="50330" y="74980"/>
                  </a:lnTo>
                  <a:lnTo>
                    <a:pt x="49822" y="75933"/>
                  </a:lnTo>
                  <a:lnTo>
                    <a:pt x="48920" y="76657"/>
                  </a:lnTo>
                  <a:lnTo>
                    <a:pt x="46875" y="76847"/>
                  </a:lnTo>
                  <a:lnTo>
                    <a:pt x="46050" y="76568"/>
                  </a:lnTo>
                  <a:lnTo>
                    <a:pt x="45415" y="76060"/>
                  </a:lnTo>
                  <a:lnTo>
                    <a:pt x="43980" y="77343"/>
                  </a:lnTo>
                  <a:lnTo>
                    <a:pt x="43230" y="79286"/>
                  </a:lnTo>
                  <a:lnTo>
                    <a:pt x="44386" y="84201"/>
                  </a:lnTo>
                  <a:lnTo>
                    <a:pt x="47307" y="86004"/>
                  </a:lnTo>
                  <a:lnTo>
                    <a:pt x="53111" y="84632"/>
                  </a:lnTo>
                  <a:lnTo>
                    <a:pt x="54914" y="81711"/>
                  </a:lnTo>
                  <a:close/>
                </a:path>
                <a:path w="105410" h="222885">
                  <a:moveTo>
                    <a:pt x="57607" y="81368"/>
                  </a:moveTo>
                  <a:lnTo>
                    <a:pt x="57124" y="80962"/>
                  </a:lnTo>
                  <a:lnTo>
                    <a:pt x="56807" y="80391"/>
                  </a:lnTo>
                  <a:lnTo>
                    <a:pt x="56629" y="79743"/>
                  </a:lnTo>
                  <a:lnTo>
                    <a:pt x="56235" y="80302"/>
                  </a:lnTo>
                  <a:lnTo>
                    <a:pt x="56095" y="80975"/>
                  </a:lnTo>
                  <a:lnTo>
                    <a:pt x="56248" y="81661"/>
                  </a:lnTo>
                  <a:lnTo>
                    <a:pt x="56388" y="81610"/>
                  </a:lnTo>
                  <a:lnTo>
                    <a:pt x="56959" y="81368"/>
                  </a:lnTo>
                  <a:lnTo>
                    <a:pt x="57607" y="81368"/>
                  </a:lnTo>
                  <a:close/>
                </a:path>
                <a:path w="105410" h="222885">
                  <a:moveTo>
                    <a:pt x="58508" y="57708"/>
                  </a:moveTo>
                  <a:lnTo>
                    <a:pt x="57988" y="56997"/>
                  </a:lnTo>
                  <a:lnTo>
                    <a:pt x="57746" y="56286"/>
                  </a:lnTo>
                  <a:lnTo>
                    <a:pt x="57721" y="55765"/>
                  </a:lnTo>
                  <a:lnTo>
                    <a:pt x="57340" y="55283"/>
                  </a:lnTo>
                  <a:lnTo>
                    <a:pt x="57023" y="54724"/>
                  </a:lnTo>
                  <a:lnTo>
                    <a:pt x="56921" y="53911"/>
                  </a:lnTo>
                  <a:lnTo>
                    <a:pt x="56984" y="53632"/>
                  </a:lnTo>
                  <a:lnTo>
                    <a:pt x="56451" y="53644"/>
                  </a:lnTo>
                  <a:lnTo>
                    <a:pt x="56007" y="53746"/>
                  </a:lnTo>
                  <a:lnTo>
                    <a:pt x="55346" y="54305"/>
                  </a:lnTo>
                  <a:lnTo>
                    <a:pt x="55714" y="55194"/>
                  </a:lnTo>
                  <a:lnTo>
                    <a:pt x="55829" y="56400"/>
                  </a:lnTo>
                  <a:lnTo>
                    <a:pt x="55740" y="57099"/>
                  </a:lnTo>
                  <a:lnTo>
                    <a:pt x="55537" y="57759"/>
                  </a:lnTo>
                  <a:lnTo>
                    <a:pt x="56095" y="58191"/>
                  </a:lnTo>
                  <a:lnTo>
                    <a:pt x="56794" y="58407"/>
                  </a:lnTo>
                  <a:lnTo>
                    <a:pt x="57912" y="58153"/>
                  </a:lnTo>
                  <a:lnTo>
                    <a:pt x="58508" y="57708"/>
                  </a:lnTo>
                  <a:close/>
                </a:path>
                <a:path w="105410" h="222885">
                  <a:moveTo>
                    <a:pt x="59258" y="106667"/>
                  </a:moveTo>
                  <a:lnTo>
                    <a:pt x="58254" y="103847"/>
                  </a:lnTo>
                  <a:lnTo>
                    <a:pt x="57924" y="103403"/>
                  </a:lnTo>
                  <a:lnTo>
                    <a:pt x="57543" y="104622"/>
                  </a:lnTo>
                  <a:lnTo>
                    <a:pt x="56502" y="105562"/>
                  </a:lnTo>
                  <a:lnTo>
                    <a:pt x="55156" y="105714"/>
                  </a:lnTo>
                  <a:lnTo>
                    <a:pt x="54737" y="105689"/>
                  </a:lnTo>
                  <a:lnTo>
                    <a:pt x="54267" y="105676"/>
                  </a:lnTo>
                  <a:lnTo>
                    <a:pt x="53822" y="105575"/>
                  </a:lnTo>
                  <a:lnTo>
                    <a:pt x="53428" y="105384"/>
                  </a:lnTo>
                  <a:lnTo>
                    <a:pt x="52590" y="105943"/>
                  </a:lnTo>
                  <a:lnTo>
                    <a:pt x="50876" y="106464"/>
                  </a:lnTo>
                  <a:lnTo>
                    <a:pt x="49720" y="106324"/>
                  </a:lnTo>
                  <a:lnTo>
                    <a:pt x="48679" y="105943"/>
                  </a:lnTo>
                  <a:lnTo>
                    <a:pt x="48336" y="106794"/>
                  </a:lnTo>
                  <a:lnTo>
                    <a:pt x="47536" y="107403"/>
                  </a:lnTo>
                  <a:lnTo>
                    <a:pt x="45275" y="107492"/>
                  </a:lnTo>
                  <a:lnTo>
                    <a:pt x="44183" y="106476"/>
                  </a:lnTo>
                  <a:lnTo>
                    <a:pt x="44132" y="104825"/>
                  </a:lnTo>
                  <a:lnTo>
                    <a:pt x="44018" y="105384"/>
                  </a:lnTo>
                  <a:lnTo>
                    <a:pt x="44145" y="106794"/>
                  </a:lnTo>
                  <a:lnTo>
                    <a:pt x="44843" y="109804"/>
                  </a:lnTo>
                  <a:lnTo>
                    <a:pt x="47764" y="111607"/>
                  </a:lnTo>
                  <a:lnTo>
                    <a:pt x="50761" y="110896"/>
                  </a:lnTo>
                  <a:lnTo>
                    <a:pt x="50901" y="110820"/>
                  </a:lnTo>
                  <a:lnTo>
                    <a:pt x="51650" y="111175"/>
                  </a:lnTo>
                  <a:lnTo>
                    <a:pt x="52489" y="111315"/>
                  </a:lnTo>
                  <a:lnTo>
                    <a:pt x="53340" y="111315"/>
                  </a:lnTo>
                  <a:lnTo>
                    <a:pt x="52806" y="111137"/>
                  </a:lnTo>
                  <a:lnTo>
                    <a:pt x="52349" y="110782"/>
                  </a:lnTo>
                  <a:lnTo>
                    <a:pt x="52044" y="110299"/>
                  </a:lnTo>
                  <a:lnTo>
                    <a:pt x="51803" y="109842"/>
                  </a:lnTo>
                  <a:lnTo>
                    <a:pt x="51498" y="108305"/>
                  </a:lnTo>
                  <a:lnTo>
                    <a:pt x="52031" y="107492"/>
                  </a:lnTo>
                  <a:lnTo>
                    <a:pt x="52311" y="107061"/>
                  </a:lnTo>
                  <a:lnTo>
                    <a:pt x="53962" y="106705"/>
                  </a:lnTo>
                  <a:lnTo>
                    <a:pt x="54317" y="106743"/>
                  </a:lnTo>
                  <a:lnTo>
                    <a:pt x="54648" y="106845"/>
                  </a:lnTo>
                  <a:lnTo>
                    <a:pt x="55486" y="107061"/>
                  </a:lnTo>
                  <a:lnTo>
                    <a:pt x="56172" y="107721"/>
                  </a:lnTo>
                  <a:lnTo>
                    <a:pt x="56515" y="109372"/>
                  </a:lnTo>
                  <a:lnTo>
                    <a:pt x="56273" y="110083"/>
                  </a:lnTo>
                  <a:lnTo>
                    <a:pt x="55803" y="110617"/>
                  </a:lnTo>
                  <a:lnTo>
                    <a:pt x="58102" y="109359"/>
                  </a:lnTo>
                  <a:lnTo>
                    <a:pt x="59258" y="106667"/>
                  </a:lnTo>
                  <a:close/>
                </a:path>
                <a:path w="105410" h="222885">
                  <a:moveTo>
                    <a:pt x="60794" y="177431"/>
                  </a:moveTo>
                  <a:lnTo>
                    <a:pt x="60007" y="176644"/>
                  </a:lnTo>
                  <a:lnTo>
                    <a:pt x="56857" y="176644"/>
                  </a:lnTo>
                  <a:lnTo>
                    <a:pt x="56070" y="177431"/>
                  </a:lnTo>
                  <a:lnTo>
                    <a:pt x="56070" y="180581"/>
                  </a:lnTo>
                  <a:lnTo>
                    <a:pt x="56857" y="181368"/>
                  </a:lnTo>
                  <a:lnTo>
                    <a:pt x="60007" y="181368"/>
                  </a:lnTo>
                  <a:lnTo>
                    <a:pt x="60794" y="180581"/>
                  </a:lnTo>
                  <a:lnTo>
                    <a:pt x="60794" y="177431"/>
                  </a:lnTo>
                  <a:close/>
                </a:path>
                <a:path w="105410" h="222885">
                  <a:moveTo>
                    <a:pt x="61861" y="130568"/>
                  </a:moveTo>
                  <a:lnTo>
                    <a:pt x="61836" y="129857"/>
                  </a:lnTo>
                  <a:lnTo>
                    <a:pt x="61429" y="128714"/>
                  </a:lnTo>
                  <a:lnTo>
                    <a:pt x="60960" y="128066"/>
                  </a:lnTo>
                  <a:lnTo>
                    <a:pt x="60769" y="127889"/>
                  </a:lnTo>
                  <a:lnTo>
                    <a:pt x="60769" y="131305"/>
                  </a:lnTo>
                  <a:lnTo>
                    <a:pt x="59042" y="134023"/>
                  </a:lnTo>
                  <a:lnTo>
                    <a:pt x="60756" y="131305"/>
                  </a:lnTo>
                  <a:lnTo>
                    <a:pt x="60769" y="127889"/>
                  </a:lnTo>
                  <a:lnTo>
                    <a:pt x="60388" y="127508"/>
                  </a:lnTo>
                  <a:lnTo>
                    <a:pt x="60375" y="128181"/>
                  </a:lnTo>
                  <a:lnTo>
                    <a:pt x="60274" y="128498"/>
                  </a:lnTo>
                  <a:lnTo>
                    <a:pt x="59956" y="129641"/>
                  </a:lnTo>
                  <a:lnTo>
                    <a:pt x="59055" y="130581"/>
                  </a:lnTo>
                  <a:lnTo>
                    <a:pt x="56032" y="131216"/>
                  </a:lnTo>
                  <a:lnTo>
                    <a:pt x="54279" y="130060"/>
                  </a:lnTo>
                  <a:lnTo>
                    <a:pt x="53822" y="127901"/>
                  </a:lnTo>
                  <a:lnTo>
                    <a:pt x="53898" y="127177"/>
                  </a:lnTo>
                  <a:lnTo>
                    <a:pt x="52959" y="126784"/>
                  </a:lnTo>
                  <a:lnTo>
                    <a:pt x="52171" y="126161"/>
                  </a:lnTo>
                  <a:lnTo>
                    <a:pt x="51574" y="125310"/>
                  </a:lnTo>
                  <a:lnTo>
                    <a:pt x="50292" y="126390"/>
                  </a:lnTo>
                  <a:lnTo>
                    <a:pt x="49618" y="128028"/>
                  </a:lnTo>
                  <a:lnTo>
                    <a:pt x="49720" y="129755"/>
                  </a:lnTo>
                  <a:lnTo>
                    <a:pt x="50177" y="130365"/>
                  </a:lnTo>
                  <a:lnTo>
                    <a:pt x="50546" y="131076"/>
                  </a:lnTo>
                  <a:lnTo>
                    <a:pt x="50761" y="132156"/>
                  </a:lnTo>
                  <a:lnTo>
                    <a:pt x="50711" y="132676"/>
                  </a:lnTo>
                  <a:lnTo>
                    <a:pt x="51041" y="133121"/>
                  </a:lnTo>
                  <a:lnTo>
                    <a:pt x="51892" y="133769"/>
                  </a:lnTo>
                  <a:lnTo>
                    <a:pt x="52666" y="135280"/>
                  </a:lnTo>
                  <a:lnTo>
                    <a:pt x="54038" y="136271"/>
                  </a:lnTo>
                  <a:lnTo>
                    <a:pt x="55626" y="136575"/>
                  </a:lnTo>
                  <a:lnTo>
                    <a:pt x="56197" y="136436"/>
                  </a:lnTo>
                  <a:lnTo>
                    <a:pt x="56743" y="136474"/>
                  </a:lnTo>
                  <a:lnTo>
                    <a:pt x="57264" y="136613"/>
                  </a:lnTo>
                  <a:lnTo>
                    <a:pt x="58064" y="136575"/>
                  </a:lnTo>
                  <a:lnTo>
                    <a:pt x="60007" y="135877"/>
                  </a:lnTo>
                  <a:lnTo>
                    <a:pt x="61087" y="134645"/>
                  </a:lnTo>
                  <a:lnTo>
                    <a:pt x="61633" y="133210"/>
                  </a:lnTo>
                  <a:lnTo>
                    <a:pt x="61506" y="132715"/>
                  </a:lnTo>
                  <a:lnTo>
                    <a:pt x="61480" y="131965"/>
                  </a:lnTo>
                  <a:lnTo>
                    <a:pt x="61607" y="131229"/>
                  </a:lnTo>
                  <a:lnTo>
                    <a:pt x="61861" y="130568"/>
                  </a:lnTo>
                  <a:close/>
                </a:path>
                <a:path w="105410" h="222885">
                  <a:moveTo>
                    <a:pt x="62001" y="145605"/>
                  </a:moveTo>
                  <a:lnTo>
                    <a:pt x="61188" y="144868"/>
                  </a:lnTo>
                  <a:lnTo>
                    <a:pt x="60540" y="143954"/>
                  </a:lnTo>
                  <a:lnTo>
                    <a:pt x="60274" y="142671"/>
                  </a:lnTo>
                  <a:lnTo>
                    <a:pt x="60299" y="142430"/>
                  </a:lnTo>
                  <a:lnTo>
                    <a:pt x="59829" y="142176"/>
                  </a:lnTo>
                  <a:lnTo>
                    <a:pt x="59309" y="142074"/>
                  </a:lnTo>
                  <a:lnTo>
                    <a:pt x="58762" y="142062"/>
                  </a:lnTo>
                  <a:lnTo>
                    <a:pt x="57950" y="142760"/>
                  </a:lnTo>
                  <a:lnTo>
                    <a:pt x="57086" y="143027"/>
                  </a:lnTo>
                  <a:lnTo>
                    <a:pt x="56438" y="143027"/>
                  </a:lnTo>
                  <a:lnTo>
                    <a:pt x="55676" y="143802"/>
                  </a:lnTo>
                  <a:lnTo>
                    <a:pt x="55257" y="144919"/>
                  </a:lnTo>
                  <a:lnTo>
                    <a:pt x="55880" y="147535"/>
                  </a:lnTo>
                  <a:lnTo>
                    <a:pt x="57137" y="148488"/>
                  </a:lnTo>
                  <a:lnTo>
                    <a:pt x="58559" y="148577"/>
                  </a:lnTo>
                  <a:lnTo>
                    <a:pt x="59169" y="148234"/>
                  </a:lnTo>
                  <a:lnTo>
                    <a:pt x="59766" y="148145"/>
                  </a:lnTo>
                  <a:lnTo>
                    <a:pt x="60172" y="148221"/>
                  </a:lnTo>
                  <a:lnTo>
                    <a:pt x="61214" y="147713"/>
                  </a:lnTo>
                  <a:lnTo>
                    <a:pt x="61887" y="146748"/>
                  </a:lnTo>
                  <a:lnTo>
                    <a:pt x="62001" y="145605"/>
                  </a:lnTo>
                  <a:close/>
                </a:path>
                <a:path w="105410" h="222885">
                  <a:moveTo>
                    <a:pt x="63931" y="74333"/>
                  </a:moveTo>
                  <a:lnTo>
                    <a:pt x="63347" y="71805"/>
                  </a:lnTo>
                  <a:lnTo>
                    <a:pt x="61569" y="70700"/>
                  </a:lnTo>
                  <a:lnTo>
                    <a:pt x="59651" y="71158"/>
                  </a:lnTo>
                  <a:lnTo>
                    <a:pt x="58559" y="71996"/>
                  </a:lnTo>
                  <a:lnTo>
                    <a:pt x="58064" y="72263"/>
                  </a:lnTo>
                  <a:lnTo>
                    <a:pt x="57416" y="73025"/>
                  </a:lnTo>
                  <a:lnTo>
                    <a:pt x="57086" y="74053"/>
                  </a:lnTo>
                  <a:lnTo>
                    <a:pt x="57429" y="75539"/>
                  </a:lnTo>
                  <a:lnTo>
                    <a:pt x="57848" y="76250"/>
                  </a:lnTo>
                  <a:lnTo>
                    <a:pt x="58801" y="75666"/>
                  </a:lnTo>
                  <a:lnTo>
                    <a:pt x="60629" y="75450"/>
                  </a:lnTo>
                  <a:lnTo>
                    <a:pt x="61785" y="76073"/>
                  </a:lnTo>
                  <a:lnTo>
                    <a:pt x="62445" y="77050"/>
                  </a:lnTo>
                  <a:lnTo>
                    <a:pt x="62636" y="76466"/>
                  </a:lnTo>
                  <a:lnTo>
                    <a:pt x="63004" y="76009"/>
                  </a:lnTo>
                  <a:lnTo>
                    <a:pt x="63500" y="75717"/>
                  </a:lnTo>
                  <a:lnTo>
                    <a:pt x="63792" y="75069"/>
                  </a:lnTo>
                  <a:lnTo>
                    <a:pt x="63931" y="74333"/>
                  </a:lnTo>
                  <a:close/>
                </a:path>
                <a:path w="105410" h="222885">
                  <a:moveTo>
                    <a:pt x="67500" y="98577"/>
                  </a:moveTo>
                  <a:lnTo>
                    <a:pt x="67106" y="97472"/>
                  </a:lnTo>
                  <a:lnTo>
                    <a:pt x="66636" y="96850"/>
                  </a:lnTo>
                  <a:lnTo>
                    <a:pt x="65747" y="96913"/>
                  </a:lnTo>
                  <a:lnTo>
                    <a:pt x="64922" y="96481"/>
                  </a:lnTo>
                  <a:lnTo>
                    <a:pt x="64465" y="95707"/>
                  </a:lnTo>
                  <a:lnTo>
                    <a:pt x="63500" y="95694"/>
                  </a:lnTo>
                  <a:lnTo>
                    <a:pt x="61302" y="96481"/>
                  </a:lnTo>
                  <a:lnTo>
                    <a:pt x="60401" y="98374"/>
                  </a:lnTo>
                  <a:lnTo>
                    <a:pt x="61556" y="101600"/>
                  </a:lnTo>
                  <a:lnTo>
                    <a:pt x="63068" y="102400"/>
                  </a:lnTo>
                  <a:lnTo>
                    <a:pt x="64579" y="102196"/>
                  </a:lnTo>
                  <a:lnTo>
                    <a:pt x="65201" y="101180"/>
                  </a:lnTo>
                  <a:lnTo>
                    <a:pt x="66090" y="100393"/>
                  </a:lnTo>
                  <a:lnTo>
                    <a:pt x="67221" y="99974"/>
                  </a:lnTo>
                  <a:lnTo>
                    <a:pt x="67449" y="99301"/>
                  </a:lnTo>
                  <a:lnTo>
                    <a:pt x="67500" y="98577"/>
                  </a:lnTo>
                  <a:close/>
                </a:path>
                <a:path w="105410" h="222885">
                  <a:moveTo>
                    <a:pt x="68859" y="168846"/>
                  </a:moveTo>
                  <a:lnTo>
                    <a:pt x="68262" y="168732"/>
                  </a:lnTo>
                  <a:lnTo>
                    <a:pt x="67335" y="168376"/>
                  </a:lnTo>
                  <a:lnTo>
                    <a:pt x="67221" y="168656"/>
                  </a:lnTo>
                  <a:lnTo>
                    <a:pt x="67132" y="169240"/>
                  </a:lnTo>
                  <a:lnTo>
                    <a:pt x="67373" y="169100"/>
                  </a:lnTo>
                  <a:lnTo>
                    <a:pt x="67640" y="168998"/>
                  </a:lnTo>
                  <a:lnTo>
                    <a:pt x="68859" y="168846"/>
                  </a:lnTo>
                  <a:close/>
                </a:path>
                <a:path w="105410" h="222885">
                  <a:moveTo>
                    <a:pt x="69291" y="168846"/>
                  </a:moveTo>
                  <a:lnTo>
                    <a:pt x="68859" y="168846"/>
                  </a:lnTo>
                  <a:lnTo>
                    <a:pt x="69253" y="168910"/>
                  </a:lnTo>
                  <a:close/>
                </a:path>
                <a:path w="105410" h="222885">
                  <a:moveTo>
                    <a:pt x="69964" y="155714"/>
                  </a:moveTo>
                  <a:lnTo>
                    <a:pt x="68719" y="155282"/>
                  </a:lnTo>
                  <a:lnTo>
                    <a:pt x="67779" y="154127"/>
                  </a:lnTo>
                  <a:lnTo>
                    <a:pt x="67691" y="151853"/>
                  </a:lnTo>
                  <a:lnTo>
                    <a:pt x="68008" y="151053"/>
                  </a:lnTo>
                  <a:lnTo>
                    <a:pt x="68541" y="150444"/>
                  </a:lnTo>
                  <a:lnTo>
                    <a:pt x="67106" y="149072"/>
                  </a:lnTo>
                  <a:lnTo>
                    <a:pt x="65011" y="148501"/>
                  </a:lnTo>
                  <a:lnTo>
                    <a:pt x="62636" y="149364"/>
                  </a:lnTo>
                  <a:lnTo>
                    <a:pt x="62039" y="149821"/>
                  </a:lnTo>
                  <a:lnTo>
                    <a:pt x="62166" y="150228"/>
                  </a:lnTo>
                  <a:lnTo>
                    <a:pt x="62318" y="151472"/>
                  </a:lnTo>
                  <a:lnTo>
                    <a:pt x="61455" y="152615"/>
                  </a:lnTo>
                  <a:lnTo>
                    <a:pt x="60223" y="152831"/>
                  </a:lnTo>
                  <a:lnTo>
                    <a:pt x="60528" y="153390"/>
                  </a:lnTo>
                  <a:lnTo>
                    <a:pt x="60807" y="154343"/>
                  </a:lnTo>
                  <a:lnTo>
                    <a:pt x="60452" y="155333"/>
                  </a:lnTo>
                  <a:lnTo>
                    <a:pt x="59715" y="155917"/>
                  </a:lnTo>
                  <a:lnTo>
                    <a:pt x="60629" y="158572"/>
                  </a:lnTo>
                  <a:lnTo>
                    <a:pt x="63042" y="159893"/>
                  </a:lnTo>
                  <a:lnTo>
                    <a:pt x="65493" y="159600"/>
                  </a:lnTo>
                  <a:lnTo>
                    <a:pt x="66205" y="158889"/>
                  </a:lnTo>
                  <a:lnTo>
                    <a:pt x="67043" y="158305"/>
                  </a:lnTo>
                  <a:lnTo>
                    <a:pt x="68300" y="158051"/>
                  </a:lnTo>
                  <a:lnTo>
                    <a:pt x="68668" y="158089"/>
                  </a:lnTo>
                  <a:lnTo>
                    <a:pt x="69329" y="157416"/>
                  </a:lnTo>
                  <a:lnTo>
                    <a:pt x="69735" y="156603"/>
                  </a:lnTo>
                  <a:lnTo>
                    <a:pt x="69964" y="155714"/>
                  </a:lnTo>
                  <a:close/>
                </a:path>
                <a:path w="105410" h="222885">
                  <a:moveTo>
                    <a:pt x="71183" y="124587"/>
                  </a:moveTo>
                  <a:lnTo>
                    <a:pt x="70650" y="124942"/>
                  </a:lnTo>
                  <a:lnTo>
                    <a:pt x="70269" y="125450"/>
                  </a:lnTo>
                  <a:lnTo>
                    <a:pt x="70015" y="126034"/>
                  </a:lnTo>
                  <a:lnTo>
                    <a:pt x="70269" y="125691"/>
                  </a:lnTo>
                  <a:lnTo>
                    <a:pt x="70573" y="125412"/>
                  </a:lnTo>
                  <a:lnTo>
                    <a:pt x="70942" y="125196"/>
                  </a:lnTo>
                  <a:lnTo>
                    <a:pt x="71081" y="124790"/>
                  </a:lnTo>
                  <a:lnTo>
                    <a:pt x="71183" y="124587"/>
                  </a:lnTo>
                  <a:close/>
                </a:path>
                <a:path w="105410" h="222885">
                  <a:moveTo>
                    <a:pt x="72212" y="59918"/>
                  </a:moveTo>
                  <a:lnTo>
                    <a:pt x="71843" y="58369"/>
                  </a:lnTo>
                  <a:lnTo>
                    <a:pt x="70586" y="57581"/>
                  </a:lnTo>
                  <a:lnTo>
                    <a:pt x="68046" y="58178"/>
                  </a:lnTo>
                  <a:lnTo>
                    <a:pt x="67271" y="59461"/>
                  </a:lnTo>
                  <a:lnTo>
                    <a:pt x="67703" y="61328"/>
                  </a:lnTo>
                  <a:lnTo>
                    <a:pt x="68072" y="61810"/>
                  </a:lnTo>
                  <a:lnTo>
                    <a:pt x="68554" y="62128"/>
                  </a:lnTo>
                  <a:lnTo>
                    <a:pt x="69405" y="61226"/>
                  </a:lnTo>
                  <a:lnTo>
                    <a:pt x="70510" y="60566"/>
                  </a:lnTo>
                  <a:lnTo>
                    <a:pt x="71945" y="60401"/>
                  </a:lnTo>
                  <a:lnTo>
                    <a:pt x="72174" y="60439"/>
                  </a:lnTo>
                  <a:lnTo>
                    <a:pt x="72212" y="59918"/>
                  </a:lnTo>
                  <a:close/>
                </a:path>
                <a:path w="105410" h="222885">
                  <a:moveTo>
                    <a:pt x="73634" y="169697"/>
                  </a:moveTo>
                  <a:lnTo>
                    <a:pt x="73240" y="169291"/>
                  </a:lnTo>
                  <a:lnTo>
                    <a:pt x="73012" y="168846"/>
                  </a:lnTo>
                  <a:lnTo>
                    <a:pt x="72910" y="167678"/>
                  </a:lnTo>
                  <a:lnTo>
                    <a:pt x="72834" y="167513"/>
                  </a:lnTo>
                  <a:lnTo>
                    <a:pt x="72034" y="168008"/>
                  </a:lnTo>
                  <a:lnTo>
                    <a:pt x="71259" y="168503"/>
                  </a:lnTo>
                  <a:lnTo>
                    <a:pt x="69354" y="168897"/>
                  </a:lnTo>
                  <a:lnTo>
                    <a:pt x="70396" y="169697"/>
                  </a:lnTo>
                  <a:lnTo>
                    <a:pt x="70675" y="171754"/>
                  </a:lnTo>
                  <a:lnTo>
                    <a:pt x="70370" y="172440"/>
                  </a:lnTo>
                  <a:lnTo>
                    <a:pt x="69888" y="172935"/>
                  </a:lnTo>
                  <a:lnTo>
                    <a:pt x="70408" y="173012"/>
                  </a:lnTo>
                  <a:lnTo>
                    <a:pt x="70942" y="173012"/>
                  </a:lnTo>
                  <a:lnTo>
                    <a:pt x="72821" y="172326"/>
                  </a:lnTo>
                  <a:lnTo>
                    <a:pt x="73634" y="171056"/>
                  </a:lnTo>
                  <a:lnTo>
                    <a:pt x="73634" y="169697"/>
                  </a:lnTo>
                  <a:close/>
                </a:path>
                <a:path w="105410" h="222885">
                  <a:moveTo>
                    <a:pt x="74714" y="87376"/>
                  </a:moveTo>
                  <a:lnTo>
                    <a:pt x="74460" y="86271"/>
                  </a:lnTo>
                  <a:lnTo>
                    <a:pt x="74142" y="85636"/>
                  </a:lnTo>
                  <a:lnTo>
                    <a:pt x="72809" y="83743"/>
                  </a:lnTo>
                  <a:lnTo>
                    <a:pt x="73748" y="85077"/>
                  </a:lnTo>
                  <a:lnTo>
                    <a:pt x="74117" y="84480"/>
                  </a:lnTo>
                  <a:lnTo>
                    <a:pt x="74244" y="83756"/>
                  </a:lnTo>
                  <a:lnTo>
                    <a:pt x="73545" y="81813"/>
                  </a:lnTo>
                  <a:lnTo>
                    <a:pt x="72212" y="81178"/>
                  </a:lnTo>
                  <a:lnTo>
                    <a:pt x="70358" y="81851"/>
                  </a:lnTo>
                  <a:lnTo>
                    <a:pt x="69888" y="82321"/>
                  </a:lnTo>
                  <a:lnTo>
                    <a:pt x="69634" y="82880"/>
                  </a:lnTo>
                  <a:lnTo>
                    <a:pt x="68630" y="82816"/>
                  </a:lnTo>
                  <a:lnTo>
                    <a:pt x="65214" y="83629"/>
                  </a:lnTo>
                  <a:lnTo>
                    <a:pt x="63411" y="86550"/>
                  </a:lnTo>
                  <a:lnTo>
                    <a:pt x="64376" y="90627"/>
                  </a:lnTo>
                  <a:lnTo>
                    <a:pt x="65062" y="91541"/>
                  </a:lnTo>
                  <a:lnTo>
                    <a:pt x="65913" y="92265"/>
                  </a:lnTo>
                  <a:lnTo>
                    <a:pt x="66294" y="92176"/>
                  </a:lnTo>
                  <a:lnTo>
                    <a:pt x="67017" y="92290"/>
                  </a:lnTo>
                  <a:lnTo>
                    <a:pt x="67500" y="90068"/>
                  </a:lnTo>
                  <a:lnTo>
                    <a:pt x="69265" y="88290"/>
                  </a:lnTo>
                  <a:lnTo>
                    <a:pt x="72491" y="87922"/>
                  </a:lnTo>
                  <a:lnTo>
                    <a:pt x="73291" y="88074"/>
                  </a:lnTo>
                  <a:lnTo>
                    <a:pt x="74041" y="88341"/>
                  </a:lnTo>
                  <a:lnTo>
                    <a:pt x="74663" y="88163"/>
                  </a:lnTo>
                  <a:lnTo>
                    <a:pt x="74714" y="87376"/>
                  </a:lnTo>
                  <a:close/>
                </a:path>
                <a:path w="105410" h="222885">
                  <a:moveTo>
                    <a:pt x="75895" y="128841"/>
                  </a:moveTo>
                  <a:lnTo>
                    <a:pt x="75717" y="128917"/>
                  </a:lnTo>
                  <a:lnTo>
                    <a:pt x="75679" y="129044"/>
                  </a:lnTo>
                  <a:lnTo>
                    <a:pt x="75653" y="129171"/>
                  </a:lnTo>
                  <a:lnTo>
                    <a:pt x="75603" y="129298"/>
                  </a:lnTo>
                  <a:lnTo>
                    <a:pt x="75806" y="128993"/>
                  </a:lnTo>
                  <a:lnTo>
                    <a:pt x="75895" y="128841"/>
                  </a:lnTo>
                  <a:close/>
                </a:path>
                <a:path w="105410" h="222885">
                  <a:moveTo>
                    <a:pt x="76542" y="142455"/>
                  </a:moveTo>
                  <a:lnTo>
                    <a:pt x="75946" y="139915"/>
                  </a:lnTo>
                  <a:lnTo>
                    <a:pt x="74676" y="139128"/>
                  </a:lnTo>
                  <a:lnTo>
                    <a:pt x="72504" y="139649"/>
                  </a:lnTo>
                  <a:lnTo>
                    <a:pt x="71856" y="140373"/>
                  </a:lnTo>
                  <a:lnTo>
                    <a:pt x="71666" y="141224"/>
                  </a:lnTo>
                  <a:lnTo>
                    <a:pt x="72720" y="141185"/>
                  </a:lnTo>
                  <a:lnTo>
                    <a:pt x="73710" y="141808"/>
                  </a:lnTo>
                  <a:lnTo>
                    <a:pt x="74142" y="143256"/>
                  </a:lnTo>
                  <a:lnTo>
                    <a:pt x="74041" y="144030"/>
                  </a:lnTo>
                  <a:lnTo>
                    <a:pt x="74485" y="144018"/>
                  </a:lnTo>
                  <a:lnTo>
                    <a:pt x="75755" y="143725"/>
                  </a:lnTo>
                  <a:lnTo>
                    <a:pt x="76542" y="142455"/>
                  </a:lnTo>
                  <a:close/>
                </a:path>
                <a:path w="105410" h="222885">
                  <a:moveTo>
                    <a:pt x="78359" y="75539"/>
                  </a:moveTo>
                  <a:lnTo>
                    <a:pt x="77355" y="75603"/>
                  </a:lnTo>
                  <a:lnTo>
                    <a:pt x="76377" y="75476"/>
                  </a:lnTo>
                  <a:lnTo>
                    <a:pt x="75526" y="75031"/>
                  </a:lnTo>
                  <a:lnTo>
                    <a:pt x="76276" y="75577"/>
                  </a:lnTo>
                  <a:lnTo>
                    <a:pt x="77228" y="75844"/>
                  </a:lnTo>
                  <a:lnTo>
                    <a:pt x="78270" y="75590"/>
                  </a:lnTo>
                  <a:close/>
                </a:path>
                <a:path w="105410" h="222885">
                  <a:moveTo>
                    <a:pt x="79603" y="110096"/>
                  </a:moveTo>
                  <a:lnTo>
                    <a:pt x="79375" y="109474"/>
                  </a:lnTo>
                  <a:lnTo>
                    <a:pt x="79070" y="109105"/>
                  </a:lnTo>
                  <a:lnTo>
                    <a:pt x="78803" y="108750"/>
                  </a:lnTo>
                  <a:lnTo>
                    <a:pt x="78295" y="106387"/>
                  </a:lnTo>
                  <a:lnTo>
                    <a:pt x="76517" y="104825"/>
                  </a:lnTo>
                  <a:lnTo>
                    <a:pt x="74434" y="104470"/>
                  </a:lnTo>
                  <a:lnTo>
                    <a:pt x="74510" y="104762"/>
                  </a:lnTo>
                  <a:lnTo>
                    <a:pt x="74625" y="107746"/>
                  </a:lnTo>
                  <a:lnTo>
                    <a:pt x="72301" y="110274"/>
                  </a:lnTo>
                  <a:lnTo>
                    <a:pt x="68948" y="110413"/>
                  </a:lnTo>
                  <a:lnTo>
                    <a:pt x="68249" y="110223"/>
                  </a:lnTo>
                  <a:lnTo>
                    <a:pt x="68211" y="110782"/>
                  </a:lnTo>
                  <a:lnTo>
                    <a:pt x="68465" y="111848"/>
                  </a:lnTo>
                  <a:lnTo>
                    <a:pt x="68834" y="112534"/>
                  </a:lnTo>
                  <a:lnTo>
                    <a:pt x="69291" y="113131"/>
                  </a:lnTo>
                  <a:lnTo>
                    <a:pt x="69367" y="113601"/>
                  </a:lnTo>
                  <a:lnTo>
                    <a:pt x="70370" y="116408"/>
                  </a:lnTo>
                  <a:lnTo>
                    <a:pt x="73469" y="117868"/>
                  </a:lnTo>
                  <a:lnTo>
                    <a:pt x="76606" y="116751"/>
                  </a:lnTo>
                  <a:lnTo>
                    <a:pt x="77139" y="116344"/>
                  </a:lnTo>
                  <a:lnTo>
                    <a:pt x="76276" y="116166"/>
                  </a:lnTo>
                  <a:lnTo>
                    <a:pt x="75565" y="115671"/>
                  </a:lnTo>
                  <a:lnTo>
                    <a:pt x="75082" y="114947"/>
                  </a:lnTo>
                  <a:lnTo>
                    <a:pt x="74587" y="114058"/>
                  </a:lnTo>
                  <a:lnTo>
                    <a:pt x="74307" y="111696"/>
                  </a:lnTo>
                  <a:lnTo>
                    <a:pt x="75615" y="110058"/>
                  </a:lnTo>
                  <a:lnTo>
                    <a:pt x="77927" y="109791"/>
                  </a:lnTo>
                  <a:lnTo>
                    <a:pt x="78854" y="110020"/>
                  </a:lnTo>
                  <a:lnTo>
                    <a:pt x="78892" y="109169"/>
                  </a:lnTo>
                  <a:lnTo>
                    <a:pt x="78854" y="110020"/>
                  </a:lnTo>
                  <a:lnTo>
                    <a:pt x="79121" y="110121"/>
                  </a:lnTo>
                  <a:lnTo>
                    <a:pt x="79603" y="110426"/>
                  </a:lnTo>
                  <a:lnTo>
                    <a:pt x="79565" y="110261"/>
                  </a:lnTo>
                  <a:lnTo>
                    <a:pt x="79603" y="110096"/>
                  </a:lnTo>
                  <a:close/>
                </a:path>
                <a:path w="105410" h="222885">
                  <a:moveTo>
                    <a:pt x="84709" y="32562"/>
                  </a:moveTo>
                  <a:lnTo>
                    <a:pt x="83629" y="29070"/>
                  </a:lnTo>
                  <a:lnTo>
                    <a:pt x="81775" y="28092"/>
                  </a:lnTo>
                  <a:lnTo>
                    <a:pt x="79768" y="28727"/>
                  </a:lnTo>
                  <a:lnTo>
                    <a:pt x="79349" y="29019"/>
                  </a:lnTo>
                  <a:lnTo>
                    <a:pt x="79222" y="29438"/>
                  </a:lnTo>
                  <a:lnTo>
                    <a:pt x="80759" y="29210"/>
                  </a:lnTo>
                  <a:lnTo>
                    <a:pt x="81927" y="30149"/>
                  </a:lnTo>
                  <a:lnTo>
                    <a:pt x="82219" y="32740"/>
                  </a:lnTo>
                  <a:lnTo>
                    <a:pt x="81305" y="33909"/>
                  </a:lnTo>
                  <a:lnTo>
                    <a:pt x="79375" y="34124"/>
                  </a:lnTo>
                  <a:lnTo>
                    <a:pt x="78765" y="33934"/>
                  </a:lnTo>
                  <a:lnTo>
                    <a:pt x="78295" y="33566"/>
                  </a:lnTo>
                  <a:lnTo>
                    <a:pt x="79082" y="34785"/>
                  </a:lnTo>
                  <a:lnTo>
                    <a:pt x="80556" y="35420"/>
                  </a:lnTo>
                  <a:lnTo>
                    <a:pt x="83743" y="34417"/>
                  </a:lnTo>
                  <a:lnTo>
                    <a:pt x="84709" y="32562"/>
                  </a:lnTo>
                  <a:close/>
                </a:path>
                <a:path w="105410" h="222885">
                  <a:moveTo>
                    <a:pt x="85686" y="150761"/>
                  </a:moveTo>
                  <a:lnTo>
                    <a:pt x="84518" y="149910"/>
                  </a:lnTo>
                  <a:lnTo>
                    <a:pt x="83705" y="148640"/>
                  </a:lnTo>
                  <a:lnTo>
                    <a:pt x="83502" y="147116"/>
                  </a:lnTo>
                  <a:lnTo>
                    <a:pt x="82829" y="146888"/>
                  </a:lnTo>
                  <a:lnTo>
                    <a:pt x="82092" y="146837"/>
                  </a:lnTo>
                  <a:lnTo>
                    <a:pt x="81267" y="147154"/>
                  </a:lnTo>
                  <a:lnTo>
                    <a:pt x="81686" y="147586"/>
                  </a:lnTo>
                  <a:lnTo>
                    <a:pt x="82029" y="148107"/>
                  </a:lnTo>
                  <a:lnTo>
                    <a:pt x="82499" y="150355"/>
                  </a:lnTo>
                  <a:lnTo>
                    <a:pt x="81559" y="151904"/>
                  </a:lnTo>
                  <a:lnTo>
                    <a:pt x="80048" y="152463"/>
                  </a:lnTo>
                  <a:lnTo>
                    <a:pt x="80924" y="153403"/>
                  </a:lnTo>
                  <a:lnTo>
                    <a:pt x="82308" y="153797"/>
                  </a:lnTo>
                  <a:lnTo>
                    <a:pt x="84759" y="152908"/>
                  </a:lnTo>
                  <a:lnTo>
                    <a:pt x="85496" y="151892"/>
                  </a:lnTo>
                  <a:lnTo>
                    <a:pt x="85686" y="150761"/>
                  </a:lnTo>
                  <a:close/>
                </a:path>
                <a:path w="105410" h="222885">
                  <a:moveTo>
                    <a:pt x="86525" y="96608"/>
                  </a:moveTo>
                  <a:lnTo>
                    <a:pt x="85712" y="93141"/>
                  </a:lnTo>
                  <a:lnTo>
                    <a:pt x="84099" y="92113"/>
                  </a:lnTo>
                  <a:lnTo>
                    <a:pt x="82384" y="92341"/>
                  </a:lnTo>
                  <a:lnTo>
                    <a:pt x="82130" y="92367"/>
                  </a:lnTo>
                  <a:lnTo>
                    <a:pt x="82283" y="92354"/>
                  </a:lnTo>
                  <a:lnTo>
                    <a:pt x="81584" y="91833"/>
                  </a:lnTo>
                  <a:lnTo>
                    <a:pt x="80556" y="91643"/>
                  </a:lnTo>
                  <a:lnTo>
                    <a:pt x="80352" y="91719"/>
                  </a:lnTo>
                  <a:lnTo>
                    <a:pt x="80352" y="92786"/>
                  </a:lnTo>
                  <a:lnTo>
                    <a:pt x="79260" y="94564"/>
                  </a:lnTo>
                  <a:lnTo>
                    <a:pt x="79870" y="97205"/>
                  </a:lnTo>
                  <a:lnTo>
                    <a:pt x="79248" y="94564"/>
                  </a:lnTo>
                  <a:lnTo>
                    <a:pt x="80352" y="92786"/>
                  </a:lnTo>
                  <a:lnTo>
                    <a:pt x="80352" y="91719"/>
                  </a:lnTo>
                  <a:lnTo>
                    <a:pt x="79159" y="92151"/>
                  </a:lnTo>
                  <a:lnTo>
                    <a:pt x="78473" y="92671"/>
                  </a:lnTo>
                  <a:lnTo>
                    <a:pt x="78028" y="93408"/>
                  </a:lnTo>
                  <a:lnTo>
                    <a:pt x="77711" y="93700"/>
                  </a:lnTo>
                  <a:lnTo>
                    <a:pt x="77393" y="94996"/>
                  </a:lnTo>
                  <a:lnTo>
                    <a:pt x="77431" y="95821"/>
                  </a:lnTo>
                  <a:lnTo>
                    <a:pt x="78105" y="97713"/>
                  </a:lnTo>
                  <a:lnTo>
                    <a:pt x="79590" y="98526"/>
                  </a:lnTo>
                  <a:lnTo>
                    <a:pt x="81076" y="98348"/>
                  </a:lnTo>
                  <a:lnTo>
                    <a:pt x="81813" y="98818"/>
                  </a:lnTo>
                  <a:lnTo>
                    <a:pt x="82740" y="99021"/>
                  </a:lnTo>
                  <a:lnTo>
                    <a:pt x="85432" y="98386"/>
                  </a:lnTo>
                  <a:lnTo>
                    <a:pt x="86525" y="96608"/>
                  </a:lnTo>
                  <a:close/>
                </a:path>
                <a:path w="105410" h="222885">
                  <a:moveTo>
                    <a:pt x="86969" y="217970"/>
                  </a:moveTo>
                  <a:lnTo>
                    <a:pt x="85699" y="216814"/>
                  </a:lnTo>
                  <a:lnTo>
                    <a:pt x="83972" y="216204"/>
                  </a:lnTo>
                  <a:lnTo>
                    <a:pt x="80251" y="217081"/>
                  </a:lnTo>
                  <a:lnTo>
                    <a:pt x="78892" y="218554"/>
                  </a:lnTo>
                  <a:lnTo>
                    <a:pt x="78333" y="220319"/>
                  </a:lnTo>
                  <a:lnTo>
                    <a:pt x="80695" y="222745"/>
                  </a:lnTo>
                  <a:lnTo>
                    <a:pt x="80873" y="222173"/>
                  </a:lnTo>
                  <a:lnTo>
                    <a:pt x="81254" y="221691"/>
                  </a:lnTo>
                  <a:lnTo>
                    <a:pt x="81775" y="221386"/>
                  </a:lnTo>
                  <a:lnTo>
                    <a:pt x="82550" y="219405"/>
                  </a:lnTo>
                  <a:lnTo>
                    <a:pt x="84429" y="217970"/>
                  </a:lnTo>
                  <a:lnTo>
                    <a:pt x="86779" y="217906"/>
                  </a:lnTo>
                  <a:lnTo>
                    <a:pt x="86969" y="217970"/>
                  </a:lnTo>
                  <a:close/>
                </a:path>
                <a:path w="105410" h="222885">
                  <a:moveTo>
                    <a:pt x="87249" y="165214"/>
                  </a:moveTo>
                  <a:lnTo>
                    <a:pt x="86614" y="164630"/>
                  </a:lnTo>
                  <a:lnTo>
                    <a:pt x="86194" y="163817"/>
                  </a:lnTo>
                  <a:lnTo>
                    <a:pt x="86156" y="162902"/>
                  </a:lnTo>
                  <a:lnTo>
                    <a:pt x="86233" y="162394"/>
                  </a:lnTo>
                  <a:lnTo>
                    <a:pt x="85648" y="162052"/>
                  </a:lnTo>
                  <a:lnTo>
                    <a:pt x="84950" y="161937"/>
                  </a:lnTo>
                  <a:lnTo>
                    <a:pt x="83045" y="162623"/>
                  </a:lnTo>
                  <a:lnTo>
                    <a:pt x="82397" y="163982"/>
                  </a:lnTo>
                  <a:lnTo>
                    <a:pt x="83273" y="166433"/>
                  </a:lnTo>
                  <a:lnTo>
                    <a:pt x="84632" y="167068"/>
                  </a:lnTo>
                  <a:lnTo>
                    <a:pt x="86537" y="166382"/>
                  </a:lnTo>
                  <a:lnTo>
                    <a:pt x="87007" y="165849"/>
                  </a:lnTo>
                  <a:lnTo>
                    <a:pt x="87249" y="165214"/>
                  </a:lnTo>
                  <a:close/>
                </a:path>
                <a:path w="105410" h="222885">
                  <a:moveTo>
                    <a:pt x="87630" y="84137"/>
                  </a:moveTo>
                  <a:lnTo>
                    <a:pt x="87287" y="83515"/>
                  </a:lnTo>
                  <a:lnTo>
                    <a:pt x="87045" y="82816"/>
                  </a:lnTo>
                  <a:lnTo>
                    <a:pt x="86918" y="81661"/>
                  </a:lnTo>
                  <a:lnTo>
                    <a:pt x="87071" y="80911"/>
                  </a:lnTo>
                  <a:lnTo>
                    <a:pt x="86537" y="80530"/>
                  </a:lnTo>
                  <a:lnTo>
                    <a:pt x="85864" y="80352"/>
                  </a:lnTo>
                  <a:lnTo>
                    <a:pt x="83908" y="80810"/>
                  </a:lnTo>
                  <a:lnTo>
                    <a:pt x="83121" y="82080"/>
                  </a:lnTo>
                  <a:lnTo>
                    <a:pt x="83718" y="84620"/>
                  </a:lnTo>
                  <a:lnTo>
                    <a:pt x="84975" y="85407"/>
                  </a:lnTo>
                  <a:lnTo>
                    <a:pt x="86842" y="84975"/>
                  </a:lnTo>
                  <a:lnTo>
                    <a:pt x="87312" y="84607"/>
                  </a:lnTo>
                  <a:lnTo>
                    <a:pt x="87630" y="84137"/>
                  </a:lnTo>
                  <a:close/>
                </a:path>
                <a:path w="105410" h="222885">
                  <a:moveTo>
                    <a:pt x="90639" y="132765"/>
                  </a:moveTo>
                  <a:lnTo>
                    <a:pt x="90043" y="130238"/>
                  </a:lnTo>
                  <a:lnTo>
                    <a:pt x="88773" y="129451"/>
                  </a:lnTo>
                  <a:lnTo>
                    <a:pt x="86880" y="129895"/>
                  </a:lnTo>
                  <a:lnTo>
                    <a:pt x="86372" y="130289"/>
                  </a:lnTo>
                  <a:lnTo>
                    <a:pt x="86067" y="130784"/>
                  </a:lnTo>
                  <a:lnTo>
                    <a:pt x="85864" y="130263"/>
                  </a:lnTo>
                  <a:lnTo>
                    <a:pt x="85217" y="129387"/>
                  </a:lnTo>
                  <a:lnTo>
                    <a:pt x="84861" y="130035"/>
                  </a:lnTo>
                  <a:lnTo>
                    <a:pt x="84251" y="130530"/>
                  </a:lnTo>
                  <a:lnTo>
                    <a:pt x="82169" y="130759"/>
                  </a:lnTo>
                  <a:lnTo>
                    <a:pt x="81000" y="129832"/>
                  </a:lnTo>
                  <a:lnTo>
                    <a:pt x="80810" y="128130"/>
                  </a:lnTo>
                  <a:lnTo>
                    <a:pt x="81038" y="127381"/>
                  </a:lnTo>
                  <a:lnTo>
                    <a:pt x="79832" y="127431"/>
                  </a:lnTo>
                  <a:lnTo>
                    <a:pt x="76415" y="128651"/>
                  </a:lnTo>
                  <a:lnTo>
                    <a:pt x="74955" y="131762"/>
                  </a:lnTo>
                  <a:lnTo>
                    <a:pt x="76644" y="136474"/>
                  </a:lnTo>
                  <a:lnTo>
                    <a:pt x="78270" y="137668"/>
                  </a:lnTo>
                  <a:lnTo>
                    <a:pt x="80111" y="137998"/>
                  </a:lnTo>
                  <a:lnTo>
                    <a:pt x="79832" y="137490"/>
                  </a:lnTo>
                  <a:lnTo>
                    <a:pt x="79502" y="135915"/>
                  </a:lnTo>
                  <a:lnTo>
                    <a:pt x="80327" y="134670"/>
                  </a:lnTo>
                  <a:lnTo>
                    <a:pt x="82880" y="134150"/>
                  </a:lnTo>
                  <a:lnTo>
                    <a:pt x="84124" y="134962"/>
                  </a:lnTo>
                  <a:lnTo>
                    <a:pt x="84442" y="136474"/>
                  </a:lnTo>
                  <a:lnTo>
                    <a:pt x="84391" y="136931"/>
                  </a:lnTo>
                  <a:lnTo>
                    <a:pt x="85458" y="136080"/>
                  </a:lnTo>
                  <a:lnTo>
                    <a:pt x="86106" y="134899"/>
                  </a:lnTo>
                  <a:lnTo>
                    <a:pt x="86321" y="133578"/>
                  </a:lnTo>
                  <a:lnTo>
                    <a:pt x="85890" y="133019"/>
                  </a:lnTo>
                  <a:lnTo>
                    <a:pt x="86868" y="134200"/>
                  </a:lnTo>
                  <a:lnTo>
                    <a:pt x="87718" y="134543"/>
                  </a:lnTo>
                  <a:lnTo>
                    <a:pt x="89852" y="134035"/>
                  </a:lnTo>
                  <a:lnTo>
                    <a:pt x="90639" y="132765"/>
                  </a:lnTo>
                  <a:close/>
                </a:path>
                <a:path w="105410" h="222885">
                  <a:moveTo>
                    <a:pt x="90855" y="102336"/>
                  </a:moveTo>
                  <a:lnTo>
                    <a:pt x="90373" y="102158"/>
                  </a:lnTo>
                  <a:lnTo>
                    <a:pt x="89814" y="102120"/>
                  </a:lnTo>
                  <a:lnTo>
                    <a:pt x="88061" y="102743"/>
                  </a:lnTo>
                  <a:lnTo>
                    <a:pt x="87426" y="104101"/>
                  </a:lnTo>
                  <a:lnTo>
                    <a:pt x="88176" y="106222"/>
                  </a:lnTo>
                  <a:lnTo>
                    <a:pt x="88988" y="106794"/>
                  </a:lnTo>
                  <a:lnTo>
                    <a:pt x="89877" y="106870"/>
                  </a:lnTo>
                  <a:lnTo>
                    <a:pt x="89712" y="106337"/>
                  </a:lnTo>
                  <a:lnTo>
                    <a:pt x="89547" y="104838"/>
                  </a:lnTo>
                  <a:lnTo>
                    <a:pt x="89992" y="103428"/>
                  </a:lnTo>
                  <a:lnTo>
                    <a:pt x="90855" y="102336"/>
                  </a:lnTo>
                  <a:close/>
                </a:path>
                <a:path w="105410" h="222885">
                  <a:moveTo>
                    <a:pt x="93332" y="116979"/>
                  </a:moveTo>
                  <a:lnTo>
                    <a:pt x="92633" y="114020"/>
                  </a:lnTo>
                  <a:lnTo>
                    <a:pt x="90843" y="112915"/>
                  </a:lnTo>
                  <a:lnTo>
                    <a:pt x="88214" y="113538"/>
                  </a:lnTo>
                  <a:lnTo>
                    <a:pt x="87528" y="114058"/>
                  </a:lnTo>
                  <a:lnTo>
                    <a:pt x="87083" y="114744"/>
                  </a:lnTo>
                  <a:lnTo>
                    <a:pt x="86194" y="115277"/>
                  </a:lnTo>
                  <a:lnTo>
                    <a:pt x="85610" y="116154"/>
                  </a:lnTo>
                  <a:lnTo>
                    <a:pt x="85483" y="117157"/>
                  </a:lnTo>
                  <a:lnTo>
                    <a:pt x="85826" y="116992"/>
                  </a:lnTo>
                  <a:lnTo>
                    <a:pt x="86220" y="116967"/>
                  </a:lnTo>
                  <a:lnTo>
                    <a:pt x="86601" y="116865"/>
                  </a:lnTo>
                  <a:lnTo>
                    <a:pt x="87236" y="116636"/>
                  </a:lnTo>
                  <a:lnTo>
                    <a:pt x="89458" y="116547"/>
                  </a:lnTo>
                  <a:lnTo>
                    <a:pt x="91059" y="117500"/>
                  </a:lnTo>
                  <a:lnTo>
                    <a:pt x="92087" y="118897"/>
                  </a:lnTo>
                  <a:lnTo>
                    <a:pt x="92900" y="118110"/>
                  </a:lnTo>
                  <a:lnTo>
                    <a:pt x="93332" y="116979"/>
                  </a:lnTo>
                  <a:close/>
                </a:path>
                <a:path w="105410" h="222885">
                  <a:moveTo>
                    <a:pt x="98196" y="101346"/>
                  </a:moveTo>
                  <a:lnTo>
                    <a:pt x="97777" y="100698"/>
                  </a:lnTo>
                  <a:lnTo>
                    <a:pt x="97078" y="100304"/>
                  </a:lnTo>
                  <a:lnTo>
                    <a:pt x="96316" y="100279"/>
                  </a:lnTo>
                  <a:lnTo>
                    <a:pt x="96189" y="100482"/>
                  </a:lnTo>
                  <a:lnTo>
                    <a:pt x="96913" y="100634"/>
                  </a:lnTo>
                  <a:lnTo>
                    <a:pt x="97599" y="100914"/>
                  </a:lnTo>
                  <a:lnTo>
                    <a:pt x="98196" y="101346"/>
                  </a:lnTo>
                  <a:close/>
                </a:path>
                <a:path w="105410" h="222885">
                  <a:moveTo>
                    <a:pt x="100342" y="151599"/>
                  </a:moveTo>
                  <a:lnTo>
                    <a:pt x="99555" y="150812"/>
                  </a:lnTo>
                  <a:lnTo>
                    <a:pt x="96418" y="150812"/>
                  </a:lnTo>
                  <a:lnTo>
                    <a:pt x="95631" y="151599"/>
                  </a:lnTo>
                  <a:lnTo>
                    <a:pt x="95631" y="154749"/>
                  </a:lnTo>
                  <a:lnTo>
                    <a:pt x="96418" y="155536"/>
                  </a:lnTo>
                  <a:lnTo>
                    <a:pt x="99555" y="155536"/>
                  </a:lnTo>
                  <a:lnTo>
                    <a:pt x="100342" y="154749"/>
                  </a:lnTo>
                  <a:lnTo>
                    <a:pt x="100342" y="151599"/>
                  </a:lnTo>
                  <a:close/>
                </a:path>
                <a:path w="105410" h="222885">
                  <a:moveTo>
                    <a:pt x="101307" y="136677"/>
                  </a:moveTo>
                  <a:lnTo>
                    <a:pt x="100977" y="135902"/>
                  </a:lnTo>
                  <a:lnTo>
                    <a:pt x="99695" y="134607"/>
                  </a:lnTo>
                  <a:lnTo>
                    <a:pt x="98907" y="134277"/>
                  </a:lnTo>
                  <a:lnTo>
                    <a:pt x="97091" y="134277"/>
                  </a:lnTo>
                  <a:lnTo>
                    <a:pt x="96304" y="134607"/>
                  </a:lnTo>
                  <a:lnTo>
                    <a:pt x="95021" y="135902"/>
                  </a:lnTo>
                  <a:lnTo>
                    <a:pt x="94691" y="136677"/>
                  </a:lnTo>
                  <a:lnTo>
                    <a:pt x="94691" y="138506"/>
                  </a:lnTo>
                  <a:lnTo>
                    <a:pt x="95021" y="139293"/>
                  </a:lnTo>
                  <a:lnTo>
                    <a:pt x="96304" y="140589"/>
                  </a:lnTo>
                  <a:lnTo>
                    <a:pt x="97091" y="140906"/>
                  </a:lnTo>
                  <a:lnTo>
                    <a:pt x="98907" y="140906"/>
                  </a:lnTo>
                  <a:lnTo>
                    <a:pt x="99695" y="140589"/>
                  </a:lnTo>
                  <a:lnTo>
                    <a:pt x="100977" y="139293"/>
                  </a:lnTo>
                  <a:lnTo>
                    <a:pt x="101307" y="138506"/>
                  </a:lnTo>
                  <a:lnTo>
                    <a:pt x="101307" y="136677"/>
                  </a:lnTo>
                  <a:close/>
                </a:path>
                <a:path w="105410" h="222885">
                  <a:moveTo>
                    <a:pt x="105117" y="121424"/>
                  </a:moveTo>
                  <a:lnTo>
                    <a:pt x="104330" y="120637"/>
                  </a:lnTo>
                  <a:lnTo>
                    <a:pt x="101206" y="120637"/>
                  </a:lnTo>
                  <a:lnTo>
                    <a:pt x="100418" y="121424"/>
                  </a:lnTo>
                  <a:lnTo>
                    <a:pt x="100418" y="124561"/>
                  </a:lnTo>
                  <a:lnTo>
                    <a:pt x="101206" y="125349"/>
                  </a:lnTo>
                  <a:lnTo>
                    <a:pt x="104330" y="125349"/>
                  </a:lnTo>
                  <a:lnTo>
                    <a:pt x="105117" y="124561"/>
                  </a:lnTo>
                  <a:lnTo>
                    <a:pt x="105117" y="121424"/>
                  </a:lnTo>
                  <a:close/>
                </a:path>
              </a:pathLst>
            </a:custGeom>
            <a:solidFill>
              <a:srgbClr val="7BB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67051" y="4671618"/>
              <a:ext cx="100965" cy="185420"/>
            </a:xfrm>
            <a:custGeom>
              <a:avLst/>
              <a:gdLst/>
              <a:ahLst/>
              <a:cxnLst/>
              <a:rect l="l" t="t" r="r" b="b"/>
              <a:pathLst>
                <a:path w="100964" h="185420">
                  <a:moveTo>
                    <a:pt x="1765" y="150037"/>
                  </a:moveTo>
                  <a:lnTo>
                    <a:pt x="1460" y="150228"/>
                  </a:lnTo>
                  <a:lnTo>
                    <a:pt x="1079" y="150342"/>
                  </a:lnTo>
                  <a:lnTo>
                    <a:pt x="685" y="150317"/>
                  </a:lnTo>
                  <a:lnTo>
                    <a:pt x="914" y="150736"/>
                  </a:lnTo>
                  <a:lnTo>
                    <a:pt x="1219" y="151079"/>
                  </a:lnTo>
                  <a:lnTo>
                    <a:pt x="1625" y="151282"/>
                  </a:lnTo>
                  <a:lnTo>
                    <a:pt x="1600" y="150850"/>
                  </a:lnTo>
                  <a:lnTo>
                    <a:pt x="1689" y="150444"/>
                  </a:lnTo>
                  <a:lnTo>
                    <a:pt x="1765" y="150037"/>
                  </a:lnTo>
                  <a:close/>
                </a:path>
                <a:path w="100964" h="185420">
                  <a:moveTo>
                    <a:pt x="3149" y="120599"/>
                  </a:moveTo>
                  <a:lnTo>
                    <a:pt x="2311" y="120484"/>
                  </a:lnTo>
                  <a:lnTo>
                    <a:pt x="660" y="121043"/>
                  </a:lnTo>
                  <a:lnTo>
                    <a:pt x="0" y="122377"/>
                  </a:lnTo>
                  <a:lnTo>
                    <a:pt x="749" y="124637"/>
                  </a:lnTo>
                  <a:lnTo>
                    <a:pt x="1714" y="125222"/>
                  </a:lnTo>
                  <a:lnTo>
                    <a:pt x="2743" y="125183"/>
                  </a:lnTo>
                  <a:lnTo>
                    <a:pt x="2374" y="124307"/>
                  </a:lnTo>
                  <a:lnTo>
                    <a:pt x="2222" y="122631"/>
                  </a:lnTo>
                  <a:lnTo>
                    <a:pt x="2578" y="121551"/>
                  </a:lnTo>
                  <a:lnTo>
                    <a:pt x="3149" y="120599"/>
                  </a:lnTo>
                  <a:close/>
                </a:path>
                <a:path w="100964" h="185420">
                  <a:moveTo>
                    <a:pt x="3403" y="146977"/>
                  </a:moveTo>
                  <a:lnTo>
                    <a:pt x="3162" y="146900"/>
                  </a:lnTo>
                  <a:lnTo>
                    <a:pt x="2921" y="146850"/>
                  </a:lnTo>
                  <a:lnTo>
                    <a:pt x="2667" y="146850"/>
                  </a:lnTo>
                  <a:lnTo>
                    <a:pt x="2768" y="147027"/>
                  </a:lnTo>
                  <a:lnTo>
                    <a:pt x="2882" y="147180"/>
                  </a:lnTo>
                  <a:lnTo>
                    <a:pt x="2933" y="147370"/>
                  </a:lnTo>
                  <a:lnTo>
                    <a:pt x="3073" y="147218"/>
                  </a:lnTo>
                  <a:lnTo>
                    <a:pt x="3263" y="147116"/>
                  </a:lnTo>
                  <a:lnTo>
                    <a:pt x="3403" y="146977"/>
                  </a:lnTo>
                  <a:close/>
                </a:path>
                <a:path w="100964" h="185420">
                  <a:moveTo>
                    <a:pt x="6896" y="129755"/>
                  </a:moveTo>
                  <a:lnTo>
                    <a:pt x="6553" y="128524"/>
                  </a:lnTo>
                  <a:lnTo>
                    <a:pt x="5461" y="128282"/>
                  </a:lnTo>
                  <a:lnTo>
                    <a:pt x="4521" y="127711"/>
                  </a:lnTo>
                  <a:lnTo>
                    <a:pt x="3784" y="126898"/>
                  </a:lnTo>
                  <a:lnTo>
                    <a:pt x="2781" y="127177"/>
                  </a:lnTo>
                  <a:lnTo>
                    <a:pt x="2247" y="127825"/>
                  </a:lnTo>
                  <a:lnTo>
                    <a:pt x="2057" y="128587"/>
                  </a:lnTo>
                  <a:lnTo>
                    <a:pt x="2540" y="129247"/>
                  </a:lnTo>
                  <a:lnTo>
                    <a:pt x="2717" y="130060"/>
                  </a:lnTo>
                  <a:lnTo>
                    <a:pt x="2578" y="130759"/>
                  </a:lnTo>
                  <a:lnTo>
                    <a:pt x="3175" y="131406"/>
                  </a:lnTo>
                  <a:lnTo>
                    <a:pt x="4102" y="131699"/>
                  </a:lnTo>
                  <a:lnTo>
                    <a:pt x="6210" y="131038"/>
                  </a:lnTo>
                  <a:lnTo>
                    <a:pt x="6896" y="129755"/>
                  </a:lnTo>
                  <a:close/>
                </a:path>
                <a:path w="100964" h="185420">
                  <a:moveTo>
                    <a:pt x="13233" y="88988"/>
                  </a:moveTo>
                  <a:lnTo>
                    <a:pt x="12458" y="88557"/>
                  </a:lnTo>
                  <a:lnTo>
                    <a:pt x="11836" y="87833"/>
                  </a:lnTo>
                  <a:lnTo>
                    <a:pt x="11353" y="85852"/>
                  </a:lnTo>
                  <a:lnTo>
                    <a:pt x="11671" y="84848"/>
                  </a:lnTo>
                  <a:lnTo>
                    <a:pt x="12280" y="84061"/>
                  </a:lnTo>
                  <a:lnTo>
                    <a:pt x="11569" y="83756"/>
                  </a:lnTo>
                  <a:lnTo>
                    <a:pt x="10744" y="83680"/>
                  </a:lnTo>
                  <a:lnTo>
                    <a:pt x="9232" y="84188"/>
                  </a:lnTo>
                  <a:lnTo>
                    <a:pt x="8686" y="84696"/>
                  </a:lnTo>
                  <a:lnTo>
                    <a:pt x="8305" y="85267"/>
                  </a:lnTo>
                  <a:lnTo>
                    <a:pt x="9423" y="86029"/>
                  </a:lnTo>
                  <a:lnTo>
                    <a:pt x="10274" y="87210"/>
                  </a:lnTo>
                  <a:lnTo>
                    <a:pt x="10680" y="89230"/>
                  </a:lnTo>
                  <a:lnTo>
                    <a:pt x="10579" y="90335"/>
                  </a:lnTo>
                  <a:lnTo>
                    <a:pt x="11557" y="90385"/>
                  </a:lnTo>
                  <a:lnTo>
                    <a:pt x="12382" y="90119"/>
                  </a:lnTo>
                  <a:lnTo>
                    <a:pt x="12928" y="89712"/>
                  </a:lnTo>
                  <a:lnTo>
                    <a:pt x="13093" y="89204"/>
                  </a:lnTo>
                  <a:lnTo>
                    <a:pt x="13233" y="88988"/>
                  </a:lnTo>
                  <a:close/>
                </a:path>
                <a:path w="100964" h="185420">
                  <a:moveTo>
                    <a:pt x="13716" y="49568"/>
                  </a:moveTo>
                  <a:lnTo>
                    <a:pt x="13563" y="46964"/>
                  </a:lnTo>
                  <a:lnTo>
                    <a:pt x="12458" y="45961"/>
                  </a:lnTo>
                  <a:lnTo>
                    <a:pt x="10883" y="46050"/>
                  </a:lnTo>
                  <a:lnTo>
                    <a:pt x="10401" y="46240"/>
                  </a:lnTo>
                  <a:lnTo>
                    <a:pt x="10464" y="47523"/>
                  </a:lnTo>
                  <a:lnTo>
                    <a:pt x="10121" y="48729"/>
                  </a:lnTo>
                  <a:lnTo>
                    <a:pt x="9385" y="49720"/>
                  </a:lnTo>
                  <a:lnTo>
                    <a:pt x="9842" y="50368"/>
                  </a:lnTo>
                  <a:lnTo>
                    <a:pt x="10579" y="50800"/>
                  </a:lnTo>
                  <a:lnTo>
                    <a:pt x="12725" y="50685"/>
                  </a:lnTo>
                  <a:lnTo>
                    <a:pt x="13716" y="49568"/>
                  </a:lnTo>
                  <a:close/>
                </a:path>
                <a:path w="100964" h="185420">
                  <a:moveTo>
                    <a:pt x="17449" y="98539"/>
                  </a:moveTo>
                  <a:lnTo>
                    <a:pt x="16675" y="96037"/>
                  </a:lnTo>
                  <a:lnTo>
                    <a:pt x="15354" y="95351"/>
                  </a:lnTo>
                  <a:lnTo>
                    <a:pt x="12865" y="96126"/>
                  </a:lnTo>
                  <a:lnTo>
                    <a:pt x="12179" y="97459"/>
                  </a:lnTo>
                  <a:lnTo>
                    <a:pt x="12661" y="99009"/>
                  </a:lnTo>
                  <a:lnTo>
                    <a:pt x="13017" y="99517"/>
                  </a:lnTo>
                  <a:lnTo>
                    <a:pt x="13944" y="100152"/>
                  </a:lnTo>
                  <a:lnTo>
                    <a:pt x="14427" y="100355"/>
                  </a:lnTo>
                  <a:lnTo>
                    <a:pt x="14973" y="100418"/>
                  </a:lnTo>
                  <a:lnTo>
                    <a:pt x="16764" y="99860"/>
                  </a:lnTo>
                  <a:lnTo>
                    <a:pt x="17449" y="98539"/>
                  </a:lnTo>
                  <a:close/>
                </a:path>
                <a:path w="100964" h="185420">
                  <a:moveTo>
                    <a:pt x="18351" y="160655"/>
                  </a:moveTo>
                  <a:lnTo>
                    <a:pt x="17551" y="159486"/>
                  </a:lnTo>
                  <a:lnTo>
                    <a:pt x="16103" y="158902"/>
                  </a:lnTo>
                  <a:lnTo>
                    <a:pt x="13487" y="159727"/>
                  </a:lnTo>
                  <a:lnTo>
                    <a:pt x="12687" y="160731"/>
                  </a:lnTo>
                  <a:lnTo>
                    <a:pt x="12471" y="161886"/>
                  </a:lnTo>
                  <a:lnTo>
                    <a:pt x="12814" y="162407"/>
                  </a:lnTo>
                  <a:lnTo>
                    <a:pt x="12915" y="162712"/>
                  </a:lnTo>
                  <a:lnTo>
                    <a:pt x="14147" y="163017"/>
                  </a:lnTo>
                  <a:lnTo>
                    <a:pt x="15176" y="163982"/>
                  </a:lnTo>
                  <a:lnTo>
                    <a:pt x="15468" y="165468"/>
                  </a:lnTo>
                  <a:lnTo>
                    <a:pt x="15443" y="165785"/>
                  </a:lnTo>
                  <a:lnTo>
                    <a:pt x="16256" y="165785"/>
                  </a:lnTo>
                  <a:lnTo>
                    <a:pt x="17043" y="165544"/>
                  </a:lnTo>
                  <a:lnTo>
                    <a:pt x="17691" y="165100"/>
                  </a:lnTo>
                  <a:lnTo>
                    <a:pt x="17005" y="164820"/>
                  </a:lnTo>
                  <a:lnTo>
                    <a:pt x="16446" y="164274"/>
                  </a:lnTo>
                  <a:lnTo>
                    <a:pt x="15951" y="162255"/>
                  </a:lnTo>
                  <a:lnTo>
                    <a:pt x="16713" y="160972"/>
                  </a:lnTo>
                  <a:lnTo>
                    <a:pt x="18097" y="160629"/>
                  </a:lnTo>
                  <a:lnTo>
                    <a:pt x="18351" y="160655"/>
                  </a:lnTo>
                  <a:close/>
                </a:path>
                <a:path w="100964" h="185420">
                  <a:moveTo>
                    <a:pt x="19545" y="112496"/>
                  </a:moveTo>
                  <a:lnTo>
                    <a:pt x="18592" y="109639"/>
                  </a:lnTo>
                  <a:lnTo>
                    <a:pt x="17640" y="108902"/>
                  </a:lnTo>
                  <a:lnTo>
                    <a:pt x="16560" y="108648"/>
                  </a:lnTo>
                  <a:lnTo>
                    <a:pt x="16662" y="108991"/>
                  </a:lnTo>
                  <a:lnTo>
                    <a:pt x="16827" y="110807"/>
                  </a:lnTo>
                  <a:lnTo>
                    <a:pt x="15494" y="112420"/>
                  </a:lnTo>
                  <a:lnTo>
                    <a:pt x="13322" y="112623"/>
                  </a:lnTo>
                  <a:lnTo>
                    <a:pt x="12649" y="112483"/>
                  </a:lnTo>
                  <a:lnTo>
                    <a:pt x="11658" y="112268"/>
                  </a:lnTo>
                  <a:lnTo>
                    <a:pt x="10845" y="111607"/>
                  </a:lnTo>
                  <a:lnTo>
                    <a:pt x="10414" y="110693"/>
                  </a:lnTo>
                  <a:lnTo>
                    <a:pt x="9779" y="111010"/>
                  </a:lnTo>
                  <a:lnTo>
                    <a:pt x="9245" y="111467"/>
                  </a:lnTo>
                  <a:lnTo>
                    <a:pt x="8928" y="112077"/>
                  </a:lnTo>
                  <a:lnTo>
                    <a:pt x="10845" y="112585"/>
                  </a:lnTo>
                  <a:lnTo>
                    <a:pt x="12420" y="114084"/>
                  </a:lnTo>
                  <a:lnTo>
                    <a:pt x="12903" y="116370"/>
                  </a:lnTo>
                  <a:lnTo>
                    <a:pt x="12852" y="116763"/>
                  </a:lnTo>
                  <a:lnTo>
                    <a:pt x="13792" y="116459"/>
                  </a:lnTo>
                  <a:lnTo>
                    <a:pt x="14478" y="115773"/>
                  </a:lnTo>
                  <a:lnTo>
                    <a:pt x="14846" y="114922"/>
                  </a:lnTo>
                  <a:lnTo>
                    <a:pt x="15494" y="115125"/>
                  </a:lnTo>
                  <a:lnTo>
                    <a:pt x="16192" y="115201"/>
                  </a:lnTo>
                  <a:lnTo>
                    <a:pt x="18618" y="114376"/>
                  </a:lnTo>
                  <a:lnTo>
                    <a:pt x="19545" y="112496"/>
                  </a:lnTo>
                  <a:close/>
                </a:path>
                <a:path w="100964" h="185420">
                  <a:moveTo>
                    <a:pt x="19710" y="30454"/>
                  </a:moveTo>
                  <a:lnTo>
                    <a:pt x="19418" y="29451"/>
                  </a:lnTo>
                  <a:lnTo>
                    <a:pt x="19405" y="28714"/>
                  </a:lnTo>
                  <a:lnTo>
                    <a:pt x="19532" y="27990"/>
                  </a:lnTo>
                  <a:lnTo>
                    <a:pt x="19075" y="27368"/>
                  </a:lnTo>
                  <a:lnTo>
                    <a:pt x="18364" y="26962"/>
                  </a:lnTo>
                  <a:lnTo>
                    <a:pt x="16243" y="27089"/>
                  </a:lnTo>
                  <a:lnTo>
                    <a:pt x="15252" y="28206"/>
                  </a:lnTo>
                  <a:lnTo>
                    <a:pt x="15405" y="30810"/>
                  </a:lnTo>
                  <a:lnTo>
                    <a:pt x="16510" y="31813"/>
                  </a:lnTo>
                  <a:lnTo>
                    <a:pt x="18669" y="31686"/>
                  </a:lnTo>
                  <a:lnTo>
                    <a:pt x="19354" y="31165"/>
                  </a:lnTo>
                  <a:lnTo>
                    <a:pt x="19710" y="30454"/>
                  </a:lnTo>
                  <a:close/>
                </a:path>
                <a:path w="100964" h="185420">
                  <a:moveTo>
                    <a:pt x="19837" y="139204"/>
                  </a:moveTo>
                  <a:lnTo>
                    <a:pt x="19227" y="137248"/>
                  </a:lnTo>
                  <a:lnTo>
                    <a:pt x="18999" y="136918"/>
                  </a:lnTo>
                  <a:lnTo>
                    <a:pt x="18681" y="137871"/>
                  </a:lnTo>
                  <a:lnTo>
                    <a:pt x="18300" y="138315"/>
                  </a:lnTo>
                  <a:lnTo>
                    <a:pt x="18669" y="137871"/>
                  </a:lnTo>
                  <a:lnTo>
                    <a:pt x="19215" y="136258"/>
                  </a:lnTo>
                  <a:lnTo>
                    <a:pt x="19291" y="135534"/>
                  </a:lnTo>
                  <a:lnTo>
                    <a:pt x="18453" y="133083"/>
                  </a:lnTo>
                  <a:lnTo>
                    <a:pt x="16586" y="132156"/>
                  </a:lnTo>
                  <a:lnTo>
                    <a:pt x="14516" y="132867"/>
                  </a:lnTo>
                  <a:lnTo>
                    <a:pt x="13944" y="133273"/>
                  </a:lnTo>
                  <a:lnTo>
                    <a:pt x="14211" y="133172"/>
                  </a:lnTo>
                  <a:lnTo>
                    <a:pt x="16002" y="132791"/>
                  </a:lnTo>
                  <a:lnTo>
                    <a:pt x="17741" y="133946"/>
                  </a:lnTo>
                  <a:lnTo>
                    <a:pt x="18376" y="137033"/>
                  </a:lnTo>
                  <a:lnTo>
                    <a:pt x="17830" y="138290"/>
                  </a:lnTo>
                  <a:lnTo>
                    <a:pt x="16979" y="139014"/>
                  </a:lnTo>
                  <a:lnTo>
                    <a:pt x="16852" y="139026"/>
                  </a:lnTo>
                  <a:lnTo>
                    <a:pt x="16040" y="139547"/>
                  </a:lnTo>
                  <a:lnTo>
                    <a:pt x="14592" y="139852"/>
                  </a:lnTo>
                  <a:lnTo>
                    <a:pt x="13665" y="139585"/>
                  </a:lnTo>
                  <a:lnTo>
                    <a:pt x="12941" y="139052"/>
                  </a:lnTo>
                  <a:lnTo>
                    <a:pt x="12979" y="139433"/>
                  </a:lnTo>
                  <a:lnTo>
                    <a:pt x="13525" y="141173"/>
                  </a:lnTo>
                  <a:lnTo>
                    <a:pt x="15379" y="142151"/>
                  </a:lnTo>
                  <a:lnTo>
                    <a:pt x="18859" y="141058"/>
                  </a:lnTo>
                  <a:lnTo>
                    <a:pt x="19837" y="139204"/>
                  </a:lnTo>
                  <a:close/>
                </a:path>
                <a:path w="100964" h="185420">
                  <a:moveTo>
                    <a:pt x="23914" y="64643"/>
                  </a:moveTo>
                  <a:lnTo>
                    <a:pt x="22161" y="64935"/>
                  </a:lnTo>
                  <a:lnTo>
                    <a:pt x="20472" y="63804"/>
                  </a:lnTo>
                  <a:lnTo>
                    <a:pt x="20053" y="61785"/>
                  </a:lnTo>
                  <a:lnTo>
                    <a:pt x="20104" y="61264"/>
                  </a:lnTo>
                  <a:lnTo>
                    <a:pt x="19431" y="61391"/>
                  </a:lnTo>
                  <a:lnTo>
                    <a:pt x="18834" y="61683"/>
                  </a:lnTo>
                  <a:lnTo>
                    <a:pt x="17957" y="62674"/>
                  </a:lnTo>
                  <a:lnTo>
                    <a:pt x="17589" y="63258"/>
                  </a:lnTo>
                  <a:lnTo>
                    <a:pt x="17322" y="63919"/>
                  </a:lnTo>
                  <a:lnTo>
                    <a:pt x="17475" y="66497"/>
                  </a:lnTo>
                  <a:lnTo>
                    <a:pt x="19037" y="67881"/>
                  </a:lnTo>
                  <a:lnTo>
                    <a:pt x="22567" y="67691"/>
                  </a:lnTo>
                  <a:lnTo>
                    <a:pt x="23837" y="66306"/>
                  </a:lnTo>
                  <a:lnTo>
                    <a:pt x="23914" y="64643"/>
                  </a:lnTo>
                  <a:close/>
                </a:path>
                <a:path w="100964" h="185420">
                  <a:moveTo>
                    <a:pt x="27800" y="61099"/>
                  </a:moveTo>
                  <a:lnTo>
                    <a:pt x="27368" y="59829"/>
                  </a:lnTo>
                  <a:lnTo>
                    <a:pt x="26581" y="59245"/>
                  </a:lnTo>
                  <a:lnTo>
                    <a:pt x="25692" y="59143"/>
                  </a:lnTo>
                  <a:lnTo>
                    <a:pt x="26111" y="59575"/>
                  </a:lnTo>
                  <a:lnTo>
                    <a:pt x="26454" y="60083"/>
                  </a:lnTo>
                  <a:lnTo>
                    <a:pt x="26695" y="61290"/>
                  </a:lnTo>
                  <a:lnTo>
                    <a:pt x="26619" y="61836"/>
                  </a:lnTo>
                  <a:lnTo>
                    <a:pt x="26454" y="62357"/>
                  </a:lnTo>
                  <a:lnTo>
                    <a:pt x="26911" y="62014"/>
                  </a:lnTo>
                  <a:lnTo>
                    <a:pt x="27381" y="61849"/>
                  </a:lnTo>
                  <a:lnTo>
                    <a:pt x="27749" y="61849"/>
                  </a:lnTo>
                  <a:lnTo>
                    <a:pt x="27800" y="61099"/>
                  </a:lnTo>
                  <a:close/>
                </a:path>
                <a:path w="100964" h="185420">
                  <a:moveTo>
                    <a:pt x="28308" y="108699"/>
                  </a:moveTo>
                  <a:lnTo>
                    <a:pt x="26898" y="108991"/>
                  </a:lnTo>
                  <a:lnTo>
                    <a:pt x="26225" y="108966"/>
                  </a:lnTo>
                  <a:lnTo>
                    <a:pt x="25577" y="108851"/>
                  </a:lnTo>
                  <a:lnTo>
                    <a:pt x="25641" y="109372"/>
                  </a:lnTo>
                  <a:lnTo>
                    <a:pt x="25742" y="109715"/>
                  </a:lnTo>
                  <a:lnTo>
                    <a:pt x="25971" y="110096"/>
                  </a:lnTo>
                  <a:lnTo>
                    <a:pt x="26238" y="110413"/>
                  </a:lnTo>
                  <a:lnTo>
                    <a:pt x="27114" y="109372"/>
                  </a:lnTo>
                  <a:lnTo>
                    <a:pt x="27800" y="108991"/>
                  </a:lnTo>
                  <a:lnTo>
                    <a:pt x="28308" y="108699"/>
                  </a:lnTo>
                  <a:close/>
                </a:path>
                <a:path w="100964" h="185420">
                  <a:moveTo>
                    <a:pt x="28321" y="176136"/>
                  </a:moveTo>
                  <a:lnTo>
                    <a:pt x="27965" y="175006"/>
                  </a:lnTo>
                  <a:lnTo>
                    <a:pt x="27686" y="174396"/>
                  </a:lnTo>
                  <a:lnTo>
                    <a:pt x="27482" y="174155"/>
                  </a:lnTo>
                  <a:lnTo>
                    <a:pt x="27216" y="174917"/>
                  </a:lnTo>
                  <a:lnTo>
                    <a:pt x="26593" y="175552"/>
                  </a:lnTo>
                  <a:lnTo>
                    <a:pt x="24892" y="175895"/>
                  </a:lnTo>
                  <a:lnTo>
                    <a:pt x="24066" y="175539"/>
                  </a:lnTo>
                  <a:lnTo>
                    <a:pt x="23533" y="174917"/>
                  </a:lnTo>
                  <a:lnTo>
                    <a:pt x="23355" y="175387"/>
                  </a:lnTo>
                  <a:lnTo>
                    <a:pt x="23291" y="175895"/>
                  </a:lnTo>
                  <a:lnTo>
                    <a:pt x="23837" y="177634"/>
                  </a:lnTo>
                  <a:lnTo>
                    <a:pt x="25120" y="178320"/>
                  </a:lnTo>
                  <a:lnTo>
                    <a:pt x="26517" y="177939"/>
                  </a:lnTo>
                  <a:lnTo>
                    <a:pt x="27749" y="177304"/>
                  </a:lnTo>
                  <a:lnTo>
                    <a:pt x="28321" y="176136"/>
                  </a:lnTo>
                  <a:close/>
                </a:path>
                <a:path w="100964" h="185420">
                  <a:moveTo>
                    <a:pt x="28600" y="108635"/>
                  </a:moveTo>
                  <a:lnTo>
                    <a:pt x="28371" y="108661"/>
                  </a:lnTo>
                  <a:lnTo>
                    <a:pt x="28600" y="108635"/>
                  </a:lnTo>
                  <a:close/>
                </a:path>
                <a:path w="100964" h="185420">
                  <a:moveTo>
                    <a:pt x="28994" y="84467"/>
                  </a:moveTo>
                  <a:lnTo>
                    <a:pt x="28473" y="84213"/>
                  </a:lnTo>
                  <a:lnTo>
                    <a:pt x="28079" y="83794"/>
                  </a:lnTo>
                  <a:lnTo>
                    <a:pt x="27940" y="83451"/>
                  </a:lnTo>
                  <a:lnTo>
                    <a:pt x="27851" y="83235"/>
                  </a:lnTo>
                  <a:lnTo>
                    <a:pt x="26809" y="83451"/>
                  </a:lnTo>
                  <a:lnTo>
                    <a:pt x="25844" y="83273"/>
                  </a:lnTo>
                  <a:lnTo>
                    <a:pt x="24930" y="82943"/>
                  </a:lnTo>
                  <a:lnTo>
                    <a:pt x="25679" y="84340"/>
                  </a:lnTo>
                  <a:lnTo>
                    <a:pt x="27292" y="85077"/>
                  </a:lnTo>
                  <a:lnTo>
                    <a:pt x="28905" y="84531"/>
                  </a:lnTo>
                  <a:close/>
                </a:path>
                <a:path w="100964" h="185420">
                  <a:moveTo>
                    <a:pt x="30327" y="42875"/>
                  </a:moveTo>
                  <a:lnTo>
                    <a:pt x="30162" y="40068"/>
                  </a:lnTo>
                  <a:lnTo>
                    <a:pt x="29667" y="39243"/>
                  </a:lnTo>
                  <a:lnTo>
                    <a:pt x="28968" y="38684"/>
                  </a:lnTo>
                  <a:lnTo>
                    <a:pt x="28054" y="40005"/>
                  </a:lnTo>
                  <a:lnTo>
                    <a:pt x="26644" y="40957"/>
                  </a:lnTo>
                  <a:lnTo>
                    <a:pt x="24485" y="41084"/>
                  </a:lnTo>
                  <a:lnTo>
                    <a:pt x="23698" y="40881"/>
                  </a:lnTo>
                  <a:lnTo>
                    <a:pt x="23710" y="41224"/>
                  </a:lnTo>
                  <a:lnTo>
                    <a:pt x="23977" y="41846"/>
                  </a:lnTo>
                  <a:lnTo>
                    <a:pt x="23977" y="42748"/>
                  </a:lnTo>
                  <a:lnTo>
                    <a:pt x="24561" y="43878"/>
                  </a:lnTo>
                  <a:lnTo>
                    <a:pt x="25768" y="44627"/>
                  </a:lnTo>
                  <a:lnTo>
                    <a:pt x="28930" y="44437"/>
                  </a:lnTo>
                  <a:lnTo>
                    <a:pt x="30327" y="42875"/>
                  </a:lnTo>
                  <a:close/>
                </a:path>
                <a:path w="100964" h="185420">
                  <a:moveTo>
                    <a:pt x="30429" y="94297"/>
                  </a:moveTo>
                  <a:lnTo>
                    <a:pt x="29337" y="91694"/>
                  </a:lnTo>
                  <a:lnTo>
                    <a:pt x="27254" y="90690"/>
                  </a:lnTo>
                  <a:lnTo>
                    <a:pt x="28448" y="90690"/>
                  </a:lnTo>
                  <a:lnTo>
                    <a:pt x="29235" y="89903"/>
                  </a:lnTo>
                  <a:lnTo>
                    <a:pt x="29235" y="86753"/>
                  </a:lnTo>
                  <a:lnTo>
                    <a:pt x="28448" y="85966"/>
                  </a:lnTo>
                  <a:lnTo>
                    <a:pt x="25298" y="85966"/>
                  </a:lnTo>
                  <a:lnTo>
                    <a:pt x="24523" y="86753"/>
                  </a:lnTo>
                  <a:lnTo>
                    <a:pt x="24523" y="89903"/>
                  </a:lnTo>
                  <a:lnTo>
                    <a:pt x="25285" y="90690"/>
                  </a:lnTo>
                  <a:lnTo>
                    <a:pt x="22174" y="91744"/>
                  </a:lnTo>
                  <a:lnTo>
                    <a:pt x="21069" y="92964"/>
                  </a:lnTo>
                  <a:lnTo>
                    <a:pt x="20510" y="94411"/>
                  </a:lnTo>
                  <a:lnTo>
                    <a:pt x="22161" y="93992"/>
                  </a:lnTo>
                  <a:lnTo>
                    <a:pt x="23901" y="94881"/>
                  </a:lnTo>
                  <a:lnTo>
                    <a:pt x="24701" y="97256"/>
                  </a:lnTo>
                  <a:lnTo>
                    <a:pt x="24625" y="97993"/>
                  </a:lnTo>
                  <a:lnTo>
                    <a:pt x="24384" y="98666"/>
                  </a:lnTo>
                  <a:lnTo>
                    <a:pt x="25031" y="98310"/>
                  </a:lnTo>
                  <a:lnTo>
                    <a:pt x="25704" y="98196"/>
                  </a:lnTo>
                  <a:lnTo>
                    <a:pt x="25488" y="97688"/>
                  </a:lnTo>
                  <a:lnTo>
                    <a:pt x="25298" y="95580"/>
                  </a:lnTo>
                  <a:lnTo>
                    <a:pt x="26631" y="93967"/>
                  </a:lnTo>
                  <a:lnTo>
                    <a:pt x="29171" y="93726"/>
                  </a:lnTo>
                  <a:lnTo>
                    <a:pt x="29845" y="93941"/>
                  </a:lnTo>
                  <a:lnTo>
                    <a:pt x="30429" y="94297"/>
                  </a:lnTo>
                  <a:close/>
                </a:path>
                <a:path w="100964" h="185420">
                  <a:moveTo>
                    <a:pt x="32029" y="16179"/>
                  </a:moveTo>
                  <a:lnTo>
                    <a:pt x="31394" y="16027"/>
                  </a:lnTo>
                  <a:lnTo>
                    <a:pt x="30302" y="15265"/>
                  </a:lnTo>
                  <a:lnTo>
                    <a:pt x="28829" y="15608"/>
                  </a:lnTo>
                  <a:lnTo>
                    <a:pt x="27393" y="14859"/>
                  </a:lnTo>
                  <a:lnTo>
                    <a:pt x="26708" y="13589"/>
                  </a:lnTo>
                  <a:lnTo>
                    <a:pt x="25920" y="14236"/>
                  </a:lnTo>
                  <a:lnTo>
                    <a:pt x="25400" y="15189"/>
                  </a:lnTo>
                  <a:lnTo>
                    <a:pt x="25565" y="18110"/>
                  </a:lnTo>
                  <a:lnTo>
                    <a:pt x="27127" y="19507"/>
                  </a:lnTo>
                  <a:lnTo>
                    <a:pt x="30683" y="19304"/>
                  </a:lnTo>
                  <a:lnTo>
                    <a:pt x="31978" y="17868"/>
                  </a:lnTo>
                  <a:lnTo>
                    <a:pt x="32029" y="16179"/>
                  </a:lnTo>
                  <a:close/>
                </a:path>
                <a:path w="100964" h="185420">
                  <a:moveTo>
                    <a:pt x="32067" y="108445"/>
                  </a:moveTo>
                  <a:lnTo>
                    <a:pt x="31965" y="107442"/>
                  </a:lnTo>
                  <a:lnTo>
                    <a:pt x="31775" y="106832"/>
                  </a:lnTo>
                  <a:lnTo>
                    <a:pt x="31508" y="106438"/>
                  </a:lnTo>
                  <a:lnTo>
                    <a:pt x="31191" y="106083"/>
                  </a:lnTo>
                  <a:lnTo>
                    <a:pt x="30467" y="107442"/>
                  </a:lnTo>
                  <a:lnTo>
                    <a:pt x="29222" y="108508"/>
                  </a:lnTo>
                  <a:lnTo>
                    <a:pt x="28600" y="108635"/>
                  </a:lnTo>
                  <a:lnTo>
                    <a:pt x="30607" y="108445"/>
                  </a:lnTo>
                  <a:lnTo>
                    <a:pt x="31330" y="108534"/>
                  </a:lnTo>
                  <a:lnTo>
                    <a:pt x="32029" y="108762"/>
                  </a:lnTo>
                  <a:lnTo>
                    <a:pt x="32067" y="108445"/>
                  </a:lnTo>
                  <a:close/>
                </a:path>
                <a:path w="100964" h="185420">
                  <a:moveTo>
                    <a:pt x="34963" y="122859"/>
                  </a:moveTo>
                  <a:lnTo>
                    <a:pt x="34010" y="122148"/>
                  </a:lnTo>
                  <a:lnTo>
                    <a:pt x="33934" y="121640"/>
                  </a:lnTo>
                  <a:lnTo>
                    <a:pt x="33718" y="120243"/>
                  </a:lnTo>
                  <a:lnTo>
                    <a:pt x="33909" y="119608"/>
                  </a:lnTo>
                  <a:lnTo>
                    <a:pt x="34074" y="119392"/>
                  </a:lnTo>
                  <a:lnTo>
                    <a:pt x="34277" y="119113"/>
                  </a:lnTo>
                  <a:lnTo>
                    <a:pt x="33604" y="118605"/>
                  </a:lnTo>
                  <a:lnTo>
                    <a:pt x="33210" y="118440"/>
                  </a:lnTo>
                  <a:lnTo>
                    <a:pt x="32562" y="118846"/>
                  </a:lnTo>
                  <a:lnTo>
                    <a:pt x="31737" y="119227"/>
                  </a:lnTo>
                  <a:lnTo>
                    <a:pt x="29933" y="119392"/>
                  </a:lnTo>
                  <a:lnTo>
                    <a:pt x="29095" y="119189"/>
                  </a:lnTo>
                  <a:lnTo>
                    <a:pt x="28308" y="118846"/>
                  </a:lnTo>
                  <a:lnTo>
                    <a:pt x="26225" y="120154"/>
                  </a:lnTo>
                  <a:lnTo>
                    <a:pt x="25196" y="122555"/>
                  </a:lnTo>
                  <a:lnTo>
                    <a:pt x="25260" y="122986"/>
                  </a:lnTo>
                  <a:lnTo>
                    <a:pt x="26060" y="125361"/>
                  </a:lnTo>
                  <a:lnTo>
                    <a:pt x="26238" y="125552"/>
                  </a:lnTo>
                  <a:lnTo>
                    <a:pt x="26365" y="125793"/>
                  </a:lnTo>
                  <a:lnTo>
                    <a:pt x="26949" y="124015"/>
                  </a:lnTo>
                  <a:lnTo>
                    <a:pt x="28359" y="122555"/>
                  </a:lnTo>
                  <a:lnTo>
                    <a:pt x="32766" y="121640"/>
                  </a:lnTo>
                  <a:lnTo>
                    <a:pt x="34963" y="122859"/>
                  </a:lnTo>
                  <a:close/>
                </a:path>
                <a:path w="100964" h="185420">
                  <a:moveTo>
                    <a:pt x="36385" y="122986"/>
                  </a:moveTo>
                  <a:lnTo>
                    <a:pt x="35140" y="122986"/>
                  </a:lnTo>
                  <a:lnTo>
                    <a:pt x="36144" y="125006"/>
                  </a:lnTo>
                  <a:lnTo>
                    <a:pt x="36372" y="124333"/>
                  </a:lnTo>
                  <a:lnTo>
                    <a:pt x="36385" y="122986"/>
                  </a:lnTo>
                  <a:close/>
                </a:path>
                <a:path w="100964" h="185420">
                  <a:moveTo>
                    <a:pt x="37172" y="151587"/>
                  </a:moveTo>
                  <a:lnTo>
                    <a:pt x="36029" y="147929"/>
                  </a:lnTo>
                  <a:lnTo>
                    <a:pt x="35585" y="147269"/>
                  </a:lnTo>
                  <a:lnTo>
                    <a:pt x="35064" y="146697"/>
                  </a:lnTo>
                  <a:lnTo>
                    <a:pt x="33731" y="146837"/>
                  </a:lnTo>
                  <a:lnTo>
                    <a:pt x="32486" y="146164"/>
                  </a:lnTo>
                  <a:lnTo>
                    <a:pt x="31851" y="145008"/>
                  </a:lnTo>
                  <a:lnTo>
                    <a:pt x="31089" y="144894"/>
                  </a:lnTo>
                  <a:lnTo>
                    <a:pt x="30289" y="144919"/>
                  </a:lnTo>
                  <a:lnTo>
                    <a:pt x="28562" y="145465"/>
                  </a:lnTo>
                  <a:lnTo>
                    <a:pt x="27838" y="146037"/>
                  </a:lnTo>
                  <a:lnTo>
                    <a:pt x="27800" y="146989"/>
                  </a:lnTo>
                  <a:lnTo>
                    <a:pt x="27457" y="146837"/>
                  </a:lnTo>
                  <a:lnTo>
                    <a:pt x="27787" y="146977"/>
                  </a:lnTo>
                  <a:lnTo>
                    <a:pt x="27800" y="146088"/>
                  </a:lnTo>
                  <a:lnTo>
                    <a:pt x="27216" y="146723"/>
                  </a:lnTo>
                  <a:lnTo>
                    <a:pt x="26708" y="146481"/>
                  </a:lnTo>
                  <a:lnTo>
                    <a:pt x="26085" y="146431"/>
                  </a:lnTo>
                  <a:lnTo>
                    <a:pt x="25120" y="146761"/>
                  </a:lnTo>
                  <a:lnTo>
                    <a:pt x="24561" y="147281"/>
                  </a:lnTo>
                  <a:lnTo>
                    <a:pt x="25095" y="147015"/>
                  </a:lnTo>
                  <a:lnTo>
                    <a:pt x="26695" y="146748"/>
                  </a:lnTo>
                  <a:lnTo>
                    <a:pt x="27901" y="147637"/>
                  </a:lnTo>
                  <a:lnTo>
                    <a:pt x="28206" y="149618"/>
                  </a:lnTo>
                  <a:lnTo>
                    <a:pt x="27990" y="150279"/>
                  </a:lnTo>
                  <a:lnTo>
                    <a:pt x="27571" y="150774"/>
                  </a:lnTo>
                  <a:lnTo>
                    <a:pt x="27216" y="151193"/>
                  </a:lnTo>
                  <a:lnTo>
                    <a:pt x="26733" y="151523"/>
                  </a:lnTo>
                  <a:lnTo>
                    <a:pt x="25920" y="151612"/>
                  </a:lnTo>
                  <a:lnTo>
                    <a:pt x="25958" y="151955"/>
                  </a:lnTo>
                  <a:lnTo>
                    <a:pt x="26847" y="154813"/>
                  </a:lnTo>
                  <a:lnTo>
                    <a:pt x="29883" y="156400"/>
                  </a:lnTo>
                  <a:lnTo>
                    <a:pt x="35572" y="154622"/>
                  </a:lnTo>
                  <a:lnTo>
                    <a:pt x="37172" y="151587"/>
                  </a:lnTo>
                  <a:close/>
                </a:path>
                <a:path w="100964" h="185420">
                  <a:moveTo>
                    <a:pt x="43548" y="66230"/>
                  </a:moveTo>
                  <a:lnTo>
                    <a:pt x="42519" y="63207"/>
                  </a:lnTo>
                  <a:lnTo>
                    <a:pt x="40652" y="62268"/>
                  </a:lnTo>
                  <a:lnTo>
                    <a:pt x="37185" y="63436"/>
                  </a:lnTo>
                  <a:lnTo>
                    <a:pt x="36258" y="65316"/>
                  </a:lnTo>
                  <a:lnTo>
                    <a:pt x="37363" y="68605"/>
                  </a:lnTo>
                  <a:lnTo>
                    <a:pt x="38925" y="69456"/>
                  </a:lnTo>
                  <a:lnTo>
                    <a:pt x="40487" y="69202"/>
                  </a:lnTo>
                  <a:lnTo>
                    <a:pt x="41059" y="68694"/>
                  </a:lnTo>
                  <a:lnTo>
                    <a:pt x="41427" y="68567"/>
                  </a:lnTo>
                  <a:lnTo>
                    <a:pt x="42164" y="68478"/>
                  </a:lnTo>
                  <a:lnTo>
                    <a:pt x="43129" y="67614"/>
                  </a:lnTo>
                  <a:lnTo>
                    <a:pt x="43548" y="66230"/>
                  </a:lnTo>
                  <a:close/>
                </a:path>
                <a:path w="100964" h="185420">
                  <a:moveTo>
                    <a:pt x="43599" y="167754"/>
                  </a:moveTo>
                  <a:lnTo>
                    <a:pt x="43268" y="166966"/>
                  </a:lnTo>
                  <a:lnTo>
                    <a:pt x="41986" y="165684"/>
                  </a:lnTo>
                  <a:lnTo>
                    <a:pt x="41198" y="165354"/>
                  </a:lnTo>
                  <a:lnTo>
                    <a:pt x="39382" y="165354"/>
                  </a:lnTo>
                  <a:lnTo>
                    <a:pt x="38595" y="165684"/>
                  </a:lnTo>
                  <a:lnTo>
                    <a:pt x="37312" y="166966"/>
                  </a:lnTo>
                  <a:lnTo>
                    <a:pt x="36982" y="167754"/>
                  </a:lnTo>
                  <a:lnTo>
                    <a:pt x="36982" y="169583"/>
                  </a:lnTo>
                  <a:lnTo>
                    <a:pt x="37312" y="170370"/>
                  </a:lnTo>
                  <a:lnTo>
                    <a:pt x="38595" y="171665"/>
                  </a:lnTo>
                  <a:lnTo>
                    <a:pt x="39382" y="171983"/>
                  </a:lnTo>
                  <a:lnTo>
                    <a:pt x="41198" y="171983"/>
                  </a:lnTo>
                  <a:lnTo>
                    <a:pt x="41986" y="171665"/>
                  </a:lnTo>
                  <a:lnTo>
                    <a:pt x="43268" y="170370"/>
                  </a:lnTo>
                  <a:lnTo>
                    <a:pt x="43599" y="169583"/>
                  </a:lnTo>
                  <a:lnTo>
                    <a:pt x="43599" y="167754"/>
                  </a:lnTo>
                  <a:close/>
                </a:path>
                <a:path w="100964" h="185420">
                  <a:moveTo>
                    <a:pt x="44386" y="142176"/>
                  </a:moveTo>
                  <a:lnTo>
                    <a:pt x="43218" y="138709"/>
                  </a:lnTo>
                  <a:lnTo>
                    <a:pt x="41351" y="137769"/>
                  </a:lnTo>
                  <a:lnTo>
                    <a:pt x="38214" y="138823"/>
                  </a:lnTo>
                  <a:lnTo>
                    <a:pt x="37388" y="140144"/>
                  </a:lnTo>
                  <a:lnTo>
                    <a:pt x="37401" y="141554"/>
                  </a:lnTo>
                  <a:lnTo>
                    <a:pt x="37858" y="142328"/>
                  </a:lnTo>
                  <a:lnTo>
                    <a:pt x="37985" y="142951"/>
                  </a:lnTo>
                  <a:lnTo>
                    <a:pt x="37947" y="143268"/>
                  </a:lnTo>
                  <a:lnTo>
                    <a:pt x="38747" y="144500"/>
                  </a:lnTo>
                  <a:lnTo>
                    <a:pt x="40271" y="145122"/>
                  </a:lnTo>
                  <a:lnTo>
                    <a:pt x="43459" y="144043"/>
                  </a:lnTo>
                  <a:lnTo>
                    <a:pt x="44386" y="142176"/>
                  </a:lnTo>
                  <a:close/>
                </a:path>
                <a:path w="100964" h="185420">
                  <a:moveTo>
                    <a:pt x="44996" y="93929"/>
                  </a:moveTo>
                  <a:lnTo>
                    <a:pt x="44348" y="91795"/>
                  </a:lnTo>
                  <a:lnTo>
                    <a:pt x="43891" y="91160"/>
                  </a:lnTo>
                  <a:lnTo>
                    <a:pt x="43865" y="92341"/>
                  </a:lnTo>
                  <a:lnTo>
                    <a:pt x="43002" y="93370"/>
                  </a:lnTo>
                  <a:lnTo>
                    <a:pt x="40500" y="93611"/>
                  </a:lnTo>
                  <a:lnTo>
                    <a:pt x="39357" y="92659"/>
                  </a:lnTo>
                  <a:lnTo>
                    <a:pt x="39192" y="91084"/>
                  </a:lnTo>
                  <a:lnTo>
                    <a:pt x="39306" y="90576"/>
                  </a:lnTo>
                  <a:lnTo>
                    <a:pt x="38239" y="91401"/>
                  </a:lnTo>
                  <a:lnTo>
                    <a:pt x="37719" y="92798"/>
                  </a:lnTo>
                  <a:lnTo>
                    <a:pt x="38684" y="95910"/>
                  </a:lnTo>
                  <a:lnTo>
                    <a:pt x="40551" y="96888"/>
                  </a:lnTo>
                  <a:lnTo>
                    <a:pt x="44030" y="95796"/>
                  </a:lnTo>
                  <a:lnTo>
                    <a:pt x="44996" y="93929"/>
                  </a:lnTo>
                  <a:close/>
                </a:path>
                <a:path w="100964" h="185420">
                  <a:moveTo>
                    <a:pt x="45453" y="30213"/>
                  </a:moveTo>
                  <a:lnTo>
                    <a:pt x="43586" y="30264"/>
                  </a:lnTo>
                  <a:lnTo>
                    <a:pt x="41960" y="29311"/>
                  </a:lnTo>
                  <a:lnTo>
                    <a:pt x="40944" y="27863"/>
                  </a:lnTo>
                  <a:lnTo>
                    <a:pt x="40106" y="28790"/>
                  </a:lnTo>
                  <a:lnTo>
                    <a:pt x="38976" y="29476"/>
                  </a:lnTo>
                  <a:lnTo>
                    <a:pt x="36652" y="29756"/>
                  </a:lnTo>
                  <a:lnTo>
                    <a:pt x="35750" y="29527"/>
                  </a:lnTo>
                  <a:lnTo>
                    <a:pt x="34899" y="29184"/>
                  </a:lnTo>
                  <a:lnTo>
                    <a:pt x="35001" y="30848"/>
                  </a:lnTo>
                  <a:lnTo>
                    <a:pt x="35890" y="32245"/>
                  </a:lnTo>
                  <a:lnTo>
                    <a:pt x="37134" y="33172"/>
                  </a:lnTo>
                  <a:lnTo>
                    <a:pt x="37680" y="32918"/>
                  </a:lnTo>
                  <a:lnTo>
                    <a:pt x="39001" y="32588"/>
                  </a:lnTo>
                  <a:lnTo>
                    <a:pt x="40335" y="33121"/>
                  </a:lnTo>
                  <a:lnTo>
                    <a:pt x="41109" y="34150"/>
                  </a:lnTo>
                  <a:lnTo>
                    <a:pt x="43256" y="33807"/>
                  </a:lnTo>
                  <a:lnTo>
                    <a:pt x="44919" y="32258"/>
                  </a:lnTo>
                  <a:lnTo>
                    <a:pt x="45453" y="30213"/>
                  </a:lnTo>
                  <a:close/>
                </a:path>
                <a:path w="100964" h="185420">
                  <a:moveTo>
                    <a:pt x="47320" y="112725"/>
                  </a:moveTo>
                  <a:lnTo>
                    <a:pt x="46647" y="112229"/>
                  </a:lnTo>
                  <a:lnTo>
                    <a:pt x="46139" y="111556"/>
                  </a:lnTo>
                  <a:lnTo>
                    <a:pt x="45745" y="110782"/>
                  </a:lnTo>
                  <a:lnTo>
                    <a:pt x="45631" y="111175"/>
                  </a:lnTo>
                  <a:lnTo>
                    <a:pt x="45440" y="111518"/>
                  </a:lnTo>
                  <a:lnTo>
                    <a:pt x="45212" y="111836"/>
                  </a:lnTo>
                  <a:lnTo>
                    <a:pt x="45847" y="112280"/>
                  </a:lnTo>
                  <a:lnTo>
                    <a:pt x="46558" y="112585"/>
                  </a:lnTo>
                  <a:lnTo>
                    <a:pt x="47320" y="112725"/>
                  </a:lnTo>
                  <a:close/>
                </a:path>
                <a:path w="100964" h="185420">
                  <a:moveTo>
                    <a:pt x="49872" y="16687"/>
                  </a:moveTo>
                  <a:lnTo>
                    <a:pt x="49745" y="14579"/>
                  </a:lnTo>
                  <a:lnTo>
                    <a:pt x="49542" y="14046"/>
                  </a:lnTo>
                  <a:lnTo>
                    <a:pt x="48742" y="14414"/>
                  </a:lnTo>
                  <a:lnTo>
                    <a:pt x="46710" y="14655"/>
                  </a:lnTo>
                  <a:lnTo>
                    <a:pt x="45313" y="13665"/>
                  </a:lnTo>
                  <a:lnTo>
                    <a:pt x="44831" y="12217"/>
                  </a:lnTo>
                  <a:lnTo>
                    <a:pt x="43776" y="12827"/>
                  </a:lnTo>
                  <a:lnTo>
                    <a:pt x="43078" y="13957"/>
                  </a:lnTo>
                  <a:lnTo>
                    <a:pt x="43268" y="17081"/>
                  </a:lnTo>
                  <a:lnTo>
                    <a:pt x="44831" y="18478"/>
                  </a:lnTo>
                  <a:lnTo>
                    <a:pt x="48475" y="18262"/>
                  </a:lnTo>
                  <a:lnTo>
                    <a:pt x="49872" y="16687"/>
                  </a:lnTo>
                  <a:close/>
                </a:path>
                <a:path w="100964" h="185420">
                  <a:moveTo>
                    <a:pt x="50774" y="81153"/>
                  </a:moveTo>
                  <a:lnTo>
                    <a:pt x="49834" y="78333"/>
                  </a:lnTo>
                  <a:lnTo>
                    <a:pt x="48171" y="77089"/>
                  </a:lnTo>
                  <a:lnTo>
                    <a:pt x="46304" y="76758"/>
                  </a:lnTo>
                  <a:lnTo>
                    <a:pt x="46367" y="76238"/>
                  </a:lnTo>
                  <a:lnTo>
                    <a:pt x="46329" y="75476"/>
                  </a:lnTo>
                  <a:lnTo>
                    <a:pt x="45986" y="74828"/>
                  </a:lnTo>
                  <a:lnTo>
                    <a:pt x="45516" y="74295"/>
                  </a:lnTo>
                  <a:lnTo>
                    <a:pt x="44932" y="74726"/>
                  </a:lnTo>
                  <a:lnTo>
                    <a:pt x="43408" y="75107"/>
                  </a:lnTo>
                  <a:lnTo>
                    <a:pt x="42278" y="74460"/>
                  </a:lnTo>
                  <a:lnTo>
                    <a:pt x="41846" y="73393"/>
                  </a:lnTo>
                  <a:lnTo>
                    <a:pt x="41617" y="73456"/>
                  </a:lnTo>
                  <a:lnTo>
                    <a:pt x="41376" y="74333"/>
                  </a:lnTo>
                  <a:lnTo>
                    <a:pt x="40754" y="75057"/>
                  </a:lnTo>
                  <a:lnTo>
                    <a:pt x="39928" y="75476"/>
                  </a:lnTo>
                  <a:lnTo>
                    <a:pt x="39751" y="76225"/>
                  </a:lnTo>
                  <a:lnTo>
                    <a:pt x="39827" y="77584"/>
                  </a:lnTo>
                  <a:lnTo>
                    <a:pt x="40309" y="78409"/>
                  </a:lnTo>
                  <a:lnTo>
                    <a:pt x="40995" y="78981"/>
                  </a:lnTo>
                  <a:lnTo>
                    <a:pt x="41617" y="79476"/>
                  </a:lnTo>
                  <a:lnTo>
                    <a:pt x="42405" y="79781"/>
                  </a:lnTo>
                  <a:lnTo>
                    <a:pt x="44907" y="79641"/>
                  </a:lnTo>
                  <a:lnTo>
                    <a:pt x="46139" y="78333"/>
                  </a:lnTo>
                  <a:lnTo>
                    <a:pt x="44907" y="79641"/>
                  </a:lnTo>
                  <a:lnTo>
                    <a:pt x="42405" y="79794"/>
                  </a:lnTo>
                  <a:lnTo>
                    <a:pt x="41617" y="79489"/>
                  </a:lnTo>
                  <a:lnTo>
                    <a:pt x="40995" y="78981"/>
                  </a:lnTo>
                  <a:lnTo>
                    <a:pt x="40068" y="80340"/>
                  </a:lnTo>
                  <a:lnTo>
                    <a:pt x="39687" y="82054"/>
                  </a:lnTo>
                  <a:lnTo>
                    <a:pt x="40525" y="84569"/>
                  </a:lnTo>
                  <a:lnTo>
                    <a:pt x="41021" y="85242"/>
                  </a:lnTo>
                  <a:lnTo>
                    <a:pt x="41605" y="85813"/>
                  </a:lnTo>
                  <a:lnTo>
                    <a:pt x="41948" y="83654"/>
                  </a:lnTo>
                  <a:lnTo>
                    <a:pt x="43548" y="81826"/>
                  </a:lnTo>
                  <a:lnTo>
                    <a:pt x="47650" y="80987"/>
                  </a:lnTo>
                  <a:lnTo>
                    <a:pt x="49390" y="81661"/>
                  </a:lnTo>
                  <a:lnTo>
                    <a:pt x="50622" y="82880"/>
                  </a:lnTo>
                  <a:lnTo>
                    <a:pt x="50774" y="82029"/>
                  </a:lnTo>
                  <a:lnTo>
                    <a:pt x="50774" y="81153"/>
                  </a:lnTo>
                  <a:close/>
                </a:path>
                <a:path w="100964" h="185420">
                  <a:moveTo>
                    <a:pt x="50863" y="183311"/>
                  </a:moveTo>
                  <a:lnTo>
                    <a:pt x="50673" y="181813"/>
                  </a:lnTo>
                  <a:lnTo>
                    <a:pt x="50330" y="180721"/>
                  </a:lnTo>
                  <a:lnTo>
                    <a:pt x="49276" y="180098"/>
                  </a:lnTo>
                  <a:lnTo>
                    <a:pt x="48183" y="180213"/>
                  </a:lnTo>
                  <a:lnTo>
                    <a:pt x="47421" y="180733"/>
                  </a:lnTo>
                  <a:lnTo>
                    <a:pt x="46850" y="180784"/>
                  </a:lnTo>
                  <a:lnTo>
                    <a:pt x="46189" y="181381"/>
                  </a:lnTo>
                  <a:lnTo>
                    <a:pt x="45897" y="182308"/>
                  </a:lnTo>
                  <a:lnTo>
                    <a:pt x="46215" y="183362"/>
                  </a:lnTo>
                  <a:lnTo>
                    <a:pt x="46901" y="184581"/>
                  </a:lnTo>
                  <a:lnTo>
                    <a:pt x="48031" y="185115"/>
                  </a:lnTo>
                  <a:lnTo>
                    <a:pt x="50241" y="184416"/>
                  </a:lnTo>
                  <a:lnTo>
                    <a:pt x="50863" y="183311"/>
                  </a:lnTo>
                  <a:close/>
                </a:path>
                <a:path w="100964" h="185420">
                  <a:moveTo>
                    <a:pt x="51231" y="103073"/>
                  </a:moveTo>
                  <a:lnTo>
                    <a:pt x="49885" y="102133"/>
                  </a:lnTo>
                  <a:lnTo>
                    <a:pt x="48171" y="101752"/>
                  </a:lnTo>
                  <a:lnTo>
                    <a:pt x="45212" y="102755"/>
                  </a:lnTo>
                  <a:lnTo>
                    <a:pt x="44246" y="103657"/>
                  </a:lnTo>
                  <a:lnTo>
                    <a:pt x="43268" y="105333"/>
                  </a:lnTo>
                  <a:lnTo>
                    <a:pt x="43053" y="105956"/>
                  </a:lnTo>
                  <a:lnTo>
                    <a:pt x="42938" y="106629"/>
                  </a:lnTo>
                  <a:lnTo>
                    <a:pt x="43853" y="106730"/>
                  </a:lnTo>
                  <a:lnTo>
                    <a:pt x="44653" y="107188"/>
                  </a:lnTo>
                  <a:lnTo>
                    <a:pt x="45186" y="107899"/>
                  </a:lnTo>
                  <a:lnTo>
                    <a:pt x="45402" y="105587"/>
                  </a:lnTo>
                  <a:lnTo>
                    <a:pt x="47002" y="103568"/>
                  </a:lnTo>
                  <a:lnTo>
                    <a:pt x="50025" y="102946"/>
                  </a:lnTo>
                  <a:lnTo>
                    <a:pt x="51231" y="103073"/>
                  </a:lnTo>
                  <a:close/>
                </a:path>
                <a:path w="100964" h="185420">
                  <a:moveTo>
                    <a:pt x="53733" y="57734"/>
                  </a:moveTo>
                  <a:lnTo>
                    <a:pt x="52895" y="55270"/>
                  </a:lnTo>
                  <a:lnTo>
                    <a:pt x="51562" y="54597"/>
                  </a:lnTo>
                  <a:lnTo>
                    <a:pt x="49631" y="55257"/>
                  </a:lnTo>
                  <a:lnTo>
                    <a:pt x="49149" y="55803"/>
                  </a:lnTo>
                  <a:lnTo>
                    <a:pt x="48907" y="56451"/>
                  </a:lnTo>
                  <a:lnTo>
                    <a:pt x="49669" y="56705"/>
                  </a:lnTo>
                  <a:lnTo>
                    <a:pt x="50304" y="57327"/>
                  </a:lnTo>
                  <a:lnTo>
                    <a:pt x="50571" y="58623"/>
                  </a:lnTo>
                  <a:lnTo>
                    <a:pt x="50355" y="59461"/>
                  </a:lnTo>
                  <a:lnTo>
                    <a:pt x="50812" y="59613"/>
                  </a:lnTo>
                  <a:lnTo>
                    <a:pt x="51333" y="59664"/>
                  </a:lnTo>
                  <a:lnTo>
                    <a:pt x="53073" y="59080"/>
                  </a:lnTo>
                  <a:lnTo>
                    <a:pt x="53733" y="57734"/>
                  </a:lnTo>
                  <a:close/>
                </a:path>
                <a:path w="100964" h="185420">
                  <a:moveTo>
                    <a:pt x="55245" y="85229"/>
                  </a:moveTo>
                  <a:lnTo>
                    <a:pt x="54470" y="82740"/>
                  </a:lnTo>
                  <a:lnTo>
                    <a:pt x="53149" y="82054"/>
                  </a:lnTo>
                  <a:lnTo>
                    <a:pt x="51485" y="82575"/>
                  </a:lnTo>
                  <a:lnTo>
                    <a:pt x="50876" y="83134"/>
                  </a:lnTo>
                  <a:lnTo>
                    <a:pt x="51498" y="83820"/>
                  </a:lnTo>
                  <a:lnTo>
                    <a:pt x="51993" y="84607"/>
                  </a:lnTo>
                  <a:lnTo>
                    <a:pt x="52298" y="86055"/>
                  </a:lnTo>
                  <a:lnTo>
                    <a:pt x="52197" y="86982"/>
                  </a:lnTo>
                  <a:lnTo>
                    <a:pt x="52933" y="87058"/>
                  </a:lnTo>
                  <a:lnTo>
                    <a:pt x="54559" y="86550"/>
                  </a:lnTo>
                  <a:lnTo>
                    <a:pt x="55245" y="85229"/>
                  </a:lnTo>
                  <a:close/>
                </a:path>
                <a:path w="100964" h="185420">
                  <a:moveTo>
                    <a:pt x="59651" y="76581"/>
                  </a:moveTo>
                  <a:lnTo>
                    <a:pt x="59613" y="75171"/>
                  </a:lnTo>
                  <a:lnTo>
                    <a:pt x="58648" y="74955"/>
                  </a:lnTo>
                  <a:lnTo>
                    <a:pt x="57759" y="74561"/>
                  </a:lnTo>
                  <a:lnTo>
                    <a:pt x="57061" y="73901"/>
                  </a:lnTo>
                  <a:lnTo>
                    <a:pt x="56438" y="74231"/>
                  </a:lnTo>
                  <a:lnTo>
                    <a:pt x="55130" y="74510"/>
                  </a:lnTo>
                  <a:lnTo>
                    <a:pt x="54190" y="74244"/>
                  </a:lnTo>
                  <a:lnTo>
                    <a:pt x="53454" y="73698"/>
                  </a:lnTo>
                  <a:lnTo>
                    <a:pt x="53047" y="74472"/>
                  </a:lnTo>
                  <a:lnTo>
                    <a:pt x="52920" y="75399"/>
                  </a:lnTo>
                  <a:lnTo>
                    <a:pt x="53809" y="78041"/>
                  </a:lnTo>
                  <a:lnTo>
                    <a:pt x="55676" y="78968"/>
                  </a:lnTo>
                  <a:lnTo>
                    <a:pt x="58813" y="77901"/>
                  </a:lnTo>
                  <a:lnTo>
                    <a:pt x="59651" y="76581"/>
                  </a:lnTo>
                  <a:close/>
                </a:path>
                <a:path w="100964" h="185420">
                  <a:moveTo>
                    <a:pt x="60401" y="147510"/>
                  </a:moveTo>
                  <a:lnTo>
                    <a:pt x="59436" y="147485"/>
                  </a:lnTo>
                  <a:lnTo>
                    <a:pt x="58572" y="147053"/>
                  </a:lnTo>
                  <a:lnTo>
                    <a:pt x="57975" y="146329"/>
                  </a:lnTo>
                  <a:lnTo>
                    <a:pt x="58000" y="146862"/>
                  </a:lnTo>
                  <a:lnTo>
                    <a:pt x="60210" y="149161"/>
                  </a:lnTo>
                  <a:lnTo>
                    <a:pt x="60134" y="148590"/>
                  </a:lnTo>
                  <a:lnTo>
                    <a:pt x="60198" y="148031"/>
                  </a:lnTo>
                  <a:lnTo>
                    <a:pt x="60401" y="147510"/>
                  </a:lnTo>
                  <a:close/>
                </a:path>
                <a:path w="100964" h="185420">
                  <a:moveTo>
                    <a:pt x="61163" y="103555"/>
                  </a:moveTo>
                  <a:lnTo>
                    <a:pt x="60083" y="100063"/>
                  </a:lnTo>
                  <a:lnTo>
                    <a:pt x="58229" y="99085"/>
                  </a:lnTo>
                  <a:lnTo>
                    <a:pt x="54749" y="100177"/>
                  </a:lnTo>
                  <a:lnTo>
                    <a:pt x="53771" y="102044"/>
                  </a:lnTo>
                  <a:lnTo>
                    <a:pt x="54394" y="103936"/>
                  </a:lnTo>
                  <a:lnTo>
                    <a:pt x="55156" y="104228"/>
                  </a:lnTo>
                  <a:lnTo>
                    <a:pt x="55765" y="104863"/>
                  </a:lnTo>
                  <a:lnTo>
                    <a:pt x="55918" y="105714"/>
                  </a:lnTo>
                  <a:lnTo>
                    <a:pt x="56667" y="106121"/>
                  </a:lnTo>
                  <a:lnTo>
                    <a:pt x="57569" y="106235"/>
                  </a:lnTo>
                  <a:lnTo>
                    <a:pt x="60198" y="105410"/>
                  </a:lnTo>
                  <a:lnTo>
                    <a:pt x="61163" y="103555"/>
                  </a:lnTo>
                  <a:close/>
                </a:path>
                <a:path w="100964" h="185420">
                  <a:moveTo>
                    <a:pt x="61366" y="130708"/>
                  </a:moveTo>
                  <a:lnTo>
                    <a:pt x="61341" y="129476"/>
                  </a:lnTo>
                  <a:lnTo>
                    <a:pt x="60909" y="128168"/>
                  </a:lnTo>
                  <a:lnTo>
                    <a:pt x="60528" y="127558"/>
                  </a:lnTo>
                  <a:lnTo>
                    <a:pt x="60071" y="127025"/>
                  </a:lnTo>
                  <a:lnTo>
                    <a:pt x="58610" y="127292"/>
                  </a:lnTo>
                  <a:lnTo>
                    <a:pt x="57200" y="126555"/>
                  </a:lnTo>
                  <a:lnTo>
                    <a:pt x="56565" y="125222"/>
                  </a:lnTo>
                  <a:lnTo>
                    <a:pt x="55956" y="125158"/>
                  </a:lnTo>
                  <a:lnTo>
                    <a:pt x="54698" y="125399"/>
                  </a:lnTo>
                  <a:lnTo>
                    <a:pt x="54432" y="127635"/>
                  </a:lnTo>
                  <a:lnTo>
                    <a:pt x="52870" y="129438"/>
                  </a:lnTo>
                  <a:lnTo>
                    <a:pt x="50673" y="129971"/>
                  </a:lnTo>
                  <a:lnTo>
                    <a:pt x="50203" y="130162"/>
                  </a:lnTo>
                  <a:lnTo>
                    <a:pt x="48933" y="130289"/>
                  </a:lnTo>
                  <a:lnTo>
                    <a:pt x="48018" y="130022"/>
                  </a:lnTo>
                  <a:lnTo>
                    <a:pt x="46990" y="129628"/>
                  </a:lnTo>
                  <a:lnTo>
                    <a:pt x="44145" y="130517"/>
                  </a:lnTo>
                  <a:lnTo>
                    <a:pt x="42557" y="133565"/>
                  </a:lnTo>
                  <a:lnTo>
                    <a:pt x="44069" y="138430"/>
                  </a:lnTo>
                  <a:lnTo>
                    <a:pt x="45770" y="139750"/>
                  </a:lnTo>
                  <a:lnTo>
                    <a:pt x="47688" y="140081"/>
                  </a:lnTo>
                  <a:lnTo>
                    <a:pt x="47790" y="139077"/>
                  </a:lnTo>
                  <a:lnTo>
                    <a:pt x="48488" y="138188"/>
                  </a:lnTo>
                  <a:lnTo>
                    <a:pt x="49784" y="137972"/>
                  </a:lnTo>
                  <a:lnTo>
                    <a:pt x="50088" y="137541"/>
                  </a:lnTo>
                  <a:lnTo>
                    <a:pt x="50495" y="137185"/>
                  </a:lnTo>
                  <a:lnTo>
                    <a:pt x="51841" y="136779"/>
                  </a:lnTo>
                  <a:lnTo>
                    <a:pt x="52654" y="137020"/>
                  </a:lnTo>
                  <a:lnTo>
                    <a:pt x="53238" y="137528"/>
                  </a:lnTo>
                  <a:lnTo>
                    <a:pt x="53594" y="136918"/>
                  </a:lnTo>
                  <a:lnTo>
                    <a:pt x="53835" y="136245"/>
                  </a:lnTo>
                  <a:lnTo>
                    <a:pt x="53924" y="135547"/>
                  </a:lnTo>
                  <a:lnTo>
                    <a:pt x="55105" y="136029"/>
                  </a:lnTo>
                  <a:lnTo>
                    <a:pt x="56438" y="136169"/>
                  </a:lnTo>
                  <a:lnTo>
                    <a:pt x="58140" y="135597"/>
                  </a:lnTo>
                  <a:lnTo>
                    <a:pt x="58813" y="135115"/>
                  </a:lnTo>
                  <a:lnTo>
                    <a:pt x="58585" y="134569"/>
                  </a:lnTo>
                  <a:lnTo>
                    <a:pt x="58381" y="132499"/>
                  </a:lnTo>
                  <a:lnTo>
                    <a:pt x="59651" y="130962"/>
                  </a:lnTo>
                  <a:lnTo>
                    <a:pt x="61366" y="130708"/>
                  </a:lnTo>
                  <a:close/>
                </a:path>
                <a:path w="100964" h="185420">
                  <a:moveTo>
                    <a:pt x="61645" y="158470"/>
                  </a:moveTo>
                  <a:lnTo>
                    <a:pt x="60147" y="153644"/>
                  </a:lnTo>
                  <a:lnTo>
                    <a:pt x="57111" y="152057"/>
                  </a:lnTo>
                  <a:lnTo>
                    <a:pt x="53035" y="153327"/>
                  </a:lnTo>
                  <a:lnTo>
                    <a:pt x="52108" y="154152"/>
                  </a:lnTo>
                  <a:lnTo>
                    <a:pt x="51435" y="155155"/>
                  </a:lnTo>
                  <a:lnTo>
                    <a:pt x="51396" y="155587"/>
                  </a:lnTo>
                  <a:lnTo>
                    <a:pt x="51435" y="154647"/>
                  </a:lnTo>
                  <a:lnTo>
                    <a:pt x="51384" y="154508"/>
                  </a:lnTo>
                  <a:lnTo>
                    <a:pt x="51384" y="155740"/>
                  </a:lnTo>
                  <a:lnTo>
                    <a:pt x="51346" y="155879"/>
                  </a:lnTo>
                  <a:lnTo>
                    <a:pt x="51384" y="155740"/>
                  </a:lnTo>
                  <a:lnTo>
                    <a:pt x="51384" y="154508"/>
                  </a:lnTo>
                  <a:lnTo>
                    <a:pt x="50927" y="153149"/>
                  </a:lnTo>
                  <a:lnTo>
                    <a:pt x="49593" y="152488"/>
                  </a:lnTo>
                  <a:lnTo>
                    <a:pt x="47117" y="153327"/>
                  </a:lnTo>
                  <a:lnTo>
                    <a:pt x="46469" y="154647"/>
                  </a:lnTo>
                  <a:lnTo>
                    <a:pt x="46990" y="156222"/>
                  </a:lnTo>
                  <a:lnTo>
                    <a:pt x="47142" y="156464"/>
                  </a:lnTo>
                  <a:lnTo>
                    <a:pt x="47574" y="156933"/>
                  </a:lnTo>
                  <a:lnTo>
                    <a:pt x="47777" y="157073"/>
                  </a:lnTo>
                  <a:lnTo>
                    <a:pt x="47993" y="157200"/>
                  </a:lnTo>
                  <a:lnTo>
                    <a:pt x="48323" y="156464"/>
                  </a:lnTo>
                  <a:lnTo>
                    <a:pt x="48996" y="155879"/>
                  </a:lnTo>
                  <a:lnTo>
                    <a:pt x="50368" y="155714"/>
                  </a:lnTo>
                  <a:lnTo>
                    <a:pt x="50838" y="155867"/>
                  </a:lnTo>
                  <a:lnTo>
                    <a:pt x="51244" y="156095"/>
                  </a:lnTo>
                  <a:lnTo>
                    <a:pt x="51892" y="156451"/>
                  </a:lnTo>
                  <a:lnTo>
                    <a:pt x="52374" y="157073"/>
                  </a:lnTo>
                  <a:lnTo>
                    <a:pt x="52527" y="158356"/>
                  </a:lnTo>
                  <a:lnTo>
                    <a:pt x="52158" y="159245"/>
                  </a:lnTo>
                  <a:lnTo>
                    <a:pt x="52171" y="159918"/>
                  </a:lnTo>
                  <a:lnTo>
                    <a:pt x="51904" y="160566"/>
                  </a:lnTo>
                  <a:lnTo>
                    <a:pt x="51409" y="161010"/>
                  </a:lnTo>
                  <a:lnTo>
                    <a:pt x="52692" y="162991"/>
                  </a:lnTo>
                  <a:lnTo>
                    <a:pt x="55118" y="164033"/>
                  </a:lnTo>
                  <a:lnTo>
                    <a:pt x="57797" y="163195"/>
                  </a:lnTo>
                  <a:lnTo>
                    <a:pt x="59283" y="162267"/>
                  </a:lnTo>
                  <a:lnTo>
                    <a:pt x="61023" y="160489"/>
                  </a:lnTo>
                  <a:lnTo>
                    <a:pt x="61645" y="158470"/>
                  </a:lnTo>
                  <a:close/>
                </a:path>
                <a:path w="100964" h="185420">
                  <a:moveTo>
                    <a:pt x="63068" y="175983"/>
                  </a:moveTo>
                  <a:lnTo>
                    <a:pt x="62369" y="176072"/>
                  </a:lnTo>
                  <a:lnTo>
                    <a:pt x="61683" y="175996"/>
                  </a:lnTo>
                  <a:lnTo>
                    <a:pt x="61087" y="175679"/>
                  </a:lnTo>
                  <a:lnTo>
                    <a:pt x="61010" y="176161"/>
                  </a:lnTo>
                  <a:lnTo>
                    <a:pt x="60833" y="176593"/>
                  </a:lnTo>
                  <a:lnTo>
                    <a:pt x="60579" y="176999"/>
                  </a:lnTo>
                  <a:lnTo>
                    <a:pt x="61328" y="176999"/>
                  </a:lnTo>
                  <a:lnTo>
                    <a:pt x="62255" y="176707"/>
                  </a:lnTo>
                  <a:lnTo>
                    <a:pt x="62699" y="176364"/>
                  </a:lnTo>
                  <a:lnTo>
                    <a:pt x="63068" y="175983"/>
                  </a:lnTo>
                  <a:close/>
                </a:path>
                <a:path w="100964" h="185420">
                  <a:moveTo>
                    <a:pt x="64414" y="145224"/>
                  </a:moveTo>
                  <a:lnTo>
                    <a:pt x="64211" y="144627"/>
                  </a:lnTo>
                  <a:lnTo>
                    <a:pt x="63995" y="144284"/>
                  </a:lnTo>
                  <a:lnTo>
                    <a:pt x="63741" y="143992"/>
                  </a:lnTo>
                  <a:lnTo>
                    <a:pt x="63792" y="144500"/>
                  </a:lnTo>
                  <a:lnTo>
                    <a:pt x="63690" y="144983"/>
                  </a:lnTo>
                  <a:lnTo>
                    <a:pt x="63512" y="145453"/>
                  </a:lnTo>
                  <a:lnTo>
                    <a:pt x="63830" y="145453"/>
                  </a:lnTo>
                  <a:lnTo>
                    <a:pt x="64414" y="145618"/>
                  </a:lnTo>
                  <a:lnTo>
                    <a:pt x="64389" y="145415"/>
                  </a:lnTo>
                  <a:lnTo>
                    <a:pt x="64414" y="145224"/>
                  </a:lnTo>
                  <a:close/>
                </a:path>
                <a:path w="100964" h="185420">
                  <a:moveTo>
                    <a:pt x="65570" y="3225"/>
                  </a:moveTo>
                  <a:lnTo>
                    <a:pt x="65468" y="1397"/>
                  </a:lnTo>
                  <a:lnTo>
                    <a:pt x="63893" y="0"/>
                  </a:lnTo>
                  <a:lnTo>
                    <a:pt x="60248" y="215"/>
                  </a:lnTo>
                  <a:lnTo>
                    <a:pt x="58864" y="1790"/>
                  </a:lnTo>
                  <a:lnTo>
                    <a:pt x="59067" y="5321"/>
                  </a:lnTo>
                  <a:lnTo>
                    <a:pt x="60464" y="6604"/>
                  </a:lnTo>
                  <a:lnTo>
                    <a:pt x="62141" y="6680"/>
                  </a:lnTo>
                  <a:lnTo>
                    <a:pt x="61950" y="6235"/>
                  </a:lnTo>
                  <a:lnTo>
                    <a:pt x="61772" y="4686"/>
                  </a:lnTo>
                  <a:lnTo>
                    <a:pt x="62712" y="3517"/>
                  </a:lnTo>
                  <a:lnTo>
                    <a:pt x="64554" y="3314"/>
                  </a:lnTo>
                  <a:lnTo>
                    <a:pt x="65062" y="3479"/>
                  </a:lnTo>
                  <a:lnTo>
                    <a:pt x="65493" y="3759"/>
                  </a:lnTo>
                  <a:lnTo>
                    <a:pt x="65570" y="3225"/>
                  </a:lnTo>
                  <a:close/>
                </a:path>
                <a:path w="100964" h="185420">
                  <a:moveTo>
                    <a:pt x="66941" y="60744"/>
                  </a:moveTo>
                  <a:lnTo>
                    <a:pt x="66116" y="58280"/>
                  </a:lnTo>
                  <a:lnTo>
                    <a:pt x="64782" y="57607"/>
                  </a:lnTo>
                  <a:lnTo>
                    <a:pt x="62306" y="58445"/>
                  </a:lnTo>
                  <a:lnTo>
                    <a:pt x="61645" y="59791"/>
                  </a:lnTo>
                  <a:lnTo>
                    <a:pt x="62255" y="61569"/>
                  </a:lnTo>
                  <a:lnTo>
                    <a:pt x="62636" y="61988"/>
                  </a:lnTo>
                  <a:lnTo>
                    <a:pt x="63131" y="62255"/>
                  </a:lnTo>
                  <a:lnTo>
                    <a:pt x="63588" y="62230"/>
                  </a:lnTo>
                  <a:lnTo>
                    <a:pt x="64376" y="62585"/>
                  </a:lnTo>
                  <a:lnTo>
                    <a:pt x="65062" y="62496"/>
                  </a:lnTo>
                  <a:lnTo>
                    <a:pt x="66294" y="62077"/>
                  </a:lnTo>
                  <a:lnTo>
                    <a:pt x="66941" y="60744"/>
                  </a:lnTo>
                  <a:close/>
                </a:path>
                <a:path w="100964" h="185420">
                  <a:moveTo>
                    <a:pt x="67716" y="111721"/>
                  </a:moveTo>
                  <a:lnTo>
                    <a:pt x="67487" y="111061"/>
                  </a:lnTo>
                  <a:lnTo>
                    <a:pt x="67437" y="110642"/>
                  </a:lnTo>
                  <a:lnTo>
                    <a:pt x="66840" y="110617"/>
                  </a:lnTo>
                  <a:lnTo>
                    <a:pt x="66230" y="110642"/>
                  </a:lnTo>
                  <a:lnTo>
                    <a:pt x="62776" y="111721"/>
                  </a:lnTo>
                  <a:lnTo>
                    <a:pt x="61188" y="114757"/>
                  </a:lnTo>
                  <a:lnTo>
                    <a:pt x="62191" y="117970"/>
                  </a:lnTo>
                  <a:lnTo>
                    <a:pt x="62433" y="118249"/>
                  </a:lnTo>
                  <a:lnTo>
                    <a:pt x="62598" y="118567"/>
                  </a:lnTo>
                  <a:lnTo>
                    <a:pt x="63042" y="118186"/>
                  </a:lnTo>
                  <a:lnTo>
                    <a:pt x="63550" y="117868"/>
                  </a:lnTo>
                  <a:lnTo>
                    <a:pt x="64173" y="117767"/>
                  </a:lnTo>
                  <a:lnTo>
                    <a:pt x="63792" y="117335"/>
                  </a:lnTo>
                  <a:lnTo>
                    <a:pt x="63474" y="116840"/>
                  </a:lnTo>
                  <a:lnTo>
                    <a:pt x="62979" y="114452"/>
                  </a:lnTo>
                  <a:lnTo>
                    <a:pt x="64122" y="112699"/>
                  </a:lnTo>
                  <a:lnTo>
                    <a:pt x="67703" y="111963"/>
                  </a:lnTo>
                  <a:lnTo>
                    <a:pt x="67716" y="111721"/>
                  </a:lnTo>
                  <a:close/>
                </a:path>
                <a:path w="100964" h="185420">
                  <a:moveTo>
                    <a:pt x="68821" y="22961"/>
                  </a:moveTo>
                  <a:lnTo>
                    <a:pt x="68770" y="22161"/>
                  </a:lnTo>
                  <a:lnTo>
                    <a:pt x="68567" y="18516"/>
                  </a:lnTo>
                  <a:lnTo>
                    <a:pt x="67894" y="17246"/>
                  </a:lnTo>
                  <a:lnTo>
                    <a:pt x="66916" y="16332"/>
                  </a:lnTo>
                  <a:lnTo>
                    <a:pt x="65925" y="16129"/>
                  </a:lnTo>
                  <a:lnTo>
                    <a:pt x="64998" y="15735"/>
                  </a:lnTo>
                  <a:lnTo>
                    <a:pt x="64287" y="15074"/>
                  </a:lnTo>
                  <a:lnTo>
                    <a:pt x="63842" y="14986"/>
                  </a:lnTo>
                  <a:lnTo>
                    <a:pt x="63411" y="14846"/>
                  </a:lnTo>
                  <a:lnTo>
                    <a:pt x="62839" y="14884"/>
                  </a:lnTo>
                  <a:lnTo>
                    <a:pt x="62839" y="20688"/>
                  </a:lnTo>
                  <a:lnTo>
                    <a:pt x="61912" y="21856"/>
                  </a:lnTo>
                  <a:lnTo>
                    <a:pt x="59334" y="22161"/>
                  </a:lnTo>
                  <a:lnTo>
                    <a:pt x="58166" y="21247"/>
                  </a:lnTo>
                  <a:lnTo>
                    <a:pt x="57861" y="18656"/>
                  </a:lnTo>
                  <a:lnTo>
                    <a:pt x="58775" y="17475"/>
                  </a:lnTo>
                  <a:lnTo>
                    <a:pt x="61366" y="17170"/>
                  </a:lnTo>
                  <a:lnTo>
                    <a:pt x="62534" y="18097"/>
                  </a:lnTo>
                  <a:lnTo>
                    <a:pt x="62839" y="20688"/>
                  </a:lnTo>
                  <a:lnTo>
                    <a:pt x="62839" y="14884"/>
                  </a:lnTo>
                  <a:lnTo>
                    <a:pt x="59956" y="15049"/>
                  </a:lnTo>
                  <a:lnTo>
                    <a:pt x="57797" y="17475"/>
                  </a:lnTo>
                  <a:lnTo>
                    <a:pt x="57924" y="21856"/>
                  </a:lnTo>
                  <a:lnTo>
                    <a:pt x="58026" y="23596"/>
                  </a:lnTo>
                  <a:lnTo>
                    <a:pt x="60591" y="25869"/>
                  </a:lnTo>
                  <a:lnTo>
                    <a:pt x="66548" y="25514"/>
                  </a:lnTo>
                  <a:lnTo>
                    <a:pt x="68821" y="22961"/>
                  </a:lnTo>
                  <a:close/>
                </a:path>
                <a:path w="100964" h="185420">
                  <a:moveTo>
                    <a:pt x="72504" y="89331"/>
                  </a:moveTo>
                  <a:lnTo>
                    <a:pt x="70675" y="83870"/>
                  </a:lnTo>
                  <a:lnTo>
                    <a:pt x="67995" y="82473"/>
                  </a:lnTo>
                  <a:lnTo>
                    <a:pt x="65366" y="83007"/>
                  </a:lnTo>
                  <a:lnTo>
                    <a:pt x="65062" y="83477"/>
                  </a:lnTo>
                  <a:lnTo>
                    <a:pt x="64579" y="83807"/>
                  </a:lnTo>
                  <a:lnTo>
                    <a:pt x="64008" y="83972"/>
                  </a:lnTo>
                  <a:lnTo>
                    <a:pt x="64554" y="84518"/>
                  </a:lnTo>
                  <a:lnTo>
                    <a:pt x="64935" y="85242"/>
                  </a:lnTo>
                  <a:lnTo>
                    <a:pt x="65087" y="87909"/>
                  </a:lnTo>
                  <a:lnTo>
                    <a:pt x="63703" y="89471"/>
                  </a:lnTo>
                  <a:lnTo>
                    <a:pt x="61645" y="89598"/>
                  </a:lnTo>
                  <a:lnTo>
                    <a:pt x="61252" y="89484"/>
                  </a:lnTo>
                  <a:lnTo>
                    <a:pt x="61315" y="89954"/>
                  </a:lnTo>
                  <a:lnTo>
                    <a:pt x="62255" y="92798"/>
                  </a:lnTo>
                  <a:lnTo>
                    <a:pt x="65328" y="94310"/>
                  </a:lnTo>
                  <a:lnTo>
                    <a:pt x="70980" y="92405"/>
                  </a:lnTo>
                  <a:lnTo>
                    <a:pt x="72504" y="89331"/>
                  </a:lnTo>
                  <a:close/>
                </a:path>
                <a:path w="100964" h="185420">
                  <a:moveTo>
                    <a:pt x="74815" y="96431"/>
                  </a:moveTo>
                  <a:lnTo>
                    <a:pt x="71450" y="98298"/>
                  </a:lnTo>
                  <a:lnTo>
                    <a:pt x="71247" y="98793"/>
                  </a:lnTo>
                  <a:lnTo>
                    <a:pt x="70916" y="99225"/>
                  </a:lnTo>
                  <a:lnTo>
                    <a:pt x="70878" y="100152"/>
                  </a:lnTo>
                  <a:lnTo>
                    <a:pt x="71069" y="100736"/>
                  </a:lnTo>
                  <a:lnTo>
                    <a:pt x="71208" y="100952"/>
                  </a:lnTo>
                  <a:lnTo>
                    <a:pt x="71462" y="100304"/>
                  </a:lnTo>
                  <a:lnTo>
                    <a:pt x="71970" y="99796"/>
                  </a:lnTo>
                  <a:lnTo>
                    <a:pt x="72669" y="99568"/>
                  </a:lnTo>
                  <a:lnTo>
                    <a:pt x="72212" y="98171"/>
                  </a:lnTo>
                  <a:lnTo>
                    <a:pt x="72910" y="96862"/>
                  </a:lnTo>
                  <a:lnTo>
                    <a:pt x="74383" y="96418"/>
                  </a:lnTo>
                  <a:lnTo>
                    <a:pt x="74815" y="96431"/>
                  </a:lnTo>
                  <a:close/>
                </a:path>
                <a:path w="100964" h="185420">
                  <a:moveTo>
                    <a:pt x="77216" y="126885"/>
                  </a:moveTo>
                  <a:lnTo>
                    <a:pt x="76250" y="124040"/>
                  </a:lnTo>
                  <a:lnTo>
                    <a:pt x="74383" y="123113"/>
                  </a:lnTo>
                  <a:lnTo>
                    <a:pt x="70929" y="124282"/>
                  </a:lnTo>
                  <a:lnTo>
                    <a:pt x="69989" y="126149"/>
                  </a:lnTo>
                  <a:lnTo>
                    <a:pt x="70700" y="128270"/>
                  </a:lnTo>
                  <a:lnTo>
                    <a:pt x="71158" y="128892"/>
                  </a:lnTo>
                  <a:lnTo>
                    <a:pt x="71729" y="128498"/>
                  </a:lnTo>
                  <a:lnTo>
                    <a:pt x="73533" y="127977"/>
                  </a:lnTo>
                  <a:lnTo>
                    <a:pt x="75006" y="128193"/>
                  </a:lnTo>
                  <a:lnTo>
                    <a:pt x="76238" y="128879"/>
                  </a:lnTo>
                  <a:lnTo>
                    <a:pt x="76923" y="128016"/>
                  </a:lnTo>
                  <a:lnTo>
                    <a:pt x="77216" y="126885"/>
                  </a:lnTo>
                  <a:close/>
                </a:path>
                <a:path w="100964" h="185420">
                  <a:moveTo>
                    <a:pt x="77647" y="107442"/>
                  </a:moveTo>
                  <a:lnTo>
                    <a:pt x="76974" y="105638"/>
                  </a:lnTo>
                  <a:lnTo>
                    <a:pt x="75425" y="104457"/>
                  </a:lnTo>
                  <a:lnTo>
                    <a:pt x="73647" y="104101"/>
                  </a:lnTo>
                  <a:lnTo>
                    <a:pt x="72936" y="104101"/>
                  </a:lnTo>
                  <a:lnTo>
                    <a:pt x="72605" y="103987"/>
                  </a:lnTo>
                  <a:lnTo>
                    <a:pt x="71462" y="104013"/>
                  </a:lnTo>
                  <a:lnTo>
                    <a:pt x="68199" y="105105"/>
                  </a:lnTo>
                  <a:lnTo>
                    <a:pt x="66776" y="107924"/>
                  </a:lnTo>
                  <a:lnTo>
                    <a:pt x="67437" y="110642"/>
                  </a:lnTo>
                  <a:lnTo>
                    <a:pt x="67475" y="110782"/>
                  </a:lnTo>
                  <a:lnTo>
                    <a:pt x="67487" y="111061"/>
                  </a:lnTo>
                  <a:lnTo>
                    <a:pt x="67716" y="111721"/>
                  </a:lnTo>
                  <a:lnTo>
                    <a:pt x="67792" y="111963"/>
                  </a:lnTo>
                  <a:lnTo>
                    <a:pt x="68237" y="113271"/>
                  </a:lnTo>
                  <a:lnTo>
                    <a:pt x="69659" y="114249"/>
                  </a:lnTo>
                  <a:lnTo>
                    <a:pt x="70180" y="116700"/>
                  </a:lnTo>
                  <a:lnTo>
                    <a:pt x="69037" y="118440"/>
                  </a:lnTo>
                  <a:lnTo>
                    <a:pt x="67195" y="118821"/>
                  </a:lnTo>
                  <a:lnTo>
                    <a:pt x="67373" y="119100"/>
                  </a:lnTo>
                  <a:lnTo>
                    <a:pt x="67576" y="119418"/>
                  </a:lnTo>
                  <a:lnTo>
                    <a:pt x="67716" y="119786"/>
                  </a:lnTo>
                  <a:lnTo>
                    <a:pt x="68186" y="120116"/>
                  </a:lnTo>
                  <a:lnTo>
                    <a:pt x="68503" y="120611"/>
                  </a:lnTo>
                  <a:lnTo>
                    <a:pt x="68618" y="121183"/>
                  </a:lnTo>
                  <a:lnTo>
                    <a:pt x="68770" y="121196"/>
                  </a:lnTo>
                  <a:lnTo>
                    <a:pt x="71589" y="120319"/>
                  </a:lnTo>
                  <a:lnTo>
                    <a:pt x="72390" y="118821"/>
                  </a:lnTo>
                  <a:lnTo>
                    <a:pt x="73113" y="117462"/>
                  </a:lnTo>
                  <a:lnTo>
                    <a:pt x="72440" y="114719"/>
                  </a:lnTo>
                  <a:lnTo>
                    <a:pt x="73075" y="114731"/>
                  </a:lnTo>
                  <a:lnTo>
                    <a:pt x="73710" y="114681"/>
                  </a:lnTo>
                  <a:lnTo>
                    <a:pt x="75311" y="114147"/>
                  </a:lnTo>
                  <a:lnTo>
                    <a:pt x="76034" y="113525"/>
                  </a:lnTo>
                  <a:lnTo>
                    <a:pt x="76657" y="112801"/>
                  </a:lnTo>
                  <a:lnTo>
                    <a:pt x="76365" y="112242"/>
                  </a:lnTo>
                  <a:lnTo>
                    <a:pt x="76009" y="110223"/>
                  </a:lnTo>
                  <a:lnTo>
                    <a:pt x="76593" y="108635"/>
                  </a:lnTo>
                  <a:lnTo>
                    <a:pt x="77647" y="107442"/>
                  </a:lnTo>
                  <a:close/>
                </a:path>
                <a:path w="100964" h="185420">
                  <a:moveTo>
                    <a:pt x="77838" y="100241"/>
                  </a:moveTo>
                  <a:lnTo>
                    <a:pt x="77292" y="98475"/>
                  </a:lnTo>
                  <a:lnTo>
                    <a:pt x="77114" y="98221"/>
                  </a:lnTo>
                  <a:lnTo>
                    <a:pt x="77381" y="99428"/>
                  </a:lnTo>
                  <a:lnTo>
                    <a:pt x="76720" y="100634"/>
                  </a:lnTo>
                  <a:lnTo>
                    <a:pt x="75539" y="101003"/>
                  </a:lnTo>
                  <a:lnTo>
                    <a:pt x="75755" y="101765"/>
                  </a:lnTo>
                  <a:lnTo>
                    <a:pt x="75539" y="102590"/>
                  </a:lnTo>
                  <a:lnTo>
                    <a:pt x="77012" y="101904"/>
                  </a:lnTo>
                  <a:lnTo>
                    <a:pt x="77838" y="100241"/>
                  </a:lnTo>
                  <a:close/>
                </a:path>
                <a:path w="100964" h="185420">
                  <a:moveTo>
                    <a:pt x="77990" y="167474"/>
                  </a:moveTo>
                  <a:lnTo>
                    <a:pt x="77203" y="166687"/>
                  </a:lnTo>
                  <a:lnTo>
                    <a:pt x="74066" y="166687"/>
                  </a:lnTo>
                  <a:lnTo>
                    <a:pt x="73291" y="167474"/>
                  </a:lnTo>
                  <a:lnTo>
                    <a:pt x="73291" y="170611"/>
                  </a:lnTo>
                  <a:lnTo>
                    <a:pt x="74066" y="171399"/>
                  </a:lnTo>
                  <a:lnTo>
                    <a:pt x="77203" y="171399"/>
                  </a:lnTo>
                  <a:lnTo>
                    <a:pt x="77990" y="170611"/>
                  </a:lnTo>
                  <a:lnTo>
                    <a:pt x="77990" y="167474"/>
                  </a:lnTo>
                  <a:close/>
                </a:path>
                <a:path w="100964" h="185420">
                  <a:moveTo>
                    <a:pt x="78346" y="137312"/>
                  </a:moveTo>
                  <a:lnTo>
                    <a:pt x="78206" y="136398"/>
                  </a:lnTo>
                  <a:lnTo>
                    <a:pt x="77520" y="137502"/>
                  </a:lnTo>
                  <a:lnTo>
                    <a:pt x="76504" y="138404"/>
                  </a:lnTo>
                  <a:lnTo>
                    <a:pt x="72301" y="139649"/>
                  </a:lnTo>
                  <a:lnTo>
                    <a:pt x="69291" y="138010"/>
                  </a:lnTo>
                  <a:lnTo>
                    <a:pt x="68376" y="134924"/>
                  </a:lnTo>
                  <a:lnTo>
                    <a:pt x="68376" y="134467"/>
                  </a:lnTo>
                  <a:lnTo>
                    <a:pt x="67602" y="135750"/>
                  </a:lnTo>
                  <a:lnTo>
                    <a:pt x="67310" y="137325"/>
                  </a:lnTo>
                  <a:lnTo>
                    <a:pt x="68389" y="140779"/>
                  </a:lnTo>
                  <a:lnTo>
                    <a:pt x="69977" y="142036"/>
                  </a:lnTo>
                  <a:lnTo>
                    <a:pt x="71793" y="142455"/>
                  </a:lnTo>
                  <a:lnTo>
                    <a:pt x="71920" y="141389"/>
                  </a:lnTo>
                  <a:lnTo>
                    <a:pt x="72707" y="140525"/>
                  </a:lnTo>
                  <a:lnTo>
                    <a:pt x="73799" y="140385"/>
                  </a:lnTo>
                  <a:lnTo>
                    <a:pt x="74028" y="139687"/>
                  </a:lnTo>
                  <a:lnTo>
                    <a:pt x="74510" y="139077"/>
                  </a:lnTo>
                  <a:lnTo>
                    <a:pt x="75971" y="138595"/>
                  </a:lnTo>
                  <a:lnTo>
                    <a:pt x="74523" y="139077"/>
                  </a:lnTo>
                  <a:lnTo>
                    <a:pt x="74028" y="139687"/>
                  </a:lnTo>
                  <a:lnTo>
                    <a:pt x="73875" y="140373"/>
                  </a:lnTo>
                  <a:lnTo>
                    <a:pt x="74371" y="140309"/>
                  </a:lnTo>
                  <a:lnTo>
                    <a:pt x="74828" y="140474"/>
                  </a:lnTo>
                  <a:lnTo>
                    <a:pt x="75234" y="140703"/>
                  </a:lnTo>
                  <a:lnTo>
                    <a:pt x="75666" y="139915"/>
                  </a:lnTo>
                  <a:lnTo>
                    <a:pt x="76377" y="139344"/>
                  </a:lnTo>
                  <a:lnTo>
                    <a:pt x="77279" y="139115"/>
                  </a:lnTo>
                  <a:lnTo>
                    <a:pt x="77812" y="138963"/>
                  </a:lnTo>
                  <a:lnTo>
                    <a:pt x="77990" y="139001"/>
                  </a:lnTo>
                  <a:lnTo>
                    <a:pt x="78270" y="138176"/>
                  </a:lnTo>
                  <a:lnTo>
                    <a:pt x="78346" y="137312"/>
                  </a:lnTo>
                  <a:close/>
                </a:path>
                <a:path w="100964" h="185420">
                  <a:moveTo>
                    <a:pt x="78917" y="16433"/>
                  </a:moveTo>
                  <a:lnTo>
                    <a:pt x="78790" y="14630"/>
                  </a:lnTo>
                  <a:lnTo>
                    <a:pt x="77254" y="13258"/>
                  </a:lnTo>
                  <a:lnTo>
                    <a:pt x="73621" y="13474"/>
                  </a:lnTo>
                  <a:lnTo>
                    <a:pt x="72224" y="15036"/>
                  </a:lnTo>
                  <a:lnTo>
                    <a:pt x="72440" y="18694"/>
                  </a:lnTo>
                  <a:lnTo>
                    <a:pt x="74002" y="20091"/>
                  </a:lnTo>
                  <a:lnTo>
                    <a:pt x="76161" y="19964"/>
                  </a:lnTo>
                  <a:lnTo>
                    <a:pt x="76758" y="19735"/>
                  </a:lnTo>
                  <a:lnTo>
                    <a:pt x="76568" y="19329"/>
                  </a:lnTo>
                  <a:lnTo>
                    <a:pt x="76250" y="18059"/>
                  </a:lnTo>
                  <a:lnTo>
                    <a:pt x="77000" y="16789"/>
                  </a:lnTo>
                  <a:lnTo>
                    <a:pt x="78486" y="16408"/>
                  </a:lnTo>
                  <a:lnTo>
                    <a:pt x="78917" y="16433"/>
                  </a:lnTo>
                  <a:close/>
                </a:path>
                <a:path w="100964" h="185420">
                  <a:moveTo>
                    <a:pt x="82143" y="72682"/>
                  </a:moveTo>
                  <a:lnTo>
                    <a:pt x="82092" y="70904"/>
                  </a:lnTo>
                  <a:lnTo>
                    <a:pt x="81597" y="70065"/>
                  </a:lnTo>
                  <a:lnTo>
                    <a:pt x="81521" y="69227"/>
                  </a:lnTo>
                  <a:lnTo>
                    <a:pt x="80886" y="68275"/>
                  </a:lnTo>
                  <a:lnTo>
                    <a:pt x="79832" y="67640"/>
                  </a:lnTo>
                  <a:lnTo>
                    <a:pt x="77254" y="67792"/>
                  </a:lnTo>
                  <a:lnTo>
                    <a:pt x="76136" y="68681"/>
                  </a:lnTo>
                  <a:lnTo>
                    <a:pt x="75692" y="69888"/>
                  </a:lnTo>
                  <a:lnTo>
                    <a:pt x="74879" y="68681"/>
                  </a:lnTo>
                  <a:lnTo>
                    <a:pt x="73380" y="68072"/>
                  </a:lnTo>
                  <a:lnTo>
                    <a:pt x="71081" y="68846"/>
                  </a:lnTo>
                  <a:lnTo>
                    <a:pt x="70421" y="69469"/>
                  </a:lnTo>
                  <a:lnTo>
                    <a:pt x="70040" y="70218"/>
                  </a:lnTo>
                  <a:lnTo>
                    <a:pt x="70472" y="71018"/>
                  </a:lnTo>
                  <a:lnTo>
                    <a:pt x="70662" y="72174"/>
                  </a:lnTo>
                  <a:lnTo>
                    <a:pt x="70510" y="72821"/>
                  </a:lnTo>
                  <a:lnTo>
                    <a:pt x="70243" y="73418"/>
                  </a:lnTo>
                  <a:lnTo>
                    <a:pt x="71031" y="74688"/>
                  </a:lnTo>
                  <a:lnTo>
                    <a:pt x="72567" y="75336"/>
                  </a:lnTo>
                  <a:lnTo>
                    <a:pt x="75057" y="74510"/>
                  </a:lnTo>
                  <a:lnTo>
                    <a:pt x="75742" y="73710"/>
                  </a:lnTo>
                  <a:lnTo>
                    <a:pt x="76060" y="72783"/>
                  </a:lnTo>
                  <a:lnTo>
                    <a:pt x="76695" y="73748"/>
                  </a:lnTo>
                  <a:lnTo>
                    <a:pt x="77762" y="74383"/>
                  </a:lnTo>
                  <a:lnTo>
                    <a:pt x="80797" y="74218"/>
                  </a:lnTo>
                  <a:lnTo>
                    <a:pt x="82143" y="72682"/>
                  </a:lnTo>
                  <a:close/>
                </a:path>
                <a:path w="100964" h="185420">
                  <a:moveTo>
                    <a:pt x="83896" y="93370"/>
                  </a:moveTo>
                  <a:lnTo>
                    <a:pt x="83578" y="92595"/>
                  </a:lnTo>
                  <a:lnTo>
                    <a:pt x="82283" y="91300"/>
                  </a:lnTo>
                  <a:lnTo>
                    <a:pt x="81508" y="90970"/>
                  </a:lnTo>
                  <a:lnTo>
                    <a:pt x="79679" y="90970"/>
                  </a:lnTo>
                  <a:lnTo>
                    <a:pt x="78905" y="91300"/>
                  </a:lnTo>
                  <a:lnTo>
                    <a:pt x="77622" y="92595"/>
                  </a:lnTo>
                  <a:lnTo>
                    <a:pt x="77292" y="93370"/>
                  </a:lnTo>
                  <a:lnTo>
                    <a:pt x="77292" y="95199"/>
                  </a:lnTo>
                  <a:lnTo>
                    <a:pt x="77622" y="95973"/>
                  </a:lnTo>
                  <a:lnTo>
                    <a:pt x="78905" y="97269"/>
                  </a:lnTo>
                  <a:lnTo>
                    <a:pt x="79679" y="97599"/>
                  </a:lnTo>
                  <a:lnTo>
                    <a:pt x="81508" y="97599"/>
                  </a:lnTo>
                  <a:lnTo>
                    <a:pt x="82283" y="97269"/>
                  </a:lnTo>
                  <a:lnTo>
                    <a:pt x="83578" y="95973"/>
                  </a:lnTo>
                  <a:lnTo>
                    <a:pt x="83896" y="95199"/>
                  </a:lnTo>
                  <a:lnTo>
                    <a:pt x="83896" y="93370"/>
                  </a:lnTo>
                  <a:close/>
                </a:path>
                <a:path w="100964" h="185420">
                  <a:moveTo>
                    <a:pt x="91363" y="156806"/>
                  </a:moveTo>
                  <a:lnTo>
                    <a:pt x="90589" y="156019"/>
                  </a:lnTo>
                  <a:lnTo>
                    <a:pt x="87452" y="156019"/>
                  </a:lnTo>
                  <a:lnTo>
                    <a:pt x="86664" y="156806"/>
                  </a:lnTo>
                  <a:lnTo>
                    <a:pt x="86664" y="159943"/>
                  </a:lnTo>
                  <a:lnTo>
                    <a:pt x="87452" y="160731"/>
                  </a:lnTo>
                  <a:lnTo>
                    <a:pt x="90589" y="160731"/>
                  </a:lnTo>
                  <a:lnTo>
                    <a:pt x="91363" y="159943"/>
                  </a:lnTo>
                  <a:lnTo>
                    <a:pt x="91363" y="156806"/>
                  </a:lnTo>
                  <a:close/>
                </a:path>
                <a:path w="100964" h="185420">
                  <a:moveTo>
                    <a:pt x="92557" y="141300"/>
                  </a:moveTo>
                  <a:lnTo>
                    <a:pt x="91833" y="139915"/>
                  </a:lnTo>
                  <a:lnTo>
                    <a:pt x="90258" y="139153"/>
                  </a:lnTo>
                  <a:lnTo>
                    <a:pt x="86969" y="140182"/>
                  </a:lnTo>
                  <a:lnTo>
                    <a:pt x="85991" y="142049"/>
                  </a:lnTo>
                  <a:lnTo>
                    <a:pt x="86995" y="145262"/>
                  </a:lnTo>
                  <a:lnTo>
                    <a:pt x="88392" y="146126"/>
                  </a:lnTo>
                  <a:lnTo>
                    <a:pt x="89865" y="146050"/>
                  </a:lnTo>
                  <a:lnTo>
                    <a:pt x="89979" y="144868"/>
                  </a:lnTo>
                  <a:lnTo>
                    <a:pt x="90424" y="143789"/>
                  </a:lnTo>
                  <a:lnTo>
                    <a:pt x="91186" y="142938"/>
                  </a:lnTo>
                  <a:lnTo>
                    <a:pt x="91528" y="142316"/>
                  </a:lnTo>
                  <a:lnTo>
                    <a:pt x="91998" y="141770"/>
                  </a:lnTo>
                  <a:lnTo>
                    <a:pt x="92557" y="141300"/>
                  </a:lnTo>
                  <a:close/>
                </a:path>
                <a:path w="100964" h="185420">
                  <a:moveTo>
                    <a:pt x="92760" y="114757"/>
                  </a:moveTo>
                  <a:lnTo>
                    <a:pt x="92748" y="113880"/>
                  </a:lnTo>
                  <a:lnTo>
                    <a:pt x="92011" y="111721"/>
                  </a:lnTo>
                  <a:lnTo>
                    <a:pt x="90144" y="110794"/>
                  </a:lnTo>
                  <a:lnTo>
                    <a:pt x="87566" y="111658"/>
                  </a:lnTo>
                  <a:lnTo>
                    <a:pt x="86931" y="112255"/>
                  </a:lnTo>
                  <a:lnTo>
                    <a:pt x="86144" y="113868"/>
                  </a:lnTo>
                  <a:lnTo>
                    <a:pt x="86055" y="114731"/>
                  </a:lnTo>
                  <a:lnTo>
                    <a:pt x="86766" y="116840"/>
                  </a:lnTo>
                  <a:lnTo>
                    <a:pt x="87884" y="117652"/>
                  </a:lnTo>
                  <a:lnTo>
                    <a:pt x="89128" y="117792"/>
                  </a:lnTo>
                  <a:lnTo>
                    <a:pt x="89750" y="116395"/>
                  </a:lnTo>
                  <a:lnTo>
                    <a:pt x="90893" y="115252"/>
                  </a:lnTo>
                  <a:lnTo>
                    <a:pt x="92468" y="114782"/>
                  </a:lnTo>
                  <a:lnTo>
                    <a:pt x="92760" y="114757"/>
                  </a:lnTo>
                  <a:close/>
                </a:path>
                <a:path w="100964" h="185420">
                  <a:moveTo>
                    <a:pt x="95923" y="16738"/>
                  </a:moveTo>
                  <a:lnTo>
                    <a:pt x="95605" y="15963"/>
                  </a:lnTo>
                  <a:lnTo>
                    <a:pt x="94310" y="14668"/>
                  </a:lnTo>
                  <a:lnTo>
                    <a:pt x="93535" y="14338"/>
                  </a:lnTo>
                  <a:lnTo>
                    <a:pt x="91706" y="14338"/>
                  </a:lnTo>
                  <a:lnTo>
                    <a:pt x="90919" y="14668"/>
                  </a:lnTo>
                  <a:lnTo>
                    <a:pt x="89636" y="15963"/>
                  </a:lnTo>
                  <a:lnTo>
                    <a:pt x="89306" y="16738"/>
                  </a:lnTo>
                  <a:lnTo>
                    <a:pt x="89306" y="18567"/>
                  </a:lnTo>
                  <a:lnTo>
                    <a:pt x="89636" y="19354"/>
                  </a:lnTo>
                  <a:lnTo>
                    <a:pt x="90919" y="20650"/>
                  </a:lnTo>
                  <a:lnTo>
                    <a:pt x="91706" y="20967"/>
                  </a:lnTo>
                  <a:lnTo>
                    <a:pt x="93535" y="20967"/>
                  </a:lnTo>
                  <a:lnTo>
                    <a:pt x="94310" y="20650"/>
                  </a:lnTo>
                  <a:lnTo>
                    <a:pt x="95605" y="19354"/>
                  </a:lnTo>
                  <a:lnTo>
                    <a:pt x="95923" y="18567"/>
                  </a:lnTo>
                  <a:lnTo>
                    <a:pt x="95923" y="16738"/>
                  </a:lnTo>
                  <a:close/>
                </a:path>
                <a:path w="100964" h="185420">
                  <a:moveTo>
                    <a:pt x="96659" y="101015"/>
                  </a:moveTo>
                  <a:lnTo>
                    <a:pt x="96177" y="100368"/>
                  </a:lnTo>
                  <a:lnTo>
                    <a:pt x="95808" y="99644"/>
                  </a:lnTo>
                  <a:lnTo>
                    <a:pt x="95618" y="98513"/>
                  </a:lnTo>
                  <a:lnTo>
                    <a:pt x="95681" y="97980"/>
                  </a:lnTo>
                  <a:lnTo>
                    <a:pt x="95123" y="97650"/>
                  </a:lnTo>
                  <a:lnTo>
                    <a:pt x="94437" y="97548"/>
                  </a:lnTo>
                  <a:lnTo>
                    <a:pt x="92544" y="98183"/>
                  </a:lnTo>
                  <a:lnTo>
                    <a:pt x="91884" y="99529"/>
                  </a:lnTo>
                  <a:lnTo>
                    <a:pt x="92710" y="102006"/>
                  </a:lnTo>
                  <a:lnTo>
                    <a:pt x="94056" y="102666"/>
                  </a:lnTo>
                  <a:lnTo>
                    <a:pt x="95910" y="102031"/>
                  </a:lnTo>
                  <a:lnTo>
                    <a:pt x="96393" y="101574"/>
                  </a:lnTo>
                  <a:lnTo>
                    <a:pt x="96659" y="101015"/>
                  </a:lnTo>
                  <a:close/>
                </a:path>
                <a:path w="100964" h="185420">
                  <a:moveTo>
                    <a:pt x="97307" y="40525"/>
                  </a:moveTo>
                  <a:lnTo>
                    <a:pt x="96989" y="39751"/>
                  </a:lnTo>
                  <a:lnTo>
                    <a:pt x="95694" y="38455"/>
                  </a:lnTo>
                  <a:lnTo>
                    <a:pt x="94919" y="38125"/>
                  </a:lnTo>
                  <a:lnTo>
                    <a:pt x="93091" y="38125"/>
                  </a:lnTo>
                  <a:lnTo>
                    <a:pt x="92303" y="38455"/>
                  </a:lnTo>
                  <a:lnTo>
                    <a:pt x="91020" y="39751"/>
                  </a:lnTo>
                  <a:lnTo>
                    <a:pt x="90690" y="40525"/>
                  </a:lnTo>
                  <a:lnTo>
                    <a:pt x="90690" y="42354"/>
                  </a:lnTo>
                  <a:lnTo>
                    <a:pt x="91020" y="43141"/>
                  </a:lnTo>
                  <a:lnTo>
                    <a:pt x="92303" y="44437"/>
                  </a:lnTo>
                  <a:lnTo>
                    <a:pt x="93091" y="44754"/>
                  </a:lnTo>
                  <a:lnTo>
                    <a:pt x="94919" y="44754"/>
                  </a:lnTo>
                  <a:lnTo>
                    <a:pt x="95694" y="44437"/>
                  </a:lnTo>
                  <a:lnTo>
                    <a:pt x="96989" y="43141"/>
                  </a:lnTo>
                  <a:lnTo>
                    <a:pt x="97307" y="42354"/>
                  </a:lnTo>
                  <a:lnTo>
                    <a:pt x="97307" y="40525"/>
                  </a:lnTo>
                  <a:close/>
                </a:path>
                <a:path w="100964" h="185420">
                  <a:moveTo>
                    <a:pt x="97624" y="128701"/>
                  </a:moveTo>
                  <a:lnTo>
                    <a:pt x="96926" y="126466"/>
                  </a:lnTo>
                  <a:lnTo>
                    <a:pt x="95605" y="125780"/>
                  </a:lnTo>
                  <a:lnTo>
                    <a:pt x="94373" y="126161"/>
                  </a:lnTo>
                  <a:lnTo>
                    <a:pt x="93687" y="126542"/>
                  </a:lnTo>
                  <a:lnTo>
                    <a:pt x="95148" y="126746"/>
                  </a:lnTo>
                  <a:lnTo>
                    <a:pt x="96354" y="127850"/>
                  </a:lnTo>
                  <a:lnTo>
                    <a:pt x="96570" y="129705"/>
                  </a:lnTo>
                  <a:lnTo>
                    <a:pt x="96443" y="130302"/>
                  </a:lnTo>
                  <a:lnTo>
                    <a:pt x="97231" y="129717"/>
                  </a:lnTo>
                  <a:lnTo>
                    <a:pt x="97624" y="128701"/>
                  </a:lnTo>
                  <a:close/>
                </a:path>
                <a:path w="100964" h="185420">
                  <a:moveTo>
                    <a:pt x="100584" y="63957"/>
                  </a:moveTo>
                  <a:lnTo>
                    <a:pt x="100431" y="61290"/>
                  </a:lnTo>
                  <a:lnTo>
                    <a:pt x="98869" y="59893"/>
                  </a:lnTo>
                  <a:lnTo>
                    <a:pt x="95211" y="60109"/>
                  </a:lnTo>
                  <a:lnTo>
                    <a:pt x="93827" y="61671"/>
                  </a:lnTo>
                  <a:lnTo>
                    <a:pt x="94005" y="64566"/>
                  </a:lnTo>
                  <a:lnTo>
                    <a:pt x="94602" y="65443"/>
                  </a:lnTo>
                  <a:lnTo>
                    <a:pt x="95415" y="66001"/>
                  </a:lnTo>
                  <a:lnTo>
                    <a:pt x="95567" y="65100"/>
                  </a:lnTo>
                  <a:lnTo>
                    <a:pt x="96227" y="64325"/>
                  </a:lnTo>
                  <a:lnTo>
                    <a:pt x="98259" y="63804"/>
                  </a:lnTo>
                  <a:lnTo>
                    <a:pt x="99326" y="64363"/>
                  </a:lnTo>
                  <a:lnTo>
                    <a:pt x="99809" y="65328"/>
                  </a:lnTo>
                  <a:lnTo>
                    <a:pt x="100291" y="64719"/>
                  </a:lnTo>
                  <a:lnTo>
                    <a:pt x="100584" y="63957"/>
                  </a:lnTo>
                  <a:close/>
                </a:path>
              </a:pathLst>
            </a:custGeom>
            <a:solidFill>
              <a:srgbClr val="7BB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82303" y="4505375"/>
              <a:ext cx="319405" cy="260985"/>
            </a:xfrm>
            <a:custGeom>
              <a:avLst/>
              <a:gdLst/>
              <a:ahLst/>
              <a:cxnLst/>
              <a:rect l="l" t="t" r="r" b="b"/>
              <a:pathLst>
                <a:path w="319405" h="260985">
                  <a:moveTo>
                    <a:pt x="4457" y="196697"/>
                  </a:moveTo>
                  <a:lnTo>
                    <a:pt x="4165" y="195694"/>
                  </a:lnTo>
                  <a:lnTo>
                    <a:pt x="4152" y="194957"/>
                  </a:lnTo>
                  <a:lnTo>
                    <a:pt x="4279" y="194233"/>
                  </a:lnTo>
                  <a:lnTo>
                    <a:pt x="3822" y="193611"/>
                  </a:lnTo>
                  <a:lnTo>
                    <a:pt x="3111" y="193205"/>
                  </a:lnTo>
                  <a:lnTo>
                    <a:pt x="990" y="193332"/>
                  </a:lnTo>
                  <a:lnTo>
                    <a:pt x="0" y="194449"/>
                  </a:lnTo>
                  <a:lnTo>
                    <a:pt x="152" y="197053"/>
                  </a:lnTo>
                  <a:lnTo>
                    <a:pt x="1257" y="198056"/>
                  </a:lnTo>
                  <a:lnTo>
                    <a:pt x="3416" y="197929"/>
                  </a:lnTo>
                  <a:lnTo>
                    <a:pt x="4102" y="197408"/>
                  </a:lnTo>
                  <a:lnTo>
                    <a:pt x="4457" y="196697"/>
                  </a:lnTo>
                  <a:close/>
                </a:path>
                <a:path w="319405" h="260985">
                  <a:moveTo>
                    <a:pt x="28308" y="220700"/>
                  </a:moveTo>
                  <a:lnTo>
                    <a:pt x="27470" y="218579"/>
                  </a:lnTo>
                  <a:lnTo>
                    <a:pt x="25412" y="217106"/>
                  </a:lnTo>
                  <a:lnTo>
                    <a:pt x="22148" y="217297"/>
                  </a:lnTo>
                  <a:lnTo>
                    <a:pt x="21374" y="217601"/>
                  </a:lnTo>
                  <a:lnTo>
                    <a:pt x="20675" y="218008"/>
                  </a:lnTo>
                  <a:lnTo>
                    <a:pt x="21551" y="218198"/>
                  </a:lnTo>
                  <a:lnTo>
                    <a:pt x="22288" y="218884"/>
                  </a:lnTo>
                  <a:lnTo>
                    <a:pt x="22733" y="221043"/>
                  </a:lnTo>
                  <a:lnTo>
                    <a:pt x="21983" y="222211"/>
                  </a:lnTo>
                  <a:lnTo>
                    <a:pt x="20802" y="222554"/>
                  </a:lnTo>
                  <a:lnTo>
                    <a:pt x="20675" y="223596"/>
                  </a:lnTo>
                  <a:lnTo>
                    <a:pt x="19888" y="224459"/>
                  </a:lnTo>
                  <a:lnTo>
                    <a:pt x="18643" y="224612"/>
                  </a:lnTo>
                  <a:lnTo>
                    <a:pt x="18351" y="224561"/>
                  </a:lnTo>
                  <a:lnTo>
                    <a:pt x="19177" y="226707"/>
                  </a:lnTo>
                  <a:lnTo>
                    <a:pt x="21247" y="228219"/>
                  </a:lnTo>
                  <a:lnTo>
                    <a:pt x="25501" y="227965"/>
                  </a:lnTo>
                  <a:lnTo>
                    <a:pt x="26987" y="226898"/>
                  </a:lnTo>
                  <a:lnTo>
                    <a:pt x="27876" y="225412"/>
                  </a:lnTo>
                  <a:lnTo>
                    <a:pt x="27279" y="224586"/>
                  </a:lnTo>
                  <a:lnTo>
                    <a:pt x="26835" y="222770"/>
                  </a:lnTo>
                  <a:lnTo>
                    <a:pt x="27330" y="221488"/>
                  </a:lnTo>
                  <a:lnTo>
                    <a:pt x="28308" y="220700"/>
                  </a:lnTo>
                  <a:close/>
                </a:path>
                <a:path w="319405" h="260985">
                  <a:moveTo>
                    <a:pt x="34785" y="259232"/>
                  </a:moveTo>
                  <a:lnTo>
                    <a:pt x="34709" y="257759"/>
                  </a:lnTo>
                  <a:lnTo>
                    <a:pt x="34582" y="257429"/>
                  </a:lnTo>
                  <a:lnTo>
                    <a:pt x="33426" y="258076"/>
                  </a:lnTo>
                  <a:lnTo>
                    <a:pt x="31800" y="258419"/>
                  </a:lnTo>
                  <a:lnTo>
                    <a:pt x="30899" y="258279"/>
                  </a:lnTo>
                  <a:lnTo>
                    <a:pt x="30048" y="258000"/>
                  </a:lnTo>
                  <a:lnTo>
                    <a:pt x="30099" y="259511"/>
                  </a:lnTo>
                  <a:lnTo>
                    <a:pt x="31203" y="260502"/>
                  </a:lnTo>
                  <a:lnTo>
                    <a:pt x="33794" y="260350"/>
                  </a:lnTo>
                  <a:lnTo>
                    <a:pt x="34785" y="259232"/>
                  </a:lnTo>
                  <a:close/>
                </a:path>
                <a:path w="319405" h="260985">
                  <a:moveTo>
                    <a:pt x="42202" y="163525"/>
                  </a:moveTo>
                  <a:lnTo>
                    <a:pt x="41503" y="159981"/>
                  </a:lnTo>
                  <a:lnTo>
                    <a:pt x="39763" y="158826"/>
                  </a:lnTo>
                  <a:lnTo>
                    <a:pt x="37236" y="159321"/>
                  </a:lnTo>
                  <a:lnTo>
                    <a:pt x="36652" y="159740"/>
                  </a:lnTo>
                  <a:lnTo>
                    <a:pt x="36182" y="160261"/>
                  </a:lnTo>
                  <a:lnTo>
                    <a:pt x="35750" y="159537"/>
                  </a:lnTo>
                  <a:lnTo>
                    <a:pt x="34950" y="159054"/>
                  </a:lnTo>
                  <a:lnTo>
                    <a:pt x="33020" y="159169"/>
                  </a:lnTo>
                  <a:lnTo>
                    <a:pt x="32207" y="159893"/>
                  </a:lnTo>
                  <a:lnTo>
                    <a:pt x="31940" y="160832"/>
                  </a:lnTo>
                  <a:lnTo>
                    <a:pt x="33083" y="160401"/>
                  </a:lnTo>
                  <a:lnTo>
                    <a:pt x="34455" y="160324"/>
                  </a:lnTo>
                  <a:lnTo>
                    <a:pt x="39395" y="165608"/>
                  </a:lnTo>
                  <a:lnTo>
                    <a:pt x="41097" y="165188"/>
                  </a:lnTo>
                  <a:lnTo>
                    <a:pt x="42202" y="163525"/>
                  </a:lnTo>
                  <a:close/>
                </a:path>
                <a:path w="319405" h="260985">
                  <a:moveTo>
                    <a:pt x="48196" y="174548"/>
                  </a:moveTo>
                  <a:lnTo>
                    <a:pt x="47752" y="174332"/>
                  </a:lnTo>
                  <a:lnTo>
                    <a:pt x="47256" y="174218"/>
                  </a:lnTo>
                  <a:lnTo>
                    <a:pt x="45453" y="174574"/>
                  </a:lnTo>
                  <a:lnTo>
                    <a:pt x="44627" y="175818"/>
                  </a:lnTo>
                  <a:lnTo>
                    <a:pt x="45135" y="178371"/>
                  </a:lnTo>
                  <a:lnTo>
                    <a:pt x="46367" y="179209"/>
                  </a:lnTo>
                  <a:lnTo>
                    <a:pt x="47637" y="178955"/>
                  </a:lnTo>
                  <a:lnTo>
                    <a:pt x="47332" y="178130"/>
                  </a:lnTo>
                  <a:lnTo>
                    <a:pt x="47231" y="176504"/>
                  </a:lnTo>
                  <a:lnTo>
                    <a:pt x="47625" y="175463"/>
                  </a:lnTo>
                  <a:lnTo>
                    <a:pt x="48196" y="174548"/>
                  </a:lnTo>
                  <a:close/>
                </a:path>
                <a:path w="319405" h="260985">
                  <a:moveTo>
                    <a:pt x="49491" y="212128"/>
                  </a:moveTo>
                  <a:lnTo>
                    <a:pt x="49288" y="208521"/>
                  </a:lnTo>
                  <a:lnTo>
                    <a:pt x="46723" y="206248"/>
                  </a:lnTo>
                  <a:lnTo>
                    <a:pt x="40754" y="206590"/>
                  </a:lnTo>
                  <a:lnTo>
                    <a:pt x="38481" y="209156"/>
                  </a:lnTo>
                  <a:lnTo>
                    <a:pt x="38836" y="215125"/>
                  </a:lnTo>
                  <a:lnTo>
                    <a:pt x="41389" y="217411"/>
                  </a:lnTo>
                  <a:lnTo>
                    <a:pt x="45046" y="217195"/>
                  </a:lnTo>
                  <a:lnTo>
                    <a:pt x="45669" y="217004"/>
                  </a:lnTo>
                  <a:lnTo>
                    <a:pt x="46240" y="216712"/>
                  </a:lnTo>
                  <a:lnTo>
                    <a:pt x="46139" y="214934"/>
                  </a:lnTo>
                  <a:lnTo>
                    <a:pt x="47459" y="213436"/>
                  </a:lnTo>
                  <a:lnTo>
                    <a:pt x="49212" y="213245"/>
                  </a:lnTo>
                  <a:lnTo>
                    <a:pt x="49491" y="212128"/>
                  </a:lnTo>
                  <a:close/>
                </a:path>
                <a:path w="319405" h="260985">
                  <a:moveTo>
                    <a:pt x="49834" y="254152"/>
                  </a:moveTo>
                  <a:lnTo>
                    <a:pt x="49682" y="251485"/>
                  </a:lnTo>
                  <a:lnTo>
                    <a:pt x="49301" y="250761"/>
                  </a:lnTo>
                  <a:lnTo>
                    <a:pt x="48755" y="250215"/>
                  </a:lnTo>
                  <a:lnTo>
                    <a:pt x="47625" y="250469"/>
                  </a:lnTo>
                  <a:lnTo>
                    <a:pt x="46685" y="250024"/>
                  </a:lnTo>
                  <a:lnTo>
                    <a:pt x="46164" y="249224"/>
                  </a:lnTo>
                  <a:lnTo>
                    <a:pt x="45123" y="249313"/>
                  </a:lnTo>
                  <a:lnTo>
                    <a:pt x="44259" y="249897"/>
                  </a:lnTo>
                  <a:lnTo>
                    <a:pt x="43713" y="250736"/>
                  </a:lnTo>
                  <a:lnTo>
                    <a:pt x="44284" y="251066"/>
                  </a:lnTo>
                  <a:lnTo>
                    <a:pt x="44729" y="251625"/>
                  </a:lnTo>
                  <a:lnTo>
                    <a:pt x="45008" y="253238"/>
                  </a:lnTo>
                  <a:lnTo>
                    <a:pt x="44615" y="254088"/>
                  </a:lnTo>
                  <a:lnTo>
                    <a:pt x="43942" y="254609"/>
                  </a:lnTo>
                  <a:lnTo>
                    <a:pt x="44450" y="255231"/>
                  </a:lnTo>
                  <a:lnTo>
                    <a:pt x="45173" y="255625"/>
                  </a:lnTo>
                  <a:lnTo>
                    <a:pt x="46621" y="255828"/>
                  </a:lnTo>
                  <a:lnTo>
                    <a:pt x="48437" y="255714"/>
                  </a:lnTo>
                  <a:lnTo>
                    <a:pt x="49834" y="254152"/>
                  </a:lnTo>
                  <a:close/>
                </a:path>
                <a:path w="319405" h="260985">
                  <a:moveTo>
                    <a:pt x="50723" y="235331"/>
                  </a:moveTo>
                  <a:lnTo>
                    <a:pt x="50546" y="234302"/>
                  </a:lnTo>
                  <a:lnTo>
                    <a:pt x="50101" y="233413"/>
                  </a:lnTo>
                  <a:lnTo>
                    <a:pt x="49453" y="232676"/>
                  </a:lnTo>
                  <a:lnTo>
                    <a:pt x="49098" y="232968"/>
                  </a:lnTo>
                  <a:lnTo>
                    <a:pt x="48666" y="233184"/>
                  </a:lnTo>
                  <a:lnTo>
                    <a:pt x="46850" y="233286"/>
                  </a:lnTo>
                  <a:lnTo>
                    <a:pt x="45732" y="232295"/>
                  </a:lnTo>
                  <a:lnTo>
                    <a:pt x="45681" y="230873"/>
                  </a:lnTo>
                  <a:lnTo>
                    <a:pt x="45161" y="230797"/>
                  </a:lnTo>
                  <a:lnTo>
                    <a:pt x="43065" y="230924"/>
                  </a:lnTo>
                  <a:lnTo>
                    <a:pt x="41376" y="232257"/>
                  </a:lnTo>
                  <a:lnTo>
                    <a:pt x="40589" y="234061"/>
                  </a:lnTo>
                  <a:lnTo>
                    <a:pt x="41948" y="234238"/>
                  </a:lnTo>
                  <a:lnTo>
                    <a:pt x="43129" y="235216"/>
                  </a:lnTo>
                  <a:lnTo>
                    <a:pt x="43713" y="238074"/>
                  </a:lnTo>
                  <a:lnTo>
                    <a:pt x="43002" y="239445"/>
                  </a:lnTo>
                  <a:lnTo>
                    <a:pt x="41808" y="240144"/>
                  </a:lnTo>
                  <a:lnTo>
                    <a:pt x="42506" y="240804"/>
                  </a:lnTo>
                  <a:lnTo>
                    <a:pt x="43395" y="241198"/>
                  </a:lnTo>
                  <a:lnTo>
                    <a:pt x="45300" y="241642"/>
                  </a:lnTo>
                  <a:lnTo>
                    <a:pt x="47167" y="241541"/>
                  </a:lnTo>
                  <a:lnTo>
                    <a:pt x="48348" y="240906"/>
                  </a:lnTo>
                  <a:lnTo>
                    <a:pt x="49250" y="240017"/>
                  </a:lnTo>
                  <a:lnTo>
                    <a:pt x="48869" y="239280"/>
                  </a:lnTo>
                  <a:lnTo>
                    <a:pt x="48526" y="237337"/>
                  </a:lnTo>
                  <a:lnTo>
                    <a:pt x="49377" y="235927"/>
                  </a:lnTo>
                  <a:lnTo>
                    <a:pt x="50723" y="235331"/>
                  </a:lnTo>
                  <a:close/>
                </a:path>
                <a:path w="319405" h="260985">
                  <a:moveTo>
                    <a:pt x="59893" y="154698"/>
                  </a:moveTo>
                  <a:lnTo>
                    <a:pt x="57683" y="154228"/>
                  </a:lnTo>
                  <a:lnTo>
                    <a:pt x="55880" y="152450"/>
                  </a:lnTo>
                  <a:lnTo>
                    <a:pt x="55613" y="149999"/>
                  </a:lnTo>
                  <a:lnTo>
                    <a:pt x="55549" y="149415"/>
                  </a:lnTo>
                  <a:lnTo>
                    <a:pt x="55549" y="153606"/>
                  </a:lnTo>
                  <a:lnTo>
                    <a:pt x="54559" y="154711"/>
                  </a:lnTo>
                  <a:lnTo>
                    <a:pt x="51955" y="154851"/>
                  </a:lnTo>
                  <a:lnTo>
                    <a:pt x="50850" y="153847"/>
                  </a:lnTo>
                  <a:lnTo>
                    <a:pt x="50711" y="151244"/>
                  </a:lnTo>
                  <a:lnTo>
                    <a:pt x="51701" y="150139"/>
                  </a:lnTo>
                  <a:lnTo>
                    <a:pt x="54305" y="149999"/>
                  </a:lnTo>
                  <a:lnTo>
                    <a:pt x="55410" y="150990"/>
                  </a:lnTo>
                  <a:lnTo>
                    <a:pt x="55549" y="153606"/>
                  </a:lnTo>
                  <a:lnTo>
                    <a:pt x="55549" y="149415"/>
                  </a:lnTo>
                  <a:lnTo>
                    <a:pt x="55486" y="148831"/>
                  </a:lnTo>
                  <a:lnTo>
                    <a:pt x="55854" y="147701"/>
                  </a:lnTo>
                  <a:lnTo>
                    <a:pt x="56438" y="146710"/>
                  </a:lnTo>
                  <a:lnTo>
                    <a:pt x="55740" y="146558"/>
                  </a:lnTo>
                  <a:lnTo>
                    <a:pt x="54991" y="146532"/>
                  </a:lnTo>
                  <a:lnTo>
                    <a:pt x="51295" y="147256"/>
                  </a:lnTo>
                  <a:lnTo>
                    <a:pt x="49466" y="149999"/>
                  </a:lnTo>
                  <a:lnTo>
                    <a:pt x="49568" y="150990"/>
                  </a:lnTo>
                  <a:lnTo>
                    <a:pt x="50558" y="155981"/>
                  </a:lnTo>
                  <a:lnTo>
                    <a:pt x="53403" y="157886"/>
                  </a:lnTo>
                  <a:lnTo>
                    <a:pt x="57912" y="156984"/>
                  </a:lnTo>
                  <a:lnTo>
                    <a:pt x="59143" y="155994"/>
                  </a:lnTo>
                  <a:lnTo>
                    <a:pt x="59817" y="154851"/>
                  </a:lnTo>
                  <a:lnTo>
                    <a:pt x="59893" y="154698"/>
                  </a:lnTo>
                  <a:close/>
                </a:path>
                <a:path w="319405" h="260985">
                  <a:moveTo>
                    <a:pt x="60375" y="161886"/>
                  </a:moveTo>
                  <a:lnTo>
                    <a:pt x="59893" y="161810"/>
                  </a:lnTo>
                  <a:lnTo>
                    <a:pt x="58597" y="161886"/>
                  </a:lnTo>
                  <a:lnTo>
                    <a:pt x="57607" y="163004"/>
                  </a:lnTo>
                  <a:lnTo>
                    <a:pt x="57734" y="165404"/>
                  </a:lnTo>
                  <a:lnTo>
                    <a:pt x="58572" y="166255"/>
                  </a:lnTo>
                  <a:lnTo>
                    <a:pt x="59601" y="166446"/>
                  </a:lnTo>
                  <a:lnTo>
                    <a:pt x="59486" y="166065"/>
                  </a:lnTo>
                  <a:lnTo>
                    <a:pt x="59385" y="165163"/>
                  </a:lnTo>
                  <a:lnTo>
                    <a:pt x="59664" y="164325"/>
                  </a:lnTo>
                  <a:lnTo>
                    <a:pt x="60185" y="163664"/>
                  </a:lnTo>
                  <a:lnTo>
                    <a:pt x="60058" y="162826"/>
                  </a:lnTo>
                  <a:lnTo>
                    <a:pt x="60375" y="161886"/>
                  </a:lnTo>
                  <a:close/>
                </a:path>
                <a:path w="319405" h="260985">
                  <a:moveTo>
                    <a:pt x="61633" y="253885"/>
                  </a:moveTo>
                  <a:lnTo>
                    <a:pt x="60731" y="253174"/>
                  </a:lnTo>
                  <a:lnTo>
                    <a:pt x="60083" y="252171"/>
                  </a:lnTo>
                  <a:lnTo>
                    <a:pt x="59778" y="250990"/>
                  </a:lnTo>
                  <a:lnTo>
                    <a:pt x="59651" y="251472"/>
                  </a:lnTo>
                  <a:lnTo>
                    <a:pt x="59740" y="252857"/>
                  </a:lnTo>
                  <a:lnTo>
                    <a:pt x="60579" y="253695"/>
                  </a:lnTo>
                  <a:lnTo>
                    <a:pt x="61633" y="253885"/>
                  </a:lnTo>
                  <a:close/>
                </a:path>
                <a:path w="319405" h="260985">
                  <a:moveTo>
                    <a:pt x="65049" y="139382"/>
                  </a:moveTo>
                  <a:lnTo>
                    <a:pt x="63931" y="135902"/>
                  </a:lnTo>
                  <a:lnTo>
                    <a:pt x="62077" y="134937"/>
                  </a:lnTo>
                  <a:lnTo>
                    <a:pt x="60071" y="135585"/>
                  </a:lnTo>
                  <a:lnTo>
                    <a:pt x="59042" y="136334"/>
                  </a:lnTo>
                  <a:lnTo>
                    <a:pt x="58191" y="137185"/>
                  </a:lnTo>
                  <a:lnTo>
                    <a:pt x="57810" y="138430"/>
                  </a:lnTo>
                  <a:lnTo>
                    <a:pt x="58750" y="141401"/>
                  </a:lnTo>
                  <a:lnTo>
                    <a:pt x="60604" y="142367"/>
                  </a:lnTo>
                  <a:lnTo>
                    <a:pt x="64084" y="141249"/>
                  </a:lnTo>
                  <a:lnTo>
                    <a:pt x="65049" y="139382"/>
                  </a:lnTo>
                  <a:close/>
                </a:path>
                <a:path w="319405" h="260985">
                  <a:moveTo>
                    <a:pt x="66027" y="172351"/>
                  </a:moveTo>
                  <a:lnTo>
                    <a:pt x="65506" y="169722"/>
                  </a:lnTo>
                  <a:lnTo>
                    <a:pt x="65024" y="169049"/>
                  </a:lnTo>
                  <a:lnTo>
                    <a:pt x="64401" y="168579"/>
                  </a:lnTo>
                  <a:lnTo>
                    <a:pt x="63588" y="168948"/>
                  </a:lnTo>
                  <a:lnTo>
                    <a:pt x="62280" y="169087"/>
                  </a:lnTo>
                  <a:lnTo>
                    <a:pt x="61480" y="168833"/>
                  </a:lnTo>
                  <a:lnTo>
                    <a:pt x="60833" y="168351"/>
                  </a:lnTo>
                  <a:lnTo>
                    <a:pt x="59626" y="169037"/>
                  </a:lnTo>
                  <a:lnTo>
                    <a:pt x="58915" y="170408"/>
                  </a:lnTo>
                  <a:lnTo>
                    <a:pt x="59550" y="173647"/>
                  </a:lnTo>
                  <a:lnTo>
                    <a:pt x="61277" y="174815"/>
                  </a:lnTo>
                  <a:lnTo>
                    <a:pt x="64858" y="174104"/>
                  </a:lnTo>
                  <a:lnTo>
                    <a:pt x="66027" y="172351"/>
                  </a:lnTo>
                  <a:close/>
                </a:path>
                <a:path w="319405" h="260985">
                  <a:moveTo>
                    <a:pt x="71602" y="186651"/>
                  </a:moveTo>
                  <a:lnTo>
                    <a:pt x="71094" y="184086"/>
                  </a:lnTo>
                  <a:lnTo>
                    <a:pt x="69862" y="183261"/>
                  </a:lnTo>
                  <a:lnTo>
                    <a:pt x="67906" y="183642"/>
                  </a:lnTo>
                  <a:lnTo>
                    <a:pt x="67386" y="184061"/>
                  </a:lnTo>
                  <a:lnTo>
                    <a:pt x="67043" y="184594"/>
                  </a:lnTo>
                  <a:lnTo>
                    <a:pt x="67614" y="185153"/>
                  </a:lnTo>
                  <a:lnTo>
                    <a:pt x="68008" y="185902"/>
                  </a:lnTo>
                  <a:lnTo>
                    <a:pt x="68084" y="187147"/>
                  </a:lnTo>
                  <a:lnTo>
                    <a:pt x="67906" y="187871"/>
                  </a:lnTo>
                  <a:lnTo>
                    <a:pt x="68376" y="188137"/>
                  </a:lnTo>
                  <a:lnTo>
                    <a:pt x="68935" y="188264"/>
                  </a:lnTo>
                  <a:lnTo>
                    <a:pt x="70777" y="187896"/>
                  </a:lnTo>
                  <a:lnTo>
                    <a:pt x="71602" y="186651"/>
                  </a:lnTo>
                  <a:close/>
                </a:path>
                <a:path w="319405" h="260985">
                  <a:moveTo>
                    <a:pt x="72085" y="196596"/>
                  </a:moveTo>
                  <a:lnTo>
                    <a:pt x="71551" y="195326"/>
                  </a:lnTo>
                  <a:lnTo>
                    <a:pt x="69443" y="193205"/>
                  </a:lnTo>
                  <a:lnTo>
                    <a:pt x="68173" y="192684"/>
                  </a:lnTo>
                  <a:lnTo>
                    <a:pt x="65189" y="192684"/>
                  </a:lnTo>
                  <a:lnTo>
                    <a:pt x="63919" y="193205"/>
                  </a:lnTo>
                  <a:lnTo>
                    <a:pt x="61798" y="195326"/>
                  </a:lnTo>
                  <a:lnTo>
                    <a:pt x="61277" y="196596"/>
                  </a:lnTo>
                  <a:lnTo>
                    <a:pt x="61277" y="199593"/>
                  </a:lnTo>
                  <a:lnTo>
                    <a:pt x="61798" y="200875"/>
                  </a:lnTo>
                  <a:lnTo>
                    <a:pt x="63919" y="202984"/>
                  </a:lnTo>
                  <a:lnTo>
                    <a:pt x="65189" y="203517"/>
                  </a:lnTo>
                  <a:lnTo>
                    <a:pt x="68173" y="203517"/>
                  </a:lnTo>
                  <a:lnTo>
                    <a:pt x="69443" y="202984"/>
                  </a:lnTo>
                  <a:lnTo>
                    <a:pt x="71551" y="200875"/>
                  </a:lnTo>
                  <a:lnTo>
                    <a:pt x="72085" y="199593"/>
                  </a:lnTo>
                  <a:lnTo>
                    <a:pt x="72085" y="196596"/>
                  </a:lnTo>
                  <a:close/>
                </a:path>
                <a:path w="319405" h="260985">
                  <a:moveTo>
                    <a:pt x="72161" y="221970"/>
                  </a:moveTo>
                  <a:lnTo>
                    <a:pt x="71132" y="221627"/>
                  </a:lnTo>
                  <a:lnTo>
                    <a:pt x="70269" y="220840"/>
                  </a:lnTo>
                  <a:lnTo>
                    <a:pt x="69786" y="218935"/>
                  </a:lnTo>
                  <a:lnTo>
                    <a:pt x="69913" y="218173"/>
                  </a:lnTo>
                  <a:lnTo>
                    <a:pt x="70218" y="217512"/>
                  </a:lnTo>
                  <a:lnTo>
                    <a:pt x="69100" y="217512"/>
                  </a:lnTo>
                  <a:lnTo>
                    <a:pt x="68097" y="216750"/>
                  </a:lnTo>
                  <a:lnTo>
                    <a:pt x="67856" y="215341"/>
                  </a:lnTo>
                  <a:lnTo>
                    <a:pt x="67932" y="214858"/>
                  </a:lnTo>
                  <a:lnTo>
                    <a:pt x="67195" y="214668"/>
                  </a:lnTo>
                  <a:lnTo>
                    <a:pt x="63804" y="214858"/>
                  </a:lnTo>
                  <a:lnTo>
                    <a:pt x="61531" y="217424"/>
                  </a:lnTo>
                  <a:lnTo>
                    <a:pt x="61734" y="220980"/>
                  </a:lnTo>
                  <a:lnTo>
                    <a:pt x="62115" y="221970"/>
                  </a:lnTo>
                  <a:lnTo>
                    <a:pt x="62484" y="221665"/>
                  </a:lnTo>
                  <a:lnTo>
                    <a:pt x="62928" y="221437"/>
                  </a:lnTo>
                  <a:lnTo>
                    <a:pt x="64744" y="221322"/>
                  </a:lnTo>
                  <a:lnTo>
                    <a:pt x="65849" y="222313"/>
                  </a:lnTo>
                  <a:lnTo>
                    <a:pt x="65963" y="224231"/>
                  </a:lnTo>
                  <a:lnTo>
                    <a:pt x="65747" y="224777"/>
                  </a:lnTo>
                  <a:lnTo>
                    <a:pt x="65405" y="225221"/>
                  </a:lnTo>
                  <a:lnTo>
                    <a:pt x="66040" y="225425"/>
                  </a:lnTo>
                  <a:lnTo>
                    <a:pt x="66713" y="225552"/>
                  </a:lnTo>
                  <a:lnTo>
                    <a:pt x="69621" y="225374"/>
                  </a:lnTo>
                  <a:lnTo>
                    <a:pt x="71437" y="223926"/>
                  </a:lnTo>
                  <a:lnTo>
                    <a:pt x="72161" y="221970"/>
                  </a:lnTo>
                  <a:close/>
                </a:path>
                <a:path w="319405" h="260985">
                  <a:moveTo>
                    <a:pt x="73812" y="151434"/>
                  </a:moveTo>
                  <a:lnTo>
                    <a:pt x="73317" y="149847"/>
                  </a:lnTo>
                  <a:lnTo>
                    <a:pt x="71983" y="149161"/>
                  </a:lnTo>
                  <a:lnTo>
                    <a:pt x="69494" y="149948"/>
                  </a:lnTo>
                  <a:lnTo>
                    <a:pt x="68821" y="151269"/>
                  </a:lnTo>
                  <a:lnTo>
                    <a:pt x="69545" y="153568"/>
                  </a:lnTo>
                  <a:lnTo>
                    <a:pt x="70548" y="154178"/>
                  </a:lnTo>
                  <a:lnTo>
                    <a:pt x="71589" y="154114"/>
                  </a:lnTo>
                  <a:lnTo>
                    <a:pt x="71780" y="153047"/>
                  </a:lnTo>
                  <a:lnTo>
                    <a:pt x="72644" y="152184"/>
                  </a:lnTo>
                  <a:lnTo>
                    <a:pt x="73774" y="152133"/>
                  </a:lnTo>
                  <a:lnTo>
                    <a:pt x="73812" y="151434"/>
                  </a:lnTo>
                  <a:close/>
                </a:path>
                <a:path w="319405" h="260985">
                  <a:moveTo>
                    <a:pt x="79933" y="242912"/>
                  </a:moveTo>
                  <a:lnTo>
                    <a:pt x="79146" y="242125"/>
                  </a:lnTo>
                  <a:lnTo>
                    <a:pt x="76009" y="242125"/>
                  </a:lnTo>
                  <a:lnTo>
                    <a:pt x="75222" y="242912"/>
                  </a:lnTo>
                  <a:lnTo>
                    <a:pt x="75222" y="246062"/>
                  </a:lnTo>
                  <a:lnTo>
                    <a:pt x="76009" y="246849"/>
                  </a:lnTo>
                  <a:lnTo>
                    <a:pt x="79146" y="246849"/>
                  </a:lnTo>
                  <a:lnTo>
                    <a:pt x="79933" y="246062"/>
                  </a:lnTo>
                  <a:lnTo>
                    <a:pt x="79933" y="242912"/>
                  </a:lnTo>
                  <a:close/>
                </a:path>
                <a:path w="319405" h="260985">
                  <a:moveTo>
                    <a:pt x="79997" y="140538"/>
                  </a:moveTo>
                  <a:lnTo>
                    <a:pt x="79629" y="137718"/>
                  </a:lnTo>
                  <a:lnTo>
                    <a:pt x="79095" y="137490"/>
                  </a:lnTo>
                  <a:lnTo>
                    <a:pt x="78663" y="137071"/>
                  </a:lnTo>
                  <a:lnTo>
                    <a:pt x="78422" y="136525"/>
                  </a:lnTo>
                  <a:lnTo>
                    <a:pt x="77533" y="135813"/>
                  </a:lnTo>
                  <a:lnTo>
                    <a:pt x="76949" y="134785"/>
                  </a:lnTo>
                  <a:lnTo>
                    <a:pt x="76631" y="133629"/>
                  </a:lnTo>
                  <a:lnTo>
                    <a:pt x="75615" y="133197"/>
                  </a:lnTo>
                  <a:lnTo>
                    <a:pt x="75044" y="133121"/>
                  </a:lnTo>
                  <a:lnTo>
                    <a:pt x="74561" y="133464"/>
                  </a:lnTo>
                  <a:lnTo>
                    <a:pt x="74015" y="133731"/>
                  </a:lnTo>
                  <a:lnTo>
                    <a:pt x="72936" y="133781"/>
                  </a:lnTo>
                  <a:lnTo>
                    <a:pt x="72148" y="133591"/>
                  </a:lnTo>
                  <a:lnTo>
                    <a:pt x="69913" y="134594"/>
                  </a:lnTo>
                  <a:lnTo>
                    <a:pt x="68529" y="136969"/>
                  </a:lnTo>
                  <a:lnTo>
                    <a:pt x="69596" y="142417"/>
                  </a:lnTo>
                  <a:lnTo>
                    <a:pt x="72440" y="144322"/>
                  </a:lnTo>
                  <a:lnTo>
                    <a:pt x="78193" y="143192"/>
                  </a:lnTo>
                  <a:lnTo>
                    <a:pt x="79997" y="140538"/>
                  </a:lnTo>
                  <a:close/>
                </a:path>
                <a:path w="319405" h="260985">
                  <a:moveTo>
                    <a:pt x="82169" y="126250"/>
                  </a:moveTo>
                  <a:lnTo>
                    <a:pt x="82105" y="125501"/>
                  </a:lnTo>
                  <a:lnTo>
                    <a:pt x="81432" y="123393"/>
                  </a:lnTo>
                  <a:lnTo>
                    <a:pt x="80492" y="122351"/>
                  </a:lnTo>
                  <a:lnTo>
                    <a:pt x="79336" y="121704"/>
                  </a:lnTo>
                  <a:lnTo>
                    <a:pt x="71475" y="127254"/>
                  </a:lnTo>
                  <a:lnTo>
                    <a:pt x="71513" y="127647"/>
                  </a:lnTo>
                  <a:lnTo>
                    <a:pt x="72453" y="127177"/>
                  </a:lnTo>
                  <a:lnTo>
                    <a:pt x="74841" y="127050"/>
                  </a:lnTo>
                  <a:lnTo>
                    <a:pt x="76390" y="128447"/>
                  </a:lnTo>
                  <a:lnTo>
                    <a:pt x="76517" y="130822"/>
                  </a:lnTo>
                  <a:lnTo>
                    <a:pt x="76174" y="131787"/>
                  </a:lnTo>
                  <a:lnTo>
                    <a:pt x="76492" y="131775"/>
                  </a:lnTo>
                  <a:lnTo>
                    <a:pt x="76733" y="129273"/>
                  </a:lnTo>
                  <a:lnTo>
                    <a:pt x="78587" y="127177"/>
                  </a:lnTo>
                  <a:lnTo>
                    <a:pt x="81495" y="126860"/>
                  </a:lnTo>
                  <a:lnTo>
                    <a:pt x="82080" y="126974"/>
                  </a:lnTo>
                  <a:lnTo>
                    <a:pt x="82169" y="126250"/>
                  </a:lnTo>
                  <a:close/>
                </a:path>
                <a:path w="319405" h="260985">
                  <a:moveTo>
                    <a:pt x="83426" y="175399"/>
                  </a:moveTo>
                  <a:lnTo>
                    <a:pt x="82854" y="175158"/>
                  </a:lnTo>
                  <a:lnTo>
                    <a:pt x="82219" y="175031"/>
                  </a:lnTo>
                  <a:lnTo>
                    <a:pt x="79781" y="175514"/>
                  </a:lnTo>
                  <a:lnTo>
                    <a:pt x="78613" y="177253"/>
                  </a:lnTo>
                  <a:lnTo>
                    <a:pt x="79159" y="179984"/>
                  </a:lnTo>
                  <a:lnTo>
                    <a:pt x="79717" y="180721"/>
                  </a:lnTo>
                  <a:lnTo>
                    <a:pt x="80454" y="181190"/>
                  </a:lnTo>
                  <a:lnTo>
                    <a:pt x="79997" y="178765"/>
                  </a:lnTo>
                  <a:lnTo>
                    <a:pt x="81254" y="176441"/>
                  </a:lnTo>
                  <a:lnTo>
                    <a:pt x="83426" y="175399"/>
                  </a:lnTo>
                  <a:close/>
                </a:path>
                <a:path w="319405" h="260985">
                  <a:moveTo>
                    <a:pt x="84937" y="164274"/>
                  </a:moveTo>
                  <a:lnTo>
                    <a:pt x="84391" y="161518"/>
                  </a:lnTo>
                  <a:lnTo>
                    <a:pt x="83781" y="158394"/>
                  </a:lnTo>
                  <a:lnTo>
                    <a:pt x="80937" y="156489"/>
                  </a:lnTo>
                  <a:lnTo>
                    <a:pt x="80784" y="156527"/>
                  </a:lnTo>
                  <a:lnTo>
                    <a:pt x="80784" y="165036"/>
                  </a:lnTo>
                  <a:lnTo>
                    <a:pt x="79857" y="166204"/>
                  </a:lnTo>
                  <a:lnTo>
                    <a:pt x="77266" y="166484"/>
                  </a:lnTo>
                  <a:lnTo>
                    <a:pt x="76098" y="165557"/>
                  </a:lnTo>
                  <a:lnTo>
                    <a:pt x="75819" y="162966"/>
                  </a:lnTo>
                  <a:lnTo>
                    <a:pt x="76758" y="161798"/>
                  </a:lnTo>
                  <a:lnTo>
                    <a:pt x="79336" y="161518"/>
                  </a:lnTo>
                  <a:lnTo>
                    <a:pt x="80492" y="162445"/>
                  </a:lnTo>
                  <a:lnTo>
                    <a:pt x="80784" y="165036"/>
                  </a:lnTo>
                  <a:lnTo>
                    <a:pt x="80784" y="156527"/>
                  </a:lnTo>
                  <a:lnTo>
                    <a:pt x="75082" y="157645"/>
                  </a:lnTo>
                  <a:lnTo>
                    <a:pt x="73177" y="160502"/>
                  </a:lnTo>
                  <a:lnTo>
                    <a:pt x="74333" y="166370"/>
                  </a:lnTo>
                  <a:lnTo>
                    <a:pt x="77177" y="168275"/>
                  </a:lnTo>
                  <a:lnTo>
                    <a:pt x="83032" y="167119"/>
                  </a:lnTo>
                  <a:lnTo>
                    <a:pt x="83451" y="166484"/>
                  </a:lnTo>
                  <a:lnTo>
                    <a:pt x="84937" y="164274"/>
                  </a:lnTo>
                  <a:close/>
                </a:path>
                <a:path w="319405" h="260985">
                  <a:moveTo>
                    <a:pt x="86067" y="194005"/>
                  </a:moveTo>
                  <a:lnTo>
                    <a:pt x="85280" y="193217"/>
                  </a:lnTo>
                  <a:lnTo>
                    <a:pt x="82143" y="193217"/>
                  </a:lnTo>
                  <a:lnTo>
                    <a:pt x="81356" y="194005"/>
                  </a:lnTo>
                  <a:lnTo>
                    <a:pt x="81356" y="197154"/>
                  </a:lnTo>
                  <a:lnTo>
                    <a:pt x="82143" y="197942"/>
                  </a:lnTo>
                  <a:lnTo>
                    <a:pt x="85280" y="197942"/>
                  </a:lnTo>
                  <a:lnTo>
                    <a:pt x="86067" y="197154"/>
                  </a:lnTo>
                  <a:lnTo>
                    <a:pt x="86067" y="194005"/>
                  </a:lnTo>
                  <a:close/>
                </a:path>
                <a:path w="319405" h="260985">
                  <a:moveTo>
                    <a:pt x="88849" y="143141"/>
                  </a:moveTo>
                  <a:lnTo>
                    <a:pt x="88112" y="141782"/>
                  </a:lnTo>
                  <a:lnTo>
                    <a:pt x="86537" y="141033"/>
                  </a:lnTo>
                  <a:lnTo>
                    <a:pt x="83261" y="142087"/>
                  </a:lnTo>
                  <a:lnTo>
                    <a:pt x="82296" y="143941"/>
                  </a:lnTo>
                  <a:lnTo>
                    <a:pt x="83337" y="147205"/>
                  </a:lnTo>
                  <a:lnTo>
                    <a:pt x="84823" y="148082"/>
                  </a:lnTo>
                  <a:lnTo>
                    <a:pt x="86360" y="147904"/>
                  </a:lnTo>
                  <a:lnTo>
                    <a:pt x="86309" y="147434"/>
                  </a:lnTo>
                  <a:lnTo>
                    <a:pt x="86461" y="146862"/>
                  </a:lnTo>
                  <a:lnTo>
                    <a:pt x="86118" y="146329"/>
                  </a:lnTo>
                  <a:lnTo>
                    <a:pt x="85712" y="144741"/>
                  </a:lnTo>
                  <a:lnTo>
                    <a:pt x="86474" y="143459"/>
                  </a:lnTo>
                  <a:lnTo>
                    <a:pt x="88112" y="143040"/>
                  </a:lnTo>
                  <a:lnTo>
                    <a:pt x="88849" y="143141"/>
                  </a:lnTo>
                  <a:close/>
                </a:path>
                <a:path w="319405" h="260985">
                  <a:moveTo>
                    <a:pt x="93040" y="215328"/>
                  </a:moveTo>
                  <a:lnTo>
                    <a:pt x="92252" y="214541"/>
                  </a:lnTo>
                  <a:lnTo>
                    <a:pt x="89115" y="214541"/>
                  </a:lnTo>
                  <a:lnTo>
                    <a:pt x="88341" y="215328"/>
                  </a:lnTo>
                  <a:lnTo>
                    <a:pt x="88341" y="218465"/>
                  </a:lnTo>
                  <a:lnTo>
                    <a:pt x="89115" y="219252"/>
                  </a:lnTo>
                  <a:lnTo>
                    <a:pt x="92252" y="219252"/>
                  </a:lnTo>
                  <a:lnTo>
                    <a:pt x="93040" y="218465"/>
                  </a:lnTo>
                  <a:lnTo>
                    <a:pt x="93040" y="215328"/>
                  </a:lnTo>
                  <a:close/>
                </a:path>
                <a:path w="319405" h="260985">
                  <a:moveTo>
                    <a:pt x="96837" y="159004"/>
                  </a:moveTo>
                  <a:lnTo>
                    <a:pt x="96291" y="157314"/>
                  </a:lnTo>
                  <a:lnTo>
                    <a:pt x="95745" y="156743"/>
                  </a:lnTo>
                  <a:lnTo>
                    <a:pt x="95491" y="157632"/>
                  </a:lnTo>
                  <a:lnTo>
                    <a:pt x="94716" y="158343"/>
                  </a:lnTo>
                  <a:lnTo>
                    <a:pt x="93065" y="158521"/>
                  </a:lnTo>
                  <a:lnTo>
                    <a:pt x="92443" y="158305"/>
                  </a:lnTo>
                  <a:lnTo>
                    <a:pt x="91960" y="157899"/>
                  </a:lnTo>
                  <a:lnTo>
                    <a:pt x="91821" y="158762"/>
                  </a:lnTo>
                  <a:lnTo>
                    <a:pt x="92240" y="160083"/>
                  </a:lnTo>
                  <a:lnTo>
                    <a:pt x="93002" y="160667"/>
                  </a:lnTo>
                  <a:lnTo>
                    <a:pt x="94449" y="160832"/>
                  </a:lnTo>
                  <a:lnTo>
                    <a:pt x="94208" y="160832"/>
                  </a:lnTo>
                  <a:lnTo>
                    <a:pt x="93853" y="160782"/>
                  </a:lnTo>
                  <a:lnTo>
                    <a:pt x="93789" y="161315"/>
                  </a:lnTo>
                  <a:lnTo>
                    <a:pt x="94068" y="162712"/>
                  </a:lnTo>
                  <a:lnTo>
                    <a:pt x="94856" y="163525"/>
                  </a:lnTo>
                  <a:lnTo>
                    <a:pt x="95821" y="163931"/>
                  </a:lnTo>
                  <a:lnTo>
                    <a:pt x="95770" y="163677"/>
                  </a:lnTo>
                  <a:lnTo>
                    <a:pt x="95694" y="163525"/>
                  </a:lnTo>
                  <a:lnTo>
                    <a:pt x="95631" y="160832"/>
                  </a:lnTo>
                  <a:lnTo>
                    <a:pt x="95885" y="160426"/>
                  </a:lnTo>
                  <a:lnTo>
                    <a:pt x="96164" y="160337"/>
                  </a:lnTo>
                  <a:lnTo>
                    <a:pt x="96837" y="159004"/>
                  </a:lnTo>
                  <a:close/>
                </a:path>
                <a:path w="319405" h="260985">
                  <a:moveTo>
                    <a:pt x="98679" y="158089"/>
                  </a:moveTo>
                  <a:lnTo>
                    <a:pt x="98018" y="157734"/>
                  </a:lnTo>
                  <a:lnTo>
                    <a:pt x="97243" y="157543"/>
                  </a:lnTo>
                  <a:lnTo>
                    <a:pt x="96431" y="157721"/>
                  </a:lnTo>
                  <a:lnTo>
                    <a:pt x="96837" y="159004"/>
                  </a:lnTo>
                  <a:lnTo>
                    <a:pt x="98679" y="158089"/>
                  </a:lnTo>
                  <a:close/>
                </a:path>
                <a:path w="319405" h="260985">
                  <a:moveTo>
                    <a:pt x="99580" y="112826"/>
                  </a:moveTo>
                  <a:lnTo>
                    <a:pt x="99415" y="110388"/>
                  </a:lnTo>
                  <a:lnTo>
                    <a:pt x="98844" y="110528"/>
                  </a:lnTo>
                  <a:lnTo>
                    <a:pt x="98094" y="110566"/>
                  </a:lnTo>
                  <a:lnTo>
                    <a:pt x="97434" y="110210"/>
                  </a:lnTo>
                  <a:lnTo>
                    <a:pt x="96977" y="109677"/>
                  </a:lnTo>
                  <a:lnTo>
                    <a:pt x="90055" y="114325"/>
                  </a:lnTo>
                  <a:lnTo>
                    <a:pt x="90893" y="115290"/>
                  </a:lnTo>
                  <a:lnTo>
                    <a:pt x="92062" y="115887"/>
                  </a:lnTo>
                  <a:lnTo>
                    <a:pt x="94449" y="116192"/>
                  </a:lnTo>
                  <a:lnTo>
                    <a:pt x="95110" y="116154"/>
                  </a:lnTo>
                  <a:lnTo>
                    <a:pt x="98196" y="115163"/>
                  </a:lnTo>
                  <a:lnTo>
                    <a:pt x="99580" y="112826"/>
                  </a:lnTo>
                  <a:close/>
                </a:path>
                <a:path w="319405" h="260985">
                  <a:moveTo>
                    <a:pt x="99898" y="173799"/>
                  </a:moveTo>
                  <a:lnTo>
                    <a:pt x="99110" y="173012"/>
                  </a:lnTo>
                  <a:lnTo>
                    <a:pt x="95973" y="173012"/>
                  </a:lnTo>
                  <a:lnTo>
                    <a:pt x="95186" y="173799"/>
                  </a:lnTo>
                  <a:lnTo>
                    <a:pt x="95186" y="176949"/>
                  </a:lnTo>
                  <a:lnTo>
                    <a:pt x="95973" y="177736"/>
                  </a:lnTo>
                  <a:lnTo>
                    <a:pt x="99110" y="177736"/>
                  </a:lnTo>
                  <a:lnTo>
                    <a:pt x="99898" y="176949"/>
                  </a:lnTo>
                  <a:lnTo>
                    <a:pt x="99898" y="173799"/>
                  </a:lnTo>
                  <a:close/>
                </a:path>
                <a:path w="319405" h="260985">
                  <a:moveTo>
                    <a:pt x="100749" y="123609"/>
                  </a:moveTo>
                  <a:lnTo>
                    <a:pt x="99618" y="117906"/>
                  </a:lnTo>
                  <a:lnTo>
                    <a:pt x="97053" y="116128"/>
                  </a:lnTo>
                  <a:lnTo>
                    <a:pt x="94297" y="116420"/>
                  </a:lnTo>
                  <a:lnTo>
                    <a:pt x="95237" y="116916"/>
                  </a:lnTo>
                  <a:lnTo>
                    <a:pt x="95935" y="117792"/>
                  </a:lnTo>
                  <a:lnTo>
                    <a:pt x="96177" y="120002"/>
                  </a:lnTo>
                  <a:lnTo>
                    <a:pt x="95732" y="120980"/>
                  </a:lnTo>
                  <a:lnTo>
                    <a:pt x="95008" y="121666"/>
                  </a:lnTo>
                  <a:lnTo>
                    <a:pt x="95161" y="122097"/>
                  </a:lnTo>
                  <a:lnTo>
                    <a:pt x="95250" y="124167"/>
                  </a:lnTo>
                  <a:lnTo>
                    <a:pt x="93840" y="125717"/>
                  </a:lnTo>
                  <a:lnTo>
                    <a:pt x="91757" y="125806"/>
                  </a:lnTo>
                  <a:lnTo>
                    <a:pt x="91313" y="125679"/>
                  </a:lnTo>
                  <a:lnTo>
                    <a:pt x="92532" y="126784"/>
                  </a:lnTo>
                  <a:lnTo>
                    <a:pt x="94170" y="127393"/>
                  </a:lnTo>
                  <a:lnTo>
                    <a:pt x="98844" y="126466"/>
                  </a:lnTo>
                  <a:lnTo>
                    <a:pt x="100749" y="123609"/>
                  </a:lnTo>
                  <a:close/>
                </a:path>
                <a:path w="319405" h="260985">
                  <a:moveTo>
                    <a:pt x="103898" y="129984"/>
                  </a:moveTo>
                  <a:lnTo>
                    <a:pt x="103505" y="129743"/>
                  </a:lnTo>
                  <a:lnTo>
                    <a:pt x="103085" y="128955"/>
                  </a:lnTo>
                  <a:lnTo>
                    <a:pt x="102069" y="128638"/>
                  </a:lnTo>
                  <a:lnTo>
                    <a:pt x="100965" y="128524"/>
                  </a:lnTo>
                  <a:lnTo>
                    <a:pt x="97028" y="129781"/>
                  </a:lnTo>
                  <a:lnTo>
                    <a:pt x="95453" y="132829"/>
                  </a:lnTo>
                  <a:lnTo>
                    <a:pt x="96621" y="136486"/>
                  </a:lnTo>
                  <a:lnTo>
                    <a:pt x="97078" y="137160"/>
                  </a:lnTo>
                  <a:lnTo>
                    <a:pt x="97624" y="137731"/>
                  </a:lnTo>
                  <a:lnTo>
                    <a:pt x="97929" y="137782"/>
                  </a:lnTo>
                  <a:lnTo>
                    <a:pt x="98221" y="137871"/>
                  </a:lnTo>
                  <a:lnTo>
                    <a:pt x="98501" y="137998"/>
                  </a:lnTo>
                  <a:lnTo>
                    <a:pt x="98107" y="137299"/>
                  </a:lnTo>
                  <a:lnTo>
                    <a:pt x="97828" y="136525"/>
                  </a:lnTo>
                  <a:lnTo>
                    <a:pt x="97675" y="132676"/>
                  </a:lnTo>
                  <a:lnTo>
                    <a:pt x="99987" y="130149"/>
                  </a:lnTo>
                  <a:lnTo>
                    <a:pt x="103898" y="129984"/>
                  </a:lnTo>
                  <a:close/>
                </a:path>
                <a:path w="319405" h="260985">
                  <a:moveTo>
                    <a:pt x="104165" y="145351"/>
                  </a:moveTo>
                  <a:lnTo>
                    <a:pt x="103466" y="141808"/>
                  </a:lnTo>
                  <a:lnTo>
                    <a:pt x="102895" y="140766"/>
                  </a:lnTo>
                  <a:lnTo>
                    <a:pt x="101879" y="140703"/>
                  </a:lnTo>
                  <a:lnTo>
                    <a:pt x="100952" y="140360"/>
                  </a:lnTo>
                  <a:lnTo>
                    <a:pt x="100152" y="139801"/>
                  </a:lnTo>
                  <a:lnTo>
                    <a:pt x="100368" y="140309"/>
                  </a:lnTo>
                  <a:lnTo>
                    <a:pt x="100596" y="142417"/>
                  </a:lnTo>
                  <a:lnTo>
                    <a:pt x="99301" y="144043"/>
                  </a:lnTo>
                  <a:lnTo>
                    <a:pt x="95669" y="144449"/>
                  </a:lnTo>
                  <a:lnTo>
                    <a:pt x="94030" y="143141"/>
                  </a:lnTo>
                  <a:lnTo>
                    <a:pt x="93802" y="140970"/>
                  </a:lnTo>
                  <a:lnTo>
                    <a:pt x="93929" y="140309"/>
                  </a:lnTo>
                  <a:lnTo>
                    <a:pt x="93078" y="141478"/>
                  </a:lnTo>
                  <a:lnTo>
                    <a:pt x="92671" y="142976"/>
                  </a:lnTo>
                  <a:lnTo>
                    <a:pt x="93548" y="147459"/>
                  </a:lnTo>
                  <a:lnTo>
                    <a:pt x="96393" y="149364"/>
                  </a:lnTo>
                  <a:lnTo>
                    <a:pt x="102260" y="148196"/>
                  </a:lnTo>
                  <a:lnTo>
                    <a:pt x="104165" y="145351"/>
                  </a:lnTo>
                  <a:close/>
                </a:path>
                <a:path w="319405" h="260985">
                  <a:moveTo>
                    <a:pt x="104673" y="130213"/>
                  </a:moveTo>
                  <a:lnTo>
                    <a:pt x="104013" y="129984"/>
                  </a:lnTo>
                  <a:lnTo>
                    <a:pt x="104317" y="130225"/>
                  </a:lnTo>
                  <a:lnTo>
                    <a:pt x="104673" y="130213"/>
                  </a:lnTo>
                  <a:close/>
                </a:path>
                <a:path w="319405" h="260985">
                  <a:moveTo>
                    <a:pt x="107035" y="106984"/>
                  </a:moveTo>
                  <a:lnTo>
                    <a:pt x="106629" y="104889"/>
                  </a:lnTo>
                  <a:lnTo>
                    <a:pt x="106260" y="104343"/>
                  </a:lnTo>
                  <a:lnTo>
                    <a:pt x="105803" y="103898"/>
                  </a:lnTo>
                  <a:lnTo>
                    <a:pt x="102336" y="106146"/>
                  </a:lnTo>
                  <a:lnTo>
                    <a:pt x="102476" y="106984"/>
                  </a:lnTo>
                  <a:lnTo>
                    <a:pt x="102285" y="107797"/>
                  </a:lnTo>
                  <a:lnTo>
                    <a:pt x="101854" y="108470"/>
                  </a:lnTo>
                  <a:lnTo>
                    <a:pt x="102362" y="108153"/>
                  </a:lnTo>
                  <a:lnTo>
                    <a:pt x="103644" y="107835"/>
                  </a:lnTo>
                  <a:lnTo>
                    <a:pt x="104622" y="108254"/>
                  </a:lnTo>
                  <a:lnTo>
                    <a:pt x="105156" y="109042"/>
                  </a:lnTo>
                  <a:lnTo>
                    <a:pt x="106349" y="108343"/>
                  </a:lnTo>
                  <a:lnTo>
                    <a:pt x="107035" y="106984"/>
                  </a:lnTo>
                  <a:close/>
                </a:path>
                <a:path w="319405" h="260985">
                  <a:moveTo>
                    <a:pt x="110159" y="150342"/>
                  </a:moveTo>
                  <a:lnTo>
                    <a:pt x="109054" y="146850"/>
                  </a:lnTo>
                  <a:lnTo>
                    <a:pt x="107200" y="145897"/>
                  </a:lnTo>
                  <a:lnTo>
                    <a:pt x="104622" y="146710"/>
                  </a:lnTo>
                  <a:lnTo>
                    <a:pt x="104000" y="147281"/>
                  </a:lnTo>
                  <a:lnTo>
                    <a:pt x="103606" y="147980"/>
                  </a:lnTo>
                  <a:lnTo>
                    <a:pt x="104584" y="148361"/>
                  </a:lnTo>
                  <a:lnTo>
                    <a:pt x="105384" y="149123"/>
                  </a:lnTo>
                  <a:lnTo>
                    <a:pt x="105879" y="151079"/>
                  </a:lnTo>
                  <a:lnTo>
                    <a:pt x="105727" y="151942"/>
                  </a:lnTo>
                  <a:lnTo>
                    <a:pt x="105321" y="152666"/>
                  </a:lnTo>
                  <a:lnTo>
                    <a:pt x="105994" y="152908"/>
                  </a:lnTo>
                  <a:lnTo>
                    <a:pt x="106730" y="152996"/>
                  </a:lnTo>
                  <a:lnTo>
                    <a:pt x="109194" y="152209"/>
                  </a:lnTo>
                  <a:lnTo>
                    <a:pt x="110159" y="150342"/>
                  </a:lnTo>
                  <a:close/>
                </a:path>
                <a:path w="319405" h="260985">
                  <a:moveTo>
                    <a:pt x="111721" y="130733"/>
                  </a:moveTo>
                  <a:lnTo>
                    <a:pt x="111023" y="127139"/>
                  </a:lnTo>
                  <a:lnTo>
                    <a:pt x="109283" y="125984"/>
                  </a:lnTo>
                  <a:lnTo>
                    <a:pt x="107327" y="126365"/>
                  </a:lnTo>
                  <a:lnTo>
                    <a:pt x="107048" y="126517"/>
                  </a:lnTo>
                  <a:lnTo>
                    <a:pt x="107467" y="127190"/>
                  </a:lnTo>
                  <a:lnTo>
                    <a:pt x="107645" y="128917"/>
                  </a:lnTo>
                  <a:lnTo>
                    <a:pt x="106718" y="130073"/>
                  </a:lnTo>
                  <a:lnTo>
                    <a:pt x="105232" y="130200"/>
                  </a:lnTo>
                  <a:lnTo>
                    <a:pt x="104673" y="130213"/>
                  </a:lnTo>
                  <a:lnTo>
                    <a:pt x="104927" y="130302"/>
                  </a:lnTo>
                  <a:lnTo>
                    <a:pt x="105765" y="130771"/>
                  </a:lnTo>
                  <a:lnTo>
                    <a:pt x="106641" y="131267"/>
                  </a:lnTo>
                  <a:lnTo>
                    <a:pt x="107378" y="131953"/>
                  </a:lnTo>
                  <a:lnTo>
                    <a:pt x="107873" y="132829"/>
                  </a:lnTo>
                  <a:lnTo>
                    <a:pt x="108458" y="132892"/>
                  </a:lnTo>
                  <a:lnTo>
                    <a:pt x="110566" y="132473"/>
                  </a:lnTo>
                  <a:lnTo>
                    <a:pt x="111721" y="130733"/>
                  </a:lnTo>
                  <a:close/>
                </a:path>
                <a:path w="319405" h="260985">
                  <a:moveTo>
                    <a:pt x="113969" y="117729"/>
                  </a:moveTo>
                  <a:lnTo>
                    <a:pt x="113461" y="115176"/>
                  </a:lnTo>
                  <a:lnTo>
                    <a:pt x="112217" y="114338"/>
                  </a:lnTo>
                  <a:lnTo>
                    <a:pt x="109677" y="114846"/>
                  </a:lnTo>
                  <a:lnTo>
                    <a:pt x="108839" y="116090"/>
                  </a:lnTo>
                  <a:lnTo>
                    <a:pt x="109181" y="117805"/>
                  </a:lnTo>
                  <a:lnTo>
                    <a:pt x="109689" y="118465"/>
                  </a:lnTo>
                  <a:lnTo>
                    <a:pt x="110451" y="118491"/>
                  </a:lnTo>
                  <a:lnTo>
                    <a:pt x="111150" y="118757"/>
                  </a:lnTo>
                  <a:lnTo>
                    <a:pt x="111861" y="119227"/>
                  </a:lnTo>
                  <a:lnTo>
                    <a:pt x="113131" y="118973"/>
                  </a:lnTo>
                  <a:lnTo>
                    <a:pt x="113969" y="117729"/>
                  </a:lnTo>
                  <a:close/>
                </a:path>
                <a:path w="319405" h="260985">
                  <a:moveTo>
                    <a:pt x="114541" y="167005"/>
                  </a:moveTo>
                  <a:lnTo>
                    <a:pt x="114046" y="164465"/>
                  </a:lnTo>
                  <a:lnTo>
                    <a:pt x="112801" y="163626"/>
                  </a:lnTo>
                  <a:lnTo>
                    <a:pt x="111302" y="163918"/>
                  </a:lnTo>
                  <a:lnTo>
                    <a:pt x="110921" y="164122"/>
                  </a:lnTo>
                  <a:lnTo>
                    <a:pt x="111340" y="164693"/>
                  </a:lnTo>
                  <a:lnTo>
                    <a:pt x="111671" y="165341"/>
                  </a:lnTo>
                  <a:lnTo>
                    <a:pt x="112077" y="166903"/>
                  </a:lnTo>
                  <a:lnTo>
                    <a:pt x="112026" y="167716"/>
                  </a:lnTo>
                  <a:lnTo>
                    <a:pt x="111861" y="168503"/>
                  </a:lnTo>
                  <a:lnTo>
                    <a:pt x="112445" y="168503"/>
                  </a:lnTo>
                  <a:lnTo>
                    <a:pt x="113715" y="168249"/>
                  </a:lnTo>
                  <a:lnTo>
                    <a:pt x="114541" y="167005"/>
                  </a:lnTo>
                  <a:close/>
                </a:path>
                <a:path w="319405" h="260985">
                  <a:moveTo>
                    <a:pt x="117373" y="149733"/>
                  </a:moveTo>
                  <a:lnTo>
                    <a:pt x="116852" y="148196"/>
                  </a:lnTo>
                  <a:lnTo>
                    <a:pt x="115316" y="147205"/>
                  </a:lnTo>
                  <a:lnTo>
                    <a:pt x="111874" y="147891"/>
                  </a:lnTo>
                  <a:lnTo>
                    <a:pt x="110718" y="149631"/>
                  </a:lnTo>
                  <a:lnTo>
                    <a:pt x="111417" y="153225"/>
                  </a:lnTo>
                  <a:lnTo>
                    <a:pt x="113169" y="154393"/>
                  </a:lnTo>
                  <a:lnTo>
                    <a:pt x="115633" y="153911"/>
                  </a:lnTo>
                  <a:lnTo>
                    <a:pt x="116166" y="153530"/>
                  </a:lnTo>
                  <a:lnTo>
                    <a:pt x="116611" y="153073"/>
                  </a:lnTo>
                  <a:lnTo>
                    <a:pt x="116522" y="152692"/>
                  </a:lnTo>
                  <a:lnTo>
                    <a:pt x="116484" y="151599"/>
                  </a:lnTo>
                  <a:lnTo>
                    <a:pt x="116852" y="150609"/>
                  </a:lnTo>
                  <a:lnTo>
                    <a:pt x="117373" y="149733"/>
                  </a:lnTo>
                  <a:close/>
                </a:path>
                <a:path w="319405" h="260985">
                  <a:moveTo>
                    <a:pt x="122174" y="97751"/>
                  </a:moveTo>
                  <a:lnTo>
                    <a:pt x="122059" y="96151"/>
                  </a:lnTo>
                  <a:lnTo>
                    <a:pt x="121869" y="95656"/>
                  </a:lnTo>
                  <a:lnTo>
                    <a:pt x="121297" y="95415"/>
                  </a:lnTo>
                  <a:lnTo>
                    <a:pt x="120789" y="95072"/>
                  </a:lnTo>
                  <a:lnTo>
                    <a:pt x="120421" y="94564"/>
                  </a:lnTo>
                  <a:lnTo>
                    <a:pt x="116179" y="97243"/>
                  </a:lnTo>
                  <a:lnTo>
                    <a:pt x="118186" y="96723"/>
                  </a:lnTo>
                  <a:lnTo>
                    <a:pt x="119951" y="97777"/>
                  </a:lnTo>
                  <a:lnTo>
                    <a:pt x="120421" y="99517"/>
                  </a:lnTo>
                  <a:lnTo>
                    <a:pt x="121488" y="98907"/>
                  </a:lnTo>
                  <a:lnTo>
                    <a:pt x="122174" y="97751"/>
                  </a:lnTo>
                  <a:close/>
                </a:path>
                <a:path w="319405" h="260985">
                  <a:moveTo>
                    <a:pt x="122529" y="131076"/>
                  </a:moveTo>
                  <a:lnTo>
                    <a:pt x="121653" y="130225"/>
                  </a:lnTo>
                  <a:lnTo>
                    <a:pt x="121094" y="129070"/>
                  </a:lnTo>
                  <a:lnTo>
                    <a:pt x="120967" y="127762"/>
                  </a:lnTo>
                  <a:lnTo>
                    <a:pt x="120180" y="127304"/>
                  </a:lnTo>
                  <a:lnTo>
                    <a:pt x="119214" y="127127"/>
                  </a:lnTo>
                  <a:lnTo>
                    <a:pt x="116547" y="127977"/>
                  </a:lnTo>
                  <a:lnTo>
                    <a:pt x="115582" y="129844"/>
                  </a:lnTo>
                  <a:lnTo>
                    <a:pt x="116687" y="133337"/>
                  </a:lnTo>
                  <a:lnTo>
                    <a:pt x="118554" y="134289"/>
                  </a:lnTo>
                  <a:lnTo>
                    <a:pt x="121526" y="133337"/>
                  </a:lnTo>
                  <a:lnTo>
                    <a:pt x="122339" y="132283"/>
                  </a:lnTo>
                  <a:lnTo>
                    <a:pt x="122529" y="131076"/>
                  </a:lnTo>
                  <a:close/>
                </a:path>
                <a:path w="319405" h="260985">
                  <a:moveTo>
                    <a:pt x="123367" y="136232"/>
                  </a:moveTo>
                  <a:lnTo>
                    <a:pt x="122948" y="135178"/>
                  </a:lnTo>
                  <a:lnTo>
                    <a:pt x="121881" y="134518"/>
                  </a:lnTo>
                  <a:lnTo>
                    <a:pt x="119468" y="135001"/>
                  </a:lnTo>
                  <a:lnTo>
                    <a:pt x="118643" y="136245"/>
                  </a:lnTo>
                  <a:lnTo>
                    <a:pt x="119151" y="138811"/>
                  </a:lnTo>
                  <a:lnTo>
                    <a:pt x="120383" y="139636"/>
                  </a:lnTo>
                  <a:lnTo>
                    <a:pt x="122021" y="139319"/>
                  </a:lnTo>
                  <a:lnTo>
                    <a:pt x="122605" y="138938"/>
                  </a:lnTo>
                  <a:lnTo>
                    <a:pt x="122262" y="137744"/>
                  </a:lnTo>
                  <a:lnTo>
                    <a:pt x="122618" y="136791"/>
                  </a:lnTo>
                  <a:lnTo>
                    <a:pt x="123367" y="136232"/>
                  </a:lnTo>
                  <a:close/>
                </a:path>
                <a:path w="319405" h="260985">
                  <a:moveTo>
                    <a:pt x="123977" y="145389"/>
                  </a:moveTo>
                  <a:lnTo>
                    <a:pt x="123190" y="142900"/>
                  </a:lnTo>
                  <a:lnTo>
                    <a:pt x="121869" y="142214"/>
                  </a:lnTo>
                  <a:lnTo>
                    <a:pt x="119380" y="143002"/>
                  </a:lnTo>
                  <a:lnTo>
                    <a:pt x="118706" y="144335"/>
                  </a:lnTo>
                  <a:lnTo>
                    <a:pt x="119392" y="146494"/>
                  </a:lnTo>
                  <a:lnTo>
                    <a:pt x="120205" y="147116"/>
                  </a:lnTo>
                  <a:lnTo>
                    <a:pt x="121323" y="147167"/>
                  </a:lnTo>
                  <a:lnTo>
                    <a:pt x="121500" y="147066"/>
                  </a:lnTo>
                  <a:lnTo>
                    <a:pt x="122021" y="147104"/>
                  </a:lnTo>
                  <a:lnTo>
                    <a:pt x="123304" y="146710"/>
                  </a:lnTo>
                  <a:lnTo>
                    <a:pt x="123977" y="145389"/>
                  </a:lnTo>
                  <a:close/>
                </a:path>
                <a:path w="319405" h="260985">
                  <a:moveTo>
                    <a:pt x="125260" y="113601"/>
                  </a:moveTo>
                  <a:lnTo>
                    <a:pt x="123659" y="113423"/>
                  </a:lnTo>
                  <a:lnTo>
                    <a:pt x="122339" y="112153"/>
                  </a:lnTo>
                  <a:lnTo>
                    <a:pt x="122275" y="110490"/>
                  </a:lnTo>
                  <a:lnTo>
                    <a:pt x="122364" y="109994"/>
                  </a:lnTo>
                  <a:lnTo>
                    <a:pt x="122453" y="109435"/>
                  </a:lnTo>
                  <a:lnTo>
                    <a:pt x="121069" y="107937"/>
                  </a:lnTo>
                  <a:lnTo>
                    <a:pt x="118922" y="107251"/>
                  </a:lnTo>
                  <a:lnTo>
                    <a:pt x="114007" y="108813"/>
                  </a:lnTo>
                  <a:lnTo>
                    <a:pt x="112433" y="111874"/>
                  </a:lnTo>
                  <a:lnTo>
                    <a:pt x="114122" y="117195"/>
                  </a:lnTo>
                  <a:lnTo>
                    <a:pt x="116522" y="118605"/>
                  </a:lnTo>
                  <a:lnTo>
                    <a:pt x="119011" y="118364"/>
                  </a:lnTo>
                  <a:lnTo>
                    <a:pt x="118668" y="117830"/>
                  </a:lnTo>
                  <a:lnTo>
                    <a:pt x="118097" y="115760"/>
                  </a:lnTo>
                  <a:lnTo>
                    <a:pt x="119138" y="113944"/>
                  </a:lnTo>
                  <a:lnTo>
                    <a:pt x="120891" y="113461"/>
                  </a:lnTo>
                  <a:lnTo>
                    <a:pt x="121666" y="113411"/>
                  </a:lnTo>
                  <a:lnTo>
                    <a:pt x="122555" y="113372"/>
                  </a:lnTo>
                  <a:lnTo>
                    <a:pt x="123367" y="113703"/>
                  </a:lnTo>
                  <a:lnTo>
                    <a:pt x="124002" y="114287"/>
                  </a:lnTo>
                  <a:lnTo>
                    <a:pt x="124498" y="114185"/>
                  </a:lnTo>
                  <a:lnTo>
                    <a:pt x="124942" y="113957"/>
                  </a:lnTo>
                  <a:lnTo>
                    <a:pt x="125260" y="113601"/>
                  </a:lnTo>
                  <a:close/>
                </a:path>
                <a:path w="319405" h="260985">
                  <a:moveTo>
                    <a:pt x="130416" y="98894"/>
                  </a:moveTo>
                  <a:lnTo>
                    <a:pt x="129819" y="97015"/>
                  </a:lnTo>
                  <a:lnTo>
                    <a:pt x="129654" y="96786"/>
                  </a:lnTo>
                  <a:lnTo>
                    <a:pt x="129374" y="96901"/>
                  </a:lnTo>
                  <a:lnTo>
                    <a:pt x="128092" y="97155"/>
                  </a:lnTo>
                  <a:lnTo>
                    <a:pt x="126860" y="96316"/>
                  </a:lnTo>
                  <a:lnTo>
                    <a:pt x="126619" y="95034"/>
                  </a:lnTo>
                  <a:lnTo>
                    <a:pt x="126619" y="94907"/>
                  </a:lnTo>
                  <a:lnTo>
                    <a:pt x="126009" y="94907"/>
                  </a:lnTo>
                  <a:lnTo>
                    <a:pt x="123977" y="95554"/>
                  </a:lnTo>
                  <a:lnTo>
                    <a:pt x="123012" y="97421"/>
                  </a:lnTo>
                  <a:lnTo>
                    <a:pt x="124117" y="100901"/>
                  </a:lnTo>
                  <a:lnTo>
                    <a:pt x="125984" y="101866"/>
                  </a:lnTo>
                  <a:lnTo>
                    <a:pt x="129463" y="100761"/>
                  </a:lnTo>
                  <a:lnTo>
                    <a:pt x="130416" y="98894"/>
                  </a:lnTo>
                  <a:close/>
                </a:path>
                <a:path w="319405" h="260985">
                  <a:moveTo>
                    <a:pt x="137210" y="134747"/>
                  </a:moveTo>
                  <a:lnTo>
                    <a:pt x="136931" y="133565"/>
                  </a:lnTo>
                  <a:lnTo>
                    <a:pt x="136601" y="133032"/>
                  </a:lnTo>
                  <a:lnTo>
                    <a:pt x="136525" y="132676"/>
                  </a:lnTo>
                  <a:lnTo>
                    <a:pt x="135928" y="131914"/>
                  </a:lnTo>
                  <a:lnTo>
                    <a:pt x="134924" y="131546"/>
                  </a:lnTo>
                  <a:lnTo>
                    <a:pt x="132715" y="132245"/>
                  </a:lnTo>
                  <a:lnTo>
                    <a:pt x="132029" y="133578"/>
                  </a:lnTo>
                  <a:lnTo>
                    <a:pt x="132816" y="136067"/>
                  </a:lnTo>
                  <a:lnTo>
                    <a:pt x="134137" y="136753"/>
                  </a:lnTo>
                  <a:lnTo>
                    <a:pt x="136563" y="135978"/>
                  </a:lnTo>
                  <a:lnTo>
                    <a:pt x="137210" y="134747"/>
                  </a:lnTo>
                  <a:close/>
                </a:path>
                <a:path w="319405" h="260985">
                  <a:moveTo>
                    <a:pt x="138760" y="118706"/>
                  </a:moveTo>
                  <a:lnTo>
                    <a:pt x="138074" y="116509"/>
                  </a:lnTo>
                  <a:lnTo>
                    <a:pt x="137287" y="115811"/>
                  </a:lnTo>
                  <a:lnTo>
                    <a:pt x="136347" y="115468"/>
                  </a:lnTo>
                  <a:lnTo>
                    <a:pt x="135674" y="116840"/>
                  </a:lnTo>
                  <a:lnTo>
                    <a:pt x="134480" y="117932"/>
                  </a:lnTo>
                  <a:lnTo>
                    <a:pt x="132588" y="118427"/>
                  </a:lnTo>
                  <a:lnTo>
                    <a:pt x="131978" y="118389"/>
                  </a:lnTo>
                  <a:lnTo>
                    <a:pt x="131978" y="119151"/>
                  </a:lnTo>
                  <a:lnTo>
                    <a:pt x="132651" y="121272"/>
                  </a:lnTo>
                  <a:lnTo>
                    <a:pt x="134493" y="122237"/>
                  </a:lnTo>
                  <a:lnTo>
                    <a:pt x="136220" y="121704"/>
                  </a:lnTo>
                  <a:lnTo>
                    <a:pt x="136601" y="121259"/>
                  </a:lnTo>
                  <a:lnTo>
                    <a:pt x="137083" y="120954"/>
                  </a:lnTo>
                  <a:lnTo>
                    <a:pt x="137629" y="120751"/>
                  </a:lnTo>
                  <a:lnTo>
                    <a:pt x="138417" y="119913"/>
                  </a:lnTo>
                  <a:lnTo>
                    <a:pt x="138760" y="118706"/>
                  </a:lnTo>
                  <a:close/>
                </a:path>
                <a:path w="319405" h="260985">
                  <a:moveTo>
                    <a:pt x="141960" y="92595"/>
                  </a:moveTo>
                  <a:lnTo>
                    <a:pt x="141554" y="86829"/>
                  </a:lnTo>
                  <a:lnTo>
                    <a:pt x="139268" y="84759"/>
                  </a:lnTo>
                  <a:lnTo>
                    <a:pt x="136537" y="84658"/>
                  </a:lnTo>
                  <a:lnTo>
                    <a:pt x="133388" y="86563"/>
                  </a:lnTo>
                  <a:lnTo>
                    <a:pt x="133146" y="88061"/>
                  </a:lnTo>
                  <a:lnTo>
                    <a:pt x="132257" y="89344"/>
                  </a:lnTo>
                  <a:lnTo>
                    <a:pt x="131000" y="90195"/>
                  </a:lnTo>
                  <a:lnTo>
                    <a:pt x="131178" y="93357"/>
                  </a:lnTo>
                  <a:lnTo>
                    <a:pt x="133769" y="95618"/>
                  </a:lnTo>
                  <a:lnTo>
                    <a:pt x="139725" y="95186"/>
                  </a:lnTo>
                  <a:lnTo>
                    <a:pt x="141960" y="92595"/>
                  </a:lnTo>
                  <a:close/>
                </a:path>
                <a:path w="319405" h="260985">
                  <a:moveTo>
                    <a:pt x="142798" y="103441"/>
                  </a:moveTo>
                  <a:lnTo>
                    <a:pt x="142697" y="103098"/>
                  </a:lnTo>
                  <a:lnTo>
                    <a:pt x="142532" y="102819"/>
                  </a:lnTo>
                  <a:lnTo>
                    <a:pt x="142328" y="102577"/>
                  </a:lnTo>
                  <a:lnTo>
                    <a:pt x="142494" y="102882"/>
                  </a:lnTo>
                  <a:lnTo>
                    <a:pt x="142697" y="103174"/>
                  </a:lnTo>
                  <a:lnTo>
                    <a:pt x="142786" y="103479"/>
                  </a:lnTo>
                  <a:close/>
                </a:path>
                <a:path w="319405" h="260985">
                  <a:moveTo>
                    <a:pt x="155536" y="106311"/>
                  </a:moveTo>
                  <a:lnTo>
                    <a:pt x="155359" y="103784"/>
                  </a:lnTo>
                  <a:lnTo>
                    <a:pt x="154355" y="102870"/>
                  </a:lnTo>
                  <a:lnTo>
                    <a:pt x="153149" y="102844"/>
                  </a:lnTo>
                  <a:lnTo>
                    <a:pt x="152590" y="103276"/>
                  </a:lnTo>
                  <a:lnTo>
                    <a:pt x="151955" y="103581"/>
                  </a:lnTo>
                  <a:lnTo>
                    <a:pt x="151244" y="103771"/>
                  </a:lnTo>
                  <a:lnTo>
                    <a:pt x="150914" y="104216"/>
                  </a:lnTo>
                  <a:lnTo>
                    <a:pt x="150710" y="104749"/>
                  </a:lnTo>
                  <a:lnTo>
                    <a:pt x="150850" y="106641"/>
                  </a:lnTo>
                  <a:lnTo>
                    <a:pt x="151968" y="107619"/>
                  </a:lnTo>
                  <a:lnTo>
                    <a:pt x="154559" y="107429"/>
                  </a:lnTo>
                  <a:lnTo>
                    <a:pt x="155536" y="106311"/>
                  </a:lnTo>
                  <a:close/>
                </a:path>
                <a:path w="319405" h="260985">
                  <a:moveTo>
                    <a:pt x="163385" y="76225"/>
                  </a:moveTo>
                  <a:lnTo>
                    <a:pt x="163080" y="71983"/>
                  </a:lnTo>
                  <a:lnTo>
                    <a:pt x="162509" y="70929"/>
                  </a:lnTo>
                  <a:lnTo>
                    <a:pt x="161734" y="70053"/>
                  </a:lnTo>
                  <a:lnTo>
                    <a:pt x="161188" y="70294"/>
                  </a:lnTo>
                  <a:lnTo>
                    <a:pt x="161010" y="70294"/>
                  </a:lnTo>
                  <a:lnTo>
                    <a:pt x="154165" y="74231"/>
                  </a:lnTo>
                  <a:lnTo>
                    <a:pt x="153974" y="74993"/>
                  </a:lnTo>
                  <a:lnTo>
                    <a:pt x="153619" y="75679"/>
                  </a:lnTo>
                  <a:lnTo>
                    <a:pt x="153123" y="76288"/>
                  </a:lnTo>
                  <a:lnTo>
                    <a:pt x="154127" y="78028"/>
                  </a:lnTo>
                  <a:lnTo>
                    <a:pt x="156032" y="79171"/>
                  </a:lnTo>
                  <a:lnTo>
                    <a:pt x="161137" y="78803"/>
                  </a:lnTo>
                  <a:lnTo>
                    <a:pt x="163385" y="76225"/>
                  </a:lnTo>
                  <a:close/>
                </a:path>
                <a:path w="319405" h="260985">
                  <a:moveTo>
                    <a:pt x="170891" y="97942"/>
                  </a:moveTo>
                  <a:lnTo>
                    <a:pt x="170827" y="96405"/>
                  </a:lnTo>
                  <a:lnTo>
                    <a:pt x="169710" y="95427"/>
                  </a:lnTo>
                  <a:lnTo>
                    <a:pt x="167119" y="95618"/>
                  </a:lnTo>
                  <a:lnTo>
                    <a:pt x="166128" y="96735"/>
                  </a:lnTo>
                  <a:lnTo>
                    <a:pt x="166319" y="99339"/>
                  </a:lnTo>
                  <a:lnTo>
                    <a:pt x="167436" y="100317"/>
                  </a:lnTo>
                  <a:lnTo>
                    <a:pt x="168910" y="100215"/>
                  </a:lnTo>
                  <a:lnTo>
                    <a:pt x="169214" y="100088"/>
                  </a:lnTo>
                  <a:lnTo>
                    <a:pt x="169595" y="99250"/>
                  </a:lnTo>
                  <a:lnTo>
                    <a:pt x="170129" y="98501"/>
                  </a:lnTo>
                  <a:lnTo>
                    <a:pt x="170891" y="97942"/>
                  </a:lnTo>
                  <a:close/>
                </a:path>
                <a:path w="319405" h="260985">
                  <a:moveTo>
                    <a:pt x="176212" y="84467"/>
                  </a:moveTo>
                  <a:lnTo>
                    <a:pt x="176009" y="81661"/>
                  </a:lnTo>
                  <a:lnTo>
                    <a:pt x="175514" y="80835"/>
                  </a:lnTo>
                  <a:lnTo>
                    <a:pt x="174790" y="80289"/>
                  </a:lnTo>
                  <a:lnTo>
                    <a:pt x="175018" y="82702"/>
                  </a:lnTo>
                  <a:lnTo>
                    <a:pt x="173634" y="84950"/>
                  </a:lnTo>
                  <a:lnTo>
                    <a:pt x="171348" y="85788"/>
                  </a:lnTo>
                  <a:lnTo>
                    <a:pt x="171856" y="86055"/>
                  </a:lnTo>
                  <a:lnTo>
                    <a:pt x="172415" y="86220"/>
                  </a:lnTo>
                  <a:lnTo>
                    <a:pt x="174840" y="86055"/>
                  </a:lnTo>
                  <a:lnTo>
                    <a:pt x="176212" y="84467"/>
                  </a:lnTo>
                  <a:close/>
                </a:path>
                <a:path w="319405" h="260985">
                  <a:moveTo>
                    <a:pt x="183769" y="71259"/>
                  </a:moveTo>
                  <a:lnTo>
                    <a:pt x="183591" y="68656"/>
                  </a:lnTo>
                  <a:lnTo>
                    <a:pt x="182460" y="67678"/>
                  </a:lnTo>
                  <a:lnTo>
                    <a:pt x="180390" y="67818"/>
                  </a:lnTo>
                  <a:lnTo>
                    <a:pt x="179768" y="68275"/>
                  </a:lnTo>
                  <a:lnTo>
                    <a:pt x="179374" y="68884"/>
                  </a:lnTo>
                  <a:lnTo>
                    <a:pt x="180060" y="69164"/>
                  </a:lnTo>
                  <a:lnTo>
                    <a:pt x="179298" y="68859"/>
                  </a:lnTo>
                  <a:lnTo>
                    <a:pt x="179984" y="69938"/>
                  </a:lnTo>
                  <a:lnTo>
                    <a:pt x="180340" y="71234"/>
                  </a:lnTo>
                  <a:lnTo>
                    <a:pt x="180301" y="72504"/>
                  </a:lnTo>
                  <a:lnTo>
                    <a:pt x="180809" y="71780"/>
                  </a:lnTo>
                  <a:lnTo>
                    <a:pt x="180936" y="71145"/>
                  </a:lnTo>
                  <a:lnTo>
                    <a:pt x="180809" y="71780"/>
                  </a:lnTo>
                  <a:lnTo>
                    <a:pt x="180479" y="72301"/>
                  </a:lnTo>
                  <a:lnTo>
                    <a:pt x="181140" y="72504"/>
                  </a:lnTo>
                  <a:lnTo>
                    <a:pt x="182791" y="72377"/>
                  </a:lnTo>
                  <a:lnTo>
                    <a:pt x="183769" y="71259"/>
                  </a:lnTo>
                  <a:close/>
                </a:path>
                <a:path w="319405" h="260985">
                  <a:moveTo>
                    <a:pt x="195046" y="61607"/>
                  </a:moveTo>
                  <a:lnTo>
                    <a:pt x="194665" y="59702"/>
                  </a:lnTo>
                  <a:lnTo>
                    <a:pt x="193433" y="58877"/>
                  </a:lnTo>
                  <a:lnTo>
                    <a:pt x="191643" y="59232"/>
                  </a:lnTo>
                  <a:lnTo>
                    <a:pt x="191249" y="59512"/>
                  </a:lnTo>
                  <a:lnTo>
                    <a:pt x="190906" y="59880"/>
                  </a:lnTo>
                  <a:lnTo>
                    <a:pt x="190715" y="59842"/>
                  </a:lnTo>
                  <a:lnTo>
                    <a:pt x="188836" y="60299"/>
                  </a:lnTo>
                  <a:lnTo>
                    <a:pt x="187744" y="62077"/>
                  </a:lnTo>
                  <a:lnTo>
                    <a:pt x="188290" y="64401"/>
                  </a:lnTo>
                  <a:lnTo>
                    <a:pt x="188582" y="64846"/>
                  </a:lnTo>
                  <a:lnTo>
                    <a:pt x="188912" y="65239"/>
                  </a:lnTo>
                  <a:lnTo>
                    <a:pt x="189166" y="64541"/>
                  </a:lnTo>
                  <a:lnTo>
                    <a:pt x="189712" y="63944"/>
                  </a:lnTo>
                  <a:lnTo>
                    <a:pt x="191084" y="63563"/>
                  </a:lnTo>
                  <a:lnTo>
                    <a:pt x="191795" y="64020"/>
                  </a:lnTo>
                  <a:lnTo>
                    <a:pt x="192582" y="63868"/>
                  </a:lnTo>
                  <a:lnTo>
                    <a:pt x="193027" y="64122"/>
                  </a:lnTo>
                  <a:lnTo>
                    <a:pt x="193332" y="65239"/>
                  </a:lnTo>
                  <a:lnTo>
                    <a:pt x="193395" y="65697"/>
                  </a:lnTo>
                  <a:lnTo>
                    <a:pt x="194297" y="64998"/>
                  </a:lnTo>
                  <a:lnTo>
                    <a:pt x="194652" y="64122"/>
                  </a:lnTo>
                  <a:lnTo>
                    <a:pt x="194729" y="63639"/>
                  </a:lnTo>
                  <a:lnTo>
                    <a:pt x="194602" y="62699"/>
                  </a:lnTo>
                  <a:lnTo>
                    <a:pt x="194894" y="62204"/>
                  </a:lnTo>
                  <a:lnTo>
                    <a:pt x="195046" y="61607"/>
                  </a:lnTo>
                  <a:close/>
                </a:path>
                <a:path w="319405" h="260985">
                  <a:moveTo>
                    <a:pt x="209169" y="46113"/>
                  </a:moveTo>
                  <a:lnTo>
                    <a:pt x="208775" y="44361"/>
                  </a:lnTo>
                  <a:lnTo>
                    <a:pt x="203149" y="47269"/>
                  </a:lnTo>
                  <a:lnTo>
                    <a:pt x="203936" y="48133"/>
                  </a:lnTo>
                  <a:lnTo>
                    <a:pt x="205117" y="48577"/>
                  </a:lnTo>
                  <a:lnTo>
                    <a:pt x="208089" y="47866"/>
                  </a:lnTo>
                  <a:lnTo>
                    <a:pt x="209169" y="46113"/>
                  </a:lnTo>
                  <a:close/>
                </a:path>
                <a:path w="319405" h="260985">
                  <a:moveTo>
                    <a:pt x="209346" y="55054"/>
                  </a:moveTo>
                  <a:lnTo>
                    <a:pt x="208648" y="51549"/>
                  </a:lnTo>
                  <a:lnTo>
                    <a:pt x="206921" y="50393"/>
                  </a:lnTo>
                  <a:lnTo>
                    <a:pt x="203327" y="51104"/>
                  </a:lnTo>
                  <a:lnTo>
                    <a:pt x="202171" y="52844"/>
                  </a:lnTo>
                  <a:lnTo>
                    <a:pt x="202742" y="55765"/>
                  </a:lnTo>
                  <a:lnTo>
                    <a:pt x="203542" y="56578"/>
                  </a:lnTo>
                  <a:lnTo>
                    <a:pt x="204508" y="56997"/>
                  </a:lnTo>
                  <a:lnTo>
                    <a:pt x="205270" y="57073"/>
                  </a:lnTo>
                  <a:lnTo>
                    <a:pt x="206222" y="57289"/>
                  </a:lnTo>
                  <a:lnTo>
                    <a:pt x="205828" y="57238"/>
                  </a:lnTo>
                  <a:lnTo>
                    <a:pt x="206298" y="57645"/>
                  </a:lnTo>
                  <a:lnTo>
                    <a:pt x="206756" y="58204"/>
                  </a:lnTo>
                  <a:lnTo>
                    <a:pt x="207060" y="60045"/>
                  </a:lnTo>
                  <a:lnTo>
                    <a:pt x="206387" y="61087"/>
                  </a:lnTo>
                  <a:lnTo>
                    <a:pt x="205371" y="61480"/>
                  </a:lnTo>
                  <a:lnTo>
                    <a:pt x="205867" y="61785"/>
                  </a:lnTo>
                  <a:lnTo>
                    <a:pt x="206489" y="61899"/>
                  </a:lnTo>
                  <a:lnTo>
                    <a:pt x="208381" y="61442"/>
                  </a:lnTo>
                  <a:lnTo>
                    <a:pt x="209169" y="60185"/>
                  </a:lnTo>
                  <a:lnTo>
                    <a:pt x="208610" y="57861"/>
                  </a:lnTo>
                  <a:lnTo>
                    <a:pt x="207695" y="57188"/>
                  </a:lnTo>
                  <a:lnTo>
                    <a:pt x="206590" y="57188"/>
                  </a:lnTo>
                  <a:lnTo>
                    <a:pt x="208305" y="56654"/>
                  </a:lnTo>
                  <a:lnTo>
                    <a:pt x="209346" y="55054"/>
                  </a:lnTo>
                  <a:close/>
                </a:path>
                <a:path w="319405" h="260985">
                  <a:moveTo>
                    <a:pt x="223659" y="51739"/>
                  </a:moveTo>
                  <a:lnTo>
                    <a:pt x="223329" y="50101"/>
                  </a:lnTo>
                  <a:lnTo>
                    <a:pt x="222415" y="48818"/>
                  </a:lnTo>
                  <a:lnTo>
                    <a:pt x="222935" y="49504"/>
                  </a:lnTo>
                  <a:lnTo>
                    <a:pt x="222935" y="49174"/>
                  </a:lnTo>
                  <a:lnTo>
                    <a:pt x="222631" y="47904"/>
                  </a:lnTo>
                  <a:lnTo>
                    <a:pt x="221361" y="47117"/>
                  </a:lnTo>
                  <a:lnTo>
                    <a:pt x="219265" y="47625"/>
                  </a:lnTo>
                  <a:lnTo>
                    <a:pt x="218668" y="48260"/>
                  </a:lnTo>
                  <a:lnTo>
                    <a:pt x="218427" y="49022"/>
                  </a:lnTo>
                  <a:lnTo>
                    <a:pt x="219087" y="49199"/>
                  </a:lnTo>
                  <a:lnTo>
                    <a:pt x="219392" y="49352"/>
                  </a:lnTo>
                  <a:lnTo>
                    <a:pt x="220294" y="49822"/>
                  </a:lnTo>
                  <a:lnTo>
                    <a:pt x="221005" y="50634"/>
                  </a:lnTo>
                  <a:lnTo>
                    <a:pt x="221284" y="52247"/>
                  </a:lnTo>
                  <a:lnTo>
                    <a:pt x="221043" y="53238"/>
                  </a:lnTo>
                  <a:lnTo>
                    <a:pt x="221551" y="53238"/>
                  </a:lnTo>
                  <a:lnTo>
                    <a:pt x="222834" y="52984"/>
                  </a:lnTo>
                  <a:lnTo>
                    <a:pt x="223659" y="51739"/>
                  </a:lnTo>
                  <a:close/>
                </a:path>
                <a:path w="319405" h="260985">
                  <a:moveTo>
                    <a:pt x="225044" y="36118"/>
                  </a:moveTo>
                  <a:lnTo>
                    <a:pt x="223862" y="36715"/>
                  </a:lnTo>
                  <a:lnTo>
                    <a:pt x="222910" y="37185"/>
                  </a:lnTo>
                  <a:lnTo>
                    <a:pt x="223151" y="37541"/>
                  </a:lnTo>
                  <a:lnTo>
                    <a:pt x="223316" y="37934"/>
                  </a:lnTo>
                  <a:lnTo>
                    <a:pt x="223342" y="38379"/>
                  </a:lnTo>
                  <a:lnTo>
                    <a:pt x="223596" y="38011"/>
                  </a:lnTo>
                  <a:lnTo>
                    <a:pt x="223774" y="37579"/>
                  </a:lnTo>
                  <a:lnTo>
                    <a:pt x="223875" y="36995"/>
                  </a:lnTo>
                  <a:lnTo>
                    <a:pt x="223862" y="37122"/>
                  </a:lnTo>
                  <a:lnTo>
                    <a:pt x="224332" y="36868"/>
                  </a:lnTo>
                  <a:lnTo>
                    <a:pt x="224739" y="36550"/>
                  </a:lnTo>
                  <a:lnTo>
                    <a:pt x="225044" y="36118"/>
                  </a:lnTo>
                  <a:close/>
                </a:path>
                <a:path w="319405" h="260985">
                  <a:moveTo>
                    <a:pt x="237871" y="40157"/>
                  </a:moveTo>
                  <a:lnTo>
                    <a:pt x="237096" y="39370"/>
                  </a:lnTo>
                  <a:lnTo>
                    <a:pt x="233946" y="39370"/>
                  </a:lnTo>
                  <a:lnTo>
                    <a:pt x="233159" y="40157"/>
                  </a:lnTo>
                  <a:lnTo>
                    <a:pt x="233159" y="43307"/>
                  </a:lnTo>
                  <a:lnTo>
                    <a:pt x="233946" y="44094"/>
                  </a:lnTo>
                  <a:lnTo>
                    <a:pt x="237096" y="44094"/>
                  </a:lnTo>
                  <a:lnTo>
                    <a:pt x="237871" y="43307"/>
                  </a:lnTo>
                  <a:lnTo>
                    <a:pt x="237871" y="40157"/>
                  </a:lnTo>
                  <a:close/>
                </a:path>
                <a:path w="319405" h="260985">
                  <a:moveTo>
                    <a:pt x="239801" y="28930"/>
                  </a:moveTo>
                  <a:lnTo>
                    <a:pt x="238531" y="29540"/>
                  </a:lnTo>
                  <a:lnTo>
                    <a:pt x="239014" y="29425"/>
                  </a:lnTo>
                  <a:lnTo>
                    <a:pt x="239433" y="29210"/>
                  </a:lnTo>
                  <a:lnTo>
                    <a:pt x="239801" y="28930"/>
                  </a:lnTo>
                  <a:close/>
                </a:path>
                <a:path w="319405" h="260985">
                  <a:moveTo>
                    <a:pt x="275844" y="23215"/>
                  </a:moveTo>
                  <a:lnTo>
                    <a:pt x="275056" y="22428"/>
                  </a:lnTo>
                  <a:lnTo>
                    <a:pt x="271919" y="22428"/>
                  </a:lnTo>
                  <a:lnTo>
                    <a:pt x="271132" y="23215"/>
                  </a:lnTo>
                  <a:lnTo>
                    <a:pt x="271132" y="26365"/>
                  </a:lnTo>
                  <a:lnTo>
                    <a:pt x="271919" y="27152"/>
                  </a:lnTo>
                  <a:lnTo>
                    <a:pt x="275056" y="27152"/>
                  </a:lnTo>
                  <a:lnTo>
                    <a:pt x="275844" y="26365"/>
                  </a:lnTo>
                  <a:lnTo>
                    <a:pt x="275844" y="23215"/>
                  </a:lnTo>
                  <a:close/>
                </a:path>
                <a:path w="319405" h="260985">
                  <a:moveTo>
                    <a:pt x="304469" y="13131"/>
                  </a:moveTo>
                  <a:lnTo>
                    <a:pt x="303695" y="12344"/>
                  </a:lnTo>
                  <a:lnTo>
                    <a:pt x="300558" y="12344"/>
                  </a:lnTo>
                  <a:lnTo>
                    <a:pt x="299770" y="13131"/>
                  </a:lnTo>
                  <a:lnTo>
                    <a:pt x="299770" y="16268"/>
                  </a:lnTo>
                  <a:lnTo>
                    <a:pt x="300558" y="17056"/>
                  </a:lnTo>
                  <a:lnTo>
                    <a:pt x="303695" y="17056"/>
                  </a:lnTo>
                  <a:lnTo>
                    <a:pt x="304469" y="16268"/>
                  </a:lnTo>
                  <a:lnTo>
                    <a:pt x="304469" y="13131"/>
                  </a:lnTo>
                  <a:close/>
                </a:path>
                <a:path w="319405" h="260985">
                  <a:moveTo>
                    <a:pt x="305257" y="1587"/>
                  </a:moveTo>
                  <a:lnTo>
                    <a:pt x="305117" y="0"/>
                  </a:lnTo>
                  <a:lnTo>
                    <a:pt x="301015" y="1676"/>
                  </a:lnTo>
                  <a:lnTo>
                    <a:pt x="301866" y="1892"/>
                  </a:lnTo>
                  <a:lnTo>
                    <a:pt x="302514" y="2565"/>
                  </a:lnTo>
                  <a:lnTo>
                    <a:pt x="302704" y="3441"/>
                  </a:lnTo>
                  <a:lnTo>
                    <a:pt x="304253" y="3022"/>
                  </a:lnTo>
                  <a:lnTo>
                    <a:pt x="305257" y="1587"/>
                  </a:lnTo>
                  <a:close/>
                </a:path>
                <a:path w="319405" h="260985">
                  <a:moveTo>
                    <a:pt x="319036" y="4152"/>
                  </a:moveTo>
                  <a:lnTo>
                    <a:pt x="318249" y="3365"/>
                  </a:lnTo>
                  <a:lnTo>
                    <a:pt x="315125" y="3365"/>
                  </a:lnTo>
                  <a:lnTo>
                    <a:pt x="314337" y="4152"/>
                  </a:lnTo>
                  <a:lnTo>
                    <a:pt x="314337" y="7289"/>
                  </a:lnTo>
                  <a:lnTo>
                    <a:pt x="315125" y="8077"/>
                  </a:lnTo>
                  <a:lnTo>
                    <a:pt x="318249" y="8077"/>
                  </a:lnTo>
                  <a:lnTo>
                    <a:pt x="319036" y="7289"/>
                  </a:lnTo>
                  <a:lnTo>
                    <a:pt x="319036" y="4152"/>
                  </a:lnTo>
                  <a:close/>
                </a:path>
              </a:pathLst>
            </a:custGeom>
            <a:solidFill>
              <a:srgbClr val="7BB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68892" y="4476876"/>
              <a:ext cx="394335" cy="560705"/>
            </a:xfrm>
            <a:custGeom>
              <a:avLst/>
              <a:gdLst/>
              <a:ahLst/>
              <a:cxnLst/>
              <a:rect l="l" t="t" r="r" b="b"/>
              <a:pathLst>
                <a:path w="394335" h="560704">
                  <a:moveTo>
                    <a:pt x="749" y="432752"/>
                  </a:moveTo>
                  <a:lnTo>
                    <a:pt x="660" y="432396"/>
                  </a:lnTo>
                  <a:lnTo>
                    <a:pt x="647" y="432054"/>
                  </a:lnTo>
                  <a:lnTo>
                    <a:pt x="673" y="431711"/>
                  </a:lnTo>
                  <a:lnTo>
                    <a:pt x="457" y="431660"/>
                  </a:lnTo>
                  <a:lnTo>
                    <a:pt x="0" y="431660"/>
                  </a:lnTo>
                  <a:lnTo>
                    <a:pt x="38" y="431977"/>
                  </a:lnTo>
                  <a:lnTo>
                    <a:pt x="38" y="432130"/>
                  </a:lnTo>
                  <a:lnTo>
                    <a:pt x="749" y="432752"/>
                  </a:lnTo>
                  <a:close/>
                </a:path>
                <a:path w="394335" h="560704">
                  <a:moveTo>
                    <a:pt x="7366" y="418426"/>
                  </a:moveTo>
                  <a:lnTo>
                    <a:pt x="6743" y="418947"/>
                  </a:lnTo>
                  <a:lnTo>
                    <a:pt x="6172" y="419087"/>
                  </a:lnTo>
                  <a:lnTo>
                    <a:pt x="5867" y="419061"/>
                  </a:lnTo>
                  <a:lnTo>
                    <a:pt x="5803" y="419608"/>
                  </a:lnTo>
                  <a:lnTo>
                    <a:pt x="6057" y="420789"/>
                  </a:lnTo>
                  <a:lnTo>
                    <a:pt x="6604" y="421525"/>
                  </a:lnTo>
                  <a:lnTo>
                    <a:pt x="7327" y="421995"/>
                  </a:lnTo>
                  <a:lnTo>
                    <a:pt x="7200" y="421741"/>
                  </a:lnTo>
                  <a:lnTo>
                    <a:pt x="6858" y="420598"/>
                  </a:lnTo>
                  <a:lnTo>
                    <a:pt x="6997" y="419468"/>
                  </a:lnTo>
                  <a:lnTo>
                    <a:pt x="7366" y="418426"/>
                  </a:lnTo>
                  <a:close/>
                </a:path>
                <a:path w="394335" h="560704">
                  <a:moveTo>
                    <a:pt x="9004" y="415975"/>
                  </a:moveTo>
                  <a:lnTo>
                    <a:pt x="8813" y="415975"/>
                  </a:lnTo>
                  <a:lnTo>
                    <a:pt x="8623" y="415937"/>
                  </a:lnTo>
                  <a:lnTo>
                    <a:pt x="8280" y="416001"/>
                  </a:lnTo>
                  <a:lnTo>
                    <a:pt x="8153" y="416102"/>
                  </a:lnTo>
                  <a:lnTo>
                    <a:pt x="8013" y="416153"/>
                  </a:lnTo>
                  <a:lnTo>
                    <a:pt x="8115" y="416483"/>
                  </a:lnTo>
                  <a:lnTo>
                    <a:pt x="8115" y="416775"/>
                  </a:lnTo>
                  <a:lnTo>
                    <a:pt x="8077" y="417055"/>
                  </a:lnTo>
                  <a:lnTo>
                    <a:pt x="8623" y="416280"/>
                  </a:lnTo>
                  <a:lnTo>
                    <a:pt x="9004" y="415975"/>
                  </a:lnTo>
                  <a:close/>
                </a:path>
                <a:path w="394335" h="560704">
                  <a:moveTo>
                    <a:pt x="14249" y="444017"/>
                  </a:moveTo>
                  <a:lnTo>
                    <a:pt x="13817" y="441896"/>
                  </a:lnTo>
                  <a:lnTo>
                    <a:pt x="12065" y="440753"/>
                  </a:lnTo>
                  <a:lnTo>
                    <a:pt x="10287" y="441109"/>
                  </a:lnTo>
                  <a:lnTo>
                    <a:pt x="14185" y="444665"/>
                  </a:lnTo>
                  <a:lnTo>
                    <a:pt x="14249" y="444017"/>
                  </a:lnTo>
                  <a:close/>
                </a:path>
                <a:path w="394335" h="560704">
                  <a:moveTo>
                    <a:pt x="15925" y="402399"/>
                  </a:moveTo>
                  <a:lnTo>
                    <a:pt x="15138" y="401612"/>
                  </a:lnTo>
                  <a:lnTo>
                    <a:pt x="12001" y="401612"/>
                  </a:lnTo>
                  <a:lnTo>
                    <a:pt x="11214" y="402399"/>
                  </a:lnTo>
                  <a:lnTo>
                    <a:pt x="11214" y="405549"/>
                  </a:lnTo>
                  <a:lnTo>
                    <a:pt x="12001" y="406336"/>
                  </a:lnTo>
                  <a:lnTo>
                    <a:pt x="15138" y="406336"/>
                  </a:lnTo>
                  <a:lnTo>
                    <a:pt x="15925" y="405549"/>
                  </a:lnTo>
                  <a:lnTo>
                    <a:pt x="15925" y="402399"/>
                  </a:lnTo>
                  <a:close/>
                </a:path>
                <a:path w="394335" h="560704">
                  <a:moveTo>
                    <a:pt x="28282" y="431977"/>
                  </a:moveTo>
                  <a:lnTo>
                    <a:pt x="27546" y="428434"/>
                  </a:lnTo>
                  <a:lnTo>
                    <a:pt x="26962" y="427393"/>
                  </a:lnTo>
                  <a:lnTo>
                    <a:pt x="27305" y="428142"/>
                  </a:lnTo>
                  <a:lnTo>
                    <a:pt x="27736" y="431533"/>
                  </a:lnTo>
                  <a:lnTo>
                    <a:pt x="25641" y="434251"/>
                  </a:lnTo>
                  <a:lnTo>
                    <a:pt x="20535" y="434898"/>
                  </a:lnTo>
                  <a:lnTo>
                    <a:pt x="18554" y="433857"/>
                  </a:lnTo>
                  <a:lnTo>
                    <a:pt x="17462" y="432142"/>
                  </a:lnTo>
                  <a:lnTo>
                    <a:pt x="18122" y="433781"/>
                  </a:lnTo>
                  <a:lnTo>
                    <a:pt x="19456" y="434975"/>
                  </a:lnTo>
                  <a:lnTo>
                    <a:pt x="21120" y="435381"/>
                  </a:lnTo>
                  <a:lnTo>
                    <a:pt x="21805" y="435381"/>
                  </a:lnTo>
                  <a:lnTo>
                    <a:pt x="23025" y="435559"/>
                  </a:lnTo>
                  <a:lnTo>
                    <a:pt x="26403" y="434848"/>
                  </a:lnTo>
                  <a:lnTo>
                    <a:pt x="28282" y="431977"/>
                  </a:lnTo>
                  <a:close/>
                </a:path>
                <a:path w="394335" h="560704">
                  <a:moveTo>
                    <a:pt x="28867" y="393954"/>
                  </a:moveTo>
                  <a:lnTo>
                    <a:pt x="28079" y="393166"/>
                  </a:lnTo>
                  <a:lnTo>
                    <a:pt x="24942" y="393166"/>
                  </a:lnTo>
                  <a:lnTo>
                    <a:pt x="24155" y="393954"/>
                  </a:lnTo>
                  <a:lnTo>
                    <a:pt x="24155" y="397103"/>
                  </a:lnTo>
                  <a:lnTo>
                    <a:pt x="24942" y="397891"/>
                  </a:lnTo>
                  <a:lnTo>
                    <a:pt x="28079" y="397891"/>
                  </a:lnTo>
                  <a:lnTo>
                    <a:pt x="28867" y="397103"/>
                  </a:lnTo>
                  <a:lnTo>
                    <a:pt x="28867" y="393954"/>
                  </a:lnTo>
                  <a:close/>
                </a:path>
                <a:path w="394335" h="560704">
                  <a:moveTo>
                    <a:pt x="29756" y="414680"/>
                  </a:moveTo>
                  <a:lnTo>
                    <a:pt x="29438" y="413905"/>
                  </a:lnTo>
                  <a:lnTo>
                    <a:pt x="28143" y="412610"/>
                  </a:lnTo>
                  <a:lnTo>
                    <a:pt x="27368" y="412280"/>
                  </a:lnTo>
                  <a:lnTo>
                    <a:pt x="25539" y="412280"/>
                  </a:lnTo>
                  <a:lnTo>
                    <a:pt x="24765" y="412610"/>
                  </a:lnTo>
                  <a:lnTo>
                    <a:pt x="23469" y="413905"/>
                  </a:lnTo>
                  <a:lnTo>
                    <a:pt x="23152" y="414680"/>
                  </a:lnTo>
                  <a:lnTo>
                    <a:pt x="23152" y="416509"/>
                  </a:lnTo>
                  <a:lnTo>
                    <a:pt x="23469" y="417296"/>
                  </a:lnTo>
                  <a:lnTo>
                    <a:pt x="24765" y="418592"/>
                  </a:lnTo>
                  <a:lnTo>
                    <a:pt x="25539" y="418909"/>
                  </a:lnTo>
                  <a:lnTo>
                    <a:pt x="27368" y="418909"/>
                  </a:lnTo>
                  <a:lnTo>
                    <a:pt x="28143" y="418592"/>
                  </a:lnTo>
                  <a:lnTo>
                    <a:pt x="29438" y="417296"/>
                  </a:lnTo>
                  <a:lnTo>
                    <a:pt x="29756" y="416509"/>
                  </a:lnTo>
                  <a:lnTo>
                    <a:pt x="29756" y="414680"/>
                  </a:lnTo>
                  <a:close/>
                </a:path>
                <a:path w="394335" h="560704">
                  <a:moveTo>
                    <a:pt x="44005" y="402869"/>
                  </a:moveTo>
                  <a:lnTo>
                    <a:pt x="43268" y="399288"/>
                  </a:lnTo>
                  <a:lnTo>
                    <a:pt x="41516" y="398145"/>
                  </a:lnTo>
                  <a:lnTo>
                    <a:pt x="38112" y="398856"/>
                  </a:lnTo>
                  <a:lnTo>
                    <a:pt x="37084" y="400329"/>
                  </a:lnTo>
                  <a:lnTo>
                    <a:pt x="37198" y="402513"/>
                  </a:lnTo>
                  <a:lnTo>
                    <a:pt x="37604" y="404253"/>
                  </a:lnTo>
                  <a:lnTo>
                    <a:pt x="39306" y="405371"/>
                  </a:lnTo>
                  <a:lnTo>
                    <a:pt x="42862" y="404622"/>
                  </a:lnTo>
                  <a:lnTo>
                    <a:pt x="44005" y="402869"/>
                  </a:lnTo>
                  <a:close/>
                </a:path>
                <a:path w="394335" h="560704">
                  <a:moveTo>
                    <a:pt x="49225" y="419671"/>
                  </a:moveTo>
                  <a:lnTo>
                    <a:pt x="49110" y="417728"/>
                  </a:lnTo>
                  <a:lnTo>
                    <a:pt x="49187" y="417461"/>
                  </a:lnTo>
                  <a:lnTo>
                    <a:pt x="48958" y="416382"/>
                  </a:lnTo>
                  <a:lnTo>
                    <a:pt x="48602" y="415683"/>
                  </a:lnTo>
                  <a:lnTo>
                    <a:pt x="47625" y="414401"/>
                  </a:lnTo>
                  <a:lnTo>
                    <a:pt x="46964" y="413905"/>
                  </a:lnTo>
                  <a:lnTo>
                    <a:pt x="46228" y="413537"/>
                  </a:lnTo>
                  <a:lnTo>
                    <a:pt x="45554" y="413956"/>
                  </a:lnTo>
                  <a:lnTo>
                    <a:pt x="44234" y="414134"/>
                  </a:lnTo>
                  <a:lnTo>
                    <a:pt x="43395" y="413702"/>
                  </a:lnTo>
                  <a:lnTo>
                    <a:pt x="42913" y="412991"/>
                  </a:lnTo>
                  <a:lnTo>
                    <a:pt x="39814" y="413600"/>
                  </a:lnTo>
                  <a:lnTo>
                    <a:pt x="37934" y="416471"/>
                  </a:lnTo>
                  <a:lnTo>
                    <a:pt x="39141" y="422224"/>
                  </a:lnTo>
                  <a:lnTo>
                    <a:pt x="41821" y="424027"/>
                  </a:lnTo>
                  <a:lnTo>
                    <a:pt x="44640" y="423595"/>
                  </a:lnTo>
                  <a:lnTo>
                    <a:pt x="45212" y="422833"/>
                  </a:lnTo>
                  <a:lnTo>
                    <a:pt x="46075" y="422275"/>
                  </a:lnTo>
                  <a:lnTo>
                    <a:pt x="47383" y="422275"/>
                  </a:lnTo>
                  <a:lnTo>
                    <a:pt x="48564" y="421208"/>
                  </a:lnTo>
                  <a:lnTo>
                    <a:pt x="49225" y="419671"/>
                  </a:lnTo>
                  <a:close/>
                </a:path>
                <a:path w="394335" h="560704">
                  <a:moveTo>
                    <a:pt x="50888" y="474459"/>
                  </a:moveTo>
                  <a:lnTo>
                    <a:pt x="50761" y="472998"/>
                  </a:lnTo>
                  <a:lnTo>
                    <a:pt x="50647" y="472706"/>
                  </a:lnTo>
                  <a:lnTo>
                    <a:pt x="50038" y="473049"/>
                  </a:lnTo>
                  <a:lnTo>
                    <a:pt x="48437" y="473379"/>
                  </a:lnTo>
                  <a:lnTo>
                    <a:pt x="47256" y="473113"/>
                  </a:lnTo>
                  <a:lnTo>
                    <a:pt x="46202" y="472592"/>
                  </a:lnTo>
                  <a:lnTo>
                    <a:pt x="46050" y="473214"/>
                  </a:lnTo>
                  <a:lnTo>
                    <a:pt x="46189" y="474853"/>
                  </a:lnTo>
                  <a:lnTo>
                    <a:pt x="47332" y="475818"/>
                  </a:lnTo>
                  <a:lnTo>
                    <a:pt x="49923" y="475602"/>
                  </a:lnTo>
                  <a:lnTo>
                    <a:pt x="50888" y="474459"/>
                  </a:lnTo>
                  <a:close/>
                </a:path>
                <a:path w="394335" h="560704">
                  <a:moveTo>
                    <a:pt x="54927" y="394690"/>
                  </a:moveTo>
                  <a:lnTo>
                    <a:pt x="54597" y="393039"/>
                  </a:lnTo>
                  <a:lnTo>
                    <a:pt x="53898" y="392379"/>
                  </a:lnTo>
                  <a:lnTo>
                    <a:pt x="52362" y="392036"/>
                  </a:lnTo>
                  <a:lnTo>
                    <a:pt x="50723" y="392379"/>
                  </a:lnTo>
                  <a:lnTo>
                    <a:pt x="49898" y="393623"/>
                  </a:lnTo>
                  <a:lnTo>
                    <a:pt x="50215" y="395160"/>
                  </a:lnTo>
                  <a:lnTo>
                    <a:pt x="50749" y="396100"/>
                  </a:lnTo>
                  <a:lnTo>
                    <a:pt x="51206" y="396455"/>
                  </a:lnTo>
                  <a:lnTo>
                    <a:pt x="52527" y="396824"/>
                  </a:lnTo>
                  <a:lnTo>
                    <a:pt x="53467" y="396621"/>
                  </a:lnTo>
                  <a:lnTo>
                    <a:pt x="53886" y="396316"/>
                  </a:lnTo>
                  <a:lnTo>
                    <a:pt x="54686" y="395401"/>
                  </a:lnTo>
                  <a:lnTo>
                    <a:pt x="54927" y="394690"/>
                  </a:lnTo>
                  <a:close/>
                </a:path>
                <a:path w="394335" h="560704">
                  <a:moveTo>
                    <a:pt x="58788" y="412242"/>
                  </a:moveTo>
                  <a:lnTo>
                    <a:pt x="58521" y="411441"/>
                  </a:lnTo>
                  <a:lnTo>
                    <a:pt x="58305" y="411111"/>
                  </a:lnTo>
                  <a:lnTo>
                    <a:pt x="57670" y="411835"/>
                  </a:lnTo>
                  <a:lnTo>
                    <a:pt x="56896" y="412445"/>
                  </a:lnTo>
                  <a:lnTo>
                    <a:pt x="54660" y="413118"/>
                  </a:lnTo>
                  <a:lnTo>
                    <a:pt x="53428" y="412953"/>
                  </a:lnTo>
                  <a:lnTo>
                    <a:pt x="52311" y="412496"/>
                  </a:lnTo>
                  <a:lnTo>
                    <a:pt x="52235" y="413219"/>
                  </a:lnTo>
                  <a:lnTo>
                    <a:pt x="52692" y="415378"/>
                  </a:lnTo>
                  <a:lnTo>
                    <a:pt x="54444" y="416534"/>
                  </a:lnTo>
                  <a:lnTo>
                    <a:pt x="57467" y="415899"/>
                  </a:lnTo>
                  <a:lnTo>
                    <a:pt x="58356" y="414959"/>
                  </a:lnTo>
                  <a:lnTo>
                    <a:pt x="58775" y="413499"/>
                  </a:lnTo>
                  <a:lnTo>
                    <a:pt x="58788" y="412242"/>
                  </a:lnTo>
                  <a:close/>
                </a:path>
                <a:path w="394335" h="560704">
                  <a:moveTo>
                    <a:pt x="62865" y="487654"/>
                  </a:moveTo>
                  <a:lnTo>
                    <a:pt x="62318" y="486905"/>
                  </a:lnTo>
                  <a:lnTo>
                    <a:pt x="61976" y="485724"/>
                  </a:lnTo>
                  <a:lnTo>
                    <a:pt x="62077" y="485025"/>
                  </a:lnTo>
                  <a:lnTo>
                    <a:pt x="62306" y="484390"/>
                  </a:lnTo>
                  <a:lnTo>
                    <a:pt x="61645" y="483590"/>
                  </a:lnTo>
                  <a:lnTo>
                    <a:pt x="60655" y="483069"/>
                  </a:lnTo>
                  <a:lnTo>
                    <a:pt x="58762" y="483222"/>
                  </a:lnTo>
                  <a:lnTo>
                    <a:pt x="58102" y="483590"/>
                  </a:lnTo>
                  <a:lnTo>
                    <a:pt x="57569" y="484085"/>
                  </a:lnTo>
                  <a:lnTo>
                    <a:pt x="57772" y="484505"/>
                  </a:lnTo>
                  <a:lnTo>
                    <a:pt x="57861" y="485254"/>
                  </a:lnTo>
                  <a:lnTo>
                    <a:pt x="57505" y="486117"/>
                  </a:lnTo>
                  <a:lnTo>
                    <a:pt x="60909" y="489521"/>
                  </a:lnTo>
                  <a:lnTo>
                    <a:pt x="61620" y="489191"/>
                  </a:lnTo>
                  <a:lnTo>
                    <a:pt x="62331" y="488581"/>
                  </a:lnTo>
                  <a:lnTo>
                    <a:pt x="62661" y="488162"/>
                  </a:lnTo>
                  <a:lnTo>
                    <a:pt x="62865" y="487654"/>
                  </a:lnTo>
                  <a:close/>
                </a:path>
                <a:path w="394335" h="560704">
                  <a:moveTo>
                    <a:pt x="67589" y="397433"/>
                  </a:moveTo>
                  <a:lnTo>
                    <a:pt x="66802" y="396633"/>
                  </a:lnTo>
                  <a:lnTo>
                    <a:pt x="63665" y="396633"/>
                  </a:lnTo>
                  <a:lnTo>
                    <a:pt x="62877" y="397433"/>
                  </a:lnTo>
                  <a:lnTo>
                    <a:pt x="62877" y="400570"/>
                  </a:lnTo>
                  <a:lnTo>
                    <a:pt x="63665" y="401358"/>
                  </a:lnTo>
                  <a:lnTo>
                    <a:pt x="66802" y="401358"/>
                  </a:lnTo>
                  <a:lnTo>
                    <a:pt x="67589" y="400570"/>
                  </a:lnTo>
                  <a:lnTo>
                    <a:pt x="67589" y="397433"/>
                  </a:lnTo>
                  <a:close/>
                </a:path>
                <a:path w="394335" h="560704">
                  <a:moveTo>
                    <a:pt x="69761" y="481418"/>
                  </a:moveTo>
                  <a:lnTo>
                    <a:pt x="69265" y="478993"/>
                  </a:lnTo>
                  <a:lnTo>
                    <a:pt x="68211" y="478256"/>
                  </a:lnTo>
                  <a:lnTo>
                    <a:pt x="66713" y="478307"/>
                  </a:lnTo>
                  <a:lnTo>
                    <a:pt x="65443" y="478574"/>
                  </a:lnTo>
                  <a:lnTo>
                    <a:pt x="64617" y="479831"/>
                  </a:lnTo>
                  <a:lnTo>
                    <a:pt x="64973" y="481545"/>
                  </a:lnTo>
                  <a:lnTo>
                    <a:pt x="65544" y="482244"/>
                  </a:lnTo>
                  <a:lnTo>
                    <a:pt x="66217" y="482282"/>
                  </a:lnTo>
                  <a:lnTo>
                    <a:pt x="66814" y="482536"/>
                  </a:lnTo>
                  <a:lnTo>
                    <a:pt x="67335" y="482930"/>
                  </a:lnTo>
                  <a:lnTo>
                    <a:pt x="67678" y="482930"/>
                  </a:lnTo>
                  <a:lnTo>
                    <a:pt x="68948" y="482663"/>
                  </a:lnTo>
                  <a:lnTo>
                    <a:pt x="69761" y="481418"/>
                  </a:lnTo>
                  <a:close/>
                </a:path>
                <a:path w="394335" h="560704">
                  <a:moveTo>
                    <a:pt x="70015" y="466344"/>
                  </a:moveTo>
                  <a:lnTo>
                    <a:pt x="69532" y="463969"/>
                  </a:lnTo>
                  <a:lnTo>
                    <a:pt x="68135" y="462953"/>
                  </a:lnTo>
                  <a:lnTo>
                    <a:pt x="66586" y="462965"/>
                  </a:lnTo>
                  <a:lnTo>
                    <a:pt x="66001" y="463092"/>
                  </a:lnTo>
                  <a:lnTo>
                    <a:pt x="65709" y="463067"/>
                  </a:lnTo>
                  <a:lnTo>
                    <a:pt x="64820" y="463334"/>
                  </a:lnTo>
                  <a:lnTo>
                    <a:pt x="64135" y="463918"/>
                  </a:lnTo>
                  <a:lnTo>
                    <a:pt x="63728" y="464693"/>
                  </a:lnTo>
                  <a:lnTo>
                    <a:pt x="63271" y="464350"/>
                  </a:lnTo>
                  <a:lnTo>
                    <a:pt x="62712" y="464146"/>
                  </a:lnTo>
                  <a:lnTo>
                    <a:pt x="60807" y="464299"/>
                  </a:lnTo>
                  <a:lnTo>
                    <a:pt x="59842" y="465442"/>
                  </a:lnTo>
                  <a:lnTo>
                    <a:pt x="59956" y="466763"/>
                  </a:lnTo>
                  <a:lnTo>
                    <a:pt x="60883" y="467106"/>
                  </a:lnTo>
                  <a:lnTo>
                    <a:pt x="61595" y="467855"/>
                  </a:lnTo>
                  <a:lnTo>
                    <a:pt x="61912" y="468833"/>
                  </a:lnTo>
                  <a:lnTo>
                    <a:pt x="62484" y="468896"/>
                  </a:lnTo>
                  <a:lnTo>
                    <a:pt x="63080" y="468858"/>
                  </a:lnTo>
                  <a:lnTo>
                    <a:pt x="63588" y="468566"/>
                  </a:lnTo>
                  <a:lnTo>
                    <a:pt x="63957" y="468172"/>
                  </a:lnTo>
                  <a:lnTo>
                    <a:pt x="63474" y="467372"/>
                  </a:lnTo>
                  <a:lnTo>
                    <a:pt x="64541" y="468947"/>
                  </a:lnTo>
                  <a:lnTo>
                    <a:pt x="65430" y="469392"/>
                  </a:lnTo>
                  <a:lnTo>
                    <a:pt x="66408" y="469455"/>
                  </a:lnTo>
                  <a:lnTo>
                    <a:pt x="66586" y="468655"/>
                  </a:lnTo>
                  <a:lnTo>
                    <a:pt x="67157" y="467956"/>
                  </a:lnTo>
                  <a:lnTo>
                    <a:pt x="68516" y="467563"/>
                  </a:lnTo>
                  <a:lnTo>
                    <a:pt x="69011" y="467626"/>
                  </a:lnTo>
                  <a:lnTo>
                    <a:pt x="69481" y="467804"/>
                  </a:lnTo>
                  <a:lnTo>
                    <a:pt x="69837" y="467131"/>
                  </a:lnTo>
                  <a:lnTo>
                    <a:pt x="70015" y="466344"/>
                  </a:lnTo>
                  <a:close/>
                </a:path>
                <a:path w="394335" h="560704">
                  <a:moveTo>
                    <a:pt x="76022" y="412089"/>
                  </a:moveTo>
                  <a:lnTo>
                    <a:pt x="75361" y="408927"/>
                  </a:lnTo>
                  <a:lnTo>
                    <a:pt x="73609" y="407784"/>
                  </a:lnTo>
                  <a:lnTo>
                    <a:pt x="70802" y="408368"/>
                  </a:lnTo>
                  <a:lnTo>
                    <a:pt x="70040" y="409041"/>
                  </a:lnTo>
                  <a:lnTo>
                    <a:pt x="69354" y="410514"/>
                  </a:lnTo>
                  <a:lnTo>
                    <a:pt x="69799" y="410210"/>
                  </a:lnTo>
                  <a:lnTo>
                    <a:pt x="71818" y="409600"/>
                  </a:lnTo>
                  <a:lnTo>
                    <a:pt x="73660" y="410591"/>
                  </a:lnTo>
                  <a:lnTo>
                    <a:pt x="74371" y="412991"/>
                  </a:lnTo>
                  <a:lnTo>
                    <a:pt x="74307" y="413626"/>
                  </a:lnTo>
                  <a:lnTo>
                    <a:pt x="74129" y="414223"/>
                  </a:lnTo>
                  <a:lnTo>
                    <a:pt x="75399" y="413435"/>
                  </a:lnTo>
                  <a:lnTo>
                    <a:pt x="76022" y="412089"/>
                  </a:lnTo>
                  <a:close/>
                </a:path>
                <a:path w="394335" h="560704">
                  <a:moveTo>
                    <a:pt x="76454" y="490969"/>
                  </a:moveTo>
                  <a:lnTo>
                    <a:pt x="74752" y="490613"/>
                  </a:lnTo>
                  <a:lnTo>
                    <a:pt x="73291" y="489483"/>
                  </a:lnTo>
                  <a:lnTo>
                    <a:pt x="72593" y="487781"/>
                  </a:lnTo>
                  <a:lnTo>
                    <a:pt x="71716" y="488835"/>
                  </a:lnTo>
                  <a:lnTo>
                    <a:pt x="71221" y="490220"/>
                  </a:lnTo>
                  <a:lnTo>
                    <a:pt x="71386" y="492239"/>
                  </a:lnTo>
                  <a:lnTo>
                    <a:pt x="71767" y="493191"/>
                  </a:lnTo>
                  <a:lnTo>
                    <a:pt x="72351" y="492594"/>
                  </a:lnTo>
                  <a:lnTo>
                    <a:pt x="73152" y="492213"/>
                  </a:lnTo>
                  <a:lnTo>
                    <a:pt x="74409" y="492188"/>
                  </a:lnTo>
                  <a:lnTo>
                    <a:pt x="75044" y="492366"/>
                  </a:lnTo>
                  <a:lnTo>
                    <a:pt x="75425" y="491820"/>
                  </a:lnTo>
                  <a:lnTo>
                    <a:pt x="75895" y="491350"/>
                  </a:lnTo>
                  <a:lnTo>
                    <a:pt x="76454" y="490969"/>
                  </a:lnTo>
                  <a:close/>
                </a:path>
                <a:path w="394335" h="560704">
                  <a:moveTo>
                    <a:pt x="78651" y="474472"/>
                  </a:moveTo>
                  <a:lnTo>
                    <a:pt x="78613" y="474014"/>
                  </a:lnTo>
                  <a:lnTo>
                    <a:pt x="78524" y="473798"/>
                  </a:lnTo>
                  <a:lnTo>
                    <a:pt x="77749" y="473417"/>
                  </a:lnTo>
                  <a:lnTo>
                    <a:pt x="77114" y="472744"/>
                  </a:lnTo>
                  <a:lnTo>
                    <a:pt x="76784" y="471741"/>
                  </a:lnTo>
                  <a:lnTo>
                    <a:pt x="76784" y="471512"/>
                  </a:lnTo>
                  <a:lnTo>
                    <a:pt x="76250" y="471233"/>
                  </a:lnTo>
                  <a:lnTo>
                    <a:pt x="75679" y="471055"/>
                  </a:lnTo>
                  <a:lnTo>
                    <a:pt x="73228" y="471271"/>
                  </a:lnTo>
                  <a:lnTo>
                    <a:pt x="71882" y="472871"/>
                  </a:lnTo>
                  <a:lnTo>
                    <a:pt x="72186" y="476516"/>
                  </a:lnTo>
                  <a:lnTo>
                    <a:pt x="73787" y="477875"/>
                  </a:lnTo>
                  <a:lnTo>
                    <a:pt x="76098" y="477685"/>
                  </a:lnTo>
                  <a:lnTo>
                    <a:pt x="77749" y="476821"/>
                  </a:lnTo>
                  <a:lnTo>
                    <a:pt x="78308" y="476034"/>
                  </a:lnTo>
                  <a:lnTo>
                    <a:pt x="78651" y="474472"/>
                  </a:lnTo>
                  <a:close/>
                </a:path>
                <a:path w="394335" h="560704">
                  <a:moveTo>
                    <a:pt x="80187" y="506704"/>
                  </a:moveTo>
                  <a:lnTo>
                    <a:pt x="79667" y="507009"/>
                  </a:lnTo>
                  <a:lnTo>
                    <a:pt x="79286" y="507492"/>
                  </a:lnTo>
                  <a:lnTo>
                    <a:pt x="79095" y="508063"/>
                  </a:lnTo>
                  <a:lnTo>
                    <a:pt x="79616" y="508584"/>
                  </a:lnTo>
                  <a:lnTo>
                    <a:pt x="79895" y="508431"/>
                  </a:lnTo>
                  <a:lnTo>
                    <a:pt x="79908" y="507834"/>
                  </a:lnTo>
                  <a:lnTo>
                    <a:pt x="79997" y="507250"/>
                  </a:lnTo>
                  <a:lnTo>
                    <a:pt x="80187" y="506704"/>
                  </a:lnTo>
                  <a:close/>
                </a:path>
                <a:path w="394335" h="560704">
                  <a:moveTo>
                    <a:pt x="80911" y="435673"/>
                  </a:moveTo>
                  <a:lnTo>
                    <a:pt x="80441" y="433412"/>
                  </a:lnTo>
                  <a:lnTo>
                    <a:pt x="79679" y="432473"/>
                  </a:lnTo>
                  <a:lnTo>
                    <a:pt x="78917" y="431685"/>
                  </a:lnTo>
                  <a:lnTo>
                    <a:pt x="77825" y="431241"/>
                  </a:lnTo>
                  <a:lnTo>
                    <a:pt x="74879" y="431863"/>
                  </a:lnTo>
                  <a:lnTo>
                    <a:pt x="73736" y="433616"/>
                  </a:lnTo>
                  <a:lnTo>
                    <a:pt x="74472" y="437197"/>
                  </a:lnTo>
                  <a:lnTo>
                    <a:pt x="76225" y="438340"/>
                  </a:lnTo>
                  <a:lnTo>
                    <a:pt x="78181" y="437934"/>
                  </a:lnTo>
                  <a:lnTo>
                    <a:pt x="79971" y="437210"/>
                  </a:lnTo>
                  <a:lnTo>
                    <a:pt x="80911" y="435673"/>
                  </a:lnTo>
                  <a:close/>
                </a:path>
                <a:path w="394335" h="560704">
                  <a:moveTo>
                    <a:pt x="82105" y="490728"/>
                  </a:moveTo>
                  <a:lnTo>
                    <a:pt x="82080" y="490524"/>
                  </a:lnTo>
                  <a:lnTo>
                    <a:pt x="81978" y="490347"/>
                  </a:lnTo>
                  <a:lnTo>
                    <a:pt x="81775" y="489445"/>
                  </a:lnTo>
                  <a:lnTo>
                    <a:pt x="81635" y="489127"/>
                  </a:lnTo>
                  <a:lnTo>
                    <a:pt x="81305" y="489534"/>
                  </a:lnTo>
                  <a:lnTo>
                    <a:pt x="80937" y="489877"/>
                  </a:lnTo>
                  <a:lnTo>
                    <a:pt x="80492" y="490181"/>
                  </a:lnTo>
                  <a:lnTo>
                    <a:pt x="81051" y="490296"/>
                  </a:lnTo>
                  <a:lnTo>
                    <a:pt x="81610" y="490448"/>
                  </a:lnTo>
                  <a:lnTo>
                    <a:pt x="82105" y="490728"/>
                  </a:lnTo>
                  <a:close/>
                </a:path>
                <a:path w="394335" h="560704">
                  <a:moveTo>
                    <a:pt x="82842" y="421779"/>
                  </a:moveTo>
                  <a:lnTo>
                    <a:pt x="82524" y="420268"/>
                  </a:lnTo>
                  <a:lnTo>
                    <a:pt x="81280" y="419455"/>
                  </a:lnTo>
                  <a:lnTo>
                    <a:pt x="78740" y="419989"/>
                  </a:lnTo>
                  <a:lnTo>
                    <a:pt x="77914" y="421233"/>
                  </a:lnTo>
                  <a:lnTo>
                    <a:pt x="78244" y="422808"/>
                  </a:lnTo>
                  <a:lnTo>
                    <a:pt x="79032" y="424103"/>
                  </a:lnTo>
                  <a:lnTo>
                    <a:pt x="79984" y="424548"/>
                  </a:lnTo>
                  <a:lnTo>
                    <a:pt x="82003" y="424129"/>
                  </a:lnTo>
                  <a:lnTo>
                    <a:pt x="82689" y="423252"/>
                  </a:lnTo>
                  <a:lnTo>
                    <a:pt x="82842" y="421779"/>
                  </a:lnTo>
                  <a:close/>
                </a:path>
                <a:path w="394335" h="560704">
                  <a:moveTo>
                    <a:pt x="84112" y="472097"/>
                  </a:moveTo>
                  <a:lnTo>
                    <a:pt x="83731" y="470192"/>
                  </a:lnTo>
                  <a:lnTo>
                    <a:pt x="83350" y="469658"/>
                  </a:lnTo>
                  <a:lnTo>
                    <a:pt x="82842" y="469341"/>
                  </a:lnTo>
                  <a:lnTo>
                    <a:pt x="83108" y="469811"/>
                  </a:lnTo>
                  <a:lnTo>
                    <a:pt x="83591" y="471297"/>
                  </a:lnTo>
                  <a:lnTo>
                    <a:pt x="82931" y="472833"/>
                  </a:lnTo>
                  <a:lnTo>
                    <a:pt x="81622" y="473621"/>
                  </a:lnTo>
                  <a:lnTo>
                    <a:pt x="82029" y="473621"/>
                  </a:lnTo>
                  <a:lnTo>
                    <a:pt x="83299" y="473354"/>
                  </a:lnTo>
                  <a:lnTo>
                    <a:pt x="84112" y="472097"/>
                  </a:lnTo>
                  <a:close/>
                </a:path>
                <a:path w="394335" h="560704">
                  <a:moveTo>
                    <a:pt x="87337" y="456996"/>
                  </a:moveTo>
                  <a:lnTo>
                    <a:pt x="86588" y="453415"/>
                  </a:lnTo>
                  <a:lnTo>
                    <a:pt x="84848" y="452272"/>
                  </a:lnTo>
                  <a:lnTo>
                    <a:pt x="81267" y="453009"/>
                  </a:lnTo>
                  <a:lnTo>
                    <a:pt x="80124" y="454774"/>
                  </a:lnTo>
                  <a:lnTo>
                    <a:pt x="80645" y="457314"/>
                  </a:lnTo>
                  <a:lnTo>
                    <a:pt x="81089" y="457923"/>
                  </a:lnTo>
                  <a:lnTo>
                    <a:pt x="81635" y="458381"/>
                  </a:lnTo>
                  <a:lnTo>
                    <a:pt x="82283" y="458660"/>
                  </a:lnTo>
                  <a:lnTo>
                    <a:pt x="82537" y="458901"/>
                  </a:lnTo>
                  <a:lnTo>
                    <a:pt x="83121" y="459130"/>
                  </a:lnTo>
                  <a:lnTo>
                    <a:pt x="83743" y="459257"/>
                  </a:lnTo>
                  <a:lnTo>
                    <a:pt x="86194" y="458749"/>
                  </a:lnTo>
                  <a:lnTo>
                    <a:pt x="87337" y="456996"/>
                  </a:lnTo>
                  <a:close/>
                </a:path>
                <a:path w="394335" h="560704">
                  <a:moveTo>
                    <a:pt x="90627" y="469328"/>
                  </a:moveTo>
                  <a:lnTo>
                    <a:pt x="90500" y="467842"/>
                  </a:lnTo>
                  <a:lnTo>
                    <a:pt x="90233" y="467347"/>
                  </a:lnTo>
                  <a:lnTo>
                    <a:pt x="89395" y="466483"/>
                  </a:lnTo>
                  <a:lnTo>
                    <a:pt x="88734" y="466191"/>
                  </a:lnTo>
                  <a:lnTo>
                    <a:pt x="86715" y="466356"/>
                  </a:lnTo>
                  <a:lnTo>
                    <a:pt x="85750" y="467499"/>
                  </a:lnTo>
                  <a:lnTo>
                    <a:pt x="85966" y="470090"/>
                  </a:lnTo>
                  <a:lnTo>
                    <a:pt x="87109" y="471055"/>
                  </a:lnTo>
                  <a:lnTo>
                    <a:pt x="88773" y="470916"/>
                  </a:lnTo>
                  <a:lnTo>
                    <a:pt x="90144" y="470154"/>
                  </a:lnTo>
                  <a:lnTo>
                    <a:pt x="90627" y="469328"/>
                  </a:lnTo>
                  <a:close/>
                </a:path>
                <a:path w="394335" h="560704">
                  <a:moveTo>
                    <a:pt x="92443" y="488632"/>
                  </a:moveTo>
                  <a:lnTo>
                    <a:pt x="92163" y="485241"/>
                  </a:lnTo>
                  <a:lnTo>
                    <a:pt x="90563" y="483882"/>
                  </a:lnTo>
                  <a:lnTo>
                    <a:pt x="86918" y="484187"/>
                  </a:lnTo>
                  <a:lnTo>
                    <a:pt x="85572" y="485787"/>
                  </a:lnTo>
                  <a:lnTo>
                    <a:pt x="85750" y="487908"/>
                  </a:lnTo>
                  <a:lnTo>
                    <a:pt x="86461" y="489800"/>
                  </a:lnTo>
                  <a:lnTo>
                    <a:pt x="87769" y="490766"/>
                  </a:lnTo>
                  <a:lnTo>
                    <a:pt x="89547" y="490626"/>
                  </a:lnTo>
                  <a:lnTo>
                    <a:pt x="91440" y="489978"/>
                  </a:lnTo>
                  <a:lnTo>
                    <a:pt x="92443" y="488632"/>
                  </a:lnTo>
                  <a:close/>
                </a:path>
                <a:path w="394335" h="560704">
                  <a:moveTo>
                    <a:pt x="92849" y="440512"/>
                  </a:moveTo>
                  <a:lnTo>
                    <a:pt x="92062" y="439724"/>
                  </a:lnTo>
                  <a:lnTo>
                    <a:pt x="88925" y="439724"/>
                  </a:lnTo>
                  <a:lnTo>
                    <a:pt x="88138" y="440512"/>
                  </a:lnTo>
                  <a:lnTo>
                    <a:pt x="88138" y="443661"/>
                  </a:lnTo>
                  <a:lnTo>
                    <a:pt x="88925" y="444449"/>
                  </a:lnTo>
                  <a:lnTo>
                    <a:pt x="92062" y="444449"/>
                  </a:lnTo>
                  <a:lnTo>
                    <a:pt x="92849" y="443661"/>
                  </a:lnTo>
                  <a:lnTo>
                    <a:pt x="92849" y="440512"/>
                  </a:lnTo>
                  <a:close/>
                </a:path>
                <a:path w="394335" h="560704">
                  <a:moveTo>
                    <a:pt x="98437" y="516940"/>
                  </a:moveTo>
                  <a:lnTo>
                    <a:pt x="97878" y="513334"/>
                  </a:lnTo>
                  <a:lnTo>
                    <a:pt x="96177" y="512089"/>
                  </a:lnTo>
                  <a:lnTo>
                    <a:pt x="93141" y="512572"/>
                  </a:lnTo>
                  <a:lnTo>
                    <a:pt x="92240" y="513435"/>
                  </a:lnTo>
                  <a:lnTo>
                    <a:pt x="91643" y="515048"/>
                  </a:lnTo>
                  <a:lnTo>
                    <a:pt x="91541" y="515581"/>
                  </a:lnTo>
                  <a:lnTo>
                    <a:pt x="91871" y="517664"/>
                  </a:lnTo>
                  <a:lnTo>
                    <a:pt x="93078" y="518718"/>
                  </a:lnTo>
                  <a:lnTo>
                    <a:pt x="95110" y="518972"/>
                  </a:lnTo>
                  <a:lnTo>
                    <a:pt x="97218" y="518642"/>
                  </a:lnTo>
                  <a:lnTo>
                    <a:pt x="98437" y="516940"/>
                  </a:lnTo>
                  <a:close/>
                </a:path>
                <a:path w="394335" h="560704">
                  <a:moveTo>
                    <a:pt x="99961" y="502424"/>
                  </a:moveTo>
                  <a:lnTo>
                    <a:pt x="97777" y="502335"/>
                  </a:lnTo>
                  <a:lnTo>
                    <a:pt x="95770" y="500951"/>
                  </a:lnTo>
                  <a:lnTo>
                    <a:pt x="94856" y="498182"/>
                  </a:lnTo>
                  <a:lnTo>
                    <a:pt x="94843" y="497065"/>
                  </a:lnTo>
                  <a:lnTo>
                    <a:pt x="94335" y="497217"/>
                  </a:lnTo>
                  <a:lnTo>
                    <a:pt x="93814" y="497827"/>
                  </a:lnTo>
                  <a:lnTo>
                    <a:pt x="93078" y="498208"/>
                  </a:lnTo>
                  <a:lnTo>
                    <a:pt x="92240" y="498309"/>
                  </a:lnTo>
                  <a:lnTo>
                    <a:pt x="90982" y="499402"/>
                  </a:lnTo>
                  <a:lnTo>
                    <a:pt x="90170" y="501002"/>
                  </a:lnTo>
                  <a:lnTo>
                    <a:pt x="90563" y="505790"/>
                  </a:lnTo>
                  <a:lnTo>
                    <a:pt x="93167" y="508000"/>
                  </a:lnTo>
                  <a:lnTo>
                    <a:pt x="96329" y="507695"/>
                  </a:lnTo>
                  <a:lnTo>
                    <a:pt x="96253" y="505345"/>
                  </a:lnTo>
                  <a:lnTo>
                    <a:pt x="97650" y="503174"/>
                  </a:lnTo>
                  <a:lnTo>
                    <a:pt x="99961" y="502424"/>
                  </a:lnTo>
                  <a:close/>
                </a:path>
                <a:path w="394335" h="560704">
                  <a:moveTo>
                    <a:pt x="101079" y="521335"/>
                  </a:moveTo>
                  <a:lnTo>
                    <a:pt x="100012" y="519772"/>
                  </a:lnTo>
                  <a:lnTo>
                    <a:pt x="98221" y="518769"/>
                  </a:lnTo>
                  <a:lnTo>
                    <a:pt x="95631" y="518985"/>
                  </a:lnTo>
                  <a:lnTo>
                    <a:pt x="93535" y="519861"/>
                  </a:lnTo>
                  <a:lnTo>
                    <a:pt x="92722" y="520611"/>
                  </a:lnTo>
                  <a:lnTo>
                    <a:pt x="92138" y="521576"/>
                  </a:lnTo>
                  <a:lnTo>
                    <a:pt x="99301" y="529043"/>
                  </a:lnTo>
                  <a:lnTo>
                    <a:pt x="98717" y="528205"/>
                  </a:lnTo>
                  <a:lnTo>
                    <a:pt x="98285" y="527240"/>
                  </a:lnTo>
                  <a:lnTo>
                    <a:pt x="98209" y="524065"/>
                  </a:lnTo>
                  <a:lnTo>
                    <a:pt x="99377" y="522287"/>
                  </a:lnTo>
                  <a:lnTo>
                    <a:pt x="101079" y="521335"/>
                  </a:lnTo>
                  <a:close/>
                </a:path>
                <a:path w="394335" h="560704">
                  <a:moveTo>
                    <a:pt x="102743" y="475526"/>
                  </a:moveTo>
                  <a:lnTo>
                    <a:pt x="102641" y="474218"/>
                  </a:lnTo>
                  <a:lnTo>
                    <a:pt x="102438" y="473735"/>
                  </a:lnTo>
                  <a:lnTo>
                    <a:pt x="101841" y="475094"/>
                  </a:lnTo>
                  <a:lnTo>
                    <a:pt x="100749" y="476211"/>
                  </a:lnTo>
                  <a:lnTo>
                    <a:pt x="99237" y="476707"/>
                  </a:lnTo>
                  <a:lnTo>
                    <a:pt x="99936" y="476618"/>
                  </a:lnTo>
                  <a:lnTo>
                    <a:pt x="100609" y="476656"/>
                  </a:lnTo>
                  <a:lnTo>
                    <a:pt x="101257" y="476821"/>
                  </a:lnTo>
                  <a:lnTo>
                    <a:pt x="102146" y="476427"/>
                  </a:lnTo>
                  <a:lnTo>
                    <a:pt x="102743" y="475526"/>
                  </a:lnTo>
                  <a:close/>
                </a:path>
                <a:path w="394335" h="560704">
                  <a:moveTo>
                    <a:pt x="102920" y="531926"/>
                  </a:moveTo>
                  <a:lnTo>
                    <a:pt x="102844" y="531406"/>
                  </a:lnTo>
                  <a:lnTo>
                    <a:pt x="102768" y="531253"/>
                  </a:lnTo>
                  <a:lnTo>
                    <a:pt x="101917" y="531101"/>
                  </a:lnTo>
                  <a:lnTo>
                    <a:pt x="101155" y="530796"/>
                  </a:lnTo>
                  <a:lnTo>
                    <a:pt x="100495" y="530301"/>
                  </a:lnTo>
                  <a:lnTo>
                    <a:pt x="102806" y="532726"/>
                  </a:lnTo>
                  <a:lnTo>
                    <a:pt x="102844" y="532320"/>
                  </a:lnTo>
                  <a:lnTo>
                    <a:pt x="102920" y="531926"/>
                  </a:lnTo>
                  <a:close/>
                </a:path>
                <a:path w="394335" h="560704">
                  <a:moveTo>
                    <a:pt x="109448" y="489165"/>
                  </a:moveTo>
                  <a:lnTo>
                    <a:pt x="109321" y="487616"/>
                  </a:lnTo>
                  <a:lnTo>
                    <a:pt x="109156" y="487045"/>
                  </a:lnTo>
                  <a:lnTo>
                    <a:pt x="108496" y="487273"/>
                  </a:lnTo>
                  <a:lnTo>
                    <a:pt x="106578" y="487324"/>
                  </a:lnTo>
                  <a:lnTo>
                    <a:pt x="105308" y="486257"/>
                  </a:lnTo>
                  <a:lnTo>
                    <a:pt x="104914" y="484822"/>
                  </a:lnTo>
                  <a:lnTo>
                    <a:pt x="104101" y="485267"/>
                  </a:lnTo>
                  <a:lnTo>
                    <a:pt x="103568" y="485978"/>
                  </a:lnTo>
                  <a:lnTo>
                    <a:pt x="103212" y="486257"/>
                  </a:lnTo>
                  <a:lnTo>
                    <a:pt x="102882" y="486829"/>
                  </a:lnTo>
                  <a:lnTo>
                    <a:pt x="102666" y="487464"/>
                  </a:lnTo>
                  <a:lnTo>
                    <a:pt x="102882" y="489991"/>
                  </a:lnTo>
                  <a:lnTo>
                    <a:pt x="104482" y="491350"/>
                  </a:lnTo>
                  <a:lnTo>
                    <a:pt x="106565" y="491172"/>
                  </a:lnTo>
                  <a:lnTo>
                    <a:pt x="108458" y="490499"/>
                  </a:lnTo>
                  <a:lnTo>
                    <a:pt x="109448" y="489165"/>
                  </a:lnTo>
                  <a:close/>
                </a:path>
                <a:path w="394335" h="560704">
                  <a:moveTo>
                    <a:pt x="111290" y="511251"/>
                  </a:moveTo>
                  <a:lnTo>
                    <a:pt x="111036" y="510070"/>
                  </a:lnTo>
                  <a:lnTo>
                    <a:pt x="110439" y="509295"/>
                  </a:lnTo>
                  <a:lnTo>
                    <a:pt x="109626" y="508825"/>
                  </a:lnTo>
                  <a:lnTo>
                    <a:pt x="109639" y="508546"/>
                  </a:lnTo>
                  <a:lnTo>
                    <a:pt x="109435" y="507263"/>
                  </a:lnTo>
                  <a:lnTo>
                    <a:pt x="108229" y="506374"/>
                  </a:lnTo>
                  <a:lnTo>
                    <a:pt x="106883" y="506603"/>
                  </a:lnTo>
                  <a:lnTo>
                    <a:pt x="106997" y="507288"/>
                  </a:lnTo>
                  <a:lnTo>
                    <a:pt x="106997" y="507936"/>
                  </a:lnTo>
                  <a:lnTo>
                    <a:pt x="106870" y="508584"/>
                  </a:lnTo>
                  <a:lnTo>
                    <a:pt x="107416" y="508355"/>
                  </a:lnTo>
                  <a:lnTo>
                    <a:pt x="106870" y="508584"/>
                  </a:lnTo>
                  <a:lnTo>
                    <a:pt x="106603" y="509930"/>
                  </a:lnTo>
                  <a:lnTo>
                    <a:pt x="105841" y="511111"/>
                  </a:lnTo>
                  <a:lnTo>
                    <a:pt x="104711" y="511911"/>
                  </a:lnTo>
                  <a:lnTo>
                    <a:pt x="104851" y="513588"/>
                  </a:lnTo>
                  <a:lnTo>
                    <a:pt x="106235" y="514807"/>
                  </a:lnTo>
                  <a:lnTo>
                    <a:pt x="108407" y="514896"/>
                  </a:lnTo>
                  <a:lnTo>
                    <a:pt x="109677" y="514743"/>
                  </a:lnTo>
                  <a:lnTo>
                    <a:pt x="110718" y="513880"/>
                  </a:lnTo>
                  <a:lnTo>
                    <a:pt x="111125" y="512711"/>
                  </a:lnTo>
                  <a:lnTo>
                    <a:pt x="111290" y="511251"/>
                  </a:lnTo>
                  <a:close/>
                </a:path>
                <a:path w="394335" h="560704">
                  <a:moveTo>
                    <a:pt x="112801" y="527304"/>
                  </a:moveTo>
                  <a:lnTo>
                    <a:pt x="110871" y="524586"/>
                  </a:lnTo>
                  <a:lnTo>
                    <a:pt x="109994" y="525221"/>
                  </a:lnTo>
                  <a:lnTo>
                    <a:pt x="109283" y="525449"/>
                  </a:lnTo>
                  <a:lnTo>
                    <a:pt x="108966" y="525449"/>
                  </a:lnTo>
                  <a:lnTo>
                    <a:pt x="109004" y="525614"/>
                  </a:lnTo>
                  <a:lnTo>
                    <a:pt x="110502" y="525792"/>
                  </a:lnTo>
                  <a:lnTo>
                    <a:pt x="111836" y="526630"/>
                  </a:lnTo>
                  <a:lnTo>
                    <a:pt x="112725" y="527862"/>
                  </a:lnTo>
                  <a:lnTo>
                    <a:pt x="112801" y="527304"/>
                  </a:lnTo>
                  <a:close/>
                </a:path>
                <a:path w="394335" h="560704">
                  <a:moveTo>
                    <a:pt x="115049" y="499681"/>
                  </a:moveTo>
                  <a:lnTo>
                    <a:pt x="114896" y="497916"/>
                  </a:lnTo>
                  <a:lnTo>
                    <a:pt x="113766" y="496951"/>
                  </a:lnTo>
                  <a:lnTo>
                    <a:pt x="112306" y="497103"/>
                  </a:lnTo>
                  <a:lnTo>
                    <a:pt x="113220" y="498055"/>
                  </a:lnTo>
                  <a:lnTo>
                    <a:pt x="113830" y="499313"/>
                  </a:lnTo>
                  <a:lnTo>
                    <a:pt x="113880" y="501015"/>
                  </a:lnTo>
                  <a:lnTo>
                    <a:pt x="113728" y="501510"/>
                  </a:lnTo>
                  <a:lnTo>
                    <a:pt x="114160" y="501294"/>
                  </a:lnTo>
                  <a:lnTo>
                    <a:pt x="114490" y="500926"/>
                  </a:lnTo>
                  <a:lnTo>
                    <a:pt x="115049" y="499681"/>
                  </a:lnTo>
                  <a:close/>
                </a:path>
                <a:path w="394335" h="560704">
                  <a:moveTo>
                    <a:pt x="115087" y="533133"/>
                  </a:moveTo>
                  <a:lnTo>
                    <a:pt x="114998" y="532117"/>
                  </a:lnTo>
                  <a:lnTo>
                    <a:pt x="114439" y="531279"/>
                  </a:lnTo>
                  <a:lnTo>
                    <a:pt x="113677" y="530733"/>
                  </a:lnTo>
                  <a:lnTo>
                    <a:pt x="113703" y="531368"/>
                  </a:lnTo>
                  <a:lnTo>
                    <a:pt x="113639" y="531964"/>
                  </a:lnTo>
                  <a:lnTo>
                    <a:pt x="113449" y="532561"/>
                  </a:lnTo>
                  <a:lnTo>
                    <a:pt x="114046" y="532676"/>
                  </a:lnTo>
                  <a:lnTo>
                    <a:pt x="114592" y="532955"/>
                  </a:lnTo>
                  <a:lnTo>
                    <a:pt x="115049" y="533374"/>
                  </a:lnTo>
                  <a:lnTo>
                    <a:pt x="115087" y="533133"/>
                  </a:lnTo>
                  <a:close/>
                </a:path>
                <a:path w="394335" h="560704">
                  <a:moveTo>
                    <a:pt x="121818" y="515315"/>
                  </a:moveTo>
                  <a:lnTo>
                    <a:pt x="121526" y="514667"/>
                  </a:lnTo>
                  <a:lnTo>
                    <a:pt x="121348" y="513956"/>
                  </a:lnTo>
                  <a:lnTo>
                    <a:pt x="121335" y="513181"/>
                  </a:lnTo>
                  <a:lnTo>
                    <a:pt x="121119" y="512813"/>
                  </a:lnTo>
                  <a:lnTo>
                    <a:pt x="120853" y="512457"/>
                  </a:lnTo>
                  <a:lnTo>
                    <a:pt x="120726" y="511975"/>
                  </a:lnTo>
                  <a:lnTo>
                    <a:pt x="120332" y="511810"/>
                  </a:lnTo>
                  <a:lnTo>
                    <a:pt x="119913" y="511708"/>
                  </a:lnTo>
                  <a:lnTo>
                    <a:pt x="118186" y="511975"/>
                  </a:lnTo>
                  <a:lnTo>
                    <a:pt x="117309" y="513181"/>
                  </a:lnTo>
                  <a:lnTo>
                    <a:pt x="117665" y="515505"/>
                  </a:lnTo>
                  <a:lnTo>
                    <a:pt x="118478" y="516242"/>
                  </a:lnTo>
                  <a:lnTo>
                    <a:pt x="119938" y="516483"/>
                  </a:lnTo>
                  <a:lnTo>
                    <a:pt x="120916" y="516331"/>
                  </a:lnTo>
                  <a:lnTo>
                    <a:pt x="121475" y="515886"/>
                  </a:lnTo>
                  <a:lnTo>
                    <a:pt x="121818" y="515315"/>
                  </a:lnTo>
                  <a:close/>
                </a:path>
                <a:path w="394335" h="560704">
                  <a:moveTo>
                    <a:pt x="122555" y="520750"/>
                  </a:moveTo>
                  <a:lnTo>
                    <a:pt x="122402" y="519036"/>
                  </a:lnTo>
                  <a:lnTo>
                    <a:pt x="121259" y="518071"/>
                  </a:lnTo>
                  <a:lnTo>
                    <a:pt x="119595" y="518210"/>
                  </a:lnTo>
                  <a:lnTo>
                    <a:pt x="118706" y="518731"/>
                  </a:lnTo>
                  <a:lnTo>
                    <a:pt x="118122" y="519214"/>
                  </a:lnTo>
                  <a:lnTo>
                    <a:pt x="117754" y="519925"/>
                  </a:lnTo>
                  <a:lnTo>
                    <a:pt x="117881" y="521385"/>
                  </a:lnTo>
                  <a:lnTo>
                    <a:pt x="118198" y="521957"/>
                  </a:lnTo>
                  <a:lnTo>
                    <a:pt x="119126" y="522732"/>
                  </a:lnTo>
                  <a:lnTo>
                    <a:pt x="119722" y="522935"/>
                  </a:lnTo>
                  <a:lnTo>
                    <a:pt x="121246" y="522808"/>
                  </a:lnTo>
                  <a:lnTo>
                    <a:pt x="121958" y="522236"/>
                  </a:lnTo>
                  <a:lnTo>
                    <a:pt x="122555" y="520750"/>
                  </a:lnTo>
                  <a:close/>
                </a:path>
                <a:path w="394335" h="560704">
                  <a:moveTo>
                    <a:pt x="122631" y="541451"/>
                  </a:moveTo>
                  <a:lnTo>
                    <a:pt x="122212" y="538797"/>
                  </a:lnTo>
                  <a:lnTo>
                    <a:pt x="120319" y="537095"/>
                  </a:lnTo>
                  <a:lnTo>
                    <a:pt x="116979" y="536575"/>
                  </a:lnTo>
                  <a:lnTo>
                    <a:pt x="116230" y="536702"/>
                  </a:lnTo>
                  <a:lnTo>
                    <a:pt x="115912" y="536854"/>
                  </a:lnTo>
                  <a:lnTo>
                    <a:pt x="115582" y="537794"/>
                  </a:lnTo>
                  <a:lnTo>
                    <a:pt x="114896" y="538581"/>
                  </a:lnTo>
                  <a:lnTo>
                    <a:pt x="113512" y="539038"/>
                  </a:lnTo>
                  <a:lnTo>
                    <a:pt x="112776" y="539051"/>
                  </a:lnTo>
                  <a:lnTo>
                    <a:pt x="112064" y="540613"/>
                  </a:lnTo>
                  <a:lnTo>
                    <a:pt x="111899" y="541413"/>
                  </a:lnTo>
                  <a:lnTo>
                    <a:pt x="111937" y="542264"/>
                  </a:lnTo>
                  <a:lnTo>
                    <a:pt x="113030" y="543420"/>
                  </a:lnTo>
                  <a:lnTo>
                    <a:pt x="114414" y="543496"/>
                  </a:lnTo>
                  <a:lnTo>
                    <a:pt x="115658" y="544372"/>
                  </a:lnTo>
                  <a:lnTo>
                    <a:pt x="116141" y="546074"/>
                  </a:lnTo>
                  <a:lnTo>
                    <a:pt x="116128" y="546658"/>
                  </a:lnTo>
                  <a:lnTo>
                    <a:pt x="116751" y="547319"/>
                  </a:lnTo>
                  <a:lnTo>
                    <a:pt x="117627" y="547446"/>
                  </a:lnTo>
                  <a:lnTo>
                    <a:pt x="118173" y="547344"/>
                  </a:lnTo>
                  <a:lnTo>
                    <a:pt x="118122" y="544855"/>
                  </a:lnTo>
                  <a:lnTo>
                    <a:pt x="119710" y="542556"/>
                  </a:lnTo>
                  <a:lnTo>
                    <a:pt x="122326" y="541934"/>
                  </a:lnTo>
                  <a:lnTo>
                    <a:pt x="122555" y="541947"/>
                  </a:lnTo>
                  <a:lnTo>
                    <a:pt x="122631" y="541451"/>
                  </a:lnTo>
                  <a:close/>
                </a:path>
                <a:path w="394335" h="560704">
                  <a:moveTo>
                    <a:pt x="129844" y="526948"/>
                  </a:moveTo>
                  <a:lnTo>
                    <a:pt x="129565" y="525145"/>
                  </a:lnTo>
                  <a:lnTo>
                    <a:pt x="128752" y="524268"/>
                  </a:lnTo>
                  <a:lnTo>
                    <a:pt x="127190" y="523608"/>
                  </a:lnTo>
                  <a:lnTo>
                    <a:pt x="126606" y="523468"/>
                  </a:lnTo>
                  <a:lnTo>
                    <a:pt x="124396" y="523811"/>
                  </a:lnTo>
                  <a:lnTo>
                    <a:pt x="123317" y="525170"/>
                  </a:lnTo>
                  <a:lnTo>
                    <a:pt x="123253" y="526719"/>
                  </a:lnTo>
                  <a:lnTo>
                    <a:pt x="123634" y="525843"/>
                  </a:lnTo>
                  <a:lnTo>
                    <a:pt x="124345" y="525145"/>
                  </a:lnTo>
                  <a:lnTo>
                    <a:pt x="127076" y="524357"/>
                  </a:lnTo>
                  <a:lnTo>
                    <a:pt x="128905" y="525360"/>
                  </a:lnTo>
                  <a:lnTo>
                    <a:pt x="129501" y="527443"/>
                  </a:lnTo>
                  <a:lnTo>
                    <a:pt x="129489" y="528091"/>
                  </a:lnTo>
                  <a:lnTo>
                    <a:pt x="129717" y="527545"/>
                  </a:lnTo>
                  <a:lnTo>
                    <a:pt x="129844" y="526948"/>
                  </a:lnTo>
                  <a:close/>
                </a:path>
                <a:path w="394335" h="560704">
                  <a:moveTo>
                    <a:pt x="133731" y="551675"/>
                  </a:moveTo>
                  <a:lnTo>
                    <a:pt x="133172" y="548055"/>
                  </a:lnTo>
                  <a:lnTo>
                    <a:pt x="131483" y="546823"/>
                  </a:lnTo>
                  <a:lnTo>
                    <a:pt x="129349" y="547166"/>
                  </a:lnTo>
                  <a:lnTo>
                    <a:pt x="128778" y="547446"/>
                  </a:lnTo>
                  <a:lnTo>
                    <a:pt x="128727" y="548919"/>
                  </a:lnTo>
                  <a:lnTo>
                    <a:pt x="128104" y="550240"/>
                  </a:lnTo>
                  <a:lnTo>
                    <a:pt x="127038" y="551205"/>
                  </a:lnTo>
                  <a:lnTo>
                    <a:pt x="127457" y="552805"/>
                  </a:lnTo>
                  <a:lnTo>
                    <a:pt x="128955" y="553859"/>
                  </a:lnTo>
                  <a:lnTo>
                    <a:pt x="132511" y="553377"/>
                  </a:lnTo>
                  <a:lnTo>
                    <a:pt x="133731" y="551675"/>
                  </a:lnTo>
                  <a:close/>
                </a:path>
                <a:path w="394335" h="560704">
                  <a:moveTo>
                    <a:pt x="136334" y="537832"/>
                  </a:moveTo>
                  <a:lnTo>
                    <a:pt x="136080" y="536206"/>
                  </a:lnTo>
                  <a:lnTo>
                    <a:pt x="134874" y="535330"/>
                  </a:lnTo>
                  <a:lnTo>
                    <a:pt x="132295" y="535736"/>
                  </a:lnTo>
                  <a:lnTo>
                    <a:pt x="131419" y="536943"/>
                  </a:lnTo>
                  <a:lnTo>
                    <a:pt x="131686" y="538619"/>
                  </a:lnTo>
                  <a:lnTo>
                    <a:pt x="132410" y="539597"/>
                  </a:lnTo>
                  <a:lnTo>
                    <a:pt x="132854" y="538975"/>
                  </a:lnTo>
                  <a:lnTo>
                    <a:pt x="133477" y="538492"/>
                  </a:lnTo>
                  <a:lnTo>
                    <a:pt x="134950" y="538137"/>
                  </a:lnTo>
                  <a:lnTo>
                    <a:pt x="135597" y="538264"/>
                  </a:lnTo>
                  <a:lnTo>
                    <a:pt x="136207" y="538492"/>
                  </a:lnTo>
                  <a:lnTo>
                    <a:pt x="136334" y="537832"/>
                  </a:lnTo>
                  <a:close/>
                </a:path>
                <a:path w="394335" h="560704">
                  <a:moveTo>
                    <a:pt x="142900" y="560692"/>
                  </a:moveTo>
                  <a:lnTo>
                    <a:pt x="142392" y="560590"/>
                  </a:lnTo>
                  <a:lnTo>
                    <a:pt x="141909" y="560374"/>
                  </a:lnTo>
                  <a:lnTo>
                    <a:pt x="141452" y="560146"/>
                  </a:lnTo>
                  <a:lnTo>
                    <a:pt x="141846" y="560489"/>
                  </a:lnTo>
                  <a:lnTo>
                    <a:pt x="142354" y="560666"/>
                  </a:lnTo>
                  <a:lnTo>
                    <a:pt x="142900" y="560692"/>
                  </a:lnTo>
                  <a:close/>
                </a:path>
                <a:path w="394335" h="560704">
                  <a:moveTo>
                    <a:pt x="289255" y="51714"/>
                  </a:moveTo>
                  <a:lnTo>
                    <a:pt x="288467" y="50927"/>
                  </a:lnTo>
                  <a:lnTo>
                    <a:pt x="285330" y="50927"/>
                  </a:lnTo>
                  <a:lnTo>
                    <a:pt x="284543" y="51714"/>
                  </a:lnTo>
                  <a:lnTo>
                    <a:pt x="284543" y="54864"/>
                  </a:lnTo>
                  <a:lnTo>
                    <a:pt x="285330" y="55651"/>
                  </a:lnTo>
                  <a:lnTo>
                    <a:pt x="288467" y="55651"/>
                  </a:lnTo>
                  <a:lnTo>
                    <a:pt x="289255" y="54864"/>
                  </a:lnTo>
                  <a:lnTo>
                    <a:pt x="289255" y="51714"/>
                  </a:lnTo>
                  <a:close/>
                </a:path>
                <a:path w="394335" h="560704">
                  <a:moveTo>
                    <a:pt x="303479" y="45123"/>
                  </a:moveTo>
                  <a:lnTo>
                    <a:pt x="303149" y="44348"/>
                  </a:lnTo>
                  <a:lnTo>
                    <a:pt x="301866" y="43053"/>
                  </a:lnTo>
                  <a:lnTo>
                    <a:pt x="301078" y="42722"/>
                  </a:lnTo>
                  <a:lnTo>
                    <a:pt x="299250" y="42722"/>
                  </a:lnTo>
                  <a:lnTo>
                    <a:pt x="298475" y="43053"/>
                  </a:lnTo>
                  <a:lnTo>
                    <a:pt x="297180" y="44348"/>
                  </a:lnTo>
                  <a:lnTo>
                    <a:pt x="296862" y="45123"/>
                  </a:lnTo>
                  <a:lnTo>
                    <a:pt x="296862" y="46951"/>
                  </a:lnTo>
                  <a:lnTo>
                    <a:pt x="297180" y="47739"/>
                  </a:lnTo>
                  <a:lnTo>
                    <a:pt x="298475" y="49034"/>
                  </a:lnTo>
                  <a:lnTo>
                    <a:pt x="299250" y="49352"/>
                  </a:lnTo>
                  <a:lnTo>
                    <a:pt x="301078" y="49352"/>
                  </a:lnTo>
                  <a:lnTo>
                    <a:pt x="301866" y="49034"/>
                  </a:lnTo>
                  <a:lnTo>
                    <a:pt x="303149" y="47739"/>
                  </a:lnTo>
                  <a:lnTo>
                    <a:pt x="303479" y="46951"/>
                  </a:lnTo>
                  <a:lnTo>
                    <a:pt x="303479" y="45123"/>
                  </a:lnTo>
                  <a:close/>
                </a:path>
                <a:path w="394335" h="560704">
                  <a:moveTo>
                    <a:pt x="309740" y="38201"/>
                  </a:moveTo>
                  <a:lnTo>
                    <a:pt x="308952" y="37414"/>
                  </a:lnTo>
                  <a:lnTo>
                    <a:pt x="305816" y="37414"/>
                  </a:lnTo>
                  <a:lnTo>
                    <a:pt x="305028" y="38201"/>
                  </a:lnTo>
                  <a:lnTo>
                    <a:pt x="305028" y="41351"/>
                  </a:lnTo>
                  <a:lnTo>
                    <a:pt x="305816" y="42138"/>
                  </a:lnTo>
                  <a:lnTo>
                    <a:pt x="308952" y="42138"/>
                  </a:lnTo>
                  <a:lnTo>
                    <a:pt x="309740" y="41351"/>
                  </a:lnTo>
                  <a:lnTo>
                    <a:pt x="309740" y="38201"/>
                  </a:lnTo>
                  <a:close/>
                </a:path>
                <a:path w="394335" h="560704">
                  <a:moveTo>
                    <a:pt x="316331" y="33515"/>
                  </a:moveTo>
                  <a:lnTo>
                    <a:pt x="316115" y="31940"/>
                  </a:lnTo>
                  <a:lnTo>
                    <a:pt x="315925" y="31064"/>
                  </a:lnTo>
                  <a:lnTo>
                    <a:pt x="315264" y="30391"/>
                  </a:lnTo>
                  <a:lnTo>
                    <a:pt x="314426" y="30175"/>
                  </a:lnTo>
                  <a:lnTo>
                    <a:pt x="311899" y="31216"/>
                  </a:lnTo>
                  <a:lnTo>
                    <a:pt x="311632" y="31635"/>
                  </a:lnTo>
                  <a:lnTo>
                    <a:pt x="311467" y="32131"/>
                  </a:lnTo>
                  <a:lnTo>
                    <a:pt x="311645" y="33972"/>
                  </a:lnTo>
                  <a:lnTo>
                    <a:pt x="312801" y="34925"/>
                  </a:lnTo>
                  <a:lnTo>
                    <a:pt x="315391" y="34671"/>
                  </a:lnTo>
                  <a:lnTo>
                    <a:pt x="316331" y="33515"/>
                  </a:lnTo>
                  <a:close/>
                </a:path>
                <a:path w="394335" h="560704">
                  <a:moveTo>
                    <a:pt x="325374" y="32067"/>
                  </a:moveTo>
                  <a:lnTo>
                    <a:pt x="325056" y="31280"/>
                  </a:lnTo>
                  <a:lnTo>
                    <a:pt x="323761" y="29984"/>
                  </a:lnTo>
                  <a:lnTo>
                    <a:pt x="322986" y="29667"/>
                  </a:lnTo>
                  <a:lnTo>
                    <a:pt x="321157" y="29667"/>
                  </a:lnTo>
                  <a:lnTo>
                    <a:pt x="320382" y="29984"/>
                  </a:lnTo>
                  <a:lnTo>
                    <a:pt x="319087" y="31280"/>
                  </a:lnTo>
                  <a:lnTo>
                    <a:pt x="318770" y="32067"/>
                  </a:lnTo>
                  <a:lnTo>
                    <a:pt x="318770" y="33896"/>
                  </a:lnTo>
                  <a:lnTo>
                    <a:pt x="319087" y="34671"/>
                  </a:lnTo>
                  <a:lnTo>
                    <a:pt x="320382" y="35966"/>
                  </a:lnTo>
                  <a:lnTo>
                    <a:pt x="321157" y="36296"/>
                  </a:lnTo>
                  <a:lnTo>
                    <a:pt x="322986" y="36296"/>
                  </a:lnTo>
                  <a:lnTo>
                    <a:pt x="323761" y="35966"/>
                  </a:lnTo>
                  <a:lnTo>
                    <a:pt x="325056" y="34671"/>
                  </a:lnTo>
                  <a:lnTo>
                    <a:pt x="325374" y="33896"/>
                  </a:lnTo>
                  <a:lnTo>
                    <a:pt x="325374" y="32067"/>
                  </a:lnTo>
                  <a:close/>
                </a:path>
                <a:path w="394335" h="560704">
                  <a:moveTo>
                    <a:pt x="332333" y="45364"/>
                  </a:moveTo>
                  <a:lnTo>
                    <a:pt x="331546" y="44577"/>
                  </a:lnTo>
                  <a:lnTo>
                    <a:pt x="328409" y="44577"/>
                  </a:lnTo>
                  <a:lnTo>
                    <a:pt x="327621" y="45364"/>
                  </a:lnTo>
                  <a:lnTo>
                    <a:pt x="327621" y="48514"/>
                  </a:lnTo>
                  <a:lnTo>
                    <a:pt x="328409" y="49301"/>
                  </a:lnTo>
                  <a:lnTo>
                    <a:pt x="331546" y="49301"/>
                  </a:lnTo>
                  <a:lnTo>
                    <a:pt x="332333" y="48514"/>
                  </a:lnTo>
                  <a:lnTo>
                    <a:pt x="332333" y="45364"/>
                  </a:lnTo>
                  <a:close/>
                </a:path>
                <a:path w="394335" h="560704">
                  <a:moveTo>
                    <a:pt x="332867" y="27622"/>
                  </a:moveTo>
                  <a:lnTo>
                    <a:pt x="332549" y="26847"/>
                  </a:lnTo>
                  <a:lnTo>
                    <a:pt x="331254" y="25552"/>
                  </a:lnTo>
                  <a:lnTo>
                    <a:pt x="330479" y="25234"/>
                  </a:lnTo>
                  <a:lnTo>
                    <a:pt x="328650" y="25234"/>
                  </a:lnTo>
                  <a:lnTo>
                    <a:pt x="327875" y="25552"/>
                  </a:lnTo>
                  <a:lnTo>
                    <a:pt x="326593" y="26847"/>
                  </a:lnTo>
                  <a:lnTo>
                    <a:pt x="326263" y="27622"/>
                  </a:lnTo>
                  <a:lnTo>
                    <a:pt x="326263" y="29451"/>
                  </a:lnTo>
                  <a:lnTo>
                    <a:pt x="326593" y="30238"/>
                  </a:lnTo>
                  <a:lnTo>
                    <a:pt x="327875" y="31521"/>
                  </a:lnTo>
                  <a:lnTo>
                    <a:pt x="328650" y="31851"/>
                  </a:lnTo>
                  <a:lnTo>
                    <a:pt x="330479" y="31851"/>
                  </a:lnTo>
                  <a:lnTo>
                    <a:pt x="331254" y="31521"/>
                  </a:lnTo>
                  <a:lnTo>
                    <a:pt x="332549" y="30238"/>
                  </a:lnTo>
                  <a:lnTo>
                    <a:pt x="332867" y="29451"/>
                  </a:lnTo>
                  <a:lnTo>
                    <a:pt x="332867" y="27622"/>
                  </a:lnTo>
                  <a:close/>
                </a:path>
                <a:path w="394335" h="560704">
                  <a:moveTo>
                    <a:pt x="337070" y="42176"/>
                  </a:moveTo>
                  <a:lnTo>
                    <a:pt x="336283" y="41389"/>
                  </a:lnTo>
                  <a:lnTo>
                    <a:pt x="333133" y="41389"/>
                  </a:lnTo>
                  <a:lnTo>
                    <a:pt x="332359" y="42176"/>
                  </a:lnTo>
                  <a:lnTo>
                    <a:pt x="332359" y="45326"/>
                  </a:lnTo>
                  <a:lnTo>
                    <a:pt x="333133" y="46113"/>
                  </a:lnTo>
                  <a:lnTo>
                    <a:pt x="336283" y="46113"/>
                  </a:lnTo>
                  <a:lnTo>
                    <a:pt x="337070" y="45326"/>
                  </a:lnTo>
                  <a:lnTo>
                    <a:pt x="337070" y="42176"/>
                  </a:lnTo>
                  <a:close/>
                </a:path>
                <a:path w="394335" h="560704">
                  <a:moveTo>
                    <a:pt x="352005" y="39154"/>
                  </a:moveTo>
                  <a:lnTo>
                    <a:pt x="351663" y="35509"/>
                  </a:lnTo>
                  <a:lnTo>
                    <a:pt x="350050" y="34175"/>
                  </a:lnTo>
                  <a:lnTo>
                    <a:pt x="346760" y="34493"/>
                  </a:lnTo>
                  <a:lnTo>
                    <a:pt x="345643" y="35585"/>
                  </a:lnTo>
                  <a:lnTo>
                    <a:pt x="345351" y="36969"/>
                  </a:lnTo>
                  <a:lnTo>
                    <a:pt x="344678" y="35521"/>
                  </a:lnTo>
                  <a:lnTo>
                    <a:pt x="343077" y="34709"/>
                  </a:lnTo>
                  <a:lnTo>
                    <a:pt x="339737" y="35687"/>
                  </a:lnTo>
                  <a:lnTo>
                    <a:pt x="338734" y="37528"/>
                  </a:lnTo>
                  <a:lnTo>
                    <a:pt x="339763" y="41033"/>
                  </a:lnTo>
                  <a:lnTo>
                    <a:pt x="341604" y="42037"/>
                  </a:lnTo>
                  <a:lnTo>
                    <a:pt x="344538" y="41173"/>
                  </a:lnTo>
                  <a:lnTo>
                    <a:pt x="345325" y="40208"/>
                  </a:lnTo>
                  <a:lnTo>
                    <a:pt x="345592" y="39077"/>
                  </a:lnTo>
                  <a:lnTo>
                    <a:pt x="345287" y="38379"/>
                  </a:lnTo>
                  <a:lnTo>
                    <a:pt x="345224" y="37617"/>
                  </a:lnTo>
                  <a:lnTo>
                    <a:pt x="345300" y="38366"/>
                  </a:lnTo>
                  <a:lnTo>
                    <a:pt x="346176" y="40297"/>
                  </a:lnTo>
                  <a:lnTo>
                    <a:pt x="347446" y="41084"/>
                  </a:lnTo>
                  <a:lnTo>
                    <a:pt x="350685" y="40767"/>
                  </a:lnTo>
                  <a:lnTo>
                    <a:pt x="352005" y="39154"/>
                  </a:lnTo>
                  <a:close/>
                </a:path>
                <a:path w="394335" h="560704">
                  <a:moveTo>
                    <a:pt x="352640" y="23850"/>
                  </a:moveTo>
                  <a:lnTo>
                    <a:pt x="352145" y="18796"/>
                  </a:lnTo>
                  <a:lnTo>
                    <a:pt x="350774" y="17170"/>
                  </a:lnTo>
                  <a:lnTo>
                    <a:pt x="348970" y="16433"/>
                  </a:lnTo>
                  <a:lnTo>
                    <a:pt x="342201" y="19024"/>
                  </a:lnTo>
                  <a:lnTo>
                    <a:pt x="341706" y="20129"/>
                  </a:lnTo>
                  <a:lnTo>
                    <a:pt x="342049" y="19329"/>
                  </a:lnTo>
                  <a:lnTo>
                    <a:pt x="341884" y="19151"/>
                  </a:lnTo>
                  <a:lnTo>
                    <a:pt x="332511" y="22860"/>
                  </a:lnTo>
                  <a:lnTo>
                    <a:pt x="332498" y="23761"/>
                  </a:lnTo>
                  <a:lnTo>
                    <a:pt x="333476" y="27089"/>
                  </a:lnTo>
                  <a:lnTo>
                    <a:pt x="336473" y="28727"/>
                  </a:lnTo>
                  <a:lnTo>
                    <a:pt x="340995" y="27393"/>
                  </a:lnTo>
                  <a:lnTo>
                    <a:pt x="342163" y="26149"/>
                  </a:lnTo>
                  <a:lnTo>
                    <a:pt x="342747" y="24663"/>
                  </a:lnTo>
                  <a:lnTo>
                    <a:pt x="343852" y="26073"/>
                  </a:lnTo>
                  <a:lnTo>
                    <a:pt x="345567" y="26974"/>
                  </a:lnTo>
                  <a:lnTo>
                    <a:pt x="350456" y="26492"/>
                  </a:lnTo>
                  <a:lnTo>
                    <a:pt x="352640" y="23850"/>
                  </a:lnTo>
                  <a:close/>
                </a:path>
                <a:path w="394335" h="560704">
                  <a:moveTo>
                    <a:pt x="358965" y="18694"/>
                  </a:moveTo>
                  <a:lnTo>
                    <a:pt x="358635" y="17919"/>
                  </a:lnTo>
                  <a:lnTo>
                    <a:pt x="357352" y="16624"/>
                  </a:lnTo>
                  <a:lnTo>
                    <a:pt x="356565" y="16294"/>
                  </a:lnTo>
                  <a:lnTo>
                    <a:pt x="354749" y="16294"/>
                  </a:lnTo>
                  <a:lnTo>
                    <a:pt x="353961" y="16624"/>
                  </a:lnTo>
                  <a:lnTo>
                    <a:pt x="352666" y="17919"/>
                  </a:lnTo>
                  <a:lnTo>
                    <a:pt x="352348" y="18694"/>
                  </a:lnTo>
                  <a:lnTo>
                    <a:pt x="352348" y="20523"/>
                  </a:lnTo>
                  <a:lnTo>
                    <a:pt x="352666" y="21310"/>
                  </a:lnTo>
                  <a:lnTo>
                    <a:pt x="353961" y="22606"/>
                  </a:lnTo>
                  <a:lnTo>
                    <a:pt x="354749" y="22923"/>
                  </a:lnTo>
                  <a:lnTo>
                    <a:pt x="356565" y="22923"/>
                  </a:lnTo>
                  <a:lnTo>
                    <a:pt x="357352" y="22606"/>
                  </a:lnTo>
                  <a:lnTo>
                    <a:pt x="358635" y="21310"/>
                  </a:lnTo>
                  <a:lnTo>
                    <a:pt x="358965" y="20523"/>
                  </a:lnTo>
                  <a:lnTo>
                    <a:pt x="358965" y="18694"/>
                  </a:lnTo>
                  <a:close/>
                </a:path>
                <a:path w="394335" h="560704">
                  <a:moveTo>
                    <a:pt x="359765" y="32346"/>
                  </a:moveTo>
                  <a:lnTo>
                    <a:pt x="358978" y="31559"/>
                  </a:lnTo>
                  <a:lnTo>
                    <a:pt x="355828" y="31559"/>
                  </a:lnTo>
                  <a:lnTo>
                    <a:pt x="355053" y="32346"/>
                  </a:lnTo>
                  <a:lnTo>
                    <a:pt x="355053" y="35496"/>
                  </a:lnTo>
                  <a:lnTo>
                    <a:pt x="355828" y="36283"/>
                  </a:lnTo>
                  <a:lnTo>
                    <a:pt x="358978" y="36283"/>
                  </a:lnTo>
                  <a:lnTo>
                    <a:pt x="359765" y="35496"/>
                  </a:lnTo>
                  <a:lnTo>
                    <a:pt x="359765" y="32346"/>
                  </a:lnTo>
                  <a:close/>
                </a:path>
                <a:path w="394335" h="560704">
                  <a:moveTo>
                    <a:pt x="366445" y="34556"/>
                  </a:moveTo>
                  <a:lnTo>
                    <a:pt x="365658" y="33769"/>
                  </a:lnTo>
                  <a:lnTo>
                    <a:pt x="362521" y="33769"/>
                  </a:lnTo>
                  <a:lnTo>
                    <a:pt x="361734" y="34556"/>
                  </a:lnTo>
                  <a:lnTo>
                    <a:pt x="361734" y="37706"/>
                  </a:lnTo>
                  <a:lnTo>
                    <a:pt x="362521" y="38493"/>
                  </a:lnTo>
                  <a:lnTo>
                    <a:pt x="365658" y="38493"/>
                  </a:lnTo>
                  <a:lnTo>
                    <a:pt x="366445" y="37706"/>
                  </a:lnTo>
                  <a:lnTo>
                    <a:pt x="366445" y="34556"/>
                  </a:lnTo>
                  <a:close/>
                </a:path>
                <a:path w="394335" h="560704">
                  <a:moveTo>
                    <a:pt x="368363" y="20828"/>
                  </a:moveTo>
                  <a:lnTo>
                    <a:pt x="368033" y="20053"/>
                  </a:lnTo>
                  <a:lnTo>
                    <a:pt x="366750" y="18757"/>
                  </a:lnTo>
                  <a:lnTo>
                    <a:pt x="365975" y="18427"/>
                  </a:lnTo>
                  <a:lnTo>
                    <a:pt x="364147" y="18427"/>
                  </a:lnTo>
                  <a:lnTo>
                    <a:pt x="363372" y="18757"/>
                  </a:lnTo>
                  <a:lnTo>
                    <a:pt x="362077" y="20053"/>
                  </a:lnTo>
                  <a:lnTo>
                    <a:pt x="361759" y="20828"/>
                  </a:lnTo>
                  <a:lnTo>
                    <a:pt x="361759" y="22656"/>
                  </a:lnTo>
                  <a:lnTo>
                    <a:pt x="362077" y="23431"/>
                  </a:lnTo>
                  <a:lnTo>
                    <a:pt x="363372" y="24726"/>
                  </a:lnTo>
                  <a:lnTo>
                    <a:pt x="364147" y="25044"/>
                  </a:lnTo>
                  <a:lnTo>
                    <a:pt x="365975" y="25044"/>
                  </a:lnTo>
                  <a:lnTo>
                    <a:pt x="366750" y="24726"/>
                  </a:lnTo>
                  <a:lnTo>
                    <a:pt x="368033" y="23431"/>
                  </a:lnTo>
                  <a:lnTo>
                    <a:pt x="368363" y="22656"/>
                  </a:lnTo>
                  <a:lnTo>
                    <a:pt x="368363" y="20828"/>
                  </a:lnTo>
                  <a:close/>
                </a:path>
                <a:path w="394335" h="560704">
                  <a:moveTo>
                    <a:pt x="373316" y="21894"/>
                  </a:moveTo>
                  <a:lnTo>
                    <a:pt x="372529" y="21107"/>
                  </a:lnTo>
                  <a:lnTo>
                    <a:pt x="369392" y="21107"/>
                  </a:lnTo>
                  <a:lnTo>
                    <a:pt x="368604" y="21894"/>
                  </a:lnTo>
                  <a:lnTo>
                    <a:pt x="368604" y="25044"/>
                  </a:lnTo>
                  <a:lnTo>
                    <a:pt x="369392" y="25831"/>
                  </a:lnTo>
                  <a:lnTo>
                    <a:pt x="372529" y="25831"/>
                  </a:lnTo>
                  <a:lnTo>
                    <a:pt x="373316" y="25044"/>
                  </a:lnTo>
                  <a:lnTo>
                    <a:pt x="373316" y="21894"/>
                  </a:lnTo>
                  <a:close/>
                </a:path>
                <a:path w="394335" h="560704">
                  <a:moveTo>
                    <a:pt x="375564" y="8737"/>
                  </a:moveTo>
                  <a:lnTo>
                    <a:pt x="375018" y="6896"/>
                  </a:lnTo>
                  <a:lnTo>
                    <a:pt x="374916" y="6731"/>
                  </a:lnTo>
                  <a:lnTo>
                    <a:pt x="372198" y="7734"/>
                  </a:lnTo>
                  <a:lnTo>
                    <a:pt x="371462" y="8699"/>
                  </a:lnTo>
                  <a:lnTo>
                    <a:pt x="372198" y="7721"/>
                  </a:lnTo>
                  <a:lnTo>
                    <a:pt x="366915" y="9677"/>
                  </a:lnTo>
                  <a:lnTo>
                    <a:pt x="367931" y="9893"/>
                  </a:lnTo>
                  <a:lnTo>
                    <a:pt x="368706" y="9817"/>
                  </a:lnTo>
                  <a:lnTo>
                    <a:pt x="369125" y="9639"/>
                  </a:lnTo>
                  <a:lnTo>
                    <a:pt x="369887" y="10871"/>
                  </a:lnTo>
                  <a:lnTo>
                    <a:pt x="371360" y="11518"/>
                  </a:lnTo>
                  <a:lnTo>
                    <a:pt x="374561" y="10579"/>
                  </a:lnTo>
                  <a:lnTo>
                    <a:pt x="375564" y="8737"/>
                  </a:lnTo>
                  <a:close/>
                </a:path>
                <a:path w="394335" h="560704">
                  <a:moveTo>
                    <a:pt x="381711" y="26835"/>
                  </a:moveTo>
                  <a:lnTo>
                    <a:pt x="380936" y="26047"/>
                  </a:lnTo>
                  <a:lnTo>
                    <a:pt x="377799" y="26047"/>
                  </a:lnTo>
                  <a:lnTo>
                    <a:pt x="377012" y="26835"/>
                  </a:lnTo>
                  <a:lnTo>
                    <a:pt x="377012" y="29984"/>
                  </a:lnTo>
                  <a:lnTo>
                    <a:pt x="377799" y="30772"/>
                  </a:lnTo>
                  <a:lnTo>
                    <a:pt x="380936" y="30772"/>
                  </a:lnTo>
                  <a:lnTo>
                    <a:pt x="381711" y="29984"/>
                  </a:lnTo>
                  <a:lnTo>
                    <a:pt x="381711" y="26835"/>
                  </a:lnTo>
                  <a:close/>
                </a:path>
                <a:path w="394335" h="560704">
                  <a:moveTo>
                    <a:pt x="386486" y="12395"/>
                  </a:moveTo>
                  <a:lnTo>
                    <a:pt x="386168" y="11607"/>
                  </a:lnTo>
                  <a:lnTo>
                    <a:pt x="384873" y="10312"/>
                  </a:lnTo>
                  <a:lnTo>
                    <a:pt x="384086" y="9994"/>
                  </a:lnTo>
                  <a:lnTo>
                    <a:pt x="382270" y="9994"/>
                  </a:lnTo>
                  <a:lnTo>
                    <a:pt x="381482" y="10312"/>
                  </a:lnTo>
                  <a:lnTo>
                    <a:pt x="380199" y="11607"/>
                  </a:lnTo>
                  <a:lnTo>
                    <a:pt x="379869" y="12395"/>
                  </a:lnTo>
                  <a:lnTo>
                    <a:pt x="379869" y="14224"/>
                  </a:lnTo>
                  <a:lnTo>
                    <a:pt x="380199" y="14998"/>
                  </a:lnTo>
                  <a:lnTo>
                    <a:pt x="381482" y="16294"/>
                  </a:lnTo>
                  <a:lnTo>
                    <a:pt x="382270" y="16624"/>
                  </a:lnTo>
                  <a:lnTo>
                    <a:pt x="384086" y="16624"/>
                  </a:lnTo>
                  <a:lnTo>
                    <a:pt x="384873" y="16294"/>
                  </a:lnTo>
                  <a:lnTo>
                    <a:pt x="386168" y="14998"/>
                  </a:lnTo>
                  <a:lnTo>
                    <a:pt x="386486" y="14224"/>
                  </a:lnTo>
                  <a:lnTo>
                    <a:pt x="386486" y="12395"/>
                  </a:lnTo>
                  <a:close/>
                </a:path>
                <a:path w="394335" h="560704">
                  <a:moveTo>
                    <a:pt x="393852" y="1397"/>
                  </a:moveTo>
                  <a:lnTo>
                    <a:pt x="393700" y="0"/>
                  </a:lnTo>
                  <a:lnTo>
                    <a:pt x="389369" y="1524"/>
                  </a:lnTo>
                  <a:lnTo>
                    <a:pt x="389826" y="2286"/>
                  </a:lnTo>
                  <a:lnTo>
                    <a:pt x="390677" y="2768"/>
                  </a:lnTo>
                  <a:lnTo>
                    <a:pt x="392912" y="2552"/>
                  </a:lnTo>
                  <a:lnTo>
                    <a:pt x="393852" y="1397"/>
                  </a:lnTo>
                  <a:close/>
                </a:path>
              </a:pathLst>
            </a:custGeom>
            <a:solidFill>
              <a:srgbClr val="7BB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46566" y="4755971"/>
              <a:ext cx="97155" cy="204470"/>
            </a:xfrm>
            <a:custGeom>
              <a:avLst/>
              <a:gdLst/>
              <a:ahLst/>
              <a:cxnLst/>
              <a:rect l="l" t="t" r="r" b="b"/>
              <a:pathLst>
                <a:path w="97155" h="204470">
                  <a:moveTo>
                    <a:pt x="2298" y="59677"/>
                  </a:moveTo>
                  <a:lnTo>
                    <a:pt x="2146" y="58115"/>
                  </a:lnTo>
                  <a:lnTo>
                    <a:pt x="1168" y="57251"/>
                  </a:lnTo>
                  <a:lnTo>
                    <a:pt x="0" y="57200"/>
                  </a:lnTo>
                  <a:lnTo>
                    <a:pt x="660" y="57645"/>
                  </a:lnTo>
                  <a:lnTo>
                    <a:pt x="1181" y="58305"/>
                  </a:lnTo>
                  <a:lnTo>
                    <a:pt x="1460" y="59448"/>
                  </a:lnTo>
                  <a:lnTo>
                    <a:pt x="1422" y="60083"/>
                  </a:lnTo>
                  <a:lnTo>
                    <a:pt x="1892" y="60236"/>
                  </a:lnTo>
                  <a:lnTo>
                    <a:pt x="2095" y="60363"/>
                  </a:lnTo>
                  <a:lnTo>
                    <a:pt x="2298" y="59677"/>
                  </a:lnTo>
                  <a:close/>
                </a:path>
                <a:path w="97155" h="204470">
                  <a:moveTo>
                    <a:pt x="6223" y="39725"/>
                  </a:moveTo>
                  <a:lnTo>
                    <a:pt x="5689" y="39255"/>
                  </a:lnTo>
                  <a:lnTo>
                    <a:pt x="5270" y="38709"/>
                  </a:lnTo>
                  <a:lnTo>
                    <a:pt x="4953" y="38061"/>
                  </a:lnTo>
                  <a:lnTo>
                    <a:pt x="3898" y="38379"/>
                  </a:lnTo>
                  <a:lnTo>
                    <a:pt x="3149" y="39370"/>
                  </a:lnTo>
                  <a:lnTo>
                    <a:pt x="3390" y="41795"/>
                  </a:lnTo>
                  <a:lnTo>
                    <a:pt x="4533" y="42748"/>
                  </a:lnTo>
                  <a:lnTo>
                    <a:pt x="5829" y="42633"/>
                  </a:lnTo>
                  <a:lnTo>
                    <a:pt x="6210" y="42519"/>
                  </a:lnTo>
                  <a:lnTo>
                    <a:pt x="5854" y="41948"/>
                  </a:lnTo>
                  <a:lnTo>
                    <a:pt x="5638" y="40906"/>
                  </a:lnTo>
                  <a:lnTo>
                    <a:pt x="5829" y="40246"/>
                  </a:lnTo>
                  <a:lnTo>
                    <a:pt x="6223" y="39725"/>
                  </a:lnTo>
                  <a:close/>
                </a:path>
                <a:path w="97155" h="204470">
                  <a:moveTo>
                    <a:pt x="8763" y="139687"/>
                  </a:moveTo>
                  <a:lnTo>
                    <a:pt x="8178" y="137693"/>
                  </a:lnTo>
                  <a:lnTo>
                    <a:pt x="6858" y="136982"/>
                  </a:lnTo>
                  <a:lnTo>
                    <a:pt x="5181" y="137490"/>
                  </a:lnTo>
                  <a:lnTo>
                    <a:pt x="4559" y="138074"/>
                  </a:lnTo>
                  <a:lnTo>
                    <a:pt x="8140" y="141008"/>
                  </a:lnTo>
                  <a:lnTo>
                    <a:pt x="8572" y="140436"/>
                  </a:lnTo>
                  <a:lnTo>
                    <a:pt x="8763" y="139687"/>
                  </a:lnTo>
                  <a:close/>
                </a:path>
                <a:path w="97155" h="204470">
                  <a:moveTo>
                    <a:pt x="10528" y="119456"/>
                  </a:moveTo>
                  <a:lnTo>
                    <a:pt x="10236" y="118681"/>
                  </a:lnTo>
                  <a:lnTo>
                    <a:pt x="9080" y="119100"/>
                  </a:lnTo>
                  <a:lnTo>
                    <a:pt x="8153" y="118808"/>
                  </a:lnTo>
                  <a:lnTo>
                    <a:pt x="7556" y="118148"/>
                  </a:lnTo>
                  <a:lnTo>
                    <a:pt x="7061" y="118681"/>
                  </a:lnTo>
                  <a:lnTo>
                    <a:pt x="6464" y="119087"/>
                  </a:lnTo>
                  <a:lnTo>
                    <a:pt x="5765" y="119392"/>
                  </a:lnTo>
                  <a:lnTo>
                    <a:pt x="5765" y="120002"/>
                  </a:lnTo>
                  <a:lnTo>
                    <a:pt x="6083" y="120815"/>
                  </a:lnTo>
                  <a:lnTo>
                    <a:pt x="6235" y="121031"/>
                  </a:lnTo>
                  <a:lnTo>
                    <a:pt x="7124" y="120484"/>
                  </a:lnTo>
                  <a:lnTo>
                    <a:pt x="8572" y="120129"/>
                  </a:lnTo>
                  <a:lnTo>
                    <a:pt x="9448" y="120218"/>
                  </a:lnTo>
                  <a:lnTo>
                    <a:pt x="10287" y="120434"/>
                  </a:lnTo>
                  <a:lnTo>
                    <a:pt x="10452" y="119964"/>
                  </a:lnTo>
                  <a:lnTo>
                    <a:pt x="10528" y="119456"/>
                  </a:lnTo>
                  <a:close/>
                </a:path>
                <a:path w="97155" h="204470">
                  <a:moveTo>
                    <a:pt x="13055" y="74637"/>
                  </a:moveTo>
                  <a:lnTo>
                    <a:pt x="12865" y="73863"/>
                  </a:lnTo>
                  <a:lnTo>
                    <a:pt x="12661" y="73533"/>
                  </a:lnTo>
                  <a:lnTo>
                    <a:pt x="12395" y="73431"/>
                  </a:lnTo>
                  <a:lnTo>
                    <a:pt x="11963" y="74142"/>
                  </a:lnTo>
                  <a:lnTo>
                    <a:pt x="11303" y="74701"/>
                  </a:lnTo>
                  <a:lnTo>
                    <a:pt x="9118" y="75311"/>
                  </a:lnTo>
                  <a:lnTo>
                    <a:pt x="7759" y="74803"/>
                  </a:lnTo>
                  <a:lnTo>
                    <a:pt x="6934" y="73825"/>
                  </a:lnTo>
                  <a:lnTo>
                    <a:pt x="7391" y="74574"/>
                  </a:lnTo>
                  <a:lnTo>
                    <a:pt x="7708" y="75857"/>
                  </a:lnTo>
                  <a:lnTo>
                    <a:pt x="7658" y="76682"/>
                  </a:lnTo>
                  <a:lnTo>
                    <a:pt x="7480" y="77470"/>
                  </a:lnTo>
                  <a:lnTo>
                    <a:pt x="8166" y="78193"/>
                  </a:lnTo>
                  <a:lnTo>
                    <a:pt x="9118" y="78638"/>
                  </a:lnTo>
                  <a:lnTo>
                    <a:pt x="11391" y="78422"/>
                  </a:lnTo>
                  <a:lnTo>
                    <a:pt x="12344" y="77635"/>
                  </a:lnTo>
                  <a:lnTo>
                    <a:pt x="12814" y="76606"/>
                  </a:lnTo>
                  <a:lnTo>
                    <a:pt x="12661" y="75819"/>
                  </a:lnTo>
                  <a:lnTo>
                    <a:pt x="12814" y="75209"/>
                  </a:lnTo>
                  <a:lnTo>
                    <a:pt x="13055" y="74637"/>
                  </a:lnTo>
                  <a:close/>
                </a:path>
                <a:path w="97155" h="204470">
                  <a:moveTo>
                    <a:pt x="18719" y="53225"/>
                  </a:moveTo>
                  <a:lnTo>
                    <a:pt x="18389" y="49669"/>
                  </a:lnTo>
                  <a:lnTo>
                    <a:pt x="16776" y="48336"/>
                  </a:lnTo>
                  <a:lnTo>
                    <a:pt x="13462" y="48653"/>
                  </a:lnTo>
                  <a:lnTo>
                    <a:pt x="12344" y="49796"/>
                  </a:lnTo>
                  <a:lnTo>
                    <a:pt x="12077" y="51219"/>
                  </a:lnTo>
                  <a:lnTo>
                    <a:pt x="12331" y="51968"/>
                  </a:lnTo>
                  <a:lnTo>
                    <a:pt x="12166" y="52755"/>
                  </a:lnTo>
                  <a:lnTo>
                    <a:pt x="12395" y="53479"/>
                  </a:lnTo>
                  <a:lnTo>
                    <a:pt x="12827" y="54076"/>
                  </a:lnTo>
                  <a:lnTo>
                    <a:pt x="13411" y="54495"/>
                  </a:lnTo>
                  <a:lnTo>
                    <a:pt x="14274" y="54495"/>
                  </a:lnTo>
                  <a:lnTo>
                    <a:pt x="15074" y="54673"/>
                  </a:lnTo>
                  <a:lnTo>
                    <a:pt x="15824" y="55029"/>
                  </a:lnTo>
                  <a:lnTo>
                    <a:pt x="17513" y="54737"/>
                  </a:lnTo>
                  <a:lnTo>
                    <a:pt x="18719" y="53225"/>
                  </a:lnTo>
                  <a:close/>
                </a:path>
                <a:path w="97155" h="204470">
                  <a:moveTo>
                    <a:pt x="19151" y="103238"/>
                  </a:moveTo>
                  <a:lnTo>
                    <a:pt x="18821" y="102450"/>
                  </a:lnTo>
                  <a:lnTo>
                    <a:pt x="17538" y="101155"/>
                  </a:lnTo>
                  <a:lnTo>
                    <a:pt x="16751" y="100838"/>
                  </a:lnTo>
                  <a:lnTo>
                    <a:pt x="14935" y="100838"/>
                  </a:lnTo>
                  <a:lnTo>
                    <a:pt x="14147" y="101155"/>
                  </a:lnTo>
                  <a:lnTo>
                    <a:pt x="12865" y="102450"/>
                  </a:lnTo>
                  <a:lnTo>
                    <a:pt x="12534" y="103238"/>
                  </a:lnTo>
                  <a:lnTo>
                    <a:pt x="12534" y="105067"/>
                  </a:lnTo>
                  <a:lnTo>
                    <a:pt x="12865" y="105841"/>
                  </a:lnTo>
                  <a:lnTo>
                    <a:pt x="14147" y="107137"/>
                  </a:lnTo>
                  <a:lnTo>
                    <a:pt x="14935" y="107467"/>
                  </a:lnTo>
                  <a:lnTo>
                    <a:pt x="16751" y="107467"/>
                  </a:lnTo>
                  <a:lnTo>
                    <a:pt x="17538" y="107137"/>
                  </a:lnTo>
                  <a:lnTo>
                    <a:pt x="18821" y="105841"/>
                  </a:lnTo>
                  <a:lnTo>
                    <a:pt x="19151" y="105067"/>
                  </a:lnTo>
                  <a:lnTo>
                    <a:pt x="19151" y="103238"/>
                  </a:lnTo>
                  <a:close/>
                </a:path>
                <a:path w="97155" h="204470">
                  <a:moveTo>
                    <a:pt x="19672" y="28117"/>
                  </a:moveTo>
                  <a:lnTo>
                    <a:pt x="19329" y="24485"/>
                  </a:lnTo>
                  <a:lnTo>
                    <a:pt x="17716" y="23152"/>
                  </a:lnTo>
                  <a:lnTo>
                    <a:pt x="14084" y="23495"/>
                  </a:lnTo>
                  <a:lnTo>
                    <a:pt x="12750" y="25107"/>
                  </a:lnTo>
                  <a:lnTo>
                    <a:pt x="12966" y="27076"/>
                  </a:lnTo>
                  <a:lnTo>
                    <a:pt x="14008" y="27444"/>
                  </a:lnTo>
                  <a:lnTo>
                    <a:pt x="14871" y="28282"/>
                  </a:lnTo>
                  <a:lnTo>
                    <a:pt x="15125" y="29718"/>
                  </a:lnTo>
                  <a:lnTo>
                    <a:pt x="16027" y="29959"/>
                  </a:lnTo>
                  <a:lnTo>
                    <a:pt x="18338" y="29743"/>
                  </a:lnTo>
                  <a:lnTo>
                    <a:pt x="19672" y="28117"/>
                  </a:lnTo>
                  <a:close/>
                </a:path>
                <a:path w="97155" h="204470">
                  <a:moveTo>
                    <a:pt x="21107" y="7874"/>
                  </a:moveTo>
                  <a:close/>
                </a:path>
                <a:path w="97155" h="204470">
                  <a:moveTo>
                    <a:pt x="21170" y="89306"/>
                  </a:moveTo>
                  <a:lnTo>
                    <a:pt x="20497" y="89090"/>
                  </a:lnTo>
                  <a:lnTo>
                    <a:pt x="19900" y="88773"/>
                  </a:lnTo>
                  <a:lnTo>
                    <a:pt x="19367" y="88328"/>
                  </a:lnTo>
                  <a:lnTo>
                    <a:pt x="19354" y="88734"/>
                  </a:lnTo>
                  <a:lnTo>
                    <a:pt x="19138" y="89509"/>
                  </a:lnTo>
                  <a:lnTo>
                    <a:pt x="18783" y="90779"/>
                  </a:lnTo>
                  <a:lnTo>
                    <a:pt x="17995" y="91859"/>
                  </a:lnTo>
                  <a:lnTo>
                    <a:pt x="16840" y="92570"/>
                  </a:lnTo>
                  <a:lnTo>
                    <a:pt x="17183" y="92608"/>
                  </a:lnTo>
                  <a:lnTo>
                    <a:pt x="18186" y="92506"/>
                  </a:lnTo>
                  <a:lnTo>
                    <a:pt x="18961" y="91795"/>
                  </a:lnTo>
                  <a:lnTo>
                    <a:pt x="19329" y="90322"/>
                  </a:lnTo>
                  <a:lnTo>
                    <a:pt x="19215" y="90868"/>
                  </a:lnTo>
                  <a:lnTo>
                    <a:pt x="19507" y="90868"/>
                  </a:lnTo>
                  <a:lnTo>
                    <a:pt x="20408" y="90601"/>
                  </a:lnTo>
                  <a:lnTo>
                    <a:pt x="20929" y="90004"/>
                  </a:lnTo>
                  <a:lnTo>
                    <a:pt x="21170" y="89306"/>
                  </a:lnTo>
                  <a:close/>
                </a:path>
                <a:path w="97155" h="204470">
                  <a:moveTo>
                    <a:pt x="21971" y="12065"/>
                  </a:moveTo>
                  <a:lnTo>
                    <a:pt x="21259" y="11899"/>
                  </a:lnTo>
                  <a:lnTo>
                    <a:pt x="20688" y="11404"/>
                  </a:lnTo>
                  <a:lnTo>
                    <a:pt x="20370" y="10718"/>
                  </a:lnTo>
                  <a:lnTo>
                    <a:pt x="20104" y="11137"/>
                  </a:lnTo>
                  <a:lnTo>
                    <a:pt x="19939" y="11633"/>
                  </a:lnTo>
                  <a:lnTo>
                    <a:pt x="20015" y="12547"/>
                  </a:lnTo>
                  <a:lnTo>
                    <a:pt x="20142" y="12865"/>
                  </a:lnTo>
                  <a:lnTo>
                    <a:pt x="20320" y="13157"/>
                  </a:lnTo>
                  <a:lnTo>
                    <a:pt x="20789" y="12687"/>
                  </a:lnTo>
                  <a:lnTo>
                    <a:pt x="21336" y="12331"/>
                  </a:lnTo>
                  <a:lnTo>
                    <a:pt x="21971" y="12065"/>
                  </a:lnTo>
                  <a:close/>
                </a:path>
                <a:path w="97155" h="204470">
                  <a:moveTo>
                    <a:pt x="22364" y="153035"/>
                  </a:moveTo>
                  <a:lnTo>
                    <a:pt x="22288" y="152133"/>
                  </a:lnTo>
                  <a:lnTo>
                    <a:pt x="21805" y="150558"/>
                  </a:lnTo>
                  <a:lnTo>
                    <a:pt x="20281" y="149669"/>
                  </a:lnTo>
                  <a:lnTo>
                    <a:pt x="18719" y="149860"/>
                  </a:lnTo>
                  <a:lnTo>
                    <a:pt x="22364" y="153035"/>
                  </a:lnTo>
                  <a:close/>
                </a:path>
                <a:path w="97155" h="204470">
                  <a:moveTo>
                    <a:pt x="23075" y="129578"/>
                  </a:moveTo>
                  <a:lnTo>
                    <a:pt x="22694" y="129730"/>
                  </a:lnTo>
                  <a:lnTo>
                    <a:pt x="21424" y="129997"/>
                  </a:lnTo>
                  <a:lnTo>
                    <a:pt x="20180" y="129171"/>
                  </a:lnTo>
                  <a:lnTo>
                    <a:pt x="19761" y="127114"/>
                  </a:lnTo>
                  <a:lnTo>
                    <a:pt x="20040" y="126377"/>
                  </a:lnTo>
                  <a:lnTo>
                    <a:pt x="20535" y="125844"/>
                  </a:lnTo>
                  <a:lnTo>
                    <a:pt x="19456" y="125691"/>
                  </a:lnTo>
                  <a:lnTo>
                    <a:pt x="17145" y="126377"/>
                  </a:lnTo>
                  <a:lnTo>
                    <a:pt x="16154" y="128231"/>
                  </a:lnTo>
                  <a:lnTo>
                    <a:pt x="17094" y="131381"/>
                  </a:lnTo>
                  <a:lnTo>
                    <a:pt x="18364" y="132257"/>
                  </a:lnTo>
                  <a:lnTo>
                    <a:pt x="19748" y="132295"/>
                  </a:lnTo>
                  <a:lnTo>
                    <a:pt x="20218" y="132003"/>
                  </a:lnTo>
                  <a:lnTo>
                    <a:pt x="20828" y="131838"/>
                  </a:lnTo>
                  <a:lnTo>
                    <a:pt x="21450" y="131851"/>
                  </a:lnTo>
                  <a:lnTo>
                    <a:pt x="22313" y="131356"/>
                  </a:lnTo>
                  <a:lnTo>
                    <a:pt x="22910" y="130543"/>
                  </a:lnTo>
                  <a:lnTo>
                    <a:pt x="23075" y="129578"/>
                  </a:lnTo>
                  <a:close/>
                </a:path>
                <a:path w="97155" h="204470">
                  <a:moveTo>
                    <a:pt x="24638" y="11595"/>
                  </a:moveTo>
                  <a:lnTo>
                    <a:pt x="24599" y="11404"/>
                  </a:lnTo>
                  <a:lnTo>
                    <a:pt x="24472" y="11049"/>
                  </a:lnTo>
                  <a:lnTo>
                    <a:pt x="24333" y="11264"/>
                  </a:lnTo>
                  <a:lnTo>
                    <a:pt x="24155" y="11468"/>
                  </a:lnTo>
                  <a:lnTo>
                    <a:pt x="23939" y="11633"/>
                  </a:lnTo>
                  <a:lnTo>
                    <a:pt x="24168" y="11620"/>
                  </a:lnTo>
                  <a:lnTo>
                    <a:pt x="24409" y="11569"/>
                  </a:lnTo>
                  <a:lnTo>
                    <a:pt x="24638" y="11595"/>
                  </a:lnTo>
                  <a:close/>
                </a:path>
                <a:path w="97155" h="204470">
                  <a:moveTo>
                    <a:pt x="29603" y="38011"/>
                  </a:moveTo>
                  <a:lnTo>
                    <a:pt x="29133" y="38214"/>
                  </a:lnTo>
                  <a:lnTo>
                    <a:pt x="27000" y="38646"/>
                  </a:lnTo>
                  <a:lnTo>
                    <a:pt x="24917" y="37744"/>
                  </a:lnTo>
                  <a:lnTo>
                    <a:pt x="23685" y="36144"/>
                  </a:lnTo>
                  <a:lnTo>
                    <a:pt x="23063" y="37198"/>
                  </a:lnTo>
                  <a:lnTo>
                    <a:pt x="22707" y="38277"/>
                  </a:lnTo>
                  <a:lnTo>
                    <a:pt x="22860" y="39954"/>
                  </a:lnTo>
                  <a:lnTo>
                    <a:pt x="23469" y="41478"/>
                  </a:lnTo>
                  <a:lnTo>
                    <a:pt x="23812" y="42049"/>
                  </a:lnTo>
                  <a:lnTo>
                    <a:pt x="25006" y="43357"/>
                  </a:lnTo>
                  <a:lnTo>
                    <a:pt x="25946" y="43929"/>
                  </a:lnTo>
                  <a:lnTo>
                    <a:pt x="28130" y="44411"/>
                  </a:lnTo>
                  <a:lnTo>
                    <a:pt x="28790" y="44335"/>
                  </a:lnTo>
                  <a:lnTo>
                    <a:pt x="28219" y="43192"/>
                  </a:lnTo>
                  <a:lnTo>
                    <a:pt x="27851" y="40792"/>
                  </a:lnTo>
                  <a:lnTo>
                    <a:pt x="28486" y="39192"/>
                  </a:lnTo>
                  <a:lnTo>
                    <a:pt x="29603" y="38011"/>
                  </a:lnTo>
                  <a:close/>
                </a:path>
                <a:path w="97155" h="204470">
                  <a:moveTo>
                    <a:pt x="31165" y="4876"/>
                  </a:moveTo>
                  <a:lnTo>
                    <a:pt x="30759" y="2857"/>
                  </a:lnTo>
                  <a:lnTo>
                    <a:pt x="29908" y="1676"/>
                  </a:lnTo>
                  <a:lnTo>
                    <a:pt x="27813" y="266"/>
                  </a:lnTo>
                  <a:lnTo>
                    <a:pt x="26644" y="0"/>
                  </a:lnTo>
                  <a:lnTo>
                    <a:pt x="25412" y="76"/>
                  </a:lnTo>
                  <a:lnTo>
                    <a:pt x="24980" y="952"/>
                  </a:lnTo>
                  <a:lnTo>
                    <a:pt x="24206" y="1651"/>
                  </a:lnTo>
                  <a:lnTo>
                    <a:pt x="22707" y="1968"/>
                  </a:lnTo>
                  <a:lnTo>
                    <a:pt x="21780" y="1841"/>
                  </a:lnTo>
                  <a:lnTo>
                    <a:pt x="21247" y="2489"/>
                  </a:lnTo>
                  <a:lnTo>
                    <a:pt x="21056" y="2857"/>
                  </a:lnTo>
                  <a:lnTo>
                    <a:pt x="21501" y="2463"/>
                  </a:lnTo>
                  <a:lnTo>
                    <a:pt x="22021" y="2159"/>
                  </a:lnTo>
                  <a:lnTo>
                    <a:pt x="24460" y="1765"/>
                  </a:lnTo>
                  <a:lnTo>
                    <a:pt x="26149" y="3009"/>
                  </a:lnTo>
                  <a:lnTo>
                    <a:pt x="26682" y="6375"/>
                  </a:lnTo>
                  <a:lnTo>
                    <a:pt x="25755" y="7797"/>
                  </a:lnTo>
                  <a:lnTo>
                    <a:pt x="24358" y="8343"/>
                  </a:lnTo>
                  <a:lnTo>
                    <a:pt x="24688" y="8890"/>
                  </a:lnTo>
                  <a:lnTo>
                    <a:pt x="24904" y="9728"/>
                  </a:lnTo>
                  <a:lnTo>
                    <a:pt x="24815" y="10223"/>
                  </a:lnTo>
                  <a:lnTo>
                    <a:pt x="24625" y="10680"/>
                  </a:lnTo>
                  <a:lnTo>
                    <a:pt x="25336" y="10833"/>
                  </a:lnTo>
                  <a:lnTo>
                    <a:pt x="26085" y="10858"/>
                  </a:lnTo>
                  <a:lnTo>
                    <a:pt x="29197" y="10210"/>
                  </a:lnTo>
                  <a:lnTo>
                    <a:pt x="30810" y="8255"/>
                  </a:lnTo>
                  <a:lnTo>
                    <a:pt x="31165" y="4876"/>
                  </a:lnTo>
                  <a:close/>
                </a:path>
                <a:path w="97155" h="204470">
                  <a:moveTo>
                    <a:pt x="32715" y="65544"/>
                  </a:moveTo>
                  <a:lnTo>
                    <a:pt x="32461" y="64236"/>
                  </a:lnTo>
                  <a:lnTo>
                    <a:pt x="31813" y="63093"/>
                  </a:lnTo>
                  <a:lnTo>
                    <a:pt x="30822" y="62318"/>
                  </a:lnTo>
                  <a:lnTo>
                    <a:pt x="30302" y="62191"/>
                  </a:lnTo>
                  <a:lnTo>
                    <a:pt x="29121" y="61417"/>
                  </a:lnTo>
                  <a:lnTo>
                    <a:pt x="28841" y="61391"/>
                  </a:lnTo>
                  <a:lnTo>
                    <a:pt x="27965" y="61620"/>
                  </a:lnTo>
                  <a:lnTo>
                    <a:pt x="27330" y="61480"/>
                  </a:lnTo>
                  <a:lnTo>
                    <a:pt x="26733" y="61226"/>
                  </a:lnTo>
                  <a:lnTo>
                    <a:pt x="25615" y="61391"/>
                  </a:lnTo>
                  <a:lnTo>
                    <a:pt x="24676" y="61912"/>
                  </a:lnTo>
                  <a:lnTo>
                    <a:pt x="23749" y="62763"/>
                  </a:lnTo>
                  <a:lnTo>
                    <a:pt x="23418" y="63017"/>
                  </a:lnTo>
                  <a:lnTo>
                    <a:pt x="23710" y="64096"/>
                  </a:lnTo>
                  <a:lnTo>
                    <a:pt x="23190" y="65163"/>
                  </a:lnTo>
                  <a:lnTo>
                    <a:pt x="22250" y="65684"/>
                  </a:lnTo>
                  <a:lnTo>
                    <a:pt x="22085" y="66484"/>
                  </a:lnTo>
                  <a:lnTo>
                    <a:pt x="22390" y="70040"/>
                  </a:lnTo>
                  <a:lnTo>
                    <a:pt x="25031" y="72224"/>
                  </a:lnTo>
                  <a:lnTo>
                    <a:pt x="28625" y="71882"/>
                  </a:lnTo>
                  <a:lnTo>
                    <a:pt x="29743" y="71412"/>
                  </a:lnTo>
                  <a:lnTo>
                    <a:pt x="28651" y="71107"/>
                  </a:lnTo>
                  <a:lnTo>
                    <a:pt x="27724" y="70281"/>
                  </a:lnTo>
                  <a:lnTo>
                    <a:pt x="26974" y="67310"/>
                  </a:lnTo>
                  <a:lnTo>
                    <a:pt x="28054" y="65506"/>
                  </a:lnTo>
                  <a:lnTo>
                    <a:pt x="30835" y="64820"/>
                  </a:lnTo>
                  <a:lnTo>
                    <a:pt x="31826" y="65100"/>
                  </a:lnTo>
                  <a:lnTo>
                    <a:pt x="32600" y="65684"/>
                  </a:lnTo>
                  <a:lnTo>
                    <a:pt x="32715" y="65544"/>
                  </a:lnTo>
                  <a:close/>
                </a:path>
                <a:path w="97155" h="204470">
                  <a:moveTo>
                    <a:pt x="32918" y="36334"/>
                  </a:moveTo>
                  <a:lnTo>
                    <a:pt x="32816" y="36156"/>
                  </a:lnTo>
                  <a:lnTo>
                    <a:pt x="32664" y="36042"/>
                  </a:lnTo>
                  <a:lnTo>
                    <a:pt x="32550" y="35890"/>
                  </a:lnTo>
                  <a:lnTo>
                    <a:pt x="32372" y="36169"/>
                  </a:lnTo>
                  <a:lnTo>
                    <a:pt x="32080" y="36372"/>
                  </a:lnTo>
                  <a:lnTo>
                    <a:pt x="31851" y="36614"/>
                  </a:lnTo>
                  <a:lnTo>
                    <a:pt x="32118" y="36525"/>
                  </a:lnTo>
                  <a:lnTo>
                    <a:pt x="32334" y="36372"/>
                  </a:lnTo>
                  <a:lnTo>
                    <a:pt x="32727" y="36309"/>
                  </a:lnTo>
                  <a:lnTo>
                    <a:pt x="32918" y="36334"/>
                  </a:lnTo>
                  <a:close/>
                </a:path>
                <a:path w="97155" h="204470">
                  <a:moveTo>
                    <a:pt x="33401" y="78359"/>
                  </a:moveTo>
                  <a:lnTo>
                    <a:pt x="33159" y="77762"/>
                  </a:lnTo>
                  <a:lnTo>
                    <a:pt x="32372" y="76822"/>
                  </a:lnTo>
                  <a:lnTo>
                    <a:pt x="31394" y="76492"/>
                  </a:lnTo>
                  <a:lnTo>
                    <a:pt x="29222" y="77152"/>
                  </a:lnTo>
                  <a:lnTo>
                    <a:pt x="28511" y="78473"/>
                  </a:lnTo>
                  <a:lnTo>
                    <a:pt x="29006" y="80124"/>
                  </a:lnTo>
                  <a:lnTo>
                    <a:pt x="29540" y="80721"/>
                  </a:lnTo>
                  <a:lnTo>
                    <a:pt x="29870" y="79565"/>
                  </a:lnTo>
                  <a:lnTo>
                    <a:pt x="30772" y="78613"/>
                  </a:lnTo>
                  <a:lnTo>
                    <a:pt x="32499" y="78257"/>
                  </a:lnTo>
                  <a:lnTo>
                    <a:pt x="33401" y="78359"/>
                  </a:lnTo>
                  <a:close/>
                </a:path>
                <a:path w="97155" h="204470">
                  <a:moveTo>
                    <a:pt x="35331" y="112839"/>
                  </a:moveTo>
                  <a:lnTo>
                    <a:pt x="35090" y="112001"/>
                  </a:lnTo>
                  <a:lnTo>
                    <a:pt x="34696" y="111429"/>
                  </a:lnTo>
                  <a:lnTo>
                    <a:pt x="34023" y="110159"/>
                  </a:lnTo>
                  <a:lnTo>
                    <a:pt x="32943" y="109258"/>
                  </a:lnTo>
                  <a:lnTo>
                    <a:pt x="31623" y="108826"/>
                  </a:lnTo>
                  <a:lnTo>
                    <a:pt x="30911" y="109867"/>
                  </a:lnTo>
                  <a:lnTo>
                    <a:pt x="29870" y="110693"/>
                  </a:lnTo>
                  <a:lnTo>
                    <a:pt x="27533" y="111277"/>
                  </a:lnTo>
                  <a:lnTo>
                    <a:pt x="26555" y="111137"/>
                  </a:lnTo>
                  <a:lnTo>
                    <a:pt x="25641" y="110845"/>
                  </a:lnTo>
                  <a:lnTo>
                    <a:pt x="25336" y="111290"/>
                  </a:lnTo>
                  <a:lnTo>
                    <a:pt x="25120" y="111760"/>
                  </a:lnTo>
                  <a:lnTo>
                    <a:pt x="24993" y="112356"/>
                  </a:lnTo>
                  <a:lnTo>
                    <a:pt x="25133" y="113055"/>
                  </a:lnTo>
                  <a:lnTo>
                    <a:pt x="24980" y="113703"/>
                  </a:lnTo>
                  <a:lnTo>
                    <a:pt x="24726" y="114300"/>
                  </a:lnTo>
                  <a:lnTo>
                    <a:pt x="24714" y="115074"/>
                  </a:lnTo>
                  <a:lnTo>
                    <a:pt x="25692" y="118313"/>
                  </a:lnTo>
                  <a:lnTo>
                    <a:pt x="28702" y="119938"/>
                  </a:lnTo>
                  <a:lnTo>
                    <a:pt x="32804" y="118706"/>
                  </a:lnTo>
                  <a:lnTo>
                    <a:pt x="33743" y="117894"/>
                  </a:lnTo>
                  <a:lnTo>
                    <a:pt x="34417" y="116903"/>
                  </a:lnTo>
                  <a:lnTo>
                    <a:pt x="34404" y="115773"/>
                  </a:lnTo>
                  <a:lnTo>
                    <a:pt x="34709" y="114731"/>
                  </a:lnTo>
                  <a:lnTo>
                    <a:pt x="35318" y="113842"/>
                  </a:lnTo>
                  <a:lnTo>
                    <a:pt x="35331" y="112839"/>
                  </a:lnTo>
                  <a:close/>
                </a:path>
                <a:path w="97155" h="204470">
                  <a:moveTo>
                    <a:pt x="36042" y="86918"/>
                  </a:moveTo>
                  <a:lnTo>
                    <a:pt x="35928" y="85623"/>
                  </a:lnTo>
                  <a:lnTo>
                    <a:pt x="35420" y="84493"/>
                  </a:lnTo>
                  <a:lnTo>
                    <a:pt x="34899" y="83972"/>
                  </a:lnTo>
                  <a:lnTo>
                    <a:pt x="34467" y="84391"/>
                  </a:lnTo>
                  <a:lnTo>
                    <a:pt x="33959" y="84721"/>
                  </a:lnTo>
                  <a:lnTo>
                    <a:pt x="32258" y="85064"/>
                  </a:lnTo>
                  <a:lnTo>
                    <a:pt x="31242" y="84683"/>
                  </a:lnTo>
                  <a:lnTo>
                    <a:pt x="30492" y="83997"/>
                  </a:lnTo>
                  <a:lnTo>
                    <a:pt x="29756" y="84670"/>
                  </a:lnTo>
                  <a:lnTo>
                    <a:pt x="29286" y="85623"/>
                  </a:lnTo>
                  <a:lnTo>
                    <a:pt x="29540" y="88226"/>
                  </a:lnTo>
                  <a:lnTo>
                    <a:pt x="30708" y="89357"/>
                  </a:lnTo>
                  <a:lnTo>
                    <a:pt x="32702" y="89712"/>
                  </a:lnTo>
                  <a:lnTo>
                    <a:pt x="33274" y="89662"/>
                  </a:lnTo>
                  <a:lnTo>
                    <a:pt x="33782" y="89446"/>
                  </a:lnTo>
                  <a:lnTo>
                    <a:pt x="34163" y="88938"/>
                  </a:lnTo>
                  <a:lnTo>
                    <a:pt x="34683" y="88544"/>
                  </a:lnTo>
                  <a:lnTo>
                    <a:pt x="35318" y="88315"/>
                  </a:lnTo>
                  <a:lnTo>
                    <a:pt x="35775" y="87693"/>
                  </a:lnTo>
                  <a:lnTo>
                    <a:pt x="36042" y="86918"/>
                  </a:lnTo>
                  <a:close/>
                </a:path>
                <a:path w="97155" h="204470">
                  <a:moveTo>
                    <a:pt x="36791" y="100342"/>
                  </a:moveTo>
                  <a:lnTo>
                    <a:pt x="36563" y="100431"/>
                  </a:lnTo>
                  <a:lnTo>
                    <a:pt x="36398" y="100596"/>
                  </a:lnTo>
                  <a:lnTo>
                    <a:pt x="35979" y="100698"/>
                  </a:lnTo>
                  <a:lnTo>
                    <a:pt x="35814" y="100660"/>
                  </a:lnTo>
                  <a:lnTo>
                    <a:pt x="35610" y="100749"/>
                  </a:lnTo>
                  <a:lnTo>
                    <a:pt x="33197" y="101117"/>
                  </a:lnTo>
                  <a:lnTo>
                    <a:pt x="30861" y="99834"/>
                  </a:lnTo>
                  <a:lnTo>
                    <a:pt x="29870" y="97586"/>
                  </a:lnTo>
                  <a:lnTo>
                    <a:pt x="29514" y="98310"/>
                  </a:lnTo>
                  <a:lnTo>
                    <a:pt x="29400" y="99161"/>
                  </a:lnTo>
                  <a:lnTo>
                    <a:pt x="30175" y="101739"/>
                  </a:lnTo>
                  <a:lnTo>
                    <a:pt x="32016" y="102743"/>
                  </a:lnTo>
                  <a:lnTo>
                    <a:pt x="34582" y="101968"/>
                  </a:lnTo>
                  <a:lnTo>
                    <a:pt x="35204" y="101422"/>
                  </a:lnTo>
                  <a:lnTo>
                    <a:pt x="35598" y="100787"/>
                  </a:lnTo>
                  <a:lnTo>
                    <a:pt x="35483" y="101079"/>
                  </a:lnTo>
                  <a:lnTo>
                    <a:pt x="35394" y="101447"/>
                  </a:lnTo>
                  <a:lnTo>
                    <a:pt x="35458" y="102146"/>
                  </a:lnTo>
                  <a:lnTo>
                    <a:pt x="35547" y="102450"/>
                  </a:lnTo>
                  <a:lnTo>
                    <a:pt x="35687" y="102717"/>
                  </a:lnTo>
                  <a:lnTo>
                    <a:pt x="35725" y="101777"/>
                  </a:lnTo>
                  <a:lnTo>
                    <a:pt x="36118" y="100939"/>
                  </a:lnTo>
                  <a:lnTo>
                    <a:pt x="36791" y="100342"/>
                  </a:lnTo>
                  <a:close/>
                </a:path>
                <a:path w="97155" h="204470">
                  <a:moveTo>
                    <a:pt x="37312" y="26441"/>
                  </a:moveTo>
                  <a:lnTo>
                    <a:pt x="37134" y="24511"/>
                  </a:lnTo>
                  <a:lnTo>
                    <a:pt x="36868" y="23406"/>
                  </a:lnTo>
                  <a:lnTo>
                    <a:pt x="36360" y="22682"/>
                  </a:lnTo>
                  <a:lnTo>
                    <a:pt x="35648" y="22212"/>
                  </a:lnTo>
                  <a:lnTo>
                    <a:pt x="34899" y="23723"/>
                  </a:lnTo>
                  <a:lnTo>
                    <a:pt x="33540" y="24892"/>
                  </a:lnTo>
                  <a:lnTo>
                    <a:pt x="31356" y="25234"/>
                  </a:lnTo>
                  <a:lnTo>
                    <a:pt x="30581" y="25120"/>
                  </a:lnTo>
                  <a:lnTo>
                    <a:pt x="30607" y="25641"/>
                  </a:lnTo>
                  <a:lnTo>
                    <a:pt x="31330" y="27254"/>
                  </a:lnTo>
                  <a:lnTo>
                    <a:pt x="32143" y="27901"/>
                  </a:lnTo>
                  <a:lnTo>
                    <a:pt x="33807" y="28270"/>
                  </a:lnTo>
                  <a:lnTo>
                    <a:pt x="35979" y="28067"/>
                  </a:lnTo>
                  <a:lnTo>
                    <a:pt x="37312" y="26441"/>
                  </a:lnTo>
                  <a:close/>
                </a:path>
                <a:path w="97155" h="204470">
                  <a:moveTo>
                    <a:pt x="38823" y="99542"/>
                  </a:moveTo>
                  <a:lnTo>
                    <a:pt x="38531" y="99390"/>
                  </a:lnTo>
                  <a:lnTo>
                    <a:pt x="38366" y="99352"/>
                  </a:lnTo>
                  <a:lnTo>
                    <a:pt x="38239" y="99529"/>
                  </a:lnTo>
                  <a:lnTo>
                    <a:pt x="38468" y="99504"/>
                  </a:lnTo>
                  <a:lnTo>
                    <a:pt x="38633" y="99555"/>
                  </a:lnTo>
                  <a:lnTo>
                    <a:pt x="38823" y="99542"/>
                  </a:lnTo>
                  <a:close/>
                </a:path>
                <a:path w="97155" h="204470">
                  <a:moveTo>
                    <a:pt x="40741" y="142405"/>
                  </a:moveTo>
                  <a:lnTo>
                    <a:pt x="39624" y="138696"/>
                  </a:lnTo>
                  <a:lnTo>
                    <a:pt x="39154" y="137998"/>
                  </a:lnTo>
                  <a:lnTo>
                    <a:pt x="38582" y="137401"/>
                  </a:lnTo>
                  <a:lnTo>
                    <a:pt x="38011" y="137160"/>
                  </a:lnTo>
                  <a:lnTo>
                    <a:pt x="37515" y="136791"/>
                  </a:lnTo>
                  <a:lnTo>
                    <a:pt x="37147" y="136283"/>
                  </a:lnTo>
                  <a:lnTo>
                    <a:pt x="35953" y="135674"/>
                  </a:lnTo>
                  <a:lnTo>
                    <a:pt x="34544" y="135483"/>
                  </a:lnTo>
                  <a:lnTo>
                    <a:pt x="32766" y="136017"/>
                  </a:lnTo>
                  <a:lnTo>
                    <a:pt x="31864" y="136601"/>
                  </a:lnTo>
                  <a:lnTo>
                    <a:pt x="31559" y="136690"/>
                  </a:lnTo>
                  <a:lnTo>
                    <a:pt x="30949" y="137185"/>
                  </a:lnTo>
                  <a:lnTo>
                    <a:pt x="30403" y="137960"/>
                  </a:lnTo>
                  <a:lnTo>
                    <a:pt x="30340" y="138493"/>
                  </a:lnTo>
                  <a:lnTo>
                    <a:pt x="30073" y="138950"/>
                  </a:lnTo>
                  <a:lnTo>
                    <a:pt x="29692" y="139331"/>
                  </a:lnTo>
                  <a:lnTo>
                    <a:pt x="29324" y="140373"/>
                  </a:lnTo>
                  <a:lnTo>
                    <a:pt x="29184" y="141503"/>
                  </a:lnTo>
                  <a:lnTo>
                    <a:pt x="29552" y="142748"/>
                  </a:lnTo>
                  <a:lnTo>
                    <a:pt x="30632" y="145592"/>
                  </a:lnTo>
                  <a:lnTo>
                    <a:pt x="33489" y="147116"/>
                  </a:lnTo>
                  <a:lnTo>
                    <a:pt x="39116" y="145427"/>
                  </a:lnTo>
                  <a:lnTo>
                    <a:pt x="40741" y="142405"/>
                  </a:lnTo>
                  <a:close/>
                </a:path>
                <a:path w="97155" h="204470">
                  <a:moveTo>
                    <a:pt x="47371" y="160324"/>
                  </a:moveTo>
                  <a:lnTo>
                    <a:pt x="46494" y="157416"/>
                  </a:lnTo>
                  <a:lnTo>
                    <a:pt x="45554" y="156654"/>
                  </a:lnTo>
                  <a:lnTo>
                    <a:pt x="44132" y="156286"/>
                  </a:lnTo>
                  <a:lnTo>
                    <a:pt x="42964" y="156286"/>
                  </a:lnTo>
                  <a:lnTo>
                    <a:pt x="40970" y="156883"/>
                  </a:lnTo>
                  <a:lnTo>
                    <a:pt x="39979" y="158724"/>
                  </a:lnTo>
                  <a:lnTo>
                    <a:pt x="41033" y="162229"/>
                  </a:lnTo>
                  <a:lnTo>
                    <a:pt x="42875" y="163220"/>
                  </a:lnTo>
                  <a:lnTo>
                    <a:pt x="46367" y="162179"/>
                  </a:lnTo>
                  <a:lnTo>
                    <a:pt x="47371" y="160324"/>
                  </a:lnTo>
                  <a:close/>
                </a:path>
                <a:path w="97155" h="204470">
                  <a:moveTo>
                    <a:pt x="52666" y="13741"/>
                  </a:moveTo>
                  <a:lnTo>
                    <a:pt x="52438" y="11328"/>
                  </a:lnTo>
                  <a:lnTo>
                    <a:pt x="51777" y="10464"/>
                  </a:lnTo>
                  <a:lnTo>
                    <a:pt x="50330" y="9588"/>
                  </a:lnTo>
                  <a:lnTo>
                    <a:pt x="49657" y="9372"/>
                  </a:lnTo>
                  <a:lnTo>
                    <a:pt x="47117" y="9613"/>
                  </a:lnTo>
                  <a:lnTo>
                    <a:pt x="45783" y="11226"/>
                  </a:lnTo>
                  <a:lnTo>
                    <a:pt x="45974" y="13335"/>
                  </a:lnTo>
                  <a:lnTo>
                    <a:pt x="46189" y="13843"/>
                  </a:lnTo>
                  <a:lnTo>
                    <a:pt x="46850" y="13398"/>
                  </a:lnTo>
                  <a:lnTo>
                    <a:pt x="48272" y="13169"/>
                  </a:lnTo>
                  <a:lnTo>
                    <a:pt x="49212" y="13690"/>
                  </a:lnTo>
                  <a:lnTo>
                    <a:pt x="49669" y="14541"/>
                  </a:lnTo>
                  <a:lnTo>
                    <a:pt x="50139" y="14820"/>
                  </a:lnTo>
                  <a:lnTo>
                    <a:pt x="50901" y="15582"/>
                  </a:lnTo>
                  <a:lnTo>
                    <a:pt x="51981" y="14947"/>
                  </a:lnTo>
                  <a:lnTo>
                    <a:pt x="52666" y="13741"/>
                  </a:lnTo>
                  <a:close/>
                </a:path>
                <a:path w="97155" h="204470">
                  <a:moveTo>
                    <a:pt x="53263" y="55333"/>
                  </a:moveTo>
                  <a:lnTo>
                    <a:pt x="53073" y="53340"/>
                  </a:lnTo>
                  <a:lnTo>
                    <a:pt x="52552" y="52387"/>
                  </a:lnTo>
                  <a:lnTo>
                    <a:pt x="51879" y="51574"/>
                  </a:lnTo>
                  <a:lnTo>
                    <a:pt x="51371" y="52260"/>
                  </a:lnTo>
                  <a:lnTo>
                    <a:pt x="50609" y="52755"/>
                  </a:lnTo>
                  <a:lnTo>
                    <a:pt x="47917" y="53187"/>
                  </a:lnTo>
                  <a:lnTo>
                    <a:pt x="46215" y="51955"/>
                  </a:lnTo>
                  <a:lnTo>
                    <a:pt x="45935" y="49999"/>
                  </a:lnTo>
                  <a:lnTo>
                    <a:pt x="43713" y="50838"/>
                  </a:lnTo>
                  <a:lnTo>
                    <a:pt x="42176" y="53009"/>
                  </a:lnTo>
                  <a:lnTo>
                    <a:pt x="42697" y="58470"/>
                  </a:lnTo>
                  <a:lnTo>
                    <a:pt x="45339" y="60655"/>
                  </a:lnTo>
                  <a:lnTo>
                    <a:pt x="49796" y="60236"/>
                  </a:lnTo>
                  <a:lnTo>
                    <a:pt x="51079" y="59499"/>
                  </a:lnTo>
                  <a:lnTo>
                    <a:pt x="51955" y="58445"/>
                  </a:lnTo>
                  <a:lnTo>
                    <a:pt x="52070" y="57848"/>
                  </a:lnTo>
                  <a:lnTo>
                    <a:pt x="52793" y="56896"/>
                  </a:lnTo>
                  <a:lnTo>
                    <a:pt x="53098" y="56146"/>
                  </a:lnTo>
                  <a:lnTo>
                    <a:pt x="53263" y="55333"/>
                  </a:lnTo>
                  <a:close/>
                </a:path>
                <a:path w="97155" h="204470">
                  <a:moveTo>
                    <a:pt x="54279" y="174028"/>
                  </a:moveTo>
                  <a:lnTo>
                    <a:pt x="53530" y="171513"/>
                  </a:lnTo>
                  <a:lnTo>
                    <a:pt x="52222" y="170815"/>
                  </a:lnTo>
                  <a:lnTo>
                    <a:pt x="49847" y="171526"/>
                  </a:lnTo>
                  <a:lnTo>
                    <a:pt x="49212" y="172643"/>
                  </a:lnTo>
                  <a:lnTo>
                    <a:pt x="49339" y="173774"/>
                  </a:lnTo>
                  <a:lnTo>
                    <a:pt x="48602" y="173405"/>
                  </a:lnTo>
                  <a:lnTo>
                    <a:pt x="47777" y="173228"/>
                  </a:lnTo>
                  <a:lnTo>
                    <a:pt x="46888" y="173253"/>
                  </a:lnTo>
                  <a:lnTo>
                    <a:pt x="47396" y="174345"/>
                  </a:lnTo>
                  <a:lnTo>
                    <a:pt x="47510" y="175183"/>
                  </a:lnTo>
                  <a:lnTo>
                    <a:pt x="47434" y="175577"/>
                  </a:lnTo>
                  <a:lnTo>
                    <a:pt x="52158" y="180060"/>
                  </a:lnTo>
                  <a:lnTo>
                    <a:pt x="52400" y="179235"/>
                  </a:lnTo>
                  <a:lnTo>
                    <a:pt x="52514" y="178358"/>
                  </a:lnTo>
                  <a:lnTo>
                    <a:pt x="52197" y="176834"/>
                  </a:lnTo>
                  <a:lnTo>
                    <a:pt x="51612" y="175780"/>
                  </a:lnTo>
                  <a:lnTo>
                    <a:pt x="52082" y="175780"/>
                  </a:lnTo>
                  <a:lnTo>
                    <a:pt x="53568" y="175336"/>
                  </a:lnTo>
                  <a:lnTo>
                    <a:pt x="54279" y="174028"/>
                  </a:lnTo>
                  <a:close/>
                </a:path>
                <a:path w="97155" h="204470">
                  <a:moveTo>
                    <a:pt x="56400" y="101536"/>
                  </a:moveTo>
                  <a:lnTo>
                    <a:pt x="55333" y="97993"/>
                  </a:lnTo>
                  <a:lnTo>
                    <a:pt x="55003" y="97421"/>
                  </a:lnTo>
                  <a:lnTo>
                    <a:pt x="54597" y="96901"/>
                  </a:lnTo>
                  <a:lnTo>
                    <a:pt x="54140" y="97904"/>
                  </a:lnTo>
                  <a:lnTo>
                    <a:pt x="53225" y="98653"/>
                  </a:lnTo>
                  <a:lnTo>
                    <a:pt x="54127" y="97904"/>
                  </a:lnTo>
                  <a:lnTo>
                    <a:pt x="54813" y="96405"/>
                  </a:lnTo>
                  <a:lnTo>
                    <a:pt x="54965" y="95846"/>
                  </a:lnTo>
                  <a:lnTo>
                    <a:pt x="54864" y="94869"/>
                  </a:lnTo>
                  <a:lnTo>
                    <a:pt x="54038" y="92976"/>
                  </a:lnTo>
                  <a:lnTo>
                    <a:pt x="52793" y="92163"/>
                  </a:lnTo>
                  <a:lnTo>
                    <a:pt x="51396" y="92265"/>
                  </a:lnTo>
                  <a:lnTo>
                    <a:pt x="48361" y="95859"/>
                  </a:lnTo>
                  <a:lnTo>
                    <a:pt x="48323" y="95656"/>
                  </a:lnTo>
                  <a:lnTo>
                    <a:pt x="48412" y="95250"/>
                  </a:lnTo>
                  <a:lnTo>
                    <a:pt x="45821" y="96278"/>
                  </a:lnTo>
                  <a:lnTo>
                    <a:pt x="44373" y="99072"/>
                  </a:lnTo>
                  <a:lnTo>
                    <a:pt x="45262" y="101930"/>
                  </a:lnTo>
                  <a:lnTo>
                    <a:pt x="45402" y="100622"/>
                  </a:lnTo>
                  <a:lnTo>
                    <a:pt x="46316" y="99466"/>
                  </a:lnTo>
                  <a:lnTo>
                    <a:pt x="47688" y="99098"/>
                  </a:lnTo>
                  <a:lnTo>
                    <a:pt x="47294" y="97828"/>
                  </a:lnTo>
                  <a:lnTo>
                    <a:pt x="47701" y="96862"/>
                  </a:lnTo>
                  <a:lnTo>
                    <a:pt x="48463" y="96316"/>
                  </a:lnTo>
                  <a:lnTo>
                    <a:pt x="48958" y="96024"/>
                  </a:lnTo>
                  <a:lnTo>
                    <a:pt x="50507" y="95631"/>
                  </a:lnTo>
                  <a:lnTo>
                    <a:pt x="51790" y="96405"/>
                  </a:lnTo>
                  <a:lnTo>
                    <a:pt x="52197" y="98056"/>
                  </a:lnTo>
                  <a:lnTo>
                    <a:pt x="52070" y="98818"/>
                  </a:lnTo>
                  <a:lnTo>
                    <a:pt x="51930" y="99390"/>
                  </a:lnTo>
                  <a:lnTo>
                    <a:pt x="51587" y="99872"/>
                  </a:lnTo>
                  <a:lnTo>
                    <a:pt x="51079" y="100203"/>
                  </a:lnTo>
                  <a:lnTo>
                    <a:pt x="51587" y="100952"/>
                  </a:lnTo>
                  <a:lnTo>
                    <a:pt x="52209" y="103174"/>
                  </a:lnTo>
                  <a:lnTo>
                    <a:pt x="51168" y="104990"/>
                  </a:lnTo>
                  <a:lnTo>
                    <a:pt x="49339" y="105486"/>
                  </a:lnTo>
                  <a:lnTo>
                    <a:pt x="50177" y="105651"/>
                  </a:lnTo>
                  <a:lnTo>
                    <a:pt x="51041" y="105676"/>
                  </a:lnTo>
                  <a:lnTo>
                    <a:pt x="54775" y="104559"/>
                  </a:lnTo>
                  <a:lnTo>
                    <a:pt x="56400" y="101536"/>
                  </a:lnTo>
                  <a:close/>
                </a:path>
                <a:path w="97155" h="204470">
                  <a:moveTo>
                    <a:pt x="56413" y="31140"/>
                  </a:moveTo>
                  <a:lnTo>
                    <a:pt x="56007" y="26835"/>
                  </a:lnTo>
                  <a:lnTo>
                    <a:pt x="54495" y="25057"/>
                  </a:lnTo>
                  <a:lnTo>
                    <a:pt x="51828" y="24180"/>
                  </a:lnTo>
                  <a:lnTo>
                    <a:pt x="51092" y="24091"/>
                  </a:lnTo>
                  <a:lnTo>
                    <a:pt x="48856" y="24295"/>
                  </a:lnTo>
                  <a:lnTo>
                    <a:pt x="47599" y="25019"/>
                  </a:lnTo>
                  <a:lnTo>
                    <a:pt x="46545" y="26314"/>
                  </a:lnTo>
                  <a:lnTo>
                    <a:pt x="47040" y="27165"/>
                  </a:lnTo>
                  <a:lnTo>
                    <a:pt x="47332" y="28981"/>
                  </a:lnTo>
                  <a:lnTo>
                    <a:pt x="46723" y="30213"/>
                  </a:lnTo>
                  <a:lnTo>
                    <a:pt x="45707" y="30911"/>
                  </a:lnTo>
                  <a:lnTo>
                    <a:pt x="45974" y="31902"/>
                  </a:lnTo>
                  <a:lnTo>
                    <a:pt x="50431" y="35039"/>
                  </a:lnTo>
                  <a:lnTo>
                    <a:pt x="52222" y="34874"/>
                  </a:lnTo>
                  <a:lnTo>
                    <a:pt x="52997" y="34531"/>
                  </a:lnTo>
                  <a:lnTo>
                    <a:pt x="55346" y="33032"/>
                  </a:lnTo>
                  <a:lnTo>
                    <a:pt x="56413" y="31140"/>
                  </a:lnTo>
                  <a:close/>
                </a:path>
                <a:path w="97155" h="204470">
                  <a:moveTo>
                    <a:pt x="57696" y="125882"/>
                  </a:moveTo>
                  <a:lnTo>
                    <a:pt x="56946" y="126187"/>
                  </a:lnTo>
                  <a:lnTo>
                    <a:pt x="57124" y="126720"/>
                  </a:lnTo>
                  <a:lnTo>
                    <a:pt x="57289" y="128016"/>
                  </a:lnTo>
                  <a:lnTo>
                    <a:pt x="56388" y="129197"/>
                  </a:lnTo>
                  <a:lnTo>
                    <a:pt x="53797" y="129527"/>
                  </a:lnTo>
                  <a:lnTo>
                    <a:pt x="52616" y="128612"/>
                  </a:lnTo>
                  <a:lnTo>
                    <a:pt x="52336" y="126339"/>
                  </a:lnTo>
                  <a:lnTo>
                    <a:pt x="52832" y="125437"/>
                  </a:lnTo>
                  <a:lnTo>
                    <a:pt x="53632" y="124968"/>
                  </a:lnTo>
                  <a:lnTo>
                    <a:pt x="53174" y="124282"/>
                  </a:lnTo>
                  <a:lnTo>
                    <a:pt x="52743" y="122682"/>
                  </a:lnTo>
                  <a:lnTo>
                    <a:pt x="53136" y="121500"/>
                  </a:lnTo>
                  <a:lnTo>
                    <a:pt x="53949" y="120675"/>
                  </a:lnTo>
                  <a:lnTo>
                    <a:pt x="52946" y="120370"/>
                  </a:lnTo>
                  <a:lnTo>
                    <a:pt x="51879" y="120243"/>
                  </a:lnTo>
                  <a:lnTo>
                    <a:pt x="50469" y="120662"/>
                  </a:lnTo>
                  <a:lnTo>
                    <a:pt x="49936" y="121031"/>
                  </a:lnTo>
                  <a:lnTo>
                    <a:pt x="47675" y="122199"/>
                  </a:lnTo>
                  <a:lnTo>
                    <a:pt x="46431" y="124777"/>
                  </a:lnTo>
                  <a:lnTo>
                    <a:pt x="48031" y="130124"/>
                  </a:lnTo>
                  <a:lnTo>
                    <a:pt x="50952" y="131724"/>
                  </a:lnTo>
                  <a:lnTo>
                    <a:pt x="54190" y="130860"/>
                  </a:lnTo>
                  <a:lnTo>
                    <a:pt x="56553" y="129540"/>
                  </a:lnTo>
                  <a:lnTo>
                    <a:pt x="57645" y="127825"/>
                  </a:lnTo>
                  <a:lnTo>
                    <a:pt x="57696" y="125882"/>
                  </a:lnTo>
                  <a:close/>
                </a:path>
                <a:path w="97155" h="204470">
                  <a:moveTo>
                    <a:pt x="59537" y="76250"/>
                  </a:moveTo>
                  <a:lnTo>
                    <a:pt x="58788" y="73761"/>
                  </a:lnTo>
                  <a:lnTo>
                    <a:pt x="57480" y="73050"/>
                  </a:lnTo>
                  <a:lnTo>
                    <a:pt x="54978" y="73799"/>
                  </a:lnTo>
                  <a:lnTo>
                    <a:pt x="54279" y="75120"/>
                  </a:lnTo>
                  <a:lnTo>
                    <a:pt x="54635" y="76339"/>
                  </a:lnTo>
                  <a:lnTo>
                    <a:pt x="53835" y="74853"/>
                  </a:lnTo>
                  <a:lnTo>
                    <a:pt x="51803" y="73685"/>
                  </a:lnTo>
                  <a:lnTo>
                    <a:pt x="47383" y="74091"/>
                  </a:lnTo>
                  <a:lnTo>
                    <a:pt x="45631" y="75615"/>
                  </a:lnTo>
                  <a:lnTo>
                    <a:pt x="44970" y="77584"/>
                  </a:lnTo>
                  <a:lnTo>
                    <a:pt x="45313" y="78105"/>
                  </a:lnTo>
                  <a:lnTo>
                    <a:pt x="45643" y="79324"/>
                  </a:lnTo>
                  <a:lnTo>
                    <a:pt x="42913" y="82550"/>
                  </a:lnTo>
                  <a:lnTo>
                    <a:pt x="42583" y="82537"/>
                  </a:lnTo>
                  <a:lnTo>
                    <a:pt x="42202" y="83273"/>
                  </a:lnTo>
                  <a:lnTo>
                    <a:pt x="42100" y="84150"/>
                  </a:lnTo>
                  <a:lnTo>
                    <a:pt x="42659" y="86055"/>
                  </a:lnTo>
                  <a:lnTo>
                    <a:pt x="43484" y="86779"/>
                  </a:lnTo>
                  <a:lnTo>
                    <a:pt x="44437" y="87109"/>
                  </a:lnTo>
                  <a:lnTo>
                    <a:pt x="44983" y="86804"/>
                  </a:lnTo>
                  <a:lnTo>
                    <a:pt x="45872" y="86626"/>
                  </a:lnTo>
                  <a:lnTo>
                    <a:pt x="46405" y="86741"/>
                  </a:lnTo>
                  <a:lnTo>
                    <a:pt x="46875" y="86995"/>
                  </a:lnTo>
                  <a:lnTo>
                    <a:pt x="47904" y="86512"/>
                  </a:lnTo>
                  <a:lnTo>
                    <a:pt x="48615" y="85585"/>
                  </a:lnTo>
                  <a:lnTo>
                    <a:pt x="48768" y="84493"/>
                  </a:lnTo>
                  <a:lnTo>
                    <a:pt x="47015" y="84048"/>
                  </a:lnTo>
                  <a:lnTo>
                    <a:pt x="50063" y="84734"/>
                  </a:lnTo>
                  <a:lnTo>
                    <a:pt x="52451" y="84518"/>
                  </a:lnTo>
                  <a:lnTo>
                    <a:pt x="53898" y="83375"/>
                  </a:lnTo>
                  <a:lnTo>
                    <a:pt x="55245" y="80949"/>
                  </a:lnTo>
                  <a:lnTo>
                    <a:pt x="55587" y="79908"/>
                  </a:lnTo>
                  <a:lnTo>
                    <a:pt x="55397" y="78041"/>
                  </a:lnTo>
                  <a:lnTo>
                    <a:pt x="55219" y="77482"/>
                  </a:lnTo>
                  <a:lnTo>
                    <a:pt x="55372" y="77736"/>
                  </a:lnTo>
                  <a:lnTo>
                    <a:pt x="56489" y="78282"/>
                  </a:lnTo>
                  <a:lnTo>
                    <a:pt x="58826" y="77571"/>
                  </a:lnTo>
                  <a:lnTo>
                    <a:pt x="59537" y="76250"/>
                  </a:lnTo>
                  <a:close/>
                </a:path>
                <a:path w="97155" h="204470">
                  <a:moveTo>
                    <a:pt x="64363" y="6807"/>
                  </a:moveTo>
                  <a:lnTo>
                    <a:pt x="63550" y="6248"/>
                  </a:lnTo>
                  <a:lnTo>
                    <a:pt x="62966" y="5435"/>
                  </a:lnTo>
                  <a:lnTo>
                    <a:pt x="62547" y="4508"/>
                  </a:lnTo>
                  <a:lnTo>
                    <a:pt x="62077" y="4406"/>
                  </a:lnTo>
                  <a:lnTo>
                    <a:pt x="60807" y="4533"/>
                  </a:lnTo>
                  <a:lnTo>
                    <a:pt x="60020" y="5270"/>
                  </a:lnTo>
                  <a:lnTo>
                    <a:pt x="59677" y="6731"/>
                  </a:lnTo>
                  <a:lnTo>
                    <a:pt x="59829" y="8293"/>
                  </a:lnTo>
                  <a:lnTo>
                    <a:pt x="60972" y="9258"/>
                  </a:lnTo>
                  <a:lnTo>
                    <a:pt x="63474" y="9017"/>
                  </a:lnTo>
                  <a:lnTo>
                    <a:pt x="64350" y="8001"/>
                  </a:lnTo>
                  <a:lnTo>
                    <a:pt x="64363" y="6807"/>
                  </a:lnTo>
                  <a:close/>
                </a:path>
                <a:path w="97155" h="204470">
                  <a:moveTo>
                    <a:pt x="64503" y="95338"/>
                  </a:moveTo>
                  <a:lnTo>
                    <a:pt x="63690" y="95046"/>
                  </a:lnTo>
                  <a:lnTo>
                    <a:pt x="63042" y="94310"/>
                  </a:lnTo>
                  <a:lnTo>
                    <a:pt x="62852" y="92608"/>
                  </a:lnTo>
                  <a:lnTo>
                    <a:pt x="63182" y="91897"/>
                  </a:lnTo>
                  <a:lnTo>
                    <a:pt x="63715" y="91401"/>
                  </a:lnTo>
                  <a:lnTo>
                    <a:pt x="62890" y="90678"/>
                  </a:lnTo>
                  <a:lnTo>
                    <a:pt x="61747" y="90335"/>
                  </a:lnTo>
                  <a:lnTo>
                    <a:pt x="58877" y="91198"/>
                  </a:lnTo>
                  <a:lnTo>
                    <a:pt x="57886" y="93052"/>
                  </a:lnTo>
                  <a:lnTo>
                    <a:pt x="58928" y="96558"/>
                  </a:lnTo>
                  <a:lnTo>
                    <a:pt x="60782" y="97548"/>
                  </a:lnTo>
                  <a:lnTo>
                    <a:pt x="63423" y="96748"/>
                  </a:lnTo>
                  <a:lnTo>
                    <a:pt x="64109" y="96113"/>
                  </a:lnTo>
                  <a:lnTo>
                    <a:pt x="64503" y="95338"/>
                  </a:lnTo>
                  <a:close/>
                </a:path>
                <a:path w="97155" h="204470">
                  <a:moveTo>
                    <a:pt x="64820" y="148488"/>
                  </a:moveTo>
                  <a:lnTo>
                    <a:pt x="64211" y="146494"/>
                  </a:lnTo>
                  <a:lnTo>
                    <a:pt x="63512" y="145669"/>
                  </a:lnTo>
                  <a:lnTo>
                    <a:pt x="61683" y="144183"/>
                  </a:lnTo>
                  <a:lnTo>
                    <a:pt x="60439" y="143776"/>
                  </a:lnTo>
                  <a:lnTo>
                    <a:pt x="59105" y="143827"/>
                  </a:lnTo>
                  <a:lnTo>
                    <a:pt x="59626" y="144729"/>
                  </a:lnTo>
                  <a:lnTo>
                    <a:pt x="59931" y="147091"/>
                  </a:lnTo>
                  <a:lnTo>
                    <a:pt x="58648" y="148755"/>
                  </a:lnTo>
                  <a:lnTo>
                    <a:pt x="55791" y="149123"/>
                  </a:lnTo>
                  <a:lnTo>
                    <a:pt x="54851" y="148717"/>
                  </a:lnTo>
                  <a:lnTo>
                    <a:pt x="54140" y="148031"/>
                  </a:lnTo>
                  <a:lnTo>
                    <a:pt x="53962" y="148894"/>
                  </a:lnTo>
                  <a:lnTo>
                    <a:pt x="58839" y="154965"/>
                  </a:lnTo>
                  <a:lnTo>
                    <a:pt x="62865" y="153746"/>
                  </a:lnTo>
                  <a:lnTo>
                    <a:pt x="64173" y="152120"/>
                  </a:lnTo>
                  <a:lnTo>
                    <a:pt x="64757" y="149390"/>
                  </a:lnTo>
                  <a:lnTo>
                    <a:pt x="64820" y="148488"/>
                  </a:lnTo>
                  <a:close/>
                </a:path>
                <a:path w="97155" h="204470">
                  <a:moveTo>
                    <a:pt x="66230" y="26428"/>
                  </a:moveTo>
                  <a:lnTo>
                    <a:pt x="65773" y="25603"/>
                  </a:lnTo>
                  <a:lnTo>
                    <a:pt x="65570" y="24587"/>
                  </a:lnTo>
                  <a:lnTo>
                    <a:pt x="65659" y="23545"/>
                  </a:lnTo>
                  <a:lnTo>
                    <a:pt x="65125" y="22834"/>
                  </a:lnTo>
                  <a:lnTo>
                    <a:pt x="64338" y="22377"/>
                  </a:lnTo>
                  <a:lnTo>
                    <a:pt x="62992" y="22174"/>
                  </a:lnTo>
                  <a:lnTo>
                    <a:pt x="62484" y="22225"/>
                  </a:lnTo>
                  <a:lnTo>
                    <a:pt x="60604" y="22910"/>
                  </a:lnTo>
                  <a:lnTo>
                    <a:pt x="59626" y="24257"/>
                  </a:lnTo>
                  <a:lnTo>
                    <a:pt x="59944" y="27533"/>
                  </a:lnTo>
                  <a:lnTo>
                    <a:pt x="61404" y="28765"/>
                  </a:lnTo>
                  <a:lnTo>
                    <a:pt x="63385" y="28803"/>
                  </a:lnTo>
                  <a:lnTo>
                    <a:pt x="64338" y="28714"/>
                  </a:lnTo>
                  <a:lnTo>
                    <a:pt x="65138" y="28206"/>
                  </a:lnTo>
                  <a:lnTo>
                    <a:pt x="66116" y="26822"/>
                  </a:lnTo>
                  <a:lnTo>
                    <a:pt x="66230" y="26428"/>
                  </a:lnTo>
                  <a:close/>
                </a:path>
                <a:path w="97155" h="204470">
                  <a:moveTo>
                    <a:pt x="69608" y="94665"/>
                  </a:moveTo>
                  <a:lnTo>
                    <a:pt x="69507" y="93611"/>
                  </a:lnTo>
                  <a:lnTo>
                    <a:pt x="68961" y="92316"/>
                  </a:lnTo>
                  <a:lnTo>
                    <a:pt x="68122" y="91744"/>
                  </a:lnTo>
                  <a:lnTo>
                    <a:pt x="67157" y="91757"/>
                  </a:lnTo>
                  <a:lnTo>
                    <a:pt x="67576" y="92430"/>
                  </a:lnTo>
                  <a:lnTo>
                    <a:pt x="67767" y="94145"/>
                  </a:lnTo>
                  <a:lnTo>
                    <a:pt x="66840" y="95313"/>
                  </a:lnTo>
                  <a:lnTo>
                    <a:pt x="65303" y="95453"/>
                  </a:lnTo>
                  <a:lnTo>
                    <a:pt x="65760" y="96075"/>
                  </a:lnTo>
                  <a:lnTo>
                    <a:pt x="66497" y="96481"/>
                  </a:lnTo>
                  <a:lnTo>
                    <a:pt x="67906" y="96380"/>
                  </a:lnTo>
                  <a:lnTo>
                    <a:pt x="69240" y="95377"/>
                  </a:lnTo>
                  <a:lnTo>
                    <a:pt x="69608" y="94665"/>
                  </a:lnTo>
                  <a:close/>
                </a:path>
                <a:path w="97155" h="204470">
                  <a:moveTo>
                    <a:pt x="71628" y="165569"/>
                  </a:moveTo>
                  <a:lnTo>
                    <a:pt x="70954" y="162318"/>
                  </a:lnTo>
                  <a:lnTo>
                    <a:pt x="70129" y="161188"/>
                  </a:lnTo>
                  <a:lnTo>
                    <a:pt x="69062" y="160426"/>
                  </a:lnTo>
                  <a:lnTo>
                    <a:pt x="69049" y="162001"/>
                  </a:lnTo>
                  <a:lnTo>
                    <a:pt x="68389" y="163398"/>
                  </a:lnTo>
                  <a:lnTo>
                    <a:pt x="67271" y="164401"/>
                  </a:lnTo>
                  <a:lnTo>
                    <a:pt x="66484" y="165100"/>
                  </a:lnTo>
                  <a:lnTo>
                    <a:pt x="65557" y="165658"/>
                  </a:lnTo>
                  <a:lnTo>
                    <a:pt x="63106" y="165963"/>
                  </a:lnTo>
                  <a:lnTo>
                    <a:pt x="61849" y="165582"/>
                  </a:lnTo>
                  <a:lnTo>
                    <a:pt x="60807" y="164896"/>
                  </a:lnTo>
                  <a:lnTo>
                    <a:pt x="60794" y="165455"/>
                  </a:lnTo>
                  <a:lnTo>
                    <a:pt x="60807" y="164884"/>
                  </a:lnTo>
                  <a:lnTo>
                    <a:pt x="60655" y="164807"/>
                  </a:lnTo>
                  <a:lnTo>
                    <a:pt x="60579" y="165531"/>
                  </a:lnTo>
                  <a:lnTo>
                    <a:pt x="61264" y="168846"/>
                  </a:lnTo>
                  <a:lnTo>
                    <a:pt x="64122" y="170726"/>
                  </a:lnTo>
                  <a:lnTo>
                    <a:pt x="67360" y="170053"/>
                  </a:lnTo>
                  <a:lnTo>
                    <a:pt x="68605" y="169468"/>
                  </a:lnTo>
                  <a:lnTo>
                    <a:pt x="69189" y="169087"/>
                  </a:lnTo>
                  <a:lnTo>
                    <a:pt x="70942" y="167335"/>
                  </a:lnTo>
                  <a:lnTo>
                    <a:pt x="71628" y="165569"/>
                  </a:lnTo>
                  <a:close/>
                </a:path>
                <a:path w="97155" h="204470">
                  <a:moveTo>
                    <a:pt x="72580" y="79514"/>
                  </a:moveTo>
                  <a:lnTo>
                    <a:pt x="72085" y="77838"/>
                  </a:lnTo>
                  <a:lnTo>
                    <a:pt x="71666" y="77368"/>
                  </a:lnTo>
                  <a:lnTo>
                    <a:pt x="71539" y="77304"/>
                  </a:lnTo>
                  <a:lnTo>
                    <a:pt x="71539" y="80035"/>
                  </a:lnTo>
                  <a:lnTo>
                    <a:pt x="71386" y="78511"/>
                  </a:lnTo>
                  <a:lnTo>
                    <a:pt x="71539" y="80035"/>
                  </a:lnTo>
                  <a:lnTo>
                    <a:pt x="71539" y="77304"/>
                  </a:lnTo>
                  <a:lnTo>
                    <a:pt x="71158" y="77089"/>
                  </a:lnTo>
                  <a:lnTo>
                    <a:pt x="70789" y="77241"/>
                  </a:lnTo>
                  <a:lnTo>
                    <a:pt x="70370" y="77241"/>
                  </a:lnTo>
                  <a:lnTo>
                    <a:pt x="70967" y="77762"/>
                  </a:lnTo>
                  <a:lnTo>
                    <a:pt x="70370" y="77241"/>
                  </a:lnTo>
                  <a:lnTo>
                    <a:pt x="69684" y="77241"/>
                  </a:lnTo>
                  <a:lnTo>
                    <a:pt x="69024" y="76974"/>
                  </a:lnTo>
                  <a:lnTo>
                    <a:pt x="68580" y="76479"/>
                  </a:lnTo>
                  <a:lnTo>
                    <a:pt x="68122" y="76377"/>
                  </a:lnTo>
                  <a:lnTo>
                    <a:pt x="66065" y="76568"/>
                  </a:lnTo>
                  <a:lnTo>
                    <a:pt x="64731" y="78181"/>
                  </a:lnTo>
                  <a:lnTo>
                    <a:pt x="64985" y="80949"/>
                  </a:lnTo>
                  <a:lnTo>
                    <a:pt x="65468" y="81737"/>
                  </a:lnTo>
                  <a:lnTo>
                    <a:pt x="66789" y="82791"/>
                  </a:lnTo>
                  <a:lnTo>
                    <a:pt x="67614" y="83070"/>
                  </a:lnTo>
                  <a:lnTo>
                    <a:pt x="69659" y="82880"/>
                  </a:lnTo>
                  <a:lnTo>
                    <a:pt x="70561" y="82156"/>
                  </a:lnTo>
                  <a:lnTo>
                    <a:pt x="71183" y="80962"/>
                  </a:lnTo>
                  <a:lnTo>
                    <a:pt x="71107" y="81165"/>
                  </a:lnTo>
                  <a:lnTo>
                    <a:pt x="72097" y="80594"/>
                  </a:lnTo>
                  <a:lnTo>
                    <a:pt x="72580" y="79514"/>
                  </a:lnTo>
                  <a:close/>
                </a:path>
                <a:path w="97155" h="204470">
                  <a:moveTo>
                    <a:pt x="75222" y="40678"/>
                  </a:moveTo>
                  <a:lnTo>
                    <a:pt x="75209" y="39065"/>
                  </a:lnTo>
                  <a:lnTo>
                    <a:pt x="75107" y="37909"/>
                  </a:lnTo>
                  <a:lnTo>
                    <a:pt x="75018" y="36944"/>
                  </a:lnTo>
                  <a:lnTo>
                    <a:pt x="73444" y="35648"/>
                  </a:lnTo>
                  <a:lnTo>
                    <a:pt x="73444" y="42189"/>
                  </a:lnTo>
                  <a:lnTo>
                    <a:pt x="73355" y="42926"/>
                  </a:lnTo>
                  <a:lnTo>
                    <a:pt x="72390" y="44399"/>
                  </a:lnTo>
                  <a:lnTo>
                    <a:pt x="68821" y="45135"/>
                  </a:lnTo>
                  <a:lnTo>
                    <a:pt x="67068" y="43980"/>
                  </a:lnTo>
                  <a:lnTo>
                    <a:pt x="66382" y="40678"/>
                  </a:lnTo>
                  <a:lnTo>
                    <a:pt x="66382" y="40322"/>
                  </a:lnTo>
                  <a:lnTo>
                    <a:pt x="67487" y="38646"/>
                  </a:lnTo>
                  <a:lnTo>
                    <a:pt x="71056" y="37909"/>
                  </a:lnTo>
                  <a:lnTo>
                    <a:pt x="72809" y="39065"/>
                  </a:lnTo>
                  <a:lnTo>
                    <a:pt x="73444" y="42189"/>
                  </a:lnTo>
                  <a:lnTo>
                    <a:pt x="73444" y="35648"/>
                  </a:lnTo>
                  <a:lnTo>
                    <a:pt x="72377" y="34759"/>
                  </a:lnTo>
                  <a:lnTo>
                    <a:pt x="66433" y="35331"/>
                  </a:lnTo>
                  <a:lnTo>
                    <a:pt x="64300" y="37909"/>
                  </a:lnTo>
                  <a:lnTo>
                    <a:pt x="69418" y="45935"/>
                  </a:lnTo>
                  <a:lnTo>
                    <a:pt x="70688" y="45808"/>
                  </a:lnTo>
                  <a:lnTo>
                    <a:pt x="70904" y="45681"/>
                  </a:lnTo>
                  <a:lnTo>
                    <a:pt x="73113" y="45135"/>
                  </a:lnTo>
                  <a:lnTo>
                    <a:pt x="73355" y="45072"/>
                  </a:lnTo>
                  <a:lnTo>
                    <a:pt x="74917" y="43281"/>
                  </a:lnTo>
                  <a:lnTo>
                    <a:pt x="75222" y="40678"/>
                  </a:lnTo>
                  <a:close/>
                </a:path>
                <a:path w="97155" h="204470">
                  <a:moveTo>
                    <a:pt x="76314" y="105460"/>
                  </a:moveTo>
                  <a:lnTo>
                    <a:pt x="75399" y="102692"/>
                  </a:lnTo>
                  <a:lnTo>
                    <a:pt x="72466" y="101130"/>
                  </a:lnTo>
                  <a:lnTo>
                    <a:pt x="66852" y="102806"/>
                  </a:lnTo>
                  <a:lnTo>
                    <a:pt x="65265" y="105727"/>
                  </a:lnTo>
                  <a:lnTo>
                    <a:pt x="66078" y="108877"/>
                  </a:lnTo>
                  <a:lnTo>
                    <a:pt x="66255" y="109156"/>
                  </a:lnTo>
                  <a:lnTo>
                    <a:pt x="66814" y="108953"/>
                  </a:lnTo>
                  <a:lnTo>
                    <a:pt x="68414" y="108889"/>
                  </a:lnTo>
                  <a:lnTo>
                    <a:pt x="69519" y="109905"/>
                  </a:lnTo>
                  <a:lnTo>
                    <a:pt x="69583" y="111544"/>
                  </a:lnTo>
                  <a:lnTo>
                    <a:pt x="69405" y="112166"/>
                  </a:lnTo>
                  <a:lnTo>
                    <a:pt x="70459" y="112547"/>
                  </a:lnTo>
                  <a:lnTo>
                    <a:pt x="71602" y="112687"/>
                  </a:lnTo>
                  <a:lnTo>
                    <a:pt x="73279" y="112191"/>
                  </a:lnTo>
                  <a:lnTo>
                    <a:pt x="74155" y="111594"/>
                  </a:lnTo>
                  <a:lnTo>
                    <a:pt x="73139" y="111125"/>
                  </a:lnTo>
                  <a:lnTo>
                    <a:pt x="72377" y="110210"/>
                  </a:lnTo>
                  <a:lnTo>
                    <a:pt x="72034" y="107213"/>
                  </a:lnTo>
                  <a:lnTo>
                    <a:pt x="73329" y="105575"/>
                  </a:lnTo>
                  <a:lnTo>
                    <a:pt x="75552" y="105321"/>
                  </a:lnTo>
                  <a:lnTo>
                    <a:pt x="76314" y="105460"/>
                  </a:lnTo>
                  <a:close/>
                </a:path>
                <a:path w="97155" h="204470">
                  <a:moveTo>
                    <a:pt x="76568" y="62636"/>
                  </a:moveTo>
                  <a:lnTo>
                    <a:pt x="76454" y="61417"/>
                  </a:lnTo>
                  <a:lnTo>
                    <a:pt x="75476" y="58915"/>
                  </a:lnTo>
                  <a:lnTo>
                    <a:pt x="74193" y="57683"/>
                  </a:lnTo>
                  <a:lnTo>
                    <a:pt x="72466" y="57238"/>
                  </a:lnTo>
                  <a:lnTo>
                    <a:pt x="72136" y="57734"/>
                  </a:lnTo>
                  <a:lnTo>
                    <a:pt x="71615" y="58115"/>
                  </a:lnTo>
                  <a:lnTo>
                    <a:pt x="70154" y="58420"/>
                  </a:lnTo>
                  <a:lnTo>
                    <a:pt x="69380" y="58115"/>
                  </a:lnTo>
                  <a:lnTo>
                    <a:pt x="68846" y="57556"/>
                  </a:lnTo>
                  <a:lnTo>
                    <a:pt x="66840" y="58508"/>
                  </a:lnTo>
                  <a:lnTo>
                    <a:pt x="65519" y="60591"/>
                  </a:lnTo>
                  <a:lnTo>
                    <a:pt x="66027" y="65913"/>
                  </a:lnTo>
                  <a:lnTo>
                    <a:pt x="68656" y="68097"/>
                  </a:lnTo>
                  <a:lnTo>
                    <a:pt x="73875" y="67602"/>
                  </a:lnTo>
                  <a:lnTo>
                    <a:pt x="75666" y="66027"/>
                  </a:lnTo>
                  <a:lnTo>
                    <a:pt x="76479" y="63334"/>
                  </a:lnTo>
                  <a:lnTo>
                    <a:pt x="76568" y="62636"/>
                  </a:lnTo>
                  <a:close/>
                </a:path>
                <a:path w="97155" h="204470">
                  <a:moveTo>
                    <a:pt x="76581" y="11163"/>
                  </a:moveTo>
                  <a:lnTo>
                    <a:pt x="75806" y="10375"/>
                  </a:lnTo>
                  <a:lnTo>
                    <a:pt x="72656" y="10375"/>
                  </a:lnTo>
                  <a:lnTo>
                    <a:pt x="71869" y="11163"/>
                  </a:lnTo>
                  <a:lnTo>
                    <a:pt x="71869" y="14312"/>
                  </a:lnTo>
                  <a:lnTo>
                    <a:pt x="72656" y="15100"/>
                  </a:lnTo>
                  <a:lnTo>
                    <a:pt x="75806" y="15100"/>
                  </a:lnTo>
                  <a:lnTo>
                    <a:pt x="76581" y="14312"/>
                  </a:lnTo>
                  <a:lnTo>
                    <a:pt x="76581" y="11163"/>
                  </a:lnTo>
                  <a:close/>
                </a:path>
                <a:path w="97155" h="204470">
                  <a:moveTo>
                    <a:pt x="76733" y="190195"/>
                  </a:moveTo>
                  <a:lnTo>
                    <a:pt x="75666" y="185064"/>
                  </a:lnTo>
                  <a:lnTo>
                    <a:pt x="73406" y="183413"/>
                  </a:lnTo>
                  <a:lnTo>
                    <a:pt x="70904" y="183413"/>
                  </a:lnTo>
                  <a:lnTo>
                    <a:pt x="70446" y="185623"/>
                  </a:lnTo>
                  <a:lnTo>
                    <a:pt x="68694" y="187413"/>
                  </a:lnTo>
                  <a:lnTo>
                    <a:pt x="66090" y="187744"/>
                  </a:lnTo>
                  <a:lnTo>
                    <a:pt x="65608" y="187655"/>
                  </a:lnTo>
                  <a:lnTo>
                    <a:pt x="65468" y="188353"/>
                  </a:lnTo>
                  <a:lnTo>
                    <a:pt x="65468" y="189090"/>
                  </a:lnTo>
                  <a:lnTo>
                    <a:pt x="65963" y="191516"/>
                  </a:lnTo>
                  <a:lnTo>
                    <a:pt x="67094" y="192786"/>
                  </a:lnTo>
                  <a:lnTo>
                    <a:pt x="69583" y="194017"/>
                  </a:lnTo>
                  <a:lnTo>
                    <a:pt x="70764" y="194284"/>
                  </a:lnTo>
                  <a:lnTo>
                    <a:pt x="72364" y="193954"/>
                  </a:lnTo>
                  <a:lnTo>
                    <a:pt x="72974" y="193611"/>
                  </a:lnTo>
                  <a:lnTo>
                    <a:pt x="75311" y="192620"/>
                  </a:lnTo>
                  <a:lnTo>
                    <a:pt x="76733" y="190195"/>
                  </a:lnTo>
                  <a:close/>
                </a:path>
                <a:path w="97155" h="204470">
                  <a:moveTo>
                    <a:pt x="77304" y="203669"/>
                  </a:moveTo>
                  <a:lnTo>
                    <a:pt x="74295" y="201472"/>
                  </a:lnTo>
                  <a:lnTo>
                    <a:pt x="76695" y="203873"/>
                  </a:lnTo>
                  <a:lnTo>
                    <a:pt x="77304" y="203669"/>
                  </a:lnTo>
                  <a:close/>
                </a:path>
                <a:path w="97155" h="204470">
                  <a:moveTo>
                    <a:pt x="81546" y="160566"/>
                  </a:moveTo>
                  <a:lnTo>
                    <a:pt x="81089" y="159219"/>
                  </a:lnTo>
                  <a:lnTo>
                    <a:pt x="80873" y="159080"/>
                  </a:lnTo>
                  <a:lnTo>
                    <a:pt x="79933" y="159207"/>
                  </a:lnTo>
                  <a:lnTo>
                    <a:pt x="79082" y="158750"/>
                  </a:lnTo>
                  <a:lnTo>
                    <a:pt x="78600" y="158000"/>
                  </a:lnTo>
                  <a:lnTo>
                    <a:pt x="77533" y="158267"/>
                  </a:lnTo>
                  <a:lnTo>
                    <a:pt x="77000" y="158915"/>
                  </a:lnTo>
                  <a:lnTo>
                    <a:pt x="76784" y="159664"/>
                  </a:lnTo>
                  <a:lnTo>
                    <a:pt x="77597" y="160007"/>
                  </a:lnTo>
                  <a:lnTo>
                    <a:pt x="78193" y="160782"/>
                  </a:lnTo>
                  <a:lnTo>
                    <a:pt x="78232" y="161975"/>
                  </a:lnTo>
                  <a:lnTo>
                    <a:pt x="78117" y="162433"/>
                  </a:lnTo>
                  <a:lnTo>
                    <a:pt x="78600" y="162636"/>
                  </a:lnTo>
                  <a:lnTo>
                    <a:pt x="79159" y="162712"/>
                  </a:lnTo>
                  <a:lnTo>
                    <a:pt x="79997" y="162458"/>
                  </a:lnTo>
                  <a:lnTo>
                    <a:pt x="81203" y="161556"/>
                  </a:lnTo>
                  <a:lnTo>
                    <a:pt x="81546" y="160566"/>
                  </a:lnTo>
                  <a:close/>
                </a:path>
                <a:path w="97155" h="204470">
                  <a:moveTo>
                    <a:pt x="81572" y="91325"/>
                  </a:moveTo>
                  <a:lnTo>
                    <a:pt x="80822" y="90919"/>
                  </a:lnTo>
                  <a:lnTo>
                    <a:pt x="80213" y="90233"/>
                  </a:lnTo>
                  <a:lnTo>
                    <a:pt x="79857" y="89001"/>
                  </a:lnTo>
                  <a:lnTo>
                    <a:pt x="79870" y="88315"/>
                  </a:lnTo>
                  <a:lnTo>
                    <a:pt x="79298" y="88201"/>
                  </a:lnTo>
                  <a:lnTo>
                    <a:pt x="78778" y="87972"/>
                  </a:lnTo>
                  <a:lnTo>
                    <a:pt x="78346" y="87591"/>
                  </a:lnTo>
                  <a:lnTo>
                    <a:pt x="77698" y="87591"/>
                  </a:lnTo>
                  <a:lnTo>
                    <a:pt x="77228" y="87731"/>
                  </a:lnTo>
                  <a:lnTo>
                    <a:pt x="75501" y="88557"/>
                  </a:lnTo>
                  <a:lnTo>
                    <a:pt x="74676" y="90208"/>
                  </a:lnTo>
                  <a:lnTo>
                    <a:pt x="75679" y="93560"/>
                  </a:lnTo>
                  <a:lnTo>
                    <a:pt x="77520" y="94564"/>
                  </a:lnTo>
                  <a:lnTo>
                    <a:pt x="80048" y="93802"/>
                  </a:lnTo>
                  <a:lnTo>
                    <a:pt x="80657" y="93281"/>
                  </a:lnTo>
                  <a:lnTo>
                    <a:pt x="81318" y="92240"/>
                  </a:lnTo>
                  <a:lnTo>
                    <a:pt x="81508" y="91808"/>
                  </a:lnTo>
                  <a:lnTo>
                    <a:pt x="81572" y="91325"/>
                  </a:lnTo>
                  <a:close/>
                </a:path>
                <a:path w="97155" h="204470">
                  <a:moveTo>
                    <a:pt x="82423" y="128778"/>
                  </a:moveTo>
                  <a:lnTo>
                    <a:pt x="81457" y="125564"/>
                  </a:lnTo>
                  <a:lnTo>
                    <a:pt x="80556" y="124523"/>
                  </a:lnTo>
                  <a:lnTo>
                    <a:pt x="79451" y="123863"/>
                  </a:lnTo>
                  <a:lnTo>
                    <a:pt x="79197" y="125374"/>
                  </a:lnTo>
                  <a:lnTo>
                    <a:pt x="77978" y="126580"/>
                  </a:lnTo>
                  <a:lnTo>
                    <a:pt x="74879" y="126707"/>
                  </a:lnTo>
                  <a:lnTo>
                    <a:pt x="73621" y="125730"/>
                  </a:lnTo>
                  <a:lnTo>
                    <a:pt x="73164" y="124371"/>
                  </a:lnTo>
                  <a:lnTo>
                    <a:pt x="71602" y="125730"/>
                  </a:lnTo>
                  <a:lnTo>
                    <a:pt x="76987" y="134023"/>
                  </a:lnTo>
                  <a:lnTo>
                    <a:pt x="79222" y="133350"/>
                  </a:lnTo>
                  <a:lnTo>
                    <a:pt x="79997" y="132740"/>
                  </a:lnTo>
                  <a:lnTo>
                    <a:pt x="81851" y="130657"/>
                  </a:lnTo>
                  <a:lnTo>
                    <a:pt x="82423" y="128778"/>
                  </a:lnTo>
                  <a:close/>
                </a:path>
                <a:path w="97155" h="204470">
                  <a:moveTo>
                    <a:pt x="83312" y="26212"/>
                  </a:moveTo>
                  <a:lnTo>
                    <a:pt x="82219" y="26289"/>
                  </a:lnTo>
                  <a:lnTo>
                    <a:pt x="81191" y="25654"/>
                  </a:lnTo>
                  <a:lnTo>
                    <a:pt x="80695" y="23926"/>
                  </a:lnTo>
                  <a:lnTo>
                    <a:pt x="80784" y="23266"/>
                  </a:lnTo>
                  <a:lnTo>
                    <a:pt x="81102" y="22720"/>
                  </a:lnTo>
                  <a:lnTo>
                    <a:pt x="80238" y="22529"/>
                  </a:lnTo>
                  <a:lnTo>
                    <a:pt x="77952" y="22745"/>
                  </a:lnTo>
                  <a:lnTo>
                    <a:pt x="76619" y="24358"/>
                  </a:lnTo>
                  <a:lnTo>
                    <a:pt x="76962" y="28003"/>
                  </a:lnTo>
                  <a:lnTo>
                    <a:pt x="78587" y="29337"/>
                  </a:lnTo>
                  <a:lnTo>
                    <a:pt x="81978" y="29019"/>
                  </a:lnTo>
                  <a:lnTo>
                    <a:pt x="83146" y="27736"/>
                  </a:lnTo>
                  <a:lnTo>
                    <a:pt x="83312" y="26212"/>
                  </a:lnTo>
                  <a:close/>
                </a:path>
                <a:path w="97155" h="204470">
                  <a:moveTo>
                    <a:pt x="85788" y="51104"/>
                  </a:moveTo>
                  <a:lnTo>
                    <a:pt x="85598" y="49136"/>
                  </a:lnTo>
                  <a:lnTo>
                    <a:pt x="85496" y="48882"/>
                  </a:lnTo>
                  <a:lnTo>
                    <a:pt x="84074" y="49212"/>
                  </a:lnTo>
                  <a:lnTo>
                    <a:pt x="82829" y="48387"/>
                  </a:lnTo>
                  <a:lnTo>
                    <a:pt x="82511" y="46863"/>
                  </a:lnTo>
                  <a:lnTo>
                    <a:pt x="82562" y="46355"/>
                  </a:lnTo>
                  <a:lnTo>
                    <a:pt x="81851" y="46342"/>
                  </a:lnTo>
                  <a:lnTo>
                    <a:pt x="80124" y="46596"/>
                  </a:lnTo>
                  <a:lnTo>
                    <a:pt x="78854" y="48133"/>
                  </a:lnTo>
                  <a:lnTo>
                    <a:pt x="79057" y="50215"/>
                  </a:lnTo>
                  <a:lnTo>
                    <a:pt x="79806" y="52108"/>
                  </a:lnTo>
                  <a:lnTo>
                    <a:pt x="81127" y="53035"/>
                  </a:lnTo>
                  <a:lnTo>
                    <a:pt x="84442" y="52717"/>
                  </a:lnTo>
                  <a:lnTo>
                    <a:pt x="85788" y="51104"/>
                  </a:lnTo>
                  <a:close/>
                </a:path>
                <a:path w="97155" h="204470">
                  <a:moveTo>
                    <a:pt x="87464" y="115989"/>
                  </a:moveTo>
                  <a:lnTo>
                    <a:pt x="85775" y="115125"/>
                  </a:lnTo>
                  <a:lnTo>
                    <a:pt x="84531" y="113461"/>
                  </a:lnTo>
                  <a:lnTo>
                    <a:pt x="84429" y="111086"/>
                  </a:lnTo>
                  <a:lnTo>
                    <a:pt x="84594" y="110477"/>
                  </a:lnTo>
                  <a:lnTo>
                    <a:pt x="84213" y="110515"/>
                  </a:lnTo>
                  <a:lnTo>
                    <a:pt x="82461" y="111048"/>
                  </a:lnTo>
                  <a:lnTo>
                    <a:pt x="81470" y="112890"/>
                  </a:lnTo>
                  <a:lnTo>
                    <a:pt x="82511" y="116395"/>
                  </a:lnTo>
                  <a:lnTo>
                    <a:pt x="84366" y="117386"/>
                  </a:lnTo>
                  <a:lnTo>
                    <a:pt x="86652" y="116700"/>
                  </a:lnTo>
                  <a:lnTo>
                    <a:pt x="87464" y="115989"/>
                  </a:lnTo>
                  <a:close/>
                </a:path>
                <a:path w="97155" h="204470">
                  <a:moveTo>
                    <a:pt x="88569" y="102654"/>
                  </a:moveTo>
                  <a:lnTo>
                    <a:pt x="88087" y="101942"/>
                  </a:lnTo>
                  <a:lnTo>
                    <a:pt x="87706" y="101155"/>
                  </a:lnTo>
                  <a:lnTo>
                    <a:pt x="87541" y="99644"/>
                  </a:lnTo>
                  <a:lnTo>
                    <a:pt x="87757" y="98513"/>
                  </a:lnTo>
                  <a:lnTo>
                    <a:pt x="87033" y="98399"/>
                  </a:lnTo>
                  <a:lnTo>
                    <a:pt x="85280" y="98869"/>
                  </a:lnTo>
                  <a:lnTo>
                    <a:pt x="84569" y="100190"/>
                  </a:lnTo>
                  <a:lnTo>
                    <a:pt x="84988" y="101625"/>
                  </a:lnTo>
                  <a:lnTo>
                    <a:pt x="85648" y="102704"/>
                  </a:lnTo>
                  <a:lnTo>
                    <a:pt x="86474" y="103136"/>
                  </a:lnTo>
                  <a:lnTo>
                    <a:pt x="88138" y="102946"/>
                  </a:lnTo>
                  <a:lnTo>
                    <a:pt x="88569" y="102654"/>
                  </a:lnTo>
                  <a:close/>
                </a:path>
                <a:path w="97155" h="204470">
                  <a:moveTo>
                    <a:pt x="88722" y="69100"/>
                  </a:moveTo>
                  <a:lnTo>
                    <a:pt x="88049" y="68376"/>
                  </a:lnTo>
                  <a:lnTo>
                    <a:pt x="87096" y="67919"/>
                  </a:lnTo>
                  <a:lnTo>
                    <a:pt x="84213" y="68199"/>
                  </a:lnTo>
                  <a:lnTo>
                    <a:pt x="82880" y="69811"/>
                  </a:lnTo>
                  <a:lnTo>
                    <a:pt x="83235" y="73456"/>
                  </a:lnTo>
                  <a:lnTo>
                    <a:pt x="84836" y="74790"/>
                  </a:lnTo>
                  <a:lnTo>
                    <a:pt x="87261" y="74574"/>
                  </a:lnTo>
                  <a:lnTo>
                    <a:pt x="88239" y="73977"/>
                  </a:lnTo>
                  <a:lnTo>
                    <a:pt x="87871" y="73126"/>
                  </a:lnTo>
                  <a:lnTo>
                    <a:pt x="87655" y="71323"/>
                  </a:lnTo>
                  <a:lnTo>
                    <a:pt x="88049" y="70116"/>
                  </a:lnTo>
                  <a:lnTo>
                    <a:pt x="88722" y="69100"/>
                  </a:lnTo>
                  <a:close/>
                </a:path>
                <a:path w="97155" h="204470">
                  <a:moveTo>
                    <a:pt x="89319" y="38392"/>
                  </a:moveTo>
                  <a:lnTo>
                    <a:pt x="88988" y="36258"/>
                  </a:lnTo>
                  <a:lnTo>
                    <a:pt x="88671" y="35763"/>
                  </a:lnTo>
                  <a:lnTo>
                    <a:pt x="88201" y="35433"/>
                  </a:lnTo>
                  <a:lnTo>
                    <a:pt x="88430" y="35852"/>
                  </a:lnTo>
                  <a:lnTo>
                    <a:pt x="88734" y="37617"/>
                  </a:lnTo>
                  <a:lnTo>
                    <a:pt x="87909" y="39001"/>
                  </a:lnTo>
                  <a:lnTo>
                    <a:pt x="86588" y="39624"/>
                  </a:lnTo>
                  <a:lnTo>
                    <a:pt x="87071" y="39674"/>
                  </a:lnTo>
                  <a:lnTo>
                    <a:pt x="88366" y="39547"/>
                  </a:lnTo>
                  <a:lnTo>
                    <a:pt x="89319" y="38392"/>
                  </a:lnTo>
                  <a:close/>
                </a:path>
                <a:path w="97155" h="204470">
                  <a:moveTo>
                    <a:pt x="92087" y="202323"/>
                  </a:moveTo>
                  <a:lnTo>
                    <a:pt x="91592" y="199898"/>
                  </a:lnTo>
                  <a:lnTo>
                    <a:pt x="90538" y="199161"/>
                  </a:lnTo>
                  <a:lnTo>
                    <a:pt x="89039" y="199212"/>
                  </a:lnTo>
                  <a:lnTo>
                    <a:pt x="87769" y="199478"/>
                  </a:lnTo>
                  <a:lnTo>
                    <a:pt x="86944" y="200736"/>
                  </a:lnTo>
                  <a:lnTo>
                    <a:pt x="87299" y="202450"/>
                  </a:lnTo>
                  <a:lnTo>
                    <a:pt x="87871" y="203149"/>
                  </a:lnTo>
                  <a:lnTo>
                    <a:pt x="88544" y="203187"/>
                  </a:lnTo>
                  <a:lnTo>
                    <a:pt x="89141" y="203441"/>
                  </a:lnTo>
                  <a:lnTo>
                    <a:pt x="89662" y="203835"/>
                  </a:lnTo>
                  <a:lnTo>
                    <a:pt x="90004" y="203835"/>
                  </a:lnTo>
                  <a:lnTo>
                    <a:pt x="91274" y="203568"/>
                  </a:lnTo>
                  <a:lnTo>
                    <a:pt x="92087" y="202323"/>
                  </a:lnTo>
                  <a:close/>
                </a:path>
                <a:path w="97155" h="204470">
                  <a:moveTo>
                    <a:pt x="94881" y="149491"/>
                  </a:moveTo>
                  <a:lnTo>
                    <a:pt x="94449" y="148031"/>
                  </a:lnTo>
                  <a:lnTo>
                    <a:pt x="93459" y="147408"/>
                  </a:lnTo>
                  <a:lnTo>
                    <a:pt x="91757" y="147535"/>
                  </a:lnTo>
                  <a:lnTo>
                    <a:pt x="91630" y="147599"/>
                  </a:lnTo>
                  <a:lnTo>
                    <a:pt x="91681" y="147078"/>
                  </a:lnTo>
                  <a:lnTo>
                    <a:pt x="91351" y="145503"/>
                  </a:lnTo>
                  <a:lnTo>
                    <a:pt x="90589" y="144462"/>
                  </a:lnTo>
                  <a:lnTo>
                    <a:pt x="89623" y="143700"/>
                  </a:lnTo>
                  <a:lnTo>
                    <a:pt x="88493" y="144106"/>
                  </a:lnTo>
                  <a:lnTo>
                    <a:pt x="86550" y="144183"/>
                  </a:lnTo>
                  <a:lnTo>
                    <a:pt x="85369" y="143713"/>
                  </a:lnTo>
                  <a:lnTo>
                    <a:pt x="84404" y="142963"/>
                  </a:lnTo>
                  <a:lnTo>
                    <a:pt x="82105" y="143865"/>
                  </a:lnTo>
                  <a:lnTo>
                    <a:pt x="80695" y="146164"/>
                  </a:lnTo>
                  <a:lnTo>
                    <a:pt x="80010" y="143878"/>
                  </a:lnTo>
                  <a:lnTo>
                    <a:pt x="79082" y="143116"/>
                  </a:lnTo>
                  <a:lnTo>
                    <a:pt x="77482" y="142697"/>
                  </a:lnTo>
                  <a:lnTo>
                    <a:pt x="76936" y="142659"/>
                  </a:lnTo>
                  <a:lnTo>
                    <a:pt x="76022" y="142875"/>
                  </a:lnTo>
                  <a:lnTo>
                    <a:pt x="75666" y="143116"/>
                  </a:lnTo>
                  <a:lnTo>
                    <a:pt x="76200" y="143624"/>
                  </a:lnTo>
                  <a:lnTo>
                    <a:pt x="76619" y="144297"/>
                  </a:lnTo>
                  <a:lnTo>
                    <a:pt x="76898" y="146481"/>
                  </a:lnTo>
                  <a:lnTo>
                    <a:pt x="76174" y="147764"/>
                  </a:lnTo>
                  <a:lnTo>
                    <a:pt x="75018" y="148412"/>
                  </a:lnTo>
                  <a:lnTo>
                    <a:pt x="75615" y="148945"/>
                  </a:lnTo>
                  <a:lnTo>
                    <a:pt x="76365" y="149237"/>
                  </a:lnTo>
                  <a:lnTo>
                    <a:pt x="77825" y="149250"/>
                  </a:lnTo>
                  <a:lnTo>
                    <a:pt x="78676" y="148983"/>
                  </a:lnTo>
                  <a:lnTo>
                    <a:pt x="80327" y="147459"/>
                  </a:lnTo>
                  <a:lnTo>
                    <a:pt x="80695" y="146253"/>
                  </a:lnTo>
                  <a:lnTo>
                    <a:pt x="81051" y="148780"/>
                  </a:lnTo>
                  <a:lnTo>
                    <a:pt x="85661" y="153593"/>
                  </a:lnTo>
                  <a:lnTo>
                    <a:pt x="88773" y="152933"/>
                  </a:lnTo>
                  <a:lnTo>
                    <a:pt x="89865" y="152146"/>
                  </a:lnTo>
                  <a:lnTo>
                    <a:pt x="90614" y="151130"/>
                  </a:lnTo>
                  <a:lnTo>
                    <a:pt x="90335" y="150698"/>
                  </a:lnTo>
                  <a:lnTo>
                    <a:pt x="89903" y="149263"/>
                  </a:lnTo>
                  <a:lnTo>
                    <a:pt x="90258" y="150444"/>
                  </a:lnTo>
                  <a:lnTo>
                    <a:pt x="90614" y="151130"/>
                  </a:lnTo>
                  <a:lnTo>
                    <a:pt x="91186" y="151917"/>
                  </a:lnTo>
                  <a:lnTo>
                    <a:pt x="92202" y="152323"/>
                  </a:lnTo>
                  <a:lnTo>
                    <a:pt x="94043" y="151777"/>
                  </a:lnTo>
                  <a:lnTo>
                    <a:pt x="94602" y="151066"/>
                  </a:lnTo>
                  <a:lnTo>
                    <a:pt x="94869" y="149885"/>
                  </a:lnTo>
                  <a:lnTo>
                    <a:pt x="94881" y="149491"/>
                  </a:lnTo>
                  <a:close/>
                </a:path>
                <a:path w="97155" h="204470">
                  <a:moveTo>
                    <a:pt x="95554" y="169964"/>
                  </a:moveTo>
                  <a:lnTo>
                    <a:pt x="94678" y="165773"/>
                  </a:lnTo>
                  <a:lnTo>
                    <a:pt x="92138" y="164045"/>
                  </a:lnTo>
                  <a:lnTo>
                    <a:pt x="89230" y="164325"/>
                  </a:lnTo>
                  <a:lnTo>
                    <a:pt x="89039" y="164274"/>
                  </a:lnTo>
                  <a:lnTo>
                    <a:pt x="87795" y="164541"/>
                  </a:lnTo>
                  <a:lnTo>
                    <a:pt x="86944" y="165112"/>
                  </a:lnTo>
                  <a:lnTo>
                    <a:pt x="84963" y="167068"/>
                  </a:lnTo>
                  <a:lnTo>
                    <a:pt x="84264" y="168846"/>
                  </a:lnTo>
                  <a:lnTo>
                    <a:pt x="85039" y="172605"/>
                  </a:lnTo>
                  <a:lnTo>
                    <a:pt x="86410" y="173977"/>
                  </a:lnTo>
                  <a:lnTo>
                    <a:pt x="89014" y="174955"/>
                  </a:lnTo>
                  <a:lnTo>
                    <a:pt x="90004" y="175145"/>
                  </a:lnTo>
                  <a:lnTo>
                    <a:pt x="91998" y="174726"/>
                  </a:lnTo>
                  <a:lnTo>
                    <a:pt x="92786" y="174231"/>
                  </a:lnTo>
                  <a:lnTo>
                    <a:pt x="93980" y="173151"/>
                  </a:lnTo>
                  <a:lnTo>
                    <a:pt x="94488" y="172554"/>
                  </a:lnTo>
                  <a:lnTo>
                    <a:pt x="95224" y="171399"/>
                  </a:lnTo>
                  <a:lnTo>
                    <a:pt x="95554" y="169964"/>
                  </a:lnTo>
                  <a:close/>
                </a:path>
                <a:path w="97155" h="204470">
                  <a:moveTo>
                    <a:pt x="96151" y="60058"/>
                  </a:moveTo>
                  <a:lnTo>
                    <a:pt x="95707" y="59575"/>
                  </a:lnTo>
                  <a:lnTo>
                    <a:pt x="95377" y="58991"/>
                  </a:lnTo>
                  <a:lnTo>
                    <a:pt x="95211" y="57569"/>
                  </a:lnTo>
                  <a:lnTo>
                    <a:pt x="95402" y="56934"/>
                  </a:lnTo>
                  <a:lnTo>
                    <a:pt x="95719" y="56349"/>
                  </a:lnTo>
                  <a:lnTo>
                    <a:pt x="95313" y="56108"/>
                  </a:lnTo>
                  <a:lnTo>
                    <a:pt x="94856" y="55956"/>
                  </a:lnTo>
                  <a:lnTo>
                    <a:pt x="93192" y="56159"/>
                  </a:lnTo>
                  <a:lnTo>
                    <a:pt x="92405" y="57035"/>
                  </a:lnTo>
                  <a:lnTo>
                    <a:pt x="92227" y="58585"/>
                  </a:lnTo>
                  <a:lnTo>
                    <a:pt x="92354" y="59880"/>
                  </a:lnTo>
                  <a:lnTo>
                    <a:pt x="93497" y="60833"/>
                  </a:lnTo>
                  <a:lnTo>
                    <a:pt x="95326" y="60655"/>
                  </a:lnTo>
                  <a:lnTo>
                    <a:pt x="95783" y="60401"/>
                  </a:lnTo>
                  <a:lnTo>
                    <a:pt x="96151" y="60058"/>
                  </a:lnTo>
                  <a:close/>
                </a:path>
                <a:path w="97155" h="204470">
                  <a:moveTo>
                    <a:pt x="96697" y="133896"/>
                  </a:moveTo>
                  <a:lnTo>
                    <a:pt x="95986" y="131495"/>
                  </a:lnTo>
                  <a:lnTo>
                    <a:pt x="94145" y="130505"/>
                  </a:lnTo>
                  <a:lnTo>
                    <a:pt x="92125" y="131114"/>
                  </a:lnTo>
                  <a:lnTo>
                    <a:pt x="91008" y="131914"/>
                  </a:lnTo>
                  <a:lnTo>
                    <a:pt x="90373" y="132765"/>
                  </a:lnTo>
                  <a:lnTo>
                    <a:pt x="90119" y="133337"/>
                  </a:lnTo>
                  <a:lnTo>
                    <a:pt x="90068" y="133972"/>
                  </a:lnTo>
                  <a:lnTo>
                    <a:pt x="91427" y="134670"/>
                  </a:lnTo>
                  <a:lnTo>
                    <a:pt x="92405" y="135902"/>
                  </a:lnTo>
                  <a:lnTo>
                    <a:pt x="92786" y="137439"/>
                  </a:lnTo>
                  <a:lnTo>
                    <a:pt x="93789" y="137528"/>
                  </a:lnTo>
                  <a:lnTo>
                    <a:pt x="95262" y="137083"/>
                  </a:lnTo>
                  <a:lnTo>
                    <a:pt x="95961" y="136372"/>
                  </a:lnTo>
                  <a:lnTo>
                    <a:pt x="96634" y="134531"/>
                  </a:lnTo>
                  <a:lnTo>
                    <a:pt x="96697" y="133896"/>
                  </a:lnTo>
                  <a:close/>
                </a:path>
              </a:pathLst>
            </a:custGeom>
            <a:solidFill>
              <a:srgbClr val="7BB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44267" y="4597399"/>
              <a:ext cx="169545" cy="353060"/>
            </a:xfrm>
            <a:custGeom>
              <a:avLst/>
              <a:gdLst/>
              <a:ahLst/>
              <a:cxnLst/>
              <a:rect l="l" t="t" r="r" b="b"/>
              <a:pathLst>
                <a:path w="169544" h="353060">
                  <a:moveTo>
                    <a:pt x="4737" y="188302"/>
                  </a:moveTo>
                  <a:lnTo>
                    <a:pt x="4216" y="185750"/>
                  </a:lnTo>
                  <a:lnTo>
                    <a:pt x="2971" y="184924"/>
                  </a:lnTo>
                  <a:lnTo>
                    <a:pt x="863" y="185356"/>
                  </a:lnTo>
                  <a:lnTo>
                    <a:pt x="266" y="185966"/>
                  </a:lnTo>
                  <a:lnTo>
                    <a:pt x="0" y="186702"/>
                  </a:lnTo>
                  <a:lnTo>
                    <a:pt x="685" y="187413"/>
                  </a:lnTo>
                  <a:lnTo>
                    <a:pt x="1244" y="188239"/>
                  </a:lnTo>
                  <a:lnTo>
                    <a:pt x="1485" y="189420"/>
                  </a:lnTo>
                  <a:lnTo>
                    <a:pt x="1460" y="189712"/>
                  </a:lnTo>
                  <a:lnTo>
                    <a:pt x="2235" y="189903"/>
                  </a:lnTo>
                  <a:lnTo>
                    <a:pt x="3924" y="189547"/>
                  </a:lnTo>
                  <a:lnTo>
                    <a:pt x="4737" y="188302"/>
                  </a:lnTo>
                  <a:close/>
                </a:path>
                <a:path w="169544" h="353060">
                  <a:moveTo>
                    <a:pt x="8280" y="168427"/>
                  </a:moveTo>
                  <a:lnTo>
                    <a:pt x="7835" y="166230"/>
                  </a:lnTo>
                  <a:lnTo>
                    <a:pt x="6959" y="165531"/>
                  </a:lnTo>
                  <a:lnTo>
                    <a:pt x="5956" y="165430"/>
                  </a:lnTo>
                  <a:lnTo>
                    <a:pt x="6464" y="166128"/>
                  </a:lnTo>
                  <a:lnTo>
                    <a:pt x="6997" y="167703"/>
                  </a:lnTo>
                  <a:lnTo>
                    <a:pt x="6883" y="168859"/>
                  </a:lnTo>
                  <a:lnTo>
                    <a:pt x="6540" y="169926"/>
                  </a:lnTo>
                  <a:lnTo>
                    <a:pt x="7607" y="169532"/>
                  </a:lnTo>
                  <a:lnTo>
                    <a:pt x="8280" y="168427"/>
                  </a:lnTo>
                  <a:close/>
                </a:path>
                <a:path w="169544" h="353060">
                  <a:moveTo>
                    <a:pt x="14960" y="156248"/>
                  </a:moveTo>
                  <a:lnTo>
                    <a:pt x="14414" y="155727"/>
                  </a:lnTo>
                  <a:lnTo>
                    <a:pt x="13957" y="155105"/>
                  </a:lnTo>
                  <a:lnTo>
                    <a:pt x="13665" y="154355"/>
                  </a:lnTo>
                  <a:lnTo>
                    <a:pt x="13042" y="154698"/>
                  </a:lnTo>
                  <a:lnTo>
                    <a:pt x="12674" y="154774"/>
                  </a:lnTo>
                  <a:lnTo>
                    <a:pt x="12534" y="154876"/>
                  </a:lnTo>
                  <a:lnTo>
                    <a:pt x="12192" y="154990"/>
                  </a:lnTo>
                  <a:lnTo>
                    <a:pt x="12839" y="155841"/>
                  </a:lnTo>
                  <a:lnTo>
                    <a:pt x="13855" y="156298"/>
                  </a:lnTo>
                  <a:lnTo>
                    <a:pt x="14960" y="156248"/>
                  </a:lnTo>
                  <a:close/>
                </a:path>
                <a:path w="169544" h="353060">
                  <a:moveTo>
                    <a:pt x="17081" y="201714"/>
                  </a:moveTo>
                  <a:lnTo>
                    <a:pt x="16751" y="200152"/>
                  </a:lnTo>
                  <a:lnTo>
                    <a:pt x="15849" y="199275"/>
                  </a:lnTo>
                  <a:lnTo>
                    <a:pt x="14744" y="198920"/>
                  </a:lnTo>
                  <a:lnTo>
                    <a:pt x="14173" y="199263"/>
                  </a:lnTo>
                  <a:lnTo>
                    <a:pt x="13550" y="199517"/>
                  </a:lnTo>
                  <a:lnTo>
                    <a:pt x="12700" y="199618"/>
                  </a:lnTo>
                  <a:lnTo>
                    <a:pt x="12738" y="200748"/>
                  </a:lnTo>
                  <a:lnTo>
                    <a:pt x="12001" y="201777"/>
                  </a:lnTo>
                  <a:lnTo>
                    <a:pt x="10528" y="202018"/>
                  </a:lnTo>
                  <a:lnTo>
                    <a:pt x="10477" y="202476"/>
                  </a:lnTo>
                  <a:lnTo>
                    <a:pt x="10871" y="204343"/>
                  </a:lnTo>
                  <a:lnTo>
                    <a:pt x="12369" y="205384"/>
                  </a:lnTo>
                  <a:lnTo>
                    <a:pt x="13982" y="205282"/>
                  </a:lnTo>
                  <a:lnTo>
                    <a:pt x="13271" y="205003"/>
                  </a:lnTo>
                  <a:lnTo>
                    <a:pt x="12687" y="204419"/>
                  </a:lnTo>
                  <a:lnTo>
                    <a:pt x="12242" y="202336"/>
                  </a:lnTo>
                  <a:lnTo>
                    <a:pt x="13055" y="201079"/>
                  </a:lnTo>
                  <a:lnTo>
                    <a:pt x="15506" y="200571"/>
                  </a:lnTo>
                  <a:lnTo>
                    <a:pt x="16637" y="201269"/>
                  </a:lnTo>
                  <a:lnTo>
                    <a:pt x="17005" y="202374"/>
                  </a:lnTo>
                  <a:lnTo>
                    <a:pt x="17081" y="201714"/>
                  </a:lnTo>
                  <a:close/>
                </a:path>
                <a:path w="169544" h="353060">
                  <a:moveTo>
                    <a:pt x="20205" y="179273"/>
                  </a:moveTo>
                  <a:lnTo>
                    <a:pt x="19659" y="176606"/>
                  </a:lnTo>
                  <a:lnTo>
                    <a:pt x="19138" y="175895"/>
                  </a:lnTo>
                  <a:lnTo>
                    <a:pt x="18453" y="175425"/>
                  </a:lnTo>
                  <a:lnTo>
                    <a:pt x="17818" y="175920"/>
                  </a:lnTo>
                  <a:lnTo>
                    <a:pt x="17106" y="176339"/>
                  </a:lnTo>
                  <a:lnTo>
                    <a:pt x="15405" y="176695"/>
                  </a:lnTo>
                  <a:lnTo>
                    <a:pt x="14592" y="176618"/>
                  </a:lnTo>
                  <a:lnTo>
                    <a:pt x="13804" y="176415"/>
                  </a:lnTo>
                  <a:lnTo>
                    <a:pt x="13373" y="177114"/>
                  </a:lnTo>
                  <a:lnTo>
                    <a:pt x="13182" y="177965"/>
                  </a:lnTo>
                  <a:lnTo>
                    <a:pt x="13728" y="180606"/>
                  </a:lnTo>
                  <a:lnTo>
                    <a:pt x="15481" y="181762"/>
                  </a:lnTo>
                  <a:lnTo>
                    <a:pt x="19062" y="181025"/>
                  </a:lnTo>
                  <a:lnTo>
                    <a:pt x="20205" y="179273"/>
                  </a:lnTo>
                  <a:close/>
                </a:path>
                <a:path w="169544" h="353060">
                  <a:moveTo>
                    <a:pt x="21869" y="138569"/>
                  </a:moveTo>
                  <a:lnTo>
                    <a:pt x="21564" y="137096"/>
                  </a:lnTo>
                  <a:lnTo>
                    <a:pt x="21386" y="136766"/>
                  </a:lnTo>
                  <a:lnTo>
                    <a:pt x="20866" y="137058"/>
                  </a:lnTo>
                  <a:lnTo>
                    <a:pt x="19443" y="137363"/>
                  </a:lnTo>
                  <a:lnTo>
                    <a:pt x="18364" y="136944"/>
                  </a:lnTo>
                  <a:lnTo>
                    <a:pt x="17602" y="136182"/>
                  </a:lnTo>
                  <a:lnTo>
                    <a:pt x="17094" y="136728"/>
                  </a:lnTo>
                  <a:lnTo>
                    <a:pt x="16814" y="137464"/>
                  </a:lnTo>
                  <a:lnTo>
                    <a:pt x="17246" y="139522"/>
                  </a:lnTo>
                  <a:lnTo>
                    <a:pt x="18491" y="140347"/>
                  </a:lnTo>
                  <a:lnTo>
                    <a:pt x="21043" y="139827"/>
                  </a:lnTo>
                  <a:lnTo>
                    <a:pt x="21869" y="138569"/>
                  </a:lnTo>
                  <a:close/>
                </a:path>
                <a:path w="169544" h="353060">
                  <a:moveTo>
                    <a:pt x="24612" y="217017"/>
                  </a:moveTo>
                  <a:lnTo>
                    <a:pt x="23799" y="216814"/>
                  </a:lnTo>
                  <a:lnTo>
                    <a:pt x="23114" y="216204"/>
                  </a:lnTo>
                  <a:lnTo>
                    <a:pt x="22771" y="214833"/>
                  </a:lnTo>
                  <a:lnTo>
                    <a:pt x="22847" y="214350"/>
                  </a:lnTo>
                  <a:lnTo>
                    <a:pt x="23012" y="213906"/>
                  </a:lnTo>
                  <a:lnTo>
                    <a:pt x="22339" y="213791"/>
                  </a:lnTo>
                  <a:lnTo>
                    <a:pt x="21145" y="214045"/>
                  </a:lnTo>
                  <a:lnTo>
                    <a:pt x="20535" y="214655"/>
                  </a:lnTo>
                  <a:lnTo>
                    <a:pt x="20269" y="215404"/>
                  </a:lnTo>
                  <a:lnTo>
                    <a:pt x="20701" y="216039"/>
                  </a:lnTo>
                  <a:lnTo>
                    <a:pt x="21018" y="216750"/>
                  </a:lnTo>
                  <a:lnTo>
                    <a:pt x="21170" y="217754"/>
                  </a:lnTo>
                  <a:lnTo>
                    <a:pt x="21120" y="218109"/>
                  </a:lnTo>
                  <a:lnTo>
                    <a:pt x="21628" y="218478"/>
                  </a:lnTo>
                  <a:lnTo>
                    <a:pt x="22275" y="218630"/>
                  </a:lnTo>
                  <a:lnTo>
                    <a:pt x="23749" y="218325"/>
                  </a:lnTo>
                  <a:lnTo>
                    <a:pt x="24333" y="217741"/>
                  </a:lnTo>
                  <a:lnTo>
                    <a:pt x="24612" y="217017"/>
                  </a:lnTo>
                  <a:close/>
                </a:path>
                <a:path w="169544" h="353060">
                  <a:moveTo>
                    <a:pt x="32740" y="117716"/>
                  </a:moveTo>
                  <a:lnTo>
                    <a:pt x="32651" y="115887"/>
                  </a:lnTo>
                  <a:lnTo>
                    <a:pt x="31089" y="114490"/>
                  </a:lnTo>
                  <a:lnTo>
                    <a:pt x="28498" y="114655"/>
                  </a:lnTo>
                  <a:lnTo>
                    <a:pt x="27838" y="114998"/>
                  </a:lnTo>
                  <a:lnTo>
                    <a:pt x="27305" y="115468"/>
                  </a:lnTo>
                  <a:lnTo>
                    <a:pt x="29565" y="115214"/>
                  </a:lnTo>
                  <a:lnTo>
                    <a:pt x="31661" y="116395"/>
                  </a:lnTo>
                  <a:lnTo>
                    <a:pt x="32651" y="118414"/>
                  </a:lnTo>
                  <a:lnTo>
                    <a:pt x="32740" y="117716"/>
                  </a:lnTo>
                  <a:close/>
                </a:path>
                <a:path w="169544" h="353060">
                  <a:moveTo>
                    <a:pt x="33464" y="163449"/>
                  </a:moveTo>
                  <a:lnTo>
                    <a:pt x="33058" y="161429"/>
                  </a:lnTo>
                  <a:lnTo>
                    <a:pt x="32207" y="160248"/>
                  </a:lnTo>
                  <a:lnTo>
                    <a:pt x="30111" y="158838"/>
                  </a:lnTo>
                  <a:lnTo>
                    <a:pt x="28943" y="158572"/>
                  </a:lnTo>
                  <a:lnTo>
                    <a:pt x="27711" y="158648"/>
                  </a:lnTo>
                  <a:lnTo>
                    <a:pt x="27279" y="159524"/>
                  </a:lnTo>
                  <a:lnTo>
                    <a:pt x="26504" y="160223"/>
                  </a:lnTo>
                  <a:lnTo>
                    <a:pt x="25006" y="160540"/>
                  </a:lnTo>
                  <a:lnTo>
                    <a:pt x="24079" y="160413"/>
                  </a:lnTo>
                  <a:lnTo>
                    <a:pt x="23545" y="161061"/>
                  </a:lnTo>
                  <a:lnTo>
                    <a:pt x="23355" y="161429"/>
                  </a:lnTo>
                  <a:lnTo>
                    <a:pt x="23799" y="161036"/>
                  </a:lnTo>
                  <a:lnTo>
                    <a:pt x="24320" y="160731"/>
                  </a:lnTo>
                  <a:lnTo>
                    <a:pt x="26758" y="160337"/>
                  </a:lnTo>
                  <a:lnTo>
                    <a:pt x="28448" y="161582"/>
                  </a:lnTo>
                  <a:lnTo>
                    <a:pt x="28981" y="164947"/>
                  </a:lnTo>
                  <a:lnTo>
                    <a:pt x="28054" y="166370"/>
                  </a:lnTo>
                  <a:lnTo>
                    <a:pt x="26657" y="166916"/>
                  </a:lnTo>
                  <a:lnTo>
                    <a:pt x="26987" y="167462"/>
                  </a:lnTo>
                  <a:lnTo>
                    <a:pt x="27203" y="168300"/>
                  </a:lnTo>
                  <a:lnTo>
                    <a:pt x="27114" y="168795"/>
                  </a:lnTo>
                  <a:lnTo>
                    <a:pt x="26924" y="169252"/>
                  </a:lnTo>
                  <a:lnTo>
                    <a:pt x="27635" y="169405"/>
                  </a:lnTo>
                  <a:lnTo>
                    <a:pt x="28384" y="169430"/>
                  </a:lnTo>
                  <a:lnTo>
                    <a:pt x="31496" y="168783"/>
                  </a:lnTo>
                  <a:lnTo>
                    <a:pt x="33108" y="166827"/>
                  </a:lnTo>
                  <a:lnTo>
                    <a:pt x="33464" y="163449"/>
                  </a:lnTo>
                  <a:close/>
                </a:path>
                <a:path w="169544" h="353060">
                  <a:moveTo>
                    <a:pt x="34124" y="152044"/>
                  </a:moveTo>
                  <a:lnTo>
                    <a:pt x="33566" y="151320"/>
                  </a:lnTo>
                  <a:lnTo>
                    <a:pt x="33439" y="150469"/>
                  </a:lnTo>
                  <a:lnTo>
                    <a:pt x="33591" y="149783"/>
                  </a:lnTo>
                  <a:lnTo>
                    <a:pt x="31915" y="149745"/>
                  </a:lnTo>
                  <a:lnTo>
                    <a:pt x="30340" y="149009"/>
                  </a:lnTo>
                  <a:lnTo>
                    <a:pt x="29362" y="147688"/>
                  </a:lnTo>
                  <a:lnTo>
                    <a:pt x="28930" y="148374"/>
                  </a:lnTo>
                  <a:lnTo>
                    <a:pt x="28752" y="149225"/>
                  </a:lnTo>
                  <a:lnTo>
                    <a:pt x="29286" y="151879"/>
                  </a:lnTo>
                  <a:lnTo>
                    <a:pt x="31038" y="153035"/>
                  </a:lnTo>
                  <a:lnTo>
                    <a:pt x="33324" y="152565"/>
                  </a:lnTo>
                  <a:lnTo>
                    <a:pt x="34124" y="152044"/>
                  </a:lnTo>
                  <a:close/>
                </a:path>
                <a:path w="169544" h="353060">
                  <a:moveTo>
                    <a:pt x="34391" y="128498"/>
                  </a:moveTo>
                  <a:lnTo>
                    <a:pt x="33985" y="127457"/>
                  </a:lnTo>
                  <a:lnTo>
                    <a:pt x="32918" y="126809"/>
                  </a:lnTo>
                  <a:lnTo>
                    <a:pt x="30492" y="127304"/>
                  </a:lnTo>
                  <a:lnTo>
                    <a:pt x="29679" y="128549"/>
                  </a:lnTo>
                  <a:lnTo>
                    <a:pt x="30137" y="130797"/>
                  </a:lnTo>
                  <a:lnTo>
                    <a:pt x="30886" y="131495"/>
                  </a:lnTo>
                  <a:lnTo>
                    <a:pt x="31788" y="131673"/>
                  </a:lnTo>
                  <a:lnTo>
                    <a:pt x="32207" y="130314"/>
                  </a:lnTo>
                  <a:lnTo>
                    <a:pt x="33108" y="129197"/>
                  </a:lnTo>
                  <a:lnTo>
                    <a:pt x="34391" y="128498"/>
                  </a:lnTo>
                  <a:close/>
                </a:path>
                <a:path w="169544" h="353060">
                  <a:moveTo>
                    <a:pt x="35750" y="192239"/>
                  </a:moveTo>
                  <a:lnTo>
                    <a:pt x="35560" y="189992"/>
                  </a:lnTo>
                  <a:lnTo>
                    <a:pt x="35242" y="188480"/>
                  </a:lnTo>
                  <a:lnTo>
                    <a:pt x="35242" y="191579"/>
                  </a:lnTo>
                  <a:lnTo>
                    <a:pt x="35166" y="191960"/>
                  </a:lnTo>
                  <a:lnTo>
                    <a:pt x="34353" y="193586"/>
                  </a:lnTo>
                  <a:lnTo>
                    <a:pt x="32219" y="194310"/>
                  </a:lnTo>
                  <a:lnTo>
                    <a:pt x="31800" y="194335"/>
                  </a:lnTo>
                  <a:lnTo>
                    <a:pt x="31407" y="194322"/>
                  </a:lnTo>
                  <a:lnTo>
                    <a:pt x="31191" y="195186"/>
                  </a:lnTo>
                  <a:lnTo>
                    <a:pt x="30543" y="195872"/>
                  </a:lnTo>
                  <a:lnTo>
                    <a:pt x="28359" y="196342"/>
                  </a:lnTo>
                  <a:lnTo>
                    <a:pt x="27101" y="195516"/>
                  </a:lnTo>
                  <a:lnTo>
                    <a:pt x="26581" y="193078"/>
                  </a:lnTo>
                  <a:lnTo>
                    <a:pt x="27279" y="191960"/>
                  </a:lnTo>
                  <a:lnTo>
                    <a:pt x="28371" y="191579"/>
                  </a:lnTo>
                  <a:lnTo>
                    <a:pt x="28105" y="189992"/>
                  </a:lnTo>
                  <a:lnTo>
                    <a:pt x="28956" y="188417"/>
                  </a:lnTo>
                  <a:lnTo>
                    <a:pt x="32245" y="187312"/>
                  </a:lnTo>
                  <a:lnTo>
                    <a:pt x="34124" y="188239"/>
                  </a:lnTo>
                  <a:lnTo>
                    <a:pt x="35242" y="191579"/>
                  </a:lnTo>
                  <a:lnTo>
                    <a:pt x="35242" y="188480"/>
                  </a:lnTo>
                  <a:lnTo>
                    <a:pt x="35140" y="188239"/>
                  </a:lnTo>
                  <a:lnTo>
                    <a:pt x="34163" y="187312"/>
                  </a:lnTo>
                  <a:lnTo>
                    <a:pt x="33629" y="186804"/>
                  </a:lnTo>
                  <a:lnTo>
                    <a:pt x="30924" y="186080"/>
                  </a:lnTo>
                  <a:lnTo>
                    <a:pt x="30099" y="185991"/>
                  </a:lnTo>
                  <a:lnTo>
                    <a:pt x="26327" y="186766"/>
                  </a:lnTo>
                  <a:lnTo>
                    <a:pt x="24447" y="189636"/>
                  </a:lnTo>
                  <a:lnTo>
                    <a:pt x="25158" y="193078"/>
                  </a:lnTo>
                  <a:lnTo>
                    <a:pt x="25273" y="193459"/>
                  </a:lnTo>
                  <a:lnTo>
                    <a:pt x="25565" y="194056"/>
                  </a:lnTo>
                  <a:lnTo>
                    <a:pt x="27228" y="196316"/>
                  </a:lnTo>
                  <a:lnTo>
                    <a:pt x="29298" y="197218"/>
                  </a:lnTo>
                  <a:lnTo>
                    <a:pt x="31610" y="196748"/>
                  </a:lnTo>
                  <a:lnTo>
                    <a:pt x="31737" y="196634"/>
                  </a:lnTo>
                  <a:lnTo>
                    <a:pt x="31902" y="196583"/>
                  </a:lnTo>
                  <a:lnTo>
                    <a:pt x="32131" y="196342"/>
                  </a:lnTo>
                  <a:lnTo>
                    <a:pt x="32512" y="195935"/>
                  </a:lnTo>
                  <a:lnTo>
                    <a:pt x="33274" y="195465"/>
                  </a:lnTo>
                  <a:lnTo>
                    <a:pt x="34150" y="195186"/>
                  </a:lnTo>
                  <a:lnTo>
                    <a:pt x="34391" y="194932"/>
                  </a:lnTo>
                  <a:lnTo>
                    <a:pt x="34671" y="194741"/>
                  </a:lnTo>
                  <a:lnTo>
                    <a:pt x="34937" y="194335"/>
                  </a:lnTo>
                  <a:lnTo>
                    <a:pt x="35509" y="193459"/>
                  </a:lnTo>
                  <a:lnTo>
                    <a:pt x="35750" y="192239"/>
                  </a:lnTo>
                  <a:close/>
                </a:path>
                <a:path w="169544" h="353060">
                  <a:moveTo>
                    <a:pt x="41160" y="211251"/>
                  </a:moveTo>
                  <a:lnTo>
                    <a:pt x="40525" y="208165"/>
                  </a:lnTo>
                  <a:lnTo>
                    <a:pt x="38785" y="207010"/>
                  </a:lnTo>
                  <a:lnTo>
                    <a:pt x="36893" y="207403"/>
                  </a:lnTo>
                  <a:lnTo>
                    <a:pt x="35102" y="207987"/>
                  </a:lnTo>
                  <a:lnTo>
                    <a:pt x="34074" y="209613"/>
                  </a:lnTo>
                  <a:lnTo>
                    <a:pt x="34594" y="212128"/>
                  </a:lnTo>
                  <a:lnTo>
                    <a:pt x="35090" y="212813"/>
                  </a:lnTo>
                  <a:lnTo>
                    <a:pt x="36449" y="213817"/>
                  </a:lnTo>
                  <a:lnTo>
                    <a:pt x="37376" y="214071"/>
                  </a:lnTo>
                  <a:lnTo>
                    <a:pt x="38823" y="213766"/>
                  </a:lnTo>
                  <a:lnTo>
                    <a:pt x="39636" y="213258"/>
                  </a:lnTo>
                  <a:lnTo>
                    <a:pt x="40614" y="212509"/>
                  </a:lnTo>
                  <a:lnTo>
                    <a:pt x="41160" y="211251"/>
                  </a:lnTo>
                  <a:close/>
                </a:path>
                <a:path w="169544" h="353060">
                  <a:moveTo>
                    <a:pt x="46850" y="226110"/>
                  </a:moveTo>
                  <a:lnTo>
                    <a:pt x="46697" y="224891"/>
                  </a:lnTo>
                  <a:lnTo>
                    <a:pt x="46291" y="224269"/>
                  </a:lnTo>
                  <a:lnTo>
                    <a:pt x="46228" y="223774"/>
                  </a:lnTo>
                  <a:lnTo>
                    <a:pt x="45707" y="223075"/>
                  </a:lnTo>
                  <a:lnTo>
                    <a:pt x="44818" y="222694"/>
                  </a:lnTo>
                  <a:lnTo>
                    <a:pt x="42633" y="223151"/>
                  </a:lnTo>
                  <a:lnTo>
                    <a:pt x="41821" y="224396"/>
                  </a:lnTo>
                  <a:lnTo>
                    <a:pt x="42341" y="226961"/>
                  </a:lnTo>
                  <a:lnTo>
                    <a:pt x="43573" y="227774"/>
                  </a:lnTo>
                  <a:lnTo>
                    <a:pt x="46088" y="227266"/>
                  </a:lnTo>
                  <a:lnTo>
                    <a:pt x="46850" y="226110"/>
                  </a:lnTo>
                  <a:close/>
                </a:path>
                <a:path w="169544" h="353060">
                  <a:moveTo>
                    <a:pt x="47993" y="293357"/>
                  </a:moveTo>
                  <a:lnTo>
                    <a:pt x="47536" y="289750"/>
                  </a:lnTo>
                  <a:lnTo>
                    <a:pt x="45897" y="288467"/>
                  </a:lnTo>
                  <a:lnTo>
                    <a:pt x="43281" y="288785"/>
                  </a:lnTo>
                  <a:lnTo>
                    <a:pt x="42633" y="289179"/>
                  </a:lnTo>
                  <a:lnTo>
                    <a:pt x="42138" y="289699"/>
                  </a:lnTo>
                  <a:lnTo>
                    <a:pt x="43573" y="289712"/>
                  </a:lnTo>
                  <a:lnTo>
                    <a:pt x="44907" y="290614"/>
                  </a:lnTo>
                  <a:lnTo>
                    <a:pt x="45631" y="293243"/>
                  </a:lnTo>
                  <a:lnTo>
                    <a:pt x="45250" y="294411"/>
                  </a:lnTo>
                  <a:lnTo>
                    <a:pt x="44462" y="295224"/>
                  </a:lnTo>
                  <a:lnTo>
                    <a:pt x="44907" y="295249"/>
                  </a:lnTo>
                  <a:lnTo>
                    <a:pt x="46710" y="295021"/>
                  </a:lnTo>
                  <a:lnTo>
                    <a:pt x="47993" y="293357"/>
                  </a:lnTo>
                  <a:close/>
                </a:path>
                <a:path w="169544" h="353060">
                  <a:moveTo>
                    <a:pt x="49479" y="135509"/>
                  </a:moveTo>
                  <a:lnTo>
                    <a:pt x="49237" y="134302"/>
                  </a:lnTo>
                  <a:lnTo>
                    <a:pt x="48895" y="133794"/>
                  </a:lnTo>
                  <a:lnTo>
                    <a:pt x="47713" y="132562"/>
                  </a:lnTo>
                  <a:lnTo>
                    <a:pt x="46609" y="132118"/>
                  </a:lnTo>
                  <a:lnTo>
                    <a:pt x="44996" y="132448"/>
                  </a:lnTo>
                  <a:lnTo>
                    <a:pt x="44221" y="132905"/>
                  </a:lnTo>
                  <a:lnTo>
                    <a:pt x="44030" y="133616"/>
                  </a:lnTo>
                  <a:lnTo>
                    <a:pt x="43586" y="134200"/>
                  </a:lnTo>
                  <a:lnTo>
                    <a:pt x="43014" y="134632"/>
                  </a:lnTo>
                  <a:lnTo>
                    <a:pt x="42837" y="136004"/>
                  </a:lnTo>
                  <a:lnTo>
                    <a:pt x="43256" y="138036"/>
                  </a:lnTo>
                  <a:lnTo>
                    <a:pt x="44945" y="139153"/>
                  </a:lnTo>
                  <a:lnTo>
                    <a:pt x="47218" y="138760"/>
                  </a:lnTo>
                  <a:lnTo>
                    <a:pt x="47929" y="138353"/>
                  </a:lnTo>
                  <a:lnTo>
                    <a:pt x="48145" y="137629"/>
                  </a:lnTo>
                  <a:lnTo>
                    <a:pt x="48577" y="137007"/>
                  </a:lnTo>
                  <a:lnTo>
                    <a:pt x="49237" y="136575"/>
                  </a:lnTo>
                  <a:lnTo>
                    <a:pt x="49479" y="135509"/>
                  </a:lnTo>
                  <a:close/>
                </a:path>
                <a:path w="169544" h="353060">
                  <a:moveTo>
                    <a:pt x="52362" y="311010"/>
                  </a:moveTo>
                  <a:lnTo>
                    <a:pt x="52222" y="309930"/>
                  </a:lnTo>
                  <a:lnTo>
                    <a:pt x="51930" y="307619"/>
                  </a:lnTo>
                  <a:lnTo>
                    <a:pt x="51727" y="307263"/>
                  </a:lnTo>
                  <a:lnTo>
                    <a:pt x="51104" y="305562"/>
                  </a:lnTo>
                  <a:lnTo>
                    <a:pt x="50292" y="304685"/>
                  </a:lnTo>
                  <a:lnTo>
                    <a:pt x="50177" y="304558"/>
                  </a:lnTo>
                  <a:lnTo>
                    <a:pt x="48107" y="303530"/>
                  </a:lnTo>
                  <a:lnTo>
                    <a:pt x="47028" y="303212"/>
                  </a:lnTo>
                  <a:lnTo>
                    <a:pt x="45669" y="303390"/>
                  </a:lnTo>
                  <a:lnTo>
                    <a:pt x="45453" y="303530"/>
                  </a:lnTo>
                  <a:lnTo>
                    <a:pt x="44119" y="303898"/>
                  </a:lnTo>
                  <a:lnTo>
                    <a:pt x="43154" y="304469"/>
                  </a:lnTo>
                  <a:lnTo>
                    <a:pt x="42456" y="305320"/>
                  </a:lnTo>
                  <a:lnTo>
                    <a:pt x="42799" y="305092"/>
                  </a:lnTo>
                  <a:lnTo>
                    <a:pt x="44259" y="304685"/>
                  </a:lnTo>
                  <a:lnTo>
                    <a:pt x="45554" y="305422"/>
                  </a:lnTo>
                  <a:lnTo>
                    <a:pt x="46240" y="307936"/>
                  </a:lnTo>
                  <a:lnTo>
                    <a:pt x="45516" y="309232"/>
                  </a:lnTo>
                  <a:lnTo>
                    <a:pt x="43002" y="309930"/>
                  </a:lnTo>
                  <a:lnTo>
                    <a:pt x="41694" y="309194"/>
                  </a:lnTo>
                  <a:lnTo>
                    <a:pt x="41363" y="307924"/>
                  </a:lnTo>
                  <a:lnTo>
                    <a:pt x="41186" y="308902"/>
                  </a:lnTo>
                  <a:lnTo>
                    <a:pt x="41351" y="310235"/>
                  </a:lnTo>
                  <a:lnTo>
                    <a:pt x="41668" y="310959"/>
                  </a:lnTo>
                  <a:lnTo>
                    <a:pt x="43180" y="313334"/>
                  </a:lnTo>
                  <a:lnTo>
                    <a:pt x="45161" y="314375"/>
                  </a:lnTo>
                  <a:lnTo>
                    <a:pt x="50266" y="313728"/>
                  </a:lnTo>
                  <a:lnTo>
                    <a:pt x="52362" y="311010"/>
                  </a:lnTo>
                  <a:close/>
                </a:path>
                <a:path w="169544" h="353060">
                  <a:moveTo>
                    <a:pt x="52844" y="110807"/>
                  </a:moveTo>
                  <a:lnTo>
                    <a:pt x="52717" y="108432"/>
                  </a:lnTo>
                  <a:lnTo>
                    <a:pt x="52235" y="107480"/>
                  </a:lnTo>
                  <a:lnTo>
                    <a:pt x="51612" y="106654"/>
                  </a:lnTo>
                  <a:lnTo>
                    <a:pt x="50901" y="107442"/>
                  </a:lnTo>
                  <a:lnTo>
                    <a:pt x="50038" y="108115"/>
                  </a:lnTo>
                  <a:lnTo>
                    <a:pt x="46748" y="108927"/>
                  </a:lnTo>
                  <a:lnTo>
                    <a:pt x="44551" y="108051"/>
                  </a:lnTo>
                  <a:lnTo>
                    <a:pt x="43294" y="106349"/>
                  </a:lnTo>
                  <a:lnTo>
                    <a:pt x="42418" y="107378"/>
                  </a:lnTo>
                  <a:lnTo>
                    <a:pt x="41910" y="108724"/>
                  </a:lnTo>
                  <a:lnTo>
                    <a:pt x="42011" y="110655"/>
                  </a:lnTo>
                  <a:lnTo>
                    <a:pt x="42329" y="111493"/>
                  </a:lnTo>
                  <a:lnTo>
                    <a:pt x="43014" y="112001"/>
                  </a:lnTo>
                  <a:lnTo>
                    <a:pt x="43548" y="112649"/>
                  </a:lnTo>
                  <a:lnTo>
                    <a:pt x="43929" y="113423"/>
                  </a:lnTo>
                  <a:lnTo>
                    <a:pt x="44919" y="113563"/>
                  </a:lnTo>
                  <a:lnTo>
                    <a:pt x="45783" y="114173"/>
                  </a:lnTo>
                  <a:lnTo>
                    <a:pt x="46367" y="115087"/>
                  </a:lnTo>
                  <a:lnTo>
                    <a:pt x="47269" y="115303"/>
                  </a:lnTo>
                  <a:lnTo>
                    <a:pt x="49428" y="115176"/>
                  </a:lnTo>
                  <a:lnTo>
                    <a:pt x="50838" y="114223"/>
                  </a:lnTo>
                  <a:lnTo>
                    <a:pt x="52425" y="111937"/>
                  </a:lnTo>
                  <a:lnTo>
                    <a:pt x="52844" y="110807"/>
                  </a:lnTo>
                  <a:close/>
                </a:path>
                <a:path w="169544" h="353060">
                  <a:moveTo>
                    <a:pt x="54533" y="82562"/>
                  </a:moveTo>
                  <a:lnTo>
                    <a:pt x="54457" y="81165"/>
                  </a:lnTo>
                  <a:lnTo>
                    <a:pt x="54190" y="80403"/>
                  </a:lnTo>
                  <a:lnTo>
                    <a:pt x="53644" y="79527"/>
                  </a:lnTo>
                  <a:lnTo>
                    <a:pt x="45885" y="86588"/>
                  </a:lnTo>
                  <a:lnTo>
                    <a:pt x="46875" y="87337"/>
                  </a:lnTo>
                  <a:lnTo>
                    <a:pt x="48082" y="87807"/>
                  </a:lnTo>
                  <a:lnTo>
                    <a:pt x="49453" y="87718"/>
                  </a:lnTo>
                  <a:lnTo>
                    <a:pt x="49187" y="87261"/>
                  </a:lnTo>
                  <a:lnTo>
                    <a:pt x="48717" y="85204"/>
                  </a:lnTo>
                  <a:lnTo>
                    <a:pt x="49822" y="83439"/>
                  </a:lnTo>
                  <a:lnTo>
                    <a:pt x="52590" y="82804"/>
                  </a:lnTo>
                  <a:lnTo>
                    <a:pt x="53530" y="83058"/>
                  </a:lnTo>
                  <a:lnTo>
                    <a:pt x="54279" y="83616"/>
                  </a:lnTo>
                  <a:lnTo>
                    <a:pt x="54533" y="82562"/>
                  </a:lnTo>
                  <a:close/>
                </a:path>
                <a:path w="169544" h="353060">
                  <a:moveTo>
                    <a:pt x="54635" y="131546"/>
                  </a:moveTo>
                  <a:lnTo>
                    <a:pt x="54254" y="130898"/>
                  </a:lnTo>
                  <a:lnTo>
                    <a:pt x="54165" y="130136"/>
                  </a:lnTo>
                  <a:lnTo>
                    <a:pt x="54343" y="129463"/>
                  </a:lnTo>
                  <a:lnTo>
                    <a:pt x="53708" y="129844"/>
                  </a:lnTo>
                  <a:lnTo>
                    <a:pt x="51638" y="130352"/>
                  </a:lnTo>
                  <a:lnTo>
                    <a:pt x="49987" y="129857"/>
                  </a:lnTo>
                  <a:lnTo>
                    <a:pt x="48729" y="128854"/>
                  </a:lnTo>
                  <a:lnTo>
                    <a:pt x="48526" y="129641"/>
                  </a:lnTo>
                  <a:lnTo>
                    <a:pt x="48653" y="131902"/>
                  </a:lnTo>
                  <a:lnTo>
                    <a:pt x="50215" y="133299"/>
                  </a:lnTo>
                  <a:lnTo>
                    <a:pt x="53174" y="133134"/>
                  </a:lnTo>
                  <a:lnTo>
                    <a:pt x="54102" y="132461"/>
                  </a:lnTo>
                  <a:lnTo>
                    <a:pt x="54635" y="131546"/>
                  </a:lnTo>
                  <a:close/>
                </a:path>
                <a:path w="169544" h="353060">
                  <a:moveTo>
                    <a:pt x="54838" y="177965"/>
                  </a:moveTo>
                  <a:lnTo>
                    <a:pt x="54368" y="175666"/>
                  </a:lnTo>
                  <a:lnTo>
                    <a:pt x="53835" y="174853"/>
                  </a:lnTo>
                  <a:lnTo>
                    <a:pt x="52438" y="173393"/>
                  </a:lnTo>
                  <a:lnTo>
                    <a:pt x="51968" y="173113"/>
                  </a:lnTo>
                  <a:lnTo>
                    <a:pt x="52209" y="173596"/>
                  </a:lnTo>
                  <a:lnTo>
                    <a:pt x="52451" y="175158"/>
                  </a:lnTo>
                  <a:lnTo>
                    <a:pt x="51574" y="176377"/>
                  </a:lnTo>
                  <a:lnTo>
                    <a:pt x="49009" y="176771"/>
                  </a:lnTo>
                  <a:lnTo>
                    <a:pt x="47802" y="175895"/>
                  </a:lnTo>
                  <a:lnTo>
                    <a:pt x="47472" y="173761"/>
                  </a:lnTo>
                  <a:lnTo>
                    <a:pt x="47840" y="172974"/>
                  </a:lnTo>
                  <a:lnTo>
                    <a:pt x="48450" y="172466"/>
                  </a:lnTo>
                  <a:lnTo>
                    <a:pt x="47815" y="172542"/>
                  </a:lnTo>
                  <a:lnTo>
                    <a:pt x="47180" y="172897"/>
                  </a:lnTo>
                  <a:lnTo>
                    <a:pt x="46850" y="173824"/>
                  </a:lnTo>
                  <a:lnTo>
                    <a:pt x="46164" y="174612"/>
                  </a:lnTo>
                  <a:lnTo>
                    <a:pt x="44996" y="175006"/>
                  </a:lnTo>
                  <a:lnTo>
                    <a:pt x="44665" y="175018"/>
                  </a:lnTo>
                  <a:lnTo>
                    <a:pt x="44005" y="176136"/>
                  </a:lnTo>
                  <a:lnTo>
                    <a:pt x="49682" y="183222"/>
                  </a:lnTo>
                  <a:lnTo>
                    <a:pt x="52006" y="182727"/>
                  </a:lnTo>
                  <a:lnTo>
                    <a:pt x="53251" y="181660"/>
                  </a:lnTo>
                  <a:lnTo>
                    <a:pt x="54559" y="179222"/>
                  </a:lnTo>
                  <a:lnTo>
                    <a:pt x="54838" y="177965"/>
                  </a:lnTo>
                  <a:close/>
                </a:path>
                <a:path w="169544" h="353060">
                  <a:moveTo>
                    <a:pt x="55092" y="152374"/>
                  </a:moveTo>
                  <a:lnTo>
                    <a:pt x="54229" y="148120"/>
                  </a:lnTo>
                  <a:lnTo>
                    <a:pt x="51371" y="146240"/>
                  </a:lnTo>
                  <a:lnTo>
                    <a:pt x="46926" y="147154"/>
                  </a:lnTo>
                  <a:lnTo>
                    <a:pt x="45707" y="148094"/>
                  </a:lnTo>
                  <a:lnTo>
                    <a:pt x="44958" y="149326"/>
                  </a:lnTo>
                  <a:lnTo>
                    <a:pt x="46405" y="149885"/>
                  </a:lnTo>
                  <a:lnTo>
                    <a:pt x="47637" y="150990"/>
                  </a:lnTo>
                  <a:lnTo>
                    <a:pt x="48679" y="154114"/>
                  </a:lnTo>
                  <a:lnTo>
                    <a:pt x="48590" y="154749"/>
                  </a:lnTo>
                  <a:lnTo>
                    <a:pt x="48399" y="155790"/>
                  </a:lnTo>
                  <a:lnTo>
                    <a:pt x="47599" y="157099"/>
                  </a:lnTo>
                  <a:lnTo>
                    <a:pt x="48628" y="157492"/>
                  </a:lnTo>
                  <a:lnTo>
                    <a:pt x="49593" y="157670"/>
                  </a:lnTo>
                  <a:lnTo>
                    <a:pt x="50622" y="157467"/>
                  </a:lnTo>
                  <a:lnTo>
                    <a:pt x="50469" y="157099"/>
                  </a:lnTo>
                  <a:lnTo>
                    <a:pt x="50177" y="155879"/>
                  </a:lnTo>
                  <a:lnTo>
                    <a:pt x="50952" y="154609"/>
                  </a:lnTo>
                  <a:lnTo>
                    <a:pt x="52946" y="154114"/>
                  </a:lnTo>
                  <a:lnTo>
                    <a:pt x="53657" y="154330"/>
                  </a:lnTo>
                  <a:lnTo>
                    <a:pt x="54203" y="154749"/>
                  </a:lnTo>
                  <a:lnTo>
                    <a:pt x="54559" y="154114"/>
                  </a:lnTo>
                  <a:lnTo>
                    <a:pt x="54813" y="153657"/>
                  </a:lnTo>
                  <a:lnTo>
                    <a:pt x="55092" y="152374"/>
                  </a:lnTo>
                  <a:close/>
                </a:path>
                <a:path w="169544" h="353060">
                  <a:moveTo>
                    <a:pt x="60096" y="203504"/>
                  </a:moveTo>
                  <a:lnTo>
                    <a:pt x="59397" y="200088"/>
                  </a:lnTo>
                  <a:lnTo>
                    <a:pt x="57848" y="197129"/>
                  </a:lnTo>
                  <a:lnTo>
                    <a:pt x="55537" y="195859"/>
                  </a:lnTo>
                  <a:lnTo>
                    <a:pt x="51142" y="196773"/>
                  </a:lnTo>
                  <a:lnTo>
                    <a:pt x="49733" y="198234"/>
                  </a:lnTo>
                  <a:lnTo>
                    <a:pt x="48856" y="200875"/>
                  </a:lnTo>
                  <a:lnTo>
                    <a:pt x="48704" y="201790"/>
                  </a:lnTo>
                  <a:lnTo>
                    <a:pt x="49098" y="203733"/>
                  </a:lnTo>
                  <a:lnTo>
                    <a:pt x="49606" y="204520"/>
                  </a:lnTo>
                  <a:lnTo>
                    <a:pt x="50228" y="205206"/>
                  </a:lnTo>
                  <a:lnTo>
                    <a:pt x="50711" y="204965"/>
                  </a:lnTo>
                  <a:lnTo>
                    <a:pt x="52527" y="204685"/>
                  </a:lnTo>
                  <a:lnTo>
                    <a:pt x="53936" y="205600"/>
                  </a:lnTo>
                  <a:lnTo>
                    <a:pt x="54495" y="206984"/>
                  </a:lnTo>
                  <a:lnTo>
                    <a:pt x="55016" y="207035"/>
                  </a:lnTo>
                  <a:lnTo>
                    <a:pt x="58216" y="206375"/>
                  </a:lnTo>
                  <a:lnTo>
                    <a:pt x="60096" y="203504"/>
                  </a:lnTo>
                  <a:close/>
                </a:path>
                <a:path w="169544" h="353060">
                  <a:moveTo>
                    <a:pt x="60769" y="129032"/>
                  </a:moveTo>
                  <a:lnTo>
                    <a:pt x="60325" y="126860"/>
                  </a:lnTo>
                  <a:lnTo>
                    <a:pt x="59588" y="126174"/>
                  </a:lnTo>
                  <a:lnTo>
                    <a:pt x="58394" y="125907"/>
                  </a:lnTo>
                  <a:lnTo>
                    <a:pt x="57505" y="126022"/>
                  </a:lnTo>
                  <a:lnTo>
                    <a:pt x="57124" y="126238"/>
                  </a:lnTo>
                  <a:lnTo>
                    <a:pt x="56680" y="127381"/>
                  </a:lnTo>
                  <a:lnTo>
                    <a:pt x="56299" y="127889"/>
                  </a:lnTo>
                  <a:lnTo>
                    <a:pt x="57594" y="127749"/>
                  </a:lnTo>
                  <a:lnTo>
                    <a:pt x="58737" y="128651"/>
                  </a:lnTo>
                  <a:lnTo>
                    <a:pt x="58889" y="129946"/>
                  </a:lnTo>
                  <a:lnTo>
                    <a:pt x="58839" y="130530"/>
                  </a:lnTo>
                  <a:lnTo>
                    <a:pt x="60020" y="130200"/>
                  </a:lnTo>
                  <a:lnTo>
                    <a:pt x="60769" y="129032"/>
                  </a:lnTo>
                  <a:close/>
                </a:path>
                <a:path w="169544" h="353060">
                  <a:moveTo>
                    <a:pt x="60807" y="219100"/>
                  </a:moveTo>
                  <a:lnTo>
                    <a:pt x="60718" y="217322"/>
                  </a:lnTo>
                  <a:lnTo>
                    <a:pt x="60642" y="216547"/>
                  </a:lnTo>
                  <a:lnTo>
                    <a:pt x="59461" y="214718"/>
                  </a:lnTo>
                  <a:lnTo>
                    <a:pt x="58153" y="214160"/>
                  </a:lnTo>
                  <a:lnTo>
                    <a:pt x="56121" y="214566"/>
                  </a:lnTo>
                  <a:lnTo>
                    <a:pt x="55549" y="214972"/>
                  </a:lnTo>
                  <a:lnTo>
                    <a:pt x="54698" y="215912"/>
                  </a:lnTo>
                  <a:lnTo>
                    <a:pt x="54381" y="216420"/>
                  </a:lnTo>
                  <a:lnTo>
                    <a:pt x="54165" y="217436"/>
                  </a:lnTo>
                  <a:lnTo>
                    <a:pt x="54165" y="217893"/>
                  </a:lnTo>
                  <a:lnTo>
                    <a:pt x="54330" y="218668"/>
                  </a:lnTo>
                  <a:lnTo>
                    <a:pt x="55270" y="220383"/>
                  </a:lnTo>
                  <a:lnTo>
                    <a:pt x="56502" y="221056"/>
                  </a:lnTo>
                  <a:lnTo>
                    <a:pt x="58166" y="220916"/>
                  </a:lnTo>
                  <a:lnTo>
                    <a:pt x="59778" y="220586"/>
                  </a:lnTo>
                  <a:lnTo>
                    <a:pt x="60807" y="219100"/>
                  </a:lnTo>
                  <a:close/>
                </a:path>
                <a:path w="169544" h="353060">
                  <a:moveTo>
                    <a:pt x="64490" y="147294"/>
                  </a:moveTo>
                  <a:lnTo>
                    <a:pt x="63690" y="147129"/>
                  </a:lnTo>
                  <a:lnTo>
                    <a:pt x="63004" y="146596"/>
                  </a:lnTo>
                  <a:lnTo>
                    <a:pt x="62522" y="145148"/>
                  </a:lnTo>
                  <a:lnTo>
                    <a:pt x="62598" y="144487"/>
                  </a:lnTo>
                  <a:lnTo>
                    <a:pt x="62877" y="143941"/>
                  </a:lnTo>
                  <a:lnTo>
                    <a:pt x="62204" y="143548"/>
                  </a:lnTo>
                  <a:lnTo>
                    <a:pt x="61404" y="143370"/>
                  </a:lnTo>
                  <a:lnTo>
                    <a:pt x="59766" y="143713"/>
                  </a:lnTo>
                  <a:lnTo>
                    <a:pt x="59118" y="144195"/>
                  </a:lnTo>
                  <a:lnTo>
                    <a:pt x="58648" y="144805"/>
                  </a:lnTo>
                  <a:lnTo>
                    <a:pt x="58407" y="143687"/>
                  </a:lnTo>
                  <a:lnTo>
                    <a:pt x="57429" y="142849"/>
                  </a:lnTo>
                  <a:lnTo>
                    <a:pt x="54952" y="143002"/>
                  </a:lnTo>
                  <a:lnTo>
                    <a:pt x="53962" y="144119"/>
                  </a:lnTo>
                  <a:lnTo>
                    <a:pt x="54102" y="146723"/>
                  </a:lnTo>
                  <a:lnTo>
                    <a:pt x="55219" y="147726"/>
                  </a:lnTo>
                  <a:lnTo>
                    <a:pt x="57111" y="147612"/>
                  </a:lnTo>
                  <a:lnTo>
                    <a:pt x="57619" y="147345"/>
                  </a:lnTo>
                  <a:lnTo>
                    <a:pt x="58013" y="146964"/>
                  </a:lnTo>
                  <a:lnTo>
                    <a:pt x="58026" y="147447"/>
                  </a:lnTo>
                  <a:lnTo>
                    <a:pt x="58394" y="149237"/>
                  </a:lnTo>
                  <a:lnTo>
                    <a:pt x="60147" y="150393"/>
                  </a:lnTo>
                  <a:lnTo>
                    <a:pt x="62230" y="149961"/>
                  </a:lnTo>
                  <a:lnTo>
                    <a:pt x="63550" y="149275"/>
                  </a:lnTo>
                  <a:lnTo>
                    <a:pt x="64160" y="148551"/>
                  </a:lnTo>
                  <a:lnTo>
                    <a:pt x="64490" y="147294"/>
                  </a:lnTo>
                  <a:close/>
                </a:path>
                <a:path w="169544" h="353060">
                  <a:moveTo>
                    <a:pt x="68478" y="69215"/>
                  </a:moveTo>
                  <a:lnTo>
                    <a:pt x="68351" y="68135"/>
                  </a:lnTo>
                  <a:lnTo>
                    <a:pt x="68110" y="67703"/>
                  </a:lnTo>
                  <a:lnTo>
                    <a:pt x="67792" y="67348"/>
                  </a:lnTo>
                  <a:lnTo>
                    <a:pt x="64236" y="70332"/>
                  </a:lnTo>
                  <a:lnTo>
                    <a:pt x="64731" y="70954"/>
                  </a:lnTo>
                  <a:lnTo>
                    <a:pt x="65481" y="71335"/>
                  </a:lnTo>
                  <a:lnTo>
                    <a:pt x="66967" y="71183"/>
                  </a:lnTo>
                  <a:lnTo>
                    <a:pt x="67500" y="70866"/>
                  </a:lnTo>
                  <a:lnTo>
                    <a:pt x="68287" y="69748"/>
                  </a:lnTo>
                  <a:lnTo>
                    <a:pt x="68478" y="69215"/>
                  </a:lnTo>
                  <a:close/>
                </a:path>
                <a:path w="169544" h="353060">
                  <a:moveTo>
                    <a:pt x="73355" y="132842"/>
                  </a:moveTo>
                  <a:lnTo>
                    <a:pt x="73088" y="131546"/>
                  </a:lnTo>
                  <a:lnTo>
                    <a:pt x="72466" y="130924"/>
                  </a:lnTo>
                  <a:lnTo>
                    <a:pt x="71615" y="130632"/>
                  </a:lnTo>
                  <a:lnTo>
                    <a:pt x="71932" y="132321"/>
                  </a:lnTo>
                  <a:lnTo>
                    <a:pt x="70929" y="133985"/>
                  </a:lnTo>
                  <a:lnTo>
                    <a:pt x="69253" y="134442"/>
                  </a:lnTo>
                  <a:lnTo>
                    <a:pt x="69786" y="135026"/>
                  </a:lnTo>
                  <a:lnTo>
                    <a:pt x="70599" y="135356"/>
                  </a:lnTo>
                  <a:lnTo>
                    <a:pt x="72263" y="135013"/>
                  </a:lnTo>
                  <a:lnTo>
                    <a:pt x="72859" y="134404"/>
                  </a:lnTo>
                  <a:lnTo>
                    <a:pt x="73279" y="133273"/>
                  </a:lnTo>
                  <a:lnTo>
                    <a:pt x="73355" y="132842"/>
                  </a:lnTo>
                  <a:close/>
                </a:path>
                <a:path w="169544" h="353060">
                  <a:moveTo>
                    <a:pt x="73672" y="101727"/>
                  </a:moveTo>
                  <a:lnTo>
                    <a:pt x="73329" y="95745"/>
                  </a:lnTo>
                  <a:lnTo>
                    <a:pt x="70777" y="93459"/>
                  </a:lnTo>
                  <a:lnTo>
                    <a:pt x="66433" y="93713"/>
                  </a:lnTo>
                  <a:lnTo>
                    <a:pt x="65252" y="94335"/>
                  </a:lnTo>
                  <a:lnTo>
                    <a:pt x="64350" y="95224"/>
                  </a:lnTo>
                  <a:lnTo>
                    <a:pt x="65239" y="95389"/>
                  </a:lnTo>
                  <a:lnTo>
                    <a:pt x="65989" y="96050"/>
                  </a:lnTo>
                  <a:lnTo>
                    <a:pt x="66484" y="98056"/>
                  </a:lnTo>
                  <a:lnTo>
                    <a:pt x="65938" y="99110"/>
                  </a:lnTo>
                  <a:lnTo>
                    <a:pt x="64998" y="99606"/>
                  </a:lnTo>
                  <a:lnTo>
                    <a:pt x="64795" y="100545"/>
                  </a:lnTo>
                  <a:lnTo>
                    <a:pt x="64363" y="101371"/>
                  </a:lnTo>
                  <a:lnTo>
                    <a:pt x="63728" y="102069"/>
                  </a:lnTo>
                  <a:lnTo>
                    <a:pt x="64731" y="103530"/>
                  </a:lnTo>
                  <a:lnTo>
                    <a:pt x="66357" y="104482"/>
                  </a:lnTo>
                  <a:lnTo>
                    <a:pt x="68414" y="104457"/>
                  </a:lnTo>
                  <a:lnTo>
                    <a:pt x="71399" y="104279"/>
                  </a:lnTo>
                  <a:lnTo>
                    <a:pt x="73672" y="101727"/>
                  </a:lnTo>
                  <a:close/>
                </a:path>
                <a:path w="169544" h="353060">
                  <a:moveTo>
                    <a:pt x="73761" y="138823"/>
                  </a:moveTo>
                  <a:lnTo>
                    <a:pt x="73431" y="138036"/>
                  </a:lnTo>
                  <a:lnTo>
                    <a:pt x="72136" y="136753"/>
                  </a:lnTo>
                  <a:lnTo>
                    <a:pt x="71361" y="136423"/>
                  </a:lnTo>
                  <a:lnTo>
                    <a:pt x="69532" y="136423"/>
                  </a:lnTo>
                  <a:lnTo>
                    <a:pt x="68757" y="136753"/>
                  </a:lnTo>
                  <a:lnTo>
                    <a:pt x="67462" y="138036"/>
                  </a:lnTo>
                  <a:lnTo>
                    <a:pt x="67144" y="138823"/>
                  </a:lnTo>
                  <a:lnTo>
                    <a:pt x="67144" y="140652"/>
                  </a:lnTo>
                  <a:lnTo>
                    <a:pt x="67462" y="141439"/>
                  </a:lnTo>
                  <a:lnTo>
                    <a:pt x="68757" y="142722"/>
                  </a:lnTo>
                  <a:lnTo>
                    <a:pt x="69532" y="143052"/>
                  </a:lnTo>
                  <a:lnTo>
                    <a:pt x="71361" y="143052"/>
                  </a:lnTo>
                  <a:lnTo>
                    <a:pt x="72136" y="142722"/>
                  </a:lnTo>
                  <a:lnTo>
                    <a:pt x="73431" y="141439"/>
                  </a:lnTo>
                  <a:lnTo>
                    <a:pt x="73761" y="140652"/>
                  </a:lnTo>
                  <a:lnTo>
                    <a:pt x="73761" y="138823"/>
                  </a:lnTo>
                  <a:close/>
                </a:path>
                <a:path w="169544" h="353060">
                  <a:moveTo>
                    <a:pt x="74764" y="215798"/>
                  </a:moveTo>
                  <a:lnTo>
                    <a:pt x="73647" y="215925"/>
                  </a:lnTo>
                  <a:lnTo>
                    <a:pt x="72567" y="215290"/>
                  </a:lnTo>
                  <a:lnTo>
                    <a:pt x="72034" y="213461"/>
                  </a:lnTo>
                  <a:lnTo>
                    <a:pt x="72186" y="212763"/>
                  </a:lnTo>
                  <a:lnTo>
                    <a:pt x="72567" y="212191"/>
                  </a:lnTo>
                  <a:lnTo>
                    <a:pt x="71272" y="212407"/>
                  </a:lnTo>
                  <a:lnTo>
                    <a:pt x="70561" y="213296"/>
                  </a:lnTo>
                  <a:lnTo>
                    <a:pt x="70434" y="214757"/>
                  </a:lnTo>
                  <a:lnTo>
                    <a:pt x="70573" y="215442"/>
                  </a:lnTo>
                  <a:lnTo>
                    <a:pt x="71678" y="216687"/>
                  </a:lnTo>
                  <a:lnTo>
                    <a:pt x="72453" y="216992"/>
                  </a:lnTo>
                  <a:lnTo>
                    <a:pt x="73914" y="216687"/>
                  </a:lnTo>
                  <a:lnTo>
                    <a:pt x="74434" y="216306"/>
                  </a:lnTo>
                  <a:lnTo>
                    <a:pt x="74764" y="215798"/>
                  </a:lnTo>
                  <a:close/>
                </a:path>
                <a:path w="169544" h="353060">
                  <a:moveTo>
                    <a:pt x="75069" y="125895"/>
                  </a:moveTo>
                  <a:lnTo>
                    <a:pt x="75006" y="124701"/>
                  </a:lnTo>
                  <a:lnTo>
                    <a:pt x="74739" y="120129"/>
                  </a:lnTo>
                  <a:lnTo>
                    <a:pt x="74282" y="119710"/>
                  </a:lnTo>
                  <a:lnTo>
                    <a:pt x="74168" y="123228"/>
                  </a:lnTo>
                  <a:lnTo>
                    <a:pt x="73240" y="124396"/>
                  </a:lnTo>
                  <a:lnTo>
                    <a:pt x="70662" y="124701"/>
                  </a:lnTo>
                  <a:lnTo>
                    <a:pt x="69481" y="123774"/>
                  </a:lnTo>
                  <a:lnTo>
                    <a:pt x="69176" y="121183"/>
                  </a:lnTo>
                  <a:lnTo>
                    <a:pt x="70104" y="120015"/>
                  </a:lnTo>
                  <a:lnTo>
                    <a:pt x="72682" y="119710"/>
                  </a:lnTo>
                  <a:lnTo>
                    <a:pt x="73850" y="120637"/>
                  </a:lnTo>
                  <a:lnTo>
                    <a:pt x="74168" y="123228"/>
                  </a:lnTo>
                  <a:lnTo>
                    <a:pt x="74168" y="119608"/>
                  </a:lnTo>
                  <a:lnTo>
                    <a:pt x="72186" y="117843"/>
                  </a:lnTo>
                  <a:lnTo>
                    <a:pt x="66217" y="118186"/>
                  </a:lnTo>
                  <a:lnTo>
                    <a:pt x="64033" y="120637"/>
                  </a:lnTo>
                  <a:lnTo>
                    <a:pt x="64160" y="124701"/>
                  </a:lnTo>
                  <a:lnTo>
                    <a:pt x="64223" y="125768"/>
                  </a:lnTo>
                  <a:lnTo>
                    <a:pt x="65493" y="127406"/>
                  </a:lnTo>
                  <a:lnTo>
                    <a:pt x="67183" y="128231"/>
                  </a:lnTo>
                  <a:lnTo>
                    <a:pt x="67335" y="128168"/>
                  </a:lnTo>
                  <a:lnTo>
                    <a:pt x="68643" y="127774"/>
                  </a:lnTo>
                  <a:lnTo>
                    <a:pt x="69621" y="128079"/>
                  </a:lnTo>
                  <a:lnTo>
                    <a:pt x="70408" y="128689"/>
                  </a:lnTo>
                  <a:lnTo>
                    <a:pt x="73075" y="128219"/>
                  </a:lnTo>
                  <a:lnTo>
                    <a:pt x="73456" y="127774"/>
                  </a:lnTo>
                  <a:lnTo>
                    <a:pt x="75069" y="125895"/>
                  </a:lnTo>
                  <a:close/>
                </a:path>
                <a:path w="169544" h="353060">
                  <a:moveTo>
                    <a:pt x="75082" y="160274"/>
                  </a:moveTo>
                  <a:lnTo>
                    <a:pt x="74790" y="158826"/>
                  </a:lnTo>
                  <a:lnTo>
                    <a:pt x="74282" y="158038"/>
                  </a:lnTo>
                  <a:lnTo>
                    <a:pt x="72174" y="155879"/>
                  </a:lnTo>
                  <a:lnTo>
                    <a:pt x="70434" y="155206"/>
                  </a:lnTo>
                  <a:lnTo>
                    <a:pt x="66344" y="156044"/>
                  </a:lnTo>
                  <a:lnTo>
                    <a:pt x="64731" y="157873"/>
                  </a:lnTo>
                  <a:lnTo>
                    <a:pt x="64287" y="160667"/>
                  </a:lnTo>
                  <a:lnTo>
                    <a:pt x="64262" y="161315"/>
                  </a:lnTo>
                  <a:lnTo>
                    <a:pt x="64477" y="162382"/>
                  </a:lnTo>
                  <a:lnTo>
                    <a:pt x="69837" y="166395"/>
                  </a:lnTo>
                  <a:lnTo>
                    <a:pt x="71462" y="166052"/>
                  </a:lnTo>
                  <a:lnTo>
                    <a:pt x="72631" y="165404"/>
                  </a:lnTo>
                  <a:lnTo>
                    <a:pt x="74053" y="164477"/>
                  </a:lnTo>
                  <a:lnTo>
                    <a:pt x="74879" y="162915"/>
                  </a:lnTo>
                  <a:lnTo>
                    <a:pt x="75082" y="160274"/>
                  </a:lnTo>
                  <a:close/>
                </a:path>
                <a:path w="169544" h="353060">
                  <a:moveTo>
                    <a:pt x="75526" y="199186"/>
                  </a:moveTo>
                  <a:lnTo>
                    <a:pt x="75209" y="198399"/>
                  </a:lnTo>
                  <a:lnTo>
                    <a:pt x="73926" y="197116"/>
                  </a:lnTo>
                  <a:lnTo>
                    <a:pt x="73139" y="196786"/>
                  </a:lnTo>
                  <a:lnTo>
                    <a:pt x="71323" y="196786"/>
                  </a:lnTo>
                  <a:lnTo>
                    <a:pt x="70535" y="197116"/>
                  </a:lnTo>
                  <a:lnTo>
                    <a:pt x="69253" y="198399"/>
                  </a:lnTo>
                  <a:lnTo>
                    <a:pt x="68935" y="199186"/>
                  </a:lnTo>
                  <a:lnTo>
                    <a:pt x="68935" y="201015"/>
                  </a:lnTo>
                  <a:lnTo>
                    <a:pt x="69253" y="201790"/>
                  </a:lnTo>
                  <a:lnTo>
                    <a:pt x="70535" y="203085"/>
                  </a:lnTo>
                  <a:lnTo>
                    <a:pt x="71323" y="203403"/>
                  </a:lnTo>
                  <a:lnTo>
                    <a:pt x="73139" y="203403"/>
                  </a:lnTo>
                  <a:lnTo>
                    <a:pt x="73926" y="203085"/>
                  </a:lnTo>
                  <a:lnTo>
                    <a:pt x="75209" y="201790"/>
                  </a:lnTo>
                  <a:lnTo>
                    <a:pt x="75526" y="201015"/>
                  </a:lnTo>
                  <a:lnTo>
                    <a:pt x="75526" y="199186"/>
                  </a:lnTo>
                  <a:close/>
                </a:path>
                <a:path w="169544" h="353060">
                  <a:moveTo>
                    <a:pt x="77520" y="76504"/>
                  </a:moveTo>
                  <a:lnTo>
                    <a:pt x="77495" y="75526"/>
                  </a:lnTo>
                  <a:lnTo>
                    <a:pt x="77457" y="73304"/>
                  </a:lnTo>
                  <a:lnTo>
                    <a:pt x="77419" y="72682"/>
                  </a:lnTo>
                  <a:lnTo>
                    <a:pt x="77419" y="74041"/>
                  </a:lnTo>
                  <a:lnTo>
                    <a:pt x="76492" y="75222"/>
                  </a:lnTo>
                  <a:lnTo>
                    <a:pt x="73914" y="75526"/>
                  </a:lnTo>
                  <a:lnTo>
                    <a:pt x="72745" y="74587"/>
                  </a:lnTo>
                  <a:lnTo>
                    <a:pt x="72440" y="72009"/>
                  </a:lnTo>
                  <a:lnTo>
                    <a:pt x="73367" y="70827"/>
                  </a:lnTo>
                  <a:lnTo>
                    <a:pt x="75946" y="70523"/>
                  </a:lnTo>
                  <a:lnTo>
                    <a:pt x="77063" y="71412"/>
                  </a:lnTo>
                  <a:lnTo>
                    <a:pt x="77177" y="72009"/>
                  </a:lnTo>
                  <a:lnTo>
                    <a:pt x="77419" y="74041"/>
                  </a:lnTo>
                  <a:lnTo>
                    <a:pt x="77419" y="72682"/>
                  </a:lnTo>
                  <a:lnTo>
                    <a:pt x="72491" y="68300"/>
                  </a:lnTo>
                  <a:lnTo>
                    <a:pt x="71107" y="68376"/>
                  </a:lnTo>
                  <a:lnTo>
                    <a:pt x="67881" y="70408"/>
                  </a:lnTo>
                  <a:lnTo>
                    <a:pt x="67500" y="70866"/>
                  </a:lnTo>
                  <a:lnTo>
                    <a:pt x="67068" y="71412"/>
                  </a:lnTo>
                  <a:lnTo>
                    <a:pt x="66586" y="72682"/>
                  </a:lnTo>
                  <a:lnTo>
                    <a:pt x="66840" y="77063"/>
                  </a:lnTo>
                  <a:lnTo>
                    <a:pt x="69392" y="79336"/>
                  </a:lnTo>
                  <a:lnTo>
                    <a:pt x="75298" y="78994"/>
                  </a:lnTo>
                  <a:lnTo>
                    <a:pt x="77520" y="76504"/>
                  </a:lnTo>
                  <a:close/>
                </a:path>
                <a:path w="169544" h="353060">
                  <a:moveTo>
                    <a:pt x="79171" y="184442"/>
                  </a:moveTo>
                  <a:lnTo>
                    <a:pt x="78473" y="181305"/>
                  </a:lnTo>
                  <a:lnTo>
                    <a:pt x="78168" y="181991"/>
                  </a:lnTo>
                  <a:lnTo>
                    <a:pt x="77571" y="182537"/>
                  </a:lnTo>
                  <a:lnTo>
                    <a:pt x="75501" y="182905"/>
                  </a:lnTo>
                  <a:lnTo>
                    <a:pt x="74282" y="182029"/>
                  </a:lnTo>
                  <a:lnTo>
                    <a:pt x="73837" y="179463"/>
                  </a:lnTo>
                  <a:lnTo>
                    <a:pt x="74701" y="178244"/>
                  </a:lnTo>
                  <a:lnTo>
                    <a:pt x="76111" y="178028"/>
                  </a:lnTo>
                  <a:lnTo>
                    <a:pt x="75476" y="177634"/>
                  </a:lnTo>
                  <a:lnTo>
                    <a:pt x="74764" y="177393"/>
                  </a:lnTo>
                  <a:lnTo>
                    <a:pt x="72796" y="177165"/>
                  </a:lnTo>
                  <a:lnTo>
                    <a:pt x="69786" y="177787"/>
                  </a:lnTo>
                  <a:lnTo>
                    <a:pt x="68186" y="179806"/>
                  </a:lnTo>
                  <a:lnTo>
                    <a:pt x="67868" y="183159"/>
                  </a:lnTo>
                  <a:lnTo>
                    <a:pt x="68072" y="184188"/>
                  </a:lnTo>
                  <a:lnTo>
                    <a:pt x="73609" y="188061"/>
                  </a:lnTo>
                  <a:lnTo>
                    <a:pt x="77292" y="187299"/>
                  </a:lnTo>
                  <a:lnTo>
                    <a:pt x="79171" y="184442"/>
                  </a:lnTo>
                  <a:close/>
                </a:path>
                <a:path w="169544" h="353060">
                  <a:moveTo>
                    <a:pt x="81737" y="146050"/>
                  </a:moveTo>
                  <a:lnTo>
                    <a:pt x="81153" y="143192"/>
                  </a:lnTo>
                  <a:lnTo>
                    <a:pt x="79984" y="142214"/>
                  </a:lnTo>
                  <a:lnTo>
                    <a:pt x="77901" y="141973"/>
                  </a:lnTo>
                  <a:lnTo>
                    <a:pt x="75755" y="142417"/>
                  </a:lnTo>
                  <a:lnTo>
                    <a:pt x="74612" y="144170"/>
                  </a:lnTo>
                  <a:lnTo>
                    <a:pt x="75145" y="146786"/>
                  </a:lnTo>
                  <a:lnTo>
                    <a:pt x="75628" y="147447"/>
                  </a:lnTo>
                  <a:lnTo>
                    <a:pt x="76974" y="148463"/>
                  </a:lnTo>
                  <a:lnTo>
                    <a:pt x="77914" y="148729"/>
                  </a:lnTo>
                  <a:lnTo>
                    <a:pt x="79222" y="148450"/>
                  </a:lnTo>
                  <a:lnTo>
                    <a:pt x="81038" y="147421"/>
                  </a:lnTo>
                  <a:lnTo>
                    <a:pt x="81737" y="146050"/>
                  </a:lnTo>
                  <a:close/>
                </a:path>
                <a:path w="169544" h="353060">
                  <a:moveTo>
                    <a:pt x="82257" y="329120"/>
                  </a:moveTo>
                  <a:lnTo>
                    <a:pt x="81788" y="325488"/>
                  </a:lnTo>
                  <a:lnTo>
                    <a:pt x="80137" y="324218"/>
                  </a:lnTo>
                  <a:lnTo>
                    <a:pt x="76517" y="324688"/>
                  </a:lnTo>
                  <a:lnTo>
                    <a:pt x="75234" y="326326"/>
                  </a:lnTo>
                  <a:lnTo>
                    <a:pt x="75501" y="328447"/>
                  </a:lnTo>
                  <a:lnTo>
                    <a:pt x="75920" y="329425"/>
                  </a:lnTo>
                  <a:lnTo>
                    <a:pt x="76581" y="330517"/>
                  </a:lnTo>
                  <a:lnTo>
                    <a:pt x="77825" y="331190"/>
                  </a:lnTo>
                  <a:lnTo>
                    <a:pt x="80975" y="330784"/>
                  </a:lnTo>
                  <a:lnTo>
                    <a:pt x="82257" y="329120"/>
                  </a:lnTo>
                  <a:close/>
                </a:path>
                <a:path w="169544" h="353060">
                  <a:moveTo>
                    <a:pt x="86029" y="52692"/>
                  </a:moveTo>
                  <a:lnTo>
                    <a:pt x="84861" y="53594"/>
                  </a:lnTo>
                  <a:lnTo>
                    <a:pt x="85356" y="53416"/>
                  </a:lnTo>
                  <a:lnTo>
                    <a:pt x="85750" y="53111"/>
                  </a:lnTo>
                  <a:lnTo>
                    <a:pt x="86029" y="52692"/>
                  </a:lnTo>
                  <a:close/>
                </a:path>
                <a:path w="169544" h="353060">
                  <a:moveTo>
                    <a:pt x="86321" y="167716"/>
                  </a:moveTo>
                  <a:lnTo>
                    <a:pt x="85991" y="166928"/>
                  </a:lnTo>
                  <a:lnTo>
                    <a:pt x="84709" y="165646"/>
                  </a:lnTo>
                  <a:lnTo>
                    <a:pt x="83921" y="165315"/>
                  </a:lnTo>
                  <a:lnTo>
                    <a:pt x="82105" y="165315"/>
                  </a:lnTo>
                  <a:lnTo>
                    <a:pt x="81318" y="165646"/>
                  </a:lnTo>
                  <a:lnTo>
                    <a:pt x="80035" y="166928"/>
                  </a:lnTo>
                  <a:lnTo>
                    <a:pt x="79705" y="167716"/>
                  </a:lnTo>
                  <a:lnTo>
                    <a:pt x="79705" y="169545"/>
                  </a:lnTo>
                  <a:lnTo>
                    <a:pt x="80035" y="170332"/>
                  </a:lnTo>
                  <a:lnTo>
                    <a:pt x="81318" y="171627"/>
                  </a:lnTo>
                  <a:lnTo>
                    <a:pt x="82105" y="171945"/>
                  </a:lnTo>
                  <a:lnTo>
                    <a:pt x="83921" y="171945"/>
                  </a:lnTo>
                  <a:lnTo>
                    <a:pt x="84709" y="171627"/>
                  </a:lnTo>
                  <a:lnTo>
                    <a:pt x="85991" y="170332"/>
                  </a:lnTo>
                  <a:lnTo>
                    <a:pt x="86321" y="169545"/>
                  </a:lnTo>
                  <a:lnTo>
                    <a:pt x="86321" y="167716"/>
                  </a:lnTo>
                  <a:close/>
                </a:path>
                <a:path w="169544" h="353060">
                  <a:moveTo>
                    <a:pt x="86969" y="350710"/>
                  </a:moveTo>
                  <a:lnTo>
                    <a:pt x="86715" y="348691"/>
                  </a:lnTo>
                  <a:lnTo>
                    <a:pt x="86220" y="347332"/>
                  </a:lnTo>
                  <a:lnTo>
                    <a:pt x="85509" y="346583"/>
                  </a:lnTo>
                  <a:lnTo>
                    <a:pt x="83591" y="345960"/>
                  </a:lnTo>
                  <a:lnTo>
                    <a:pt x="81241" y="346252"/>
                  </a:lnTo>
                  <a:lnTo>
                    <a:pt x="79959" y="347916"/>
                  </a:lnTo>
                  <a:lnTo>
                    <a:pt x="80429" y="351548"/>
                  </a:lnTo>
                  <a:lnTo>
                    <a:pt x="82080" y="352831"/>
                  </a:lnTo>
                  <a:lnTo>
                    <a:pt x="85699" y="352374"/>
                  </a:lnTo>
                  <a:lnTo>
                    <a:pt x="86969" y="350710"/>
                  </a:lnTo>
                  <a:close/>
                </a:path>
                <a:path w="169544" h="353060">
                  <a:moveTo>
                    <a:pt x="87858" y="71780"/>
                  </a:moveTo>
                  <a:lnTo>
                    <a:pt x="87642" y="68148"/>
                  </a:lnTo>
                  <a:lnTo>
                    <a:pt x="86106" y="66776"/>
                  </a:lnTo>
                  <a:lnTo>
                    <a:pt x="84315" y="66852"/>
                  </a:lnTo>
                  <a:lnTo>
                    <a:pt x="84836" y="66192"/>
                  </a:lnTo>
                  <a:lnTo>
                    <a:pt x="85115" y="65341"/>
                  </a:lnTo>
                  <a:lnTo>
                    <a:pt x="84810" y="62623"/>
                  </a:lnTo>
                  <a:lnTo>
                    <a:pt x="83172" y="61302"/>
                  </a:lnTo>
                  <a:lnTo>
                    <a:pt x="79552" y="61696"/>
                  </a:lnTo>
                  <a:lnTo>
                    <a:pt x="78244" y="63347"/>
                  </a:lnTo>
                  <a:lnTo>
                    <a:pt x="78638" y="66916"/>
                  </a:lnTo>
                  <a:lnTo>
                    <a:pt x="80175" y="68173"/>
                  </a:lnTo>
                  <a:lnTo>
                    <a:pt x="81902" y="68072"/>
                  </a:lnTo>
                  <a:lnTo>
                    <a:pt x="81407" y="68694"/>
                  </a:lnTo>
                  <a:lnTo>
                    <a:pt x="81102" y="69481"/>
                  </a:lnTo>
                  <a:lnTo>
                    <a:pt x="81254" y="72161"/>
                  </a:lnTo>
                  <a:lnTo>
                    <a:pt x="82816" y="73571"/>
                  </a:lnTo>
                  <a:lnTo>
                    <a:pt x="86461" y="73355"/>
                  </a:lnTo>
                  <a:lnTo>
                    <a:pt x="87858" y="71780"/>
                  </a:lnTo>
                  <a:close/>
                </a:path>
                <a:path w="169544" h="353060">
                  <a:moveTo>
                    <a:pt x="88442" y="139484"/>
                  </a:moveTo>
                  <a:lnTo>
                    <a:pt x="88341" y="137858"/>
                  </a:lnTo>
                  <a:lnTo>
                    <a:pt x="87845" y="137185"/>
                  </a:lnTo>
                  <a:lnTo>
                    <a:pt x="86779" y="136588"/>
                  </a:lnTo>
                  <a:lnTo>
                    <a:pt x="86372" y="136448"/>
                  </a:lnTo>
                  <a:lnTo>
                    <a:pt x="84632" y="136563"/>
                  </a:lnTo>
                  <a:lnTo>
                    <a:pt x="83705" y="137604"/>
                  </a:lnTo>
                  <a:lnTo>
                    <a:pt x="83680" y="138963"/>
                  </a:lnTo>
                  <a:lnTo>
                    <a:pt x="83769" y="140271"/>
                  </a:lnTo>
                  <a:lnTo>
                    <a:pt x="84874" y="141262"/>
                  </a:lnTo>
                  <a:lnTo>
                    <a:pt x="86690" y="141160"/>
                  </a:lnTo>
                  <a:lnTo>
                    <a:pt x="87122" y="140931"/>
                  </a:lnTo>
                  <a:lnTo>
                    <a:pt x="88061" y="140182"/>
                  </a:lnTo>
                  <a:lnTo>
                    <a:pt x="88442" y="139484"/>
                  </a:lnTo>
                  <a:close/>
                </a:path>
                <a:path w="169544" h="353060">
                  <a:moveTo>
                    <a:pt x="88620" y="156095"/>
                  </a:moveTo>
                  <a:lnTo>
                    <a:pt x="88214" y="154190"/>
                  </a:lnTo>
                  <a:lnTo>
                    <a:pt x="86969" y="153365"/>
                  </a:lnTo>
                  <a:lnTo>
                    <a:pt x="84416" y="153885"/>
                  </a:lnTo>
                  <a:lnTo>
                    <a:pt x="83604" y="155130"/>
                  </a:lnTo>
                  <a:lnTo>
                    <a:pt x="83921" y="156705"/>
                  </a:lnTo>
                  <a:lnTo>
                    <a:pt x="84721" y="158000"/>
                  </a:lnTo>
                  <a:lnTo>
                    <a:pt x="85661" y="158445"/>
                  </a:lnTo>
                  <a:lnTo>
                    <a:pt x="87363" y="158026"/>
                  </a:lnTo>
                  <a:lnTo>
                    <a:pt x="87845" y="157695"/>
                  </a:lnTo>
                  <a:lnTo>
                    <a:pt x="88468" y="156718"/>
                  </a:lnTo>
                  <a:lnTo>
                    <a:pt x="88620" y="156095"/>
                  </a:lnTo>
                  <a:close/>
                </a:path>
                <a:path w="169544" h="353060">
                  <a:moveTo>
                    <a:pt x="89319" y="206057"/>
                  </a:moveTo>
                  <a:lnTo>
                    <a:pt x="88049" y="206171"/>
                  </a:lnTo>
                  <a:lnTo>
                    <a:pt x="86906" y="205257"/>
                  </a:lnTo>
                  <a:lnTo>
                    <a:pt x="86715" y="203593"/>
                  </a:lnTo>
                  <a:lnTo>
                    <a:pt x="86918" y="202895"/>
                  </a:lnTo>
                  <a:lnTo>
                    <a:pt x="85674" y="203111"/>
                  </a:lnTo>
                  <a:lnTo>
                    <a:pt x="84975" y="203949"/>
                  </a:lnTo>
                  <a:lnTo>
                    <a:pt x="84797" y="205435"/>
                  </a:lnTo>
                  <a:lnTo>
                    <a:pt x="85115" y="206959"/>
                  </a:lnTo>
                  <a:lnTo>
                    <a:pt x="86372" y="207784"/>
                  </a:lnTo>
                  <a:lnTo>
                    <a:pt x="87642" y="207518"/>
                  </a:lnTo>
                  <a:lnTo>
                    <a:pt x="88519" y="207251"/>
                  </a:lnTo>
                  <a:lnTo>
                    <a:pt x="89065" y="206717"/>
                  </a:lnTo>
                  <a:lnTo>
                    <a:pt x="89319" y="206057"/>
                  </a:lnTo>
                  <a:close/>
                </a:path>
                <a:path w="169544" h="353060">
                  <a:moveTo>
                    <a:pt x="90982" y="126136"/>
                  </a:moveTo>
                  <a:lnTo>
                    <a:pt x="90766" y="122478"/>
                  </a:lnTo>
                  <a:lnTo>
                    <a:pt x="89204" y="121081"/>
                  </a:lnTo>
                  <a:lnTo>
                    <a:pt x="85496" y="121412"/>
                  </a:lnTo>
                  <a:lnTo>
                    <a:pt x="84175" y="122910"/>
                  </a:lnTo>
                  <a:lnTo>
                    <a:pt x="84416" y="126530"/>
                  </a:lnTo>
                  <a:lnTo>
                    <a:pt x="85953" y="127901"/>
                  </a:lnTo>
                  <a:lnTo>
                    <a:pt x="89598" y="127698"/>
                  </a:lnTo>
                  <a:lnTo>
                    <a:pt x="90982" y="126136"/>
                  </a:lnTo>
                  <a:close/>
                </a:path>
                <a:path w="169544" h="353060">
                  <a:moveTo>
                    <a:pt x="92964" y="190919"/>
                  </a:moveTo>
                  <a:lnTo>
                    <a:pt x="92227" y="187325"/>
                  </a:lnTo>
                  <a:lnTo>
                    <a:pt x="90487" y="186182"/>
                  </a:lnTo>
                  <a:lnTo>
                    <a:pt x="86918" y="186918"/>
                  </a:lnTo>
                  <a:lnTo>
                    <a:pt x="85763" y="188671"/>
                  </a:lnTo>
                  <a:lnTo>
                    <a:pt x="86258" y="191058"/>
                  </a:lnTo>
                  <a:lnTo>
                    <a:pt x="86969" y="191985"/>
                  </a:lnTo>
                  <a:lnTo>
                    <a:pt x="88112" y="191782"/>
                  </a:lnTo>
                  <a:lnTo>
                    <a:pt x="89166" y="192239"/>
                  </a:lnTo>
                  <a:lnTo>
                    <a:pt x="89903" y="193027"/>
                  </a:lnTo>
                  <a:lnTo>
                    <a:pt x="91821" y="192659"/>
                  </a:lnTo>
                  <a:lnTo>
                    <a:pt x="92964" y="190919"/>
                  </a:lnTo>
                  <a:close/>
                </a:path>
                <a:path w="169544" h="353060">
                  <a:moveTo>
                    <a:pt x="96304" y="88011"/>
                  </a:moveTo>
                  <a:lnTo>
                    <a:pt x="95961" y="82029"/>
                  </a:lnTo>
                  <a:lnTo>
                    <a:pt x="93408" y="79743"/>
                  </a:lnTo>
                  <a:lnTo>
                    <a:pt x="90030" y="79946"/>
                  </a:lnTo>
                  <a:lnTo>
                    <a:pt x="89344" y="80213"/>
                  </a:lnTo>
                  <a:lnTo>
                    <a:pt x="89217" y="81280"/>
                  </a:lnTo>
                  <a:lnTo>
                    <a:pt x="89382" y="79692"/>
                  </a:lnTo>
                  <a:lnTo>
                    <a:pt x="89306" y="78943"/>
                  </a:lnTo>
                  <a:lnTo>
                    <a:pt x="88874" y="78333"/>
                  </a:lnTo>
                  <a:lnTo>
                    <a:pt x="87845" y="77698"/>
                  </a:lnTo>
                  <a:lnTo>
                    <a:pt x="87337" y="77533"/>
                  </a:lnTo>
                  <a:lnTo>
                    <a:pt x="85496" y="77724"/>
                  </a:lnTo>
                  <a:lnTo>
                    <a:pt x="84556" y="78905"/>
                  </a:lnTo>
                  <a:lnTo>
                    <a:pt x="84734" y="80454"/>
                  </a:lnTo>
                  <a:lnTo>
                    <a:pt x="85217" y="81534"/>
                  </a:lnTo>
                  <a:lnTo>
                    <a:pt x="85750" y="82016"/>
                  </a:lnTo>
                  <a:lnTo>
                    <a:pt x="86995" y="82321"/>
                  </a:lnTo>
                  <a:lnTo>
                    <a:pt x="86410" y="82207"/>
                  </a:lnTo>
                  <a:lnTo>
                    <a:pt x="85661" y="83439"/>
                  </a:lnTo>
                  <a:lnTo>
                    <a:pt x="85267" y="84480"/>
                  </a:lnTo>
                  <a:lnTo>
                    <a:pt x="85369" y="86106"/>
                  </a:lnTo>
                  <a:lnTo>
                    <a:pt x="90576" y="90766"/>
                  </a:lnTo>
                  <a:lnTo>
                    <a:pt x="94030" y="90576"/>
                  </a:lnTo>
                  <a:lnTo>
                    <a:pt x="96304" y="88011"/>
                  </a:lnTo>
                  <a:close/>
                </a:path>
                <a:path w="169544" h="353060">
                  <a:moveTo>
                    <a:pt x="96545" y="105841"/>
                  </a:moveTo>
                  <a:lnTo>
                    <a:pt x="96012" y="104559"/>
                  </a:lnTo>
                  <a:lnTo>
                    <a:pt x="93903" y="102450"/>
                  </a:lnTo>
                  <a:lnTo>
                    <a:pt x="92633" y="101917"/>
                  </a:lnTo>
                  <a:lnTo>
                    <a:pt x="89649" y="101917"/>
                  </a:lnTo>
                  <a:lnTo>
                    <a:pt x="88366" y="102450"/>
                  </a:lnTo>
                  <a:lnTo>
                    <a:pt x="86258" y="104559"/>
                  </a:lnTo>
                  <a:lnTo>
                    <a:pt x="85725" y="105841"/>
                  </a:lnTo>
                  <a:lnTo>
                    <a:pt x="85725" y="108826"/>
                  </a:lnTo>
                  <a:lnTo>
                    <a:pt x="86258" y="110109"/>
                  </a:lnTo>
                  <a:lnTo>
                    <a:pt x="88366" y="112217"/>
                  </a:lnTo>
                  <a:lnTo>
                    <a:pt x="89649" y="112750"/>
                  </a:lnTo>
                  <a:lnTo>
                    <a:pt x="92633" y="112750"/>
                  </a:lnTo>
                  <a:lnTo>
                    <a:pt x="93903" y="112217"/>
                  </a:lnTo>
                  <a:lnTo>
                    <a:pt x="96012" y="110109"/>
                  </a:lnTo>
                  <a:lnTo>
                    <a:pt x="96545" y="108826"/>
                  </a:lnTo>
                  <a:lnTo>
                    <a:pt x="96545" y="105841"/>
                  </a:lnTo>
                  <a:close/>
                </a:path>
                <a:path w="169544" h="353060">
                  <a:moveTo>
                    <a:pt x="98539" y="175983"/>
                  </a:moveTo>
                  <a:lnTo>
                    <a:pt x="98298" y="175234"/>
                  </a:lnTo>
                  <a:lnTo>
                    <a:pt x="97104" y="175590"/>
                  </a:lnTo>
                  <a:lnTo>
                    <a:pt x="95872" y="174942"/>
                  </a:lnTo>
                  <a:lnTo>
                    <a:pt x="95453" y="173786"/>
                  </a:lnTo>
                  <a:lnTo>
                    <a:pt x="94754" y="174015"/>
                  </a:lnTo>
                  <a:lnTo>
                    <a:pt x="94246" y="174523"/>
                  </a:lnTo>
                  <a:lnTo>
                    <a:pt x="93827" y="175577"/>
                  </a:lnTo>
                  <a:lnTo>
                    <a:pt x="93738" y="176022"/>
                  </a:lnTo>
                  <a:lnTo>
                    <a:pt x="94018" y="177330"/>
                  </a:lnTo>
                  <a:lnTo>
                    <a:pt x="94640" y="177939"/>
                  </a:lnTo>
                  <a:lnTo>
                    <a:pt x="95719" y="178320"/>
                  </a:lnTo>
                  <a:lnTo>
                    <a:pt x="96431" y="178320"/>
                  </a:lnTo>
                  <a:lnTo>
                    <a:pt x="97447" y="178142"/>
                  </a:lnTo>
                  <a:lnTo>
                    <a:pt x="98044" y="177546"/>
                  </a:lnTo>
                  <a:lnTo>
                    <a:pt x="98463" y="176403"/>
                  </a:lnTo>
                  <a:lnTo>
                    <a:pt x="98539" y="175983"/>
                  </a:lnTo>
                  <a:close/>
                </a:path>
                <a:path w="169544" h="353060">
                  <a:moveTo>
                    <a:pt x="104000" y="132207"/>
                  </a:moveTo>
                  <a:lnTo>
                    <a:pt x="103886" y="130302"/>
                  </a:lnTo>
                  <a:lnTo>
                    <a:pt x="102781" y="129298"/>
                  </a:lnTo>
                  <a:lnTo>
                    <a:pt x="100952" y="129400"/>
                  </a:lnTo>
                  <a:lnTo>
                    <a:pt x="100520" y="129628"/>
                  </a:lnTo>
                  <a:lnTo>
                    <a:pt x="99580" y="130403"/>
                  </a:lnTo>
                  <a:lnTo>
                    <a:pt x="99212" y="131089"/>
                  </a:lnTo>
                  <a:lnTo>
                    <a:pt x="99339" y="133172"/>
                  </a:lnTo>
                  <a:lnTo>
                    <a:pt x="100457" y="134162"/>
                  </a:lnTo>
                  <a:lnTo>
                    <a:pt x="102438" y="134048"/>
                  </a:lnTo>
                  <a:lnTo>
                    <a:pt x="103022" y="133692"/>
                  </a:lnTo>
                  <a:lnTo>
                    <a:pt x="103784" y="132753"/>
                  </a:lnTo>
                  <a:lnTo>
                    <a:pt x="104000" y="132207"/>
                  </a:lnTo>
                  <a:close/>
                </a:path>
                <a:path w="169544" h="353060">
                  <a:moveTo>
                    <a:pt x="104724" y="59829"/>
                  </a:moveTo>
                  <a:lnTo>
                    <a:pt x="104076" y="53886"/>
                  </a:lnTo>
                  <a:lnTo>
                    <a:pt x="101409" y="51727"/>
                  </a:lnTo>
                  <a:lnTo>
                    <a:pt x="96697" y="52247"/>
                  </a:lnTo>
                  <a:lnTo>
                    <a:pt x="95326" y="53289"/>
                  </a:lnTo>
                  <a:lnTo>
                    <a:pt x="93891" y="55676"/>
                  </a:lnTo>
                  <a:lnTo>
                    <a:pt x="93522" y="56807"/>
                  </a:lnTo>
                  <a:lnTo>
                    <a:pt x="93916" y="60426"/>
                  </a:lnTo>
                  <a:lnTo>
                    <a:pt x="95707" y="62204"/>
                  </a:lnTo>
                  <a:lnTo>
                    <a:pt x="99034" y="62890"/>
                  </a:lnTo>
                  <a:lnTo>
                    <a:pt x="102590" y="62509"/>
                  </a:lnTo>
                  <a:lnTo>
                    <a:pt x="104724" y="59829"/>
                  </a:lnTo>
                  <a:close/>
                </a:path>
                <a:path w="169544" h="353060">
                  <a:moveTo>
                    <a:pt x="104775" y="71767"/>
                  </a:moveTo>
                  <a:lnTo>
                    <a:pt x="104622" y="69113"/>
                  </a:lnTo>
                  <a:lnTo>
                    <a:pt x="103060" y="67729"/>
                  </a:lnTo>
                  <a:lnTo>
                    <a:pt x="99936" y="67906"/>
                  </a:lnTo>
                  <a:lnTo>
                    <a:pt x="98894" y="68732"/>
                  </a:lnTo>
                  <a:lnTo>
                    <a:pt x="98221" y="70307"/>
                  </a:lnTo>
                  <a:lnTo>
                    <a:pt x="98094" y="70802"/>
                  </a:lnTo>
                  <a:lnTo>
                    <a:pt x="98209" y="71640"/>
                  </a:lnTo>
                  <a:lnTo>
                    <a:pt x="98742" y="70954"/>
                  </a:lnTo>
                  <a:lnTo>
                    <a:pt x="99517" y="70485"/>
                  </a:lnTo>
                  <a:lnTo>
                    <a:pt x="98742" y="70967"/>
                  </a:lnTo>
                  <a:lnTo>
                    <a:pt x="98209" y="71640"/>
                  </a:lnTo>
                  <a:lnTo>
                    <a:pt x="97701" y="72301"/>
                  </a:lnTo>
                  <a:lnTo>
                    <a:pt x="97421" y="73139"/>
                  </a:lnTo>
                  <a:lnTo>
                    <a:pt x="97536" y="74180"/>
                  </a:lnTo>
                  <a:lnTo>
                    <a:pt x="97828" y="75209"/>
                  </a:lnTo>
                  <a:lnTo>
                    <a:pt x="98247" y="75882"/>
                  </a:lnTo>
                  <a:lnTo>
                    <a:pt x="99517" y="76809"/>
                  </a:lnTo>
                  <a:lnTo>
                    <a:pt x="100317" y="77076"/>
                  </a:lnTo>
                  <a:lnTo>
                    <a:pt x="101625" y="76923"/>
                  </a:lnTo>
                  <a:lnTo>
                    <a:pt x="103543" y="75933"/>
                  </a:lnTo>
                  <a:lnTo>
                    <a:pt x="104241" y="74676"/>
                  </a:lnTo>
                  <a:lnTo>
                    <a:pt x="103733" y="71412"/>
                  </a:lnTo>
                  <a:lnTo>
                    <a:pt x="102184" y="70192"/>
                  </a:lnTo>
                  <a:lnTo>
                    <a:pt x="103733" y="71399"/>
                  </a:lnTo>
                  <a:lnTo>
                    <a:pt x="104038" y="73113"/>
                  </a:lnTo>
                  <a:lnTo>
                    <a:pt x="104495" y="72517"/>
                  </a:lnTo>
                  <a:lnTo>
                    <a:pt x="104775" y="71767"/>
                  </a:lnTo>
                  <a:close/>
                </a:path>
                <a:path w="169544" h="353060">
                  <a:moveTo>
                    <a:pt x="106121" y="95135"/>
                  </a:moveTo>
                  <a:lnTo>
                    <a:pt x="103606" y="91770"/>
                  </a:lnTo>
                  <a:lnTo>
                    <a:pt x="103847" y="92163"/>
                  </a:lnTo>
                  <a:lnTo>
                    <a:pt x="104228" y="93649"/>
                  </a:lnTo>
                  <a:lnTo>
                    <a:pt x="103479" y="94932"/>
                  </a:lnTo>
                  <a:lnTo>
                    <a:pt x="101168" y="95516"/>
                  </a:lnTo>
                  <a:lnTo>
                    <a:pt x="100152" y="95034"/>
                  </a:lnTo>
                  <a:lnTo>
                    <a:pt x="99644" y="94157"/>
                  </a:lnTo>
                  <a:lnTo>
                    <a:pt x="99479" y="94780"/>
                  </a:lnTo>
                  <a:lnTo>
                    <a:pt x="99606" y="96951"/>
                  </a:lnTo>
                  <a:lnTo>
                    <a:pt x="101168" y="98348"/>
                  </a:lnTo>
                  <a:lnTo>
                    <a:pt x="104432" y="98158"/>
                  </a:lnTo>
                  <a:lnTo>
                    <a:pt x="105562" y="97155"/>
                  </a:lnTo>
                  <a:lnTo>
                    <a:pt x="106121" y="95135"/>
                  </a:lnTo>
                  <a:close/>
                </a:path>
                <a:path w="169544" h="353060">
                  <a:moveTo>
                    <a:pt x="109334" y="115874"/>
                  </a:moveTo>
                  <a:lnTo>
                    <a:pt x="109004" y="115087"/>
                  </a:lnTo>
                  <a:lnTo>
                    <a:pt x="107721" y="113792"/>
                  </a:lnTo>
                  <a:lnTo>
                    <a:pt x="106934" y="113474"/>
                  </a:lnTo>
                  <a:lnTo>
                    <a:pt x="105117" y="113474"/>
                  </a:lnTo>
                  <a:lnTo>
                    <a:pt x="104330" y="113792"/>
                  </a:lnTo>
                  <a:lnTo>
                    <a:pt x="103047" y="115087"/>
                  </a:lnTo>
                  <a:lnTo>
                    <a:pt x="102717" y="115874"/>
                  </a:lnTo>
                  <a:lnTo>
                    <a:pt x="102717" y="117703"/>
                  </a:lnTo>
                  <a:lnTo>
                    <a:pt x="103047" y="118491"/>
                  </a:lnTo>
                  <a:lnTo>
                    <a:pt x="104330" y="119773"/>
                  </a:lnTo>
                  <a:lnTo>
                    <a:pt x="105117" y="120103"/>
                  </a:lnTo>
                  <a:lnTo>
                    <a:pt x="106934" y="120103"/>
                  </a:lnTo>
                  <a:lnTo>
                    <a:pt x="107721" y="119773"/>
                  </a:lnTo>
                  <a:lnTo>
                    <a:pt x="109004" y="118491"/>
                  </a:lnTo>
                  <a:lnTo>
                    <a:pt x="109334" y="117703"/>
                  </a:lnTo>
                  <a:lnTo>
                    <a:pt x="109334" y="115874"/>
                  </a:lnTo>
                  <a:close/>
                </a:path>
                <a:path w="169544" h="353060">
                  <a:moveTo>
                    <a:pt x="110197" y="83985"/>
                  </a:moveTo>
                  <a:lnTo>
                    <a:pt x="110083" y="81991"/>
                  </a:lnTo>
                  <a:lnTo>
                    <a:pt x="109728" y="81407"/>
                  </a:lnTo>
                  <a:lnTo>
                    <a:pt x="109220" y="81000"/>
                  </a:lnTo>
                  <a:lnTo>
                    <a:pt x="108508" y="80772"/>
                  </a:lnTo>
                  <a:lnTo>
                    <a:pt x="108191" y="80556"/>
                  </a:lnTo>
                  <a:lnTo>
                    <a:pt x="107645" y="80479"/>
                  </a:lnTo>
                  <a:lnTo>
                    <a:pt x="106337" y="80556"/>
                  </a:lnTo>
                  <a:lnTo>
                    <a:pt x="105346" y="81661"/>
                  </a:lnTo>
                  <a:lnTo>
                    <a:pt x="105498" y="84264"/>
                  </a:lnTo>
                  <a:lnTo>
                    <a:pt x="106603" y="85267"/>
                  </a:lnTo>
                  <a:lnTo>
                    <a:pt x="109207" y="85115"/>
                  </a:lnTo>
                  <a:lnTo>
                    <a:pt x="110197" y="83985"/>
                  </a:lnTo>
                  <a:close/>
                </a:path>
                <a:path w="169544" h="353060">
                  <a:moveTo>
                    <a:pt x="117157" y="105308"/>
                  </a:moveTo>
                  <a:lnTo>
                    <a:pt x="117043" y="103301"/>
                  </a:lnTo>
                  <a:lnTo>
                    <a:pt x="116687" y="102717"/>
                  </a:lnTo>
                  <a:lnTo>
                    <a:pt x="116166" y="102298"/>
                  </a:lnTo>
                  <a:lnTo>
                    <a:pt x="116459" y="103987"/>
                  </a:lnTo>
                  <a:lnTo>
                    <a:pt x="115443" y="105638"/>
                  </a:lnTo>
                  <a:lnTo>
                    <a:pt x="113766" y="106070"/>
                  </a:lnTo>
                  <a:lnTo>
                    <a:pt x="113474" y="106083"/>
                  </a:lnTo>
                  <a:lnTo>
                    <a:pt x="113880" y="106349"/>
                  </a:lnTo>
                  <a:lnTo>
                    <a:pt x="114350" y="106527"/>
                  </a:lnTo>
                  <a:lnTo>
                    <a:pt x="116166" y="106426"/>
                  </a:lnTo>
                  <a:lnTo>
                    <a:pt x="117157" y="105308"/>
                  </a:lnTo>
                  <a:close/>
                </a:path>
                <a:path w="169544" h="353060">
                  <a:moveTo>
                    <a:pt x="118694" y="70408"/>
                  </a:moveTo>
                  <a:lnTo>
                    <a:pt x="117906" y="69621"/>
                  </a:lnTo>
                  <a:lnTo>
                    <a:pt x="114769" y="69621"/>
                  </a:lnTo>
                  <a:lnTo>
                    <a:pt x="113982" y="70408"/>
                  </a:lnTo>
                  <a:lnTo>
                    <a:pt x="113982" y="73545"/>
                  </a:lnTo>
                  <a:lnTo>
                    <a:pt x="114769" y="74333"/>
                  </a:lnTo>
                  <a:lnTo>
                    <a:pt x="117906" y="74333"/>
                  </a:lnTo>
                  <a:lnTo>
                    <a:pt x="118694" y="73545"/>
                  </a:lnTo>
                  <a:lnTo>
                    <a:pt x="118694" y="70408"/>
                  </a:lnTo>
                  <a:close/>
                </a:path>
                <a:path w="169544" h="353060">
                  <a:moveTo>
                    <a:pt x="120434" y="56667"/>
                  </a:moveTo>
                  <a:lnTo>
                    <a:pt x="120116" y="55880"/>
                  </a:lnTo>
                  <a:lnTo>
                    <a:pt x="118821" y="54584"/>
                  </a:lnTo>
                  <a:lnTo>
                    <a:pt x="118046" y="54267"/>
                  </a:lnTo>
                  <a:lnTo>
                    <a:pt x="116217" y="54267"/>
                  </a:lnTo>
                  <a:lnTo>
                    <a:pt x="115443" y="54584"/>
                  </a:lnTo>
                  <a:lnTo>
                    <a:pt x="114147" y="55880"/>
                  </a:lnTo>
                  <a:lnTo>
                    <a:pt x="113830" y="56667"/>
                  </a:lnTo>
                  <a:lnTo>
                    <a:pt x="113830" y="58496"/>
                  </a:lnTo>
                  <a:lnTo>
                    <a:pt x="114147" y="59270"/>
                  </a:lnTo>
                  <a:lnTo>
                    <a:pt x="115443" y="60566"/>
                  </a:lnTo>
                  <a:lnTo>
                    <a:pt x="116217" y="60896"/>
                  </a:lnTo>
                  <a:lnTo>
                    <a:pt x="118046" y="60896"/>
                  </a:lnTo>
                  <a:lnTo>
                    <a:pt x="118821" y="60566"/>
                  </a:lnTo>
                  <a:lnTo>
                    <a:pt x="120116" y="59270"/>
                  </a:lnTo>
                  <a:lnTo>
                    <a:pt x="120434" y="58496"/>
                  </a:lnTo>
                  <a:lnTo>
                    <a:pt x="120434" y="56667"/>
                  </a:lnTo>
                  <a:close/>
                </a:path>
                <a:path w="169544" h="353060">
                  <a:moveTo>
                    <a:pt x="125501" y="42633"/>
                  </a:moveTo>
                  <a:lnTo>
                    <a:pt x="124891" y="36995"/>
                  </a:lnTo>
                  <a:lnTo>
                    <a:pt x="122707" y="35102"/>
                  </a:lnTo>
                  <a:lnTo>
                    <a:pt x="119811" y="34925"/>
                  </a:lnTo>
                  <a:lnTo>
                    <a:pt x="119532" y="34836"/>
                  </a:lnTo>
                  <a:lnTo>
                    <a:pt x="116624" y="35153"/>
                  </a:lnTo>
                  <a:lnTo>
                    <a:pt x="114769" y="37249"/>
                  </a:lnTo>
                  <a:lnTo>
                    <a:pt x="114490" y="40106"/>
                  </a:lnTo>
                  <a:lnTo>
                    <a:pt x="114388" y="40462"/>
                  </a:lnTo>
                  <a:lnTo>
                    <a:pt x="114465" y="41109"/>
                  </a:lnTo>
                  <a:lnTo>
                    <a:pt x="114681" y="41605"/>
                  </a:lnTo>
                  <a:lnTo>
                    <a:pt x="114985" y="42760"/>
                  </a:lnTo>
                  <a:lnTo>
                    <a:pt x="115570" y="43789"/>
                  </a:lnTo>
                  <a:lnTo>
                    <a:pt x="116471" y="44500"/>
                  </a:lnTo>
                  <a:lnTo>
                    <a:pt x="116268" y="43954"/>
                  </a:lnTo>
                  <a:lnTo>
                    <a:pt x="116205" y="42354"/>
                  </a:lnTo>
                  <a:lnTo>
                    <a:pt x="117208" y="41249"/>
                  </a:lnTo>
                  <a:lnTo>
                    <a:pt x="119811" y="41135"/>
                  </a:lnTo>
                  <a:lnTo>
                    <a:pt x="120904" y="42151"/>
                  </a:lnTo>
                  <a:lnTo>
                    <a:pt x="120992" y="44373"/>
                  </a:lnTo>
                  <a:lnTo>
                    <a:pt x="120497" y="45161"/>
                  </a:lnTo>
                  <a:lnTo>
                    <a:pt x="119761" y="45580"/>
                  </a:lnTo>
                  <a:lnTo>
                    <a:pt x="120167" y="45669"/>
                  </a:lnTo>
                  <a:lnTo>
                    <a:pt x="123367" y="45313"/>
                  </a:lnTo>
                  <a:lnTo>
                    <a:pt x="125501" y="42633"/>
                  </a:lnTo>
                  <a:close/>
                </a:path>
                <a:path w="169544" h="353060">
                  <a:moveTo>
                    <a:pt x="133896" y="64135"/>
                  </a:moveTo>
                  <a:lnTo>
                    <a:pt x="133718" y="62522"/>
                  </a:lnTo>
                  <a:lnTo>
                    <a:pt x="132562" y="61595"/>
                  </a:lnTo>
                  <a:lnTo>
                    <a:pt x="129971" y="61874"/>
                  </a:lnTo>
                  <a:lnTo>
                    <a:pt x="129032" y="63042"/>
                  </a:lnTo>
                  <a:lnTo>
                    <a:pt x="129247" y="64960"/>
                  </a:lnTo>
                  <a:lnTo>
                    <a:pt x="129565" y="65493"/>
                  </a:lnTo>
                  <a:lnTo>
                    <a:pt x="130479" y="66268"/>
                  </a:lnTo>
                  <a:lnTo>
                    <a:pt x="131102" y="66497"/>
                  </a:lnTo>
                  <a:lnTo>
                    <a:pt x="132765" y="66319"/>
                  </a:lnTo>
                  <a:lnTo>
                    <a:pt x="133527" y="65608"/>
                  </a:lnTo>
                  <a:lnTo>
                    <a:pt x="133896" y="64135"/>
                  </a:lnTo>
                  <a:close/>
                </a:path>
                <a:path w="169544" h="353060">
                  <a:moveTo>
                    <a:pt x="134213" y="27978"/>
                  </a:moveTo>
                  <a:lnTo>
                    <a:pt x="133972" y="25768"/>
                  </a:lnTo>
                  <a:lnTo>
                    <a:pt x="133261" y="24892"/>
                  </a:lnTo>
                  <a:lnTo>
                    <a:pt x="131673" y="24079"/>
                  </a:lnTo>
                  <a:lnTo>
                    <a:pt x="130771" y="23939"/>
                  </a:lnTo>
                  <a:lnTo>
                    <a:pt x="128638" y="24168"/>
                  </a:lnTo>
                  <a:lnTo>
                    <a:pt x="127330" y="25806"/>
                  </a:lnTo>
                  <a:lnTo>
                    <a:pt x="127546" y="27787"/>
                  </a:lnTo>
                  <a:lnTo>
                    <a:pt x="127673" y="28079"/>
                  </a:lnTo>
                  <a:lnTo>
                    <a:pt x="128219" y="27559"/>
                  </a:lnTo>
                  <a:lnTo>
                    <a:pt x="128943" y="27190"/>
                  </a:lnTo>
                  <a:lnTo>
                    <a:pt x="131343" y="27089"/>
                  </a:lnTo>
                  <a:lnTo>
                    <a:pt x="132651" y="28168"/>
                  </a:lnTo>
                  <a:lnTo>
                    <a:pt x="133032" y="29641"/>
                  </a:lnTo>
                  <a:lnTo>
                    <a:pt x="133769" y="28956"/>
                  </a:lnTo>
                  <a:lnTo>
                    <a:pt x="134213" y="27978"/>
                  </a:lnTo>
                  <a:close/>
                </a:path>
                <a:path w="169544" h="353060">
                  <a:moveTo>
                    <a:pt x="138633" y="50393"/>
                  </a:moveTo>
                  <a:lnTo>
                    <a:pt x="138404" y="48285"/>
                  </a:lnTo>
                  <a:lnTo>
                    <a:pt x="138188" y="47790"/>
                  </a:lnTo>
                  <a:lnTo>
                    <a:pt x="137502" y="47307"/>
                  </a:lnTo>
                  <a:lnTo>
                    <a:pt x="136931" y="46723"/>
                  </a:lnTo>
                  <a:lnTo>
                    <a:pt x="136525" y="45974"/>
                  </a:lnTo>
                  <a:lnTo>
                    <a:pt x="135089" y="45605"/>
                  </a:lnTo>
                  <a:lnTo>
                    <a:pt x="133324" y="45796"/>
                  </a:lnTo>
                  <a:lnTo>
                    <a:pt x="132245" y="46901"/>
                  </a:lnTo>
                  <a:lnTo>
                    <a:pt x="131838" y="48933"/>
                  </a:lnTo>
                  <a:lnTo>
                    <a:pt x="132067" y="51117"/>
                  </a:lnTo>
                  <a:lnTo>
                    <a:pt x="133705" y="52425"/>
                  </a:lnTo>
                  <a:lnTo>
                    <a:pt x="137337" y="52031"/>
                  </a:lnTo>
                  <a:lnTo>
                    <a:pt x="138633" y="50393"/>
                  </a:lnTo>
                  <a:close/>
                </a:path>
                <a:path w="169544" h="353060">
                  <a:moveTo>
                    <a:pt x="140512" y="14960"/>
                  </a:moveTo>
                  <a:lnTo>
                    <a:pt x="140373" y="14122"/>
                  </a:lnTo>
                  <a:lnTo>
                    <a:pt x="138887" y="15100"/>
                  </a:lnTo>
                  <a:lnTo>
                    <a:pt x="139128" y="15709"/>
                  </a:lnTo>
                  <a:lnTo>
                    <a:pt x="139166" y="16611"/>
                  </a:lnTo>
                  <a:lnTo>
                    <a:pt x="138963" y="17106"/>
                  </a:lnTo>
                  <a:lnTo>
                    <a:pt x="138658" y="17513"/>
                  </a:lnTo>
                  <a:lnTo>
                    <a:pt x="138988" y="17335"/>
                  </a:lnTo>
                  <a:lnTo>
                    <a:pt x="139890" y="16446"/>
                  </a:lnTo>
                  <a:lnTo>
                    <a:pt x="140322" y="15786"/>
                  </a:lnTo>
                  <a:lnTo>
                    <a:pt x="140512" y="14960"/>
                  </a:lnTo>
                  <a:close/>
                </a:path>
                <a:path w="169544" h="353060">
                  <a:moveTo>
                    <a:pt x="145694" y="36893"/>
                  </a:moveTo>
                  <a:lnTo>
                    <a:pt x="145503" y="35166"/>
                  </a:lnTo>
                  <a:lnTo>
                    <a:pt x="144602" y="33832"/>
                  </a:lnTo>
                  <a:lnTo>
                    <a:pt x="143814" y="33413"/>
                  </a:lnTo>
                  <a:lnTo>
                    <a:pt x="141655" y="33655"/>
                  </a:lnTo>
                  <a:lnTo>
                    <a:pt x="140716" y="34810"/>
                  </a:lnTo>
                  <a:lnTo>
                    <a:pt x="140893" y="36410"/>
                  </a:lnTo>
                  <a:lnTo>
                    <a:pt x="141528" y="37719"/>
                  </a:lnTo>
                  <a:lnTo>
                    <a:pt x="142341" y="38201"/>
                  </a:lnTo>
                  <a:lnTo>
                    <a:pt x="144754" y="38061"/>
                  </a:lnTo>
                  <a:lnTo>
                    <a:pt x="145694" y="36893"/>
                  </a:lnTo>
                  <a:close/>
                </a:path>
                <a:path w="169544" h="353060">
                  <a:moveTo>
                    <a:pt x="154800" y="12763"/>
                  </a:moveTo>
                  <a:lnTo>
                    <a:pt x="154787" y="11645"/>
                  </a:lnTo>
                  <a:lnTo>
                    <a:pt x="154139" y="11544"/>
                  </a:lnTo>
                  <a:lnTo>
                    <a:pt x="153593" y="11214"/>
                  </a:lnTo>
                  <a:lnTo>
                    <a:pt x="153111" y="10782"/>
                  </a:lnTo>
                  <a:lnTo>
                    <a:pt x="152793" y="11620"/>
                  </a:lnTo>
                  <a:lnTo>
                    <a:pt x="151980" y="12242"/>
                  </a:lnTo>
                  <a:lnTo>
                    <a:pt x="151015" y="12280"/>
                  </a:lnTo>
                  <a:lnTo>
                    <a:pt x="150177" y="12153"/>
                  </a:lnTo>
                  <a:lnTo>
                    <a:pt x="150444" y="13411"/>
                  </a:lnTo>
                  <a:lnTo>
                    <a:pt x="151650" y="14224"/>
                  </a:lnTo>
                  <a:lnTo>
                    <a:pt x="154063" y="13766"/>
                  </a:lnTo>
                  <a:lnTo>
                    <a:pt x="154800" y="12763"/>
                  </a:lnTo>
                  <a:close/>
                </a:path>
                <a:path w="169544" h="353060">
                  <a:moveTo>
                    <a:pt x="169506" y="3289"/>
                  </a:moveTo>
                  <a:lnTo>
                    <a:pt x="169037" y="838"/>
                  </a:lnTo>
                  <a:lnTo>
                    <a:pt x="167792" y="0"/>
                  </a:lnTo>
                  <a:lnTo>
                    <a:pt x="165290" y="482"/>
                  </a:lnTo>
                  <a:lnTo>
                    <a:pt x="164477" y="1651"/>
                  </a:lnTo>
                  <a:lnTo>
                    <a:pt x="164896" y="4292"/>
                  </a:lnTo>
                  <a:lnTo>
                    <a:pt x="166128" y="5130"/>
                  </a:lnTo>
                  <a:lnTo>
                    <a:pt x="167690" y="4762"/>
                  </a:lnTo>
                  <a:lnTo>
                    <a:pt x="168795" y="4394"/>
                  </a:lnTo>
                  <a:lnTo>
                    <a:pt x="169506" y="3289"/>
                  </a:lnTo>
                  <a:close/>
                </a:path>
              </a:pathLst>
            </a:custGeom>
            <a:solidFill>
              <a:srgbClr val="7BB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16301" y="4718849"/>
              <a:ext cx="121920" cy="244475"/>
            </a:xfrm>
            <a:custGeom>
              <a:avLst/>
              <a:gdLst/>
              <a:ahLst/>
              <a:cxnLst/>
              <a:rect l="l" t="t" r="r" b="b"/>
              <a:pathLst>
                <a:path w="121919" h="244475">
                  <a:moveTo>
                    <a:pt x="6489" y="96329"/>
                  </a:moveTo>
                  <a:lnTo>
                    <a:pt x="5930" y="96583"/>
                  </a:lnTo>
                  <a:lnTo>
                    <a:pt x="3454" y="96862"/>
                  </a:lnTo>
                  <a:lnTo>
                    <a:pt x="1473" y="95783"/>
                  </a:lnTo>
                  <a:lnTo>
                    <a:pt x="406" y="94043"/>
                  </a:lnTo>
                  <a:lnTo>
                    <a:pt x="139" y="94602"/>
                  </a:lnTo>
                  <a:lnTo>
                    <a:pt x="0" y="95224"/>
                  </a:lnTo>
                  <a:lnTo>
                    <a:pt x="241" y="96774"/>
                  </a:lnTo>
                  <a:lnTo>
                    <a:pt x="723" y="97536"/>
                  </a:lnTo>
                  <a:lnTo>
                    <a:pt x="1397" y="98031"/>
                  </a:lnTo>
                  <a:lnTo>
                    <a:pt x="2108" y="97942"/>
                  </a:lnTo>
                  <a:lnTo>
                    <a:pt x="2768" y="98171"/>
                  </a:lnTo>
                  <a:lnTo>
                    <a:pt x="3263" y="98615"/>
                  </a:lnTo>
                  <a:lnTo>
                    <a:pt x="3873" y="98640"/>
                  </a:lnTo>
                  <a:lnTo>
                    <a:pt x="5156" y="98437"/>
                  </a:lnTo>
                  <a:lnTo>
                    <a:pt x="6134" y="97510"/>
                  </a:lnTo>
                  <a:lnTo>
                    <a:pt x="6489" y="96329"/>
                  </a:lnTo>
                  <a:close/>
                </a:path>
                <a:path w="121919" h="244475">
                  <a:moveTo>
                    <a:pt x="6705" y="128524"/>
                  </a:moveTo>
                  <a:lnTo>
                    <a:pt x="6464" y="127774"/>
                  </a:lnTo>
                  <a:lnTo>
                    <a:pt x="6464" y="128270"/>
                  </a:lnTo>
                  <a:lnTo>
                    <a:pt x="6705" y="128524"/>
                  </a:lnTo>
                  <a:close/>
                </a:path>
                <a:path w="121919" h="244475">
                  <a:moveTo>
                    <a:pt x="7366" y="129971"/>
                  </a:moveTo>
                  <a:lnTo>
                    <a:pt x="7302" y="129387"/>
                  </a:lnTo>
                  <a:lnTo>
                    <a:pt x="6934" y="128778"/>
                  </a:lnTo>
                  <a:lnTo>
                    <a:pt x="6705" y="128524"/>
                  </a:lnTo>
                  <a:lnTo>
                    <a:pt x="7086" y="129730"/>
                  </a:lnTo>
                  <a:lnTo>
                    <a:pt x="7366" y="129971"/>
                  </a:lnTo>
                  <a:close/>
                </a:path>
                <a:path w="121919" h="244475">
                  <a:moveTo>
                    <a:pt x="10210" y="47294"/>
                  </a:moveTo>
                  <a:lnTo>
                    <a:pt x="10007" y="45935"/>
                  </a:lnTo>
                  <a:lnTo>
                    <a:pt x="8445" y="49263"/>
                  </a:lnTo>
                  <a:lnTo>
                    <a:pt x="9550" y="48590"/>
                  </a:lnTo>
                  <a:lnTo>
                    <a:pt x="10210" y="47294"/>
                  </a:lnTo>
                  <a:close/>
                </a:path>
                <a:path w="121919" h="244475">
                  <a:moveTo>
                    <a:pt x="10617" y="131470"/>
                  </a:moveTo>
                  <a:lnTo>
                    <a:pt x="8699" y="131127"/>
                  </a:lnTo>
                  <a:lnTo>
                    <a:pt x="7366" y="129971"/>
                  </a:lnTo>
                  <a:lnTo>
                    <a:pt x="7340" y="130543"/>
                  </a:lnTo>
                  <a:lnTo>
                    <a:pt x="8153" y="131394"/>
                  </a:lnTo>
                  <a:lnTo>
                    <a:pt x="9372" y="131826"/>
                  </a:lnTo>
                  <a:lnTo>
                    <a:pt x="10617" y="131470"/>
                  </a:lnTo>
                  <a:close/>
                </a:path>
                <a:path w="121919" h="244475">
                  <a:moveTo>
                    <a:pt x="10858" y="72771"/>
                  </a:moveTo>
                  <a:lnTo>
                    <a:pt x="10312" y="69329"/>
                  </a:lnTo>
                  <a:lnTo>
                    <a:pt x="8623" y="68084"/>
                  </a:lnTo>
                  <a:lnTo>
                    <a:pt x="5016" y="68656"/>
                  </a:lnTo>
                  <a:lnTo>
                    <a:pt x="3784" y="70345"/>
                  </a:lnTo>
                  <a:lnTo>
                    <a:pt x="4292" y="73545"/>
                  </a:lnTo>
                  <a:lnTo>
                    <a:pt x="5346" y="74587"/>
                  </a:lnTo>
                  <a:lnTo>
                    <a:pt x="6654" y="74866"/>
                  </a:lnTo>
                  <a:lnTo>
                    <a:pt x="7416" y="74637"/>
                  </a:lnTo>
                  <a:lnTo>
                    <a:pt x="8318" y="74739"/>
                  </a:lnTo>
                  <a:lnTo>
                    <a:pt x="9829" y="74256"/>
                  </a:lnTo>
                  <a:lnTo>
                    <a:pt x="10858" y="72771"/>
                  </a:lnTo>
                  <a:close/>
                </a:path>
                <a:path w="121919" h="244475">
                  <a:moveTo>
                    <a:pt x="13360" y="108661"/>
                  </a:moveTo>
                  <a:lnTo>
                    <a:pt x="12877" y="107873"/>
                  </a:lnTo>
                  <a:lnTo>
                    <a:pt x="11963" y="107429"/>
                  </a:lnTo>
                  <a:lnTo>
                    <a:pt x="10325" y="107683"/>
                  </a:lnTo>
                  <a:lnTo>
                    <a:pt x="9779" y="108077"/>
                  </a:lnTo>
                  <a:lnTo>
                    <a:pt x="9423" y="108610"/>
                  </a:lnTo>
                  <a:lnTo>
                    <a:pt x="10452" y="108889"/>
                  </a:lnTo>
                  <a:lnTo>
                    <a:pt x="11328" y="109474"/>
                  </a:lnTo>
                  <a:lnTo>
                    <a:pt x="12026" y="110274"/>
                  </a:lnTo>
                  <a:lnTo>
                    <a:pt x="12293" y="109601"/>
                  </a:lnTo>
                  <a:lnTo>
                    <a:pt x="12738" y="109029"/>
                  </a:lnTo>
                  <a:lnTo>
                    <a:pt x="13360" y="108661"/>
                  </a:lnTo>
                  <a:close/>
                </a:path>
                <a:path w="121919" h="244475">
                  <a:moveTo>
                    <a:pt x="14541" y="114706"/>
                  </a:moveTo>
                  <a:lnTo>
                    <a:pt x="14097" y="114642"/>
                  </a:lnTo>
                  <a:lnTo>
                    <a:pt x="13690" y="114477"/>
                  </a:lnTo>
                  <a:lnTo>
                    <a:pt x="13309" y="114236"/>
                  </a:lnTo>
                  <a:lnTo>
                    <a:pt x="13284" y="114833"/>
                  </a:lnTo>
                  <a:lnTo>
                    <a:pt x="13208" y="115112"/>
                  </a:lnTo>
                  <a:lnTo>
                    <a:pt x="13627" y="115125"/>
                  </a:lnTo>
                  <a:lnTo>
                    <a:pt x="14097" y="114998"/>
                  </a:lnTo>
                  <a:lnTo>
                    <a:pt x="14541" y="114706"/>
                  </a:lnTo>
                  <a:close/>
                </a:path>
                <a:path w="121919" h="244475">
                  <a:moveTo>
                    <a:pt x="24130" y="46888"/>
                  </a:moveTo>
                  <a:close/>
                </a:path>
                <a:path w="121919" h="244475">
                  <a:moveTo>
                    <a:pt x="24942" y="88493"/>
                  </a:moveTo>
                  <a:lnTo>
                    <a:pt x="24384" y="88214"/>
                  </a:lnTo>
                  <a:lnTo>
                    <a:pt x="24142" y="88011"/>
                  </a:lnTo>
                  <a:lnTo>
                    <a:pt x="24015" y="89077"/>
                  </a:lnTo>
                  <a:lnTo>
                    <a:pt x="23228" y="89966"/>
                  </a:lnTo>
                  <a:lnTo>
                    <a:pt x="20828" y="90233"/>
                  </a:lnTo>
                  <a:lnTo>
                    <a:pt x="19659" y="89306"/>
                  </a:lnTo>
                  <a:lnTo>
                    <a:pt x="19354" y="86728"/>
                  </a:lnTo>
                  <a:lnTo>
                    <a:pt x="20281" y="85547"/>
                  </a:lnTo>
                  <a:lnTo>
                    <a:pt x="22085" y="85344"/>
                  </a:lnTo>
                  <a:lnTo>
                    <a:pt x="22567" y="85496"/>
                  </a:lnTo>
                  <a:lnTo>
                    <a:pt x="22974" y="85725"/>
                  </a:lnTo>
                  <a:lnTo>
                    <a:pt x="22898" y="84366"/>
                  </a:lnTo>
                  <a:lnTo>
                    <a:pt x="23622" y="83146"/>
                  </a:lnTo>
                  <a:lnTo>
                    <a:pt x="24841" y="82562"/>
                  </a:lnTo>
                  <a:lnTo>
                    <a:pt x="23698" y="80899"/>
                  </a:lnTo>
                  <a:lnTo>
                    <a:pt x="21691" y="79921"/>
                  </a:lnTo>
                  <a:lnTo>
                    <a:pt x="16624" y="80721"/>
                  </a:lnTo>
                  <a:lnTo>
                    <a:pt x="14605" y="83489"/>
                  </a:lnTo>
                  <a:lnTo>
                    <a:pt x="15532" y="89408"/>
                  </a:lnTo>
                  <a:lnTo>
                    <a:pt x="18300" y="91427"/>
                  </a:lnTo>
                  <a:lnTo>
                    <a:pt x="22860" y="90703"/>
                  </a:lnTo>
                  <a:lnTo>
                    <a:pt x="24130" y="89750"/>
                  </a:lnTo>
                  <a:lnTo>
                    <a:pt x="24942" y="88493"/>
                  </a:lnTo>
                  <a:close/>
                </a:path>
                <a:path w="121919" h="244475">
                  <a:moveTo>
                    <a:pt x="25260" y="60134"/>
                  </a:moveTo>
                  <a:lnTo>
                    <a:pt x="24320" y="54216"/>
                  </a:lnTo>
                  <a:lnTo>
                    <a:pt x="21564" y="52197"/>
                  </a:lnTo>
                  <a:lnTo>
                    <a:pt x="16675" y="52971"/>
                  </a:lnTo>
                  <a:lnTo>
                    <a:pt x="15214" y="54317"/>
                  </a:lnTo>
                  <a:lnTo>
                    <a:pt x="14528" y="56007"/>
                  </a:lnTo>
                  <a:lnTo>
                    <a:pt x="15798" y="56121"/>
                  </a:lnTo>
                  <a:lnTo>
                    <a:pt x="16954" y="56959"/>
                  </a:lnTo>
                  <a:lnTo>
                    <a:pt x="17881" y="59740"/>
                  </a:lnTo>
                  <a:lnTo>
                    <a:pt x="17233" y="61290"/>
                  </a:lnTo>
                  <a:lnTo>
                    <a:pt x="15963" y="62077"/>
                  </a:lnTo>
                  <a:lnTo>
                    <a:pt x="17119" y="63080"/>
                  </a:lnTo>
                  <a:lnTo>
                    <a:pt x="18656" y="63639"/>
                  </a:lnTo>
                  <a:lnTo>
                    <a:pt x="23241" y="62915"/>
                  </a:lnTo>
                  <a:lnTo>
                    <a:pt x="25260" y="60134"/>
                  </a:lnTo>
                  <a:close/>
                </a:path>
                <a:path w="121919" h="244475">
                  <a:moveTo>
                    <a:pt x="26504" y="42392"/>
                  </a:moveTo>
                  <a:lnTo>
                    <a:pt x="26035" y="42087"/>
                  </a:lnTo>
                  <a:lnTo>
                    <a:pt x="25666" y="41630"/>
                  </a:lnTo>
                  <a:lnTo>
                    <a:pt x="25476" y="40932"/>
                  </a:lnTo>
                  <a:lnTo>
                    <a:pt x="25488" y="40678"/>
                  </a:lnTo>
                  <a:lnTo>
                    <a:pt x="24942" y="40449"/>
                  </a:lnTo>
                  <a:lnTo>
                    <a:pt x="24358" y="40322"/>
                  </a:lnTo>
                  <a:lnTo>
                    <a:pt x="23253" y="40487"/>
                  </a:lnTo>
                  <a:lnTo>
                    <a:pt x="22466" y="40906"/>
                  </a:lnTo>
                  <a:lnTo>
                    <a:pt x="23380" y="41668"/>
                  </a:lnTo>
                  <a:lnTo>
                    <a:pt x="24117" y="42659"/>
                  </a:lnTo>
                  <a:lnTo>
                    <a:pt x="24472" y="44361"/>
                  </a:lnTo>
                  <a:lnTo>
                    <a:pt x="24384" y="45224"/>
                  </a:lnTo>
                  <a:lnTo>
                    <a:pt x="24752" y="44069"/>
                  </a:lnTo>
                  <a:lnTo>
                    <a:pt x="25476" y="43091"/>
                  </a:lnTo>
                  <a:lnTo>
                    <a:pt x="26504" y="42392"/>
                  </a:lnTo>
                  <a:close/>
                </a:path>
                <a:path w="121919" h="244475">
                  <a:moveTo>
                    <a:pt x="28130" y="107238"/>
                  </a:moveTo>
                  <a:lnTo>
                    <a:pt x="26238" y="106718"/>
                  </a:lnTo>
                  <a:lnTo>
                    <a:pt x="24663" y="105219"/>
                  </a:lnTo>
                  <a:lnTo>
                    <a:pt x="24257" y="103136"/>
                  </a:lnTo>
                  <a:lnTo>
                    <a:pt x="24155" y="102552"/>
                  </a:lnTo>
                  <a:lnTo>
                    <a:pt x="24257" y="101625"/>
                  </a:lnTo>
                  <a:lnTo>
                    <a:pt x="23444" y="102171"/>
                  </a:lnTo>
                  <a:lnTo>
                    <a:pt x="23025" y="103174"/>
                  </a:lnTo>
                  <a:lnTo>
                    <a:pt x="23355" y="104381"/>
                  </a:lnTo>
                  <a:lnTo>
                    <a:pt x="23571" y="104736"/>
                  </a:lnTo>
                  <a:lnTo>
                    <a:pt x="23507" y="105308"/>
                  </a:lnTo>
                  <a:lnTo>
                    <a:pt x="23837" y="107403"/>
                  </a:lnTo>
                  <a:lnTo>
                    <a:pt x="25527" y="108635"/>
                  </a:lnTo>
                  <a:lnTo>
                    <a:pt x="27482" y="108331"/>
                  </a:lnTo>
                  <a:lnTo>
                    <a:pt x="27749" y="108204"/>
                  </a:lnTo>
                  <a:lnTo>
                    <a:pt x="27927" y="107518"/>
                  </a:lnTo>
                  <a:lnTo>
                    <a:pt x="28130" y="107238"/>
                  </a:lnTo>
                  <a:close/>
                </a:path>
                <a:path w="121919" h="244475">
                  <a:moveTo>
                    <a:pt x="28460" y="136893"/>
                  </a:moveTo>
                  <a:lnTo>
                    <a:pt x="27051" y="137375"/>
                  </a:lnTo>
                  <a:lnTo>
                    <a:pt x="25730" y="136677"/>
                  </a:lnTo>
                  <a:lnTo>
                    <a:pt x="25120" y="134721"/>
                  </a:lnTo>
                  <a:lnTo>
                    <a:pt x="25285" y="133997"/>
                  </a:lnTo>
                  <a:lnTo>
                    <a:pt x="25679" y="133426"/>
                  </a:lnTo>
                  <a:lnTo>
                    <a:pt x="24599" y="132981"/>
                  </a:lnTo>
                  <a:lnTo>
                    <a:pt x="23418" y="132803"/>
                  </a:lnTo>
                  <a:lnTo>
                    <a:pt x="21145" y="133426"/>
                  </a:lnTo>
                  <a:lnTo>
                    <a:pt x="20307" y="134086"/>
                  </a:lnTo>
                  <a:lnTo>
                    <a:pt x="19634" y="134874"/>
                  </a:lnTo>
                  <a:lnTo>
                    <a:pt x="20281" y="135229"/>
                  </a:lnTo>
                  <a:lnTo>
                    <a:pt x="20777" y="135851"/>
                  </a:lnTo>
                  <a:lnTo>
                    <a:pt x="21018" y="137934"/>
                  </a:lnTo>
                  <a:lnTo>
                    <a:pt x="20091" y="139103"/>
                  </a:lnTo>
                  <a:lnTo>
                    <a:pt x="18669" y="139268"/>
                  </a:lnTo>
                  <a:lnTo>
                    <a:pt x="18402" y="139217"/>
                  </a:lnTo>
                  <a:lnTo>
                    <a:pt x="18440" y="139801"/>
                  </a:lnTo>
                  <a:lnTo>
                    <a:pt x="19227" y="142684"/>
                  </a:lnTo>
                  <a:lnTo>
                    <a:pt x="22212" y="144373"/>
                  </a:lnTo>
                  <a:lnTo>
                    <a:pt x="26555" y="143179"/>
                  </a:lnTo>
                  <a:lnTo>
                    <a:pt x="27698" y="142201"/>
                  </a:lnTo>
                  <a:lnTo>
                    <a:pt x="28371" y="140970"/>
                  </a:lnTo>
                  <a:lnTo>
                    <a:pt x="28079" y="140360"/>
                  </a:lnTo>
                  <a:lnTo>
                    <a:pt x="27774" y="139141"/>
                  </a:lnTo>
                  <a:lnTo>
                    <a:pt x="27990" y="137960"/>
                  </a:lnTo>
                  <a:lnTo>
                    <a:pt x="28460" y="136893"/>
                  </a:lnTo>
                  <a:close/>
                </a:path>
                <a:path w="121919" h="244475">
                  <a:moveTo>
                    <a:pt x="29413" y="19291"/>
                  </a:moveTo>
                  <a:lnTo>
                    <a:pt x="28943" y="17894"/>
                  </a:lnTo>
                  <a:lnTo>
                    <a:pt x="28752" y="17627"/>
                  </a:lnTo>
                  <a:lnTo>
                    <a:pt x="28206" y="17805"/>
                  </a:lnTo>
                  <a:lnTo>
                    <a:pt x="27546" y="17818"/>
                  </a:lnTo>
                  <a:lnTo>
                    <a:pt x="26885" y="17576"/>
                  </a:lnTo>
                  <a:lnTo>
                    <a:pt x="25704" y="19329"/>
                  </a:lnTo>
                  <a:lnTo>
                    <a:pt x="25704" y="24866"/>
                  </a:lnTo>
                  <a:lnTo>
                    <a:pt x="25247" y="25057"/>
                  </a:lnTo>
                  <a:lnTo>
                    <a:pt x="25704" y="24866"/>
                  </a:lnTo>
                  <a:lnTo>
                    <a:pt x="25704" y="19329"/>
                  </a:lnTo>
                  <a:lnTo>
                    <a:pt x="23837" y="22085"/>
                  </a:lnTo>
                  <a:lnTo>
                    <a:pt x="23545" y="22593"/>
                  </a:lnTo>
                  <a:lnTo>
                    <a:pt x="23977" y="23012"/>
                  </a:lnTo>
                  <a:lnTo>
                    <a:pt x="24333" y="23507"/>
                  </a:lnTo>
                  <a:lnTo>
                    <a:pt x="24561" y="24447"/>
                  </a:lnTo>
                  <a:lnTo>
                    <a:pt x="24536" y="25069"/>
                  </a:lnTo>
                  <a:lnTo>
                    <a:pt x="24485" y="25552"/>
                  </a:lnTo>
                  <a:lnTo>
                    <a:pt x="24422" y="25793"/>
                  </a:lnTo>
                  <a:lnTo>
                    <a:pt x="24803" y="25958"/>
                  </a:lnTo>
                  <a:lnTo>
                    <a:pt x="25222" y="26047"/>
                  </a:lnTo>
                  <a:lnTo>
                    <a:pt x="25755" y="25971"/>
                  </a:lnTo>
                  <a:lnTo>
                    <a:pt x="25920" y="25882"/>
                  </a:lnTo>
                  <a:lnTo>
                    <a:pt x="25768" y="25450"/>
                  </a:lnTo>
                  <a:lnTo>
                    <a:pt x="25793" y="24828"/>
                  </a:lnTo>
                  <a:lnTo>
                    <a:pt x="25819" y="23406"/>
                  </a:lnTo>
                  <a:lnTo>
                    <a:pt x="26720" y="22098"/>
                  </a:lnTo>
                  <a:lnTo>
                    <a:pt x="28409" y="21640"/>
                  </a:lnTo>
                  <a:lnTo>
                    <a:pt x="28879" y="21666"/>
                  </a:lnTo>
                  <a:lnTo>
                    <a:pt x="29286" y="20535"/>
                  </a:lnTo>
                  <a:lnTo>
                    <a:pt x="29413" y="19291"/>
                  </a:lnTo>
                  <a:close/>
                </a:path>
                <a:path w="121919" h="244475">
                  <a:moveTo>
                    <a:pt x="29819" y="122364"/>
                  </a:moveTo>
                  <a:lnTo>
                    <a:pt x="29197" y="120827"/>
                  </a:lnTo>
                  <a:lnTo>
                    <a:pt x="27559" y="119926"/>
                  </a:lnTo>
                  <a:lnTo>
                    <a:pt x="25628" y="120459"/>
                  </a:lnTo>
                  <a:lnTo>
                    <a:pt x="25158" y="120764"/>
                  </a:lnTo>
                  <a:lnTo>
                    <a:pt x="25349" y="121361"/>
                  </a:lnTo>
                  <a:lnTo>
                    <a:pt x="25514" y="122732"/>
                  </a:lnTo>
                  <a:lnTo>
                    <a:pt x="24815" y="123990"/>
                  </a:lnTo>
                  <a:lnTo>
                    <a:pt x="23698" y="124625"/>
                  </a:lnTo>
                  <a:lnTo>
                    <a:pt x="24003" y="125374"/>
                  </a:lnTo>
                  <a:lnTo>
                    <a:pt x="24257" y="125666"/>
                  </a:lnTo>
                  <a:lnTo>
                    <a:pt x="24917" y="124053"/>
                  </a:lnTo>
                  <a:lnTo>
                    <a:pt x="26263" y="122732"/>
                  </a:lnTo>
                  <a:lnTo>
                    <a:pt x="28689" y="122250"/>
                  </a:lnTo>
                  <a:lnTo>
                    <a:pt x="29819" y="122364"/>
                  </a:lnTo>
                  <a:close/>
                </a:path>
                <a:path w="121919" h="244475">
                  <a:moveTo>
                    <a:pt x="33020" y="164490"/>
                  </a:moveTo>
                  <a:lnTo>
                    <a:pt x="32143" y="161328"/>
                  </a:lnTo>
                  <a:lnTo>
                    <a:pt x="29171" y="159639"/>
                  </a:lnTo>
                  <a:lnTo>
                    <a:pt x="24841" y="160832"/>
                  </a:lnTo>
                  <a:lnTo>
                    <a:pt x="23698" y="161798"/>
                  </a:lnTo>
                  <a:lnTo>
                    <a:pt x="23025" y="163004"/>
                  </a:lnTo>
                  <a:lnTo>
                    <a:pt x="25133" y="165531"/>
                  </a:lnTo>
                  <a:lnTo>
                    <a:pt x="27393" y="168059"/>
                  </a:lnTo>
                  <a:lnTo>
                    <a:pt x="29781" y="170561"/>
                  </a:lnTo>
                  <a:lnTo>
                    <a:pt x="30886" y="170014"/>
                  </a:lnTo>
                  <a:lnTo>
                    <a:pt x="31330" y="169608"/>
                  </a:lnTo>
                  <a:lnTo>
                    <a:pt x="31038" y="169075"/>
                  </a:lnTo>
                  <a:lnTo>
                    <a:pt x="30518" y="167411"/>
                  </a:lnTo>
                  <a:lnTo>
                    <a:pt x="31394" y="165671"/>
                  </a:lnTo>
                  <a:lnTo>
                    <a:pt x="33007" y="165036"/>
                  </a:lnTo>
                  <a:lnTo>
                    <a:pt x="32969" y="164757"/>
                  </a:lnTo>
                  <a:lnTo>
                    <a:pt x="33020" y="164490"/>
                  </a:lnTo>
                  <a:close/>
                </a:path>
                <a:path w="121919" h="244475">
                  <a:moveTo>
                    <a:pt x="35369" y="120891"/>
                  </a:moveTo>
                  <a:lnTo>
                    <a:pt x="35077" y="119113"/>
                  </a:lnTo>
                  <a:lnTo>
                    <a:pt x="34836" y="118706"/>
                  </a:lnTo>
                  <a:lnTo>
                    <a:pt x="34518" y="118376"/>
                  </a:lnTo>
                  <a:lnTo>
                    <a:pt x="34086" y="118630"/>
                  </a:lnTo>
                  <a:lnTo>
                    <a:pt x="32842" y="118948"/>
                  </a:lnTo>
                  <a:lnTo>
                    <a:pt x="31877" y="118821"/>
                  </a:lnTo>
                  <a:lnTo>
                    <a:pt x="30975" y="118541"/>
                  </a:lnTo>
                  <a:lnTo>
                    <a:pt x="30594" y="119037"/>
                  </a:lnTo>
                  <a:lnTo>
                    <a:pt x="30403" y="119672"/>
                  </a:lnTo>
                  <a:lnTo>
                    <a:pt x="30708" y="121627"/>
                  </a:lnTo>
                  <a:lnTo>
                    <a:pt x="31915" y="122504"/>
                  </a:lnTo>
                  <a:lnTo>
                    <a:pt x="34480" y="122097"/>
                  </a:lnTo>
                  <a:lnTo>
                    <a:pt x="35369" y="120891"/>
                  </a:lnTo>
                  <a:close/>
                </a:path>
                <a:path w="121919" h="244475">
                  <a:moveTo>
                    <a:pt x="40525" y="33375"/>
                  </a:moveTo>
                  <a:lnTo>
                    <a:pt x="38836" y="33731"/>
                  </a:lnTo>
                  <a:lnTo>
                    <a:pt x="37223" y="33197"/>
                  </a:lnTo>
                  <a:lnTo>
                    <a:pt x="35991" y="32169"/>
                  </a:lnTo>
                  <a:lnTo>
                    <a:pt x="36652" y="33337"/>
                  </a:lnTo>
                  <a:lnTo>
                    <a:pt x="37960" y="34048"/>
                  </a:lnTo>
                  <a:lnTo>
                    <a:pt x="39649" y="33782"/>
                  </a:lnTo>
                  <a:lnTo>
                    <a:pt x="40525" y="33375"/>
                  </a:lnTo>
                  <a:close/>
                </a:path>
                <a:path w="121919" h="244475">
                  <a:moveTo>
                    <a:pt x="42659" y="110553"/>
                  </a:moveTo>
                  <a:lnTo>
                    <a:pt x="41770" y="110147"/>
                  </a:lnTo>
                  <a:lnTo>
                    <a:pt x="41071" y="109410"/>
                  </a:lnTo>
                  <a:lnTo>
                    <a:pt x="40589" y="107518"/>
                  </a:lnTo>
                  <a:lnTo>
                    <a:pt x="40754" y="106629"/>
                  </a:lnTo>
                  <a:lnTo>
                    <a:pt x="41186" y="105905"/>
                  </a:lnTo>
                  <a:lnTo>
                    <a:pt x="40500" y="105587"/>
                  </a:lnTo>
                  <a:lnTo>
                    <a:pt x="39725" y="105460"/>
                  </a:lnTo>
                  <a:lnTo>
                    <a:pt x="37185" y="106172"/>
                  </a:lnTo>
                  <a:lnTo>
                    <a:pt x="36156" y="108000"/>
                  </a:lnTo>
                  <a:lnTo>
                    <a:pt x="36753" y="110197"/>
                  </a:lnTo>
                  <a:lnTo>
                    <a:pt x="37223" y="110909"/>
                  </a:lnTo>
                  <a:lnTo>
                    <a:pt x="38023" y="111925"/>
                  </a:lnTo>
                  <a:lnTo>
                    <a:pt x="39382" y="112433"/>
                  </a:lnTo>
                  <a:lnTo>
                    <a:pt x="41567" y="111823"/>
                  </a:lnTo>
                  <a:lnTo>
                    <a:pt x="42227" y="111264"/>
                  </a:lnTo>
                  <a:lnTo>
                    <a:pt x="42659" y="110553"/>
                  </a:lnTo>
                  <a:close/>
                </a:path>
                <a:path w="121919" h="244475">
                  <a:moveTo>
                    <a:pt x="45694" y="74244"/>
                  </a:moveTo>
                  <a:lnTo>
                    <a:pt x="45199" y="71094"/>
                  </a:lnTo>
                  <a:lnTo>
                    <a:pt x="44818" y="70358"/>
                  </a:lnTo>
                  <a:lnTo>
                    <a:pt x="44335" y="69684"/>
                  </a:lnTo>
                  <a:lnTo>
                    <a:pt x="43434" y="70383"/>
                  </a:lnTo>
                  <a:lnTo>
                    <a:pt x="41160" y="70866"/>
                  </a:lnTo>
                  <a:lnTo>
                    <a:pt x="39547" y="69850"/>
                  </a:lnTo>
                  <a:lnTo>
                    <a:pt x="39039" y="68237"/>
                  </a:lnTo>
                  <a:lnTo>
                    <a:pt x="38150" y="68160"/>
                  </a:lnTo>
                  <a:lnTo>
                    <a:pt x="37744" y="67983"/>
                  </a:lnTo>
                  <a:lnTo>
                    <a:pt x="35623" y="68986"/>
                  </a:lnTo>
                  <a:lnTo>
                    <a:pt x="34277" y="71221"/>
                  </a:lnTo>
                  <a:lnTo>
                    <a:pt x="34747" y="74218"/>
                  </a:lnTo>
                  <a:lnTo>
                    <a:pt x="35534" y="75831"/>
                  </a:lnTo>
                  <a:lnTo>
                    <a:pt x="35953" y="76377"/>
                  </a:lnTo>
                  <a:lnTo>
                    <a:pt x="36487" y="76847"/>
                  </a:lnTo>
                  <a:lnTo>
                    <a:pt x="36817" y="76403"/>
                  </a:lnTo>
                  <a:lnTo>
                    <a:pt x="37299" y="76060"/>
                  </a:lnTo>
                  <a:lnTo>
                    <a:pt x="39166" y="75679"/>
                  </a:lnTo>
                  <a:lnTo>
                    <a:pt x="40411" y="76504"/>
                  </a:lnTo>
                  <a:lnTo>
                    <a:pt x="40690" y="77914"/>
                  </a:lnTo>
                  <a:lnTo>
                    <a:pt x="40665" y="78168"/>
                  </a:lnTo>
                  <a:lnTo>
                    <a:pt x="41516" y="78066"/>
                  </a:lnTo>
                  <a:lnTo>
                    <a:pt x="42697" y="77470"/>
                  </a:lnTo>
                  <a:lnTo>
                    <a:pt x="44564" y="76377"/>
                  </a:lnTo>
                  <a:lnTo>
                    <a:pt x="45694" y="74244"/>
                  </a:lnTo>
                  <a:close/>
                </a:path>
                <a:path w="121919" h="244475">
                  <a:moveTo>
                    <a:pt x="46545" y="45694"/>
                  </a:moveTo>
                  <a:lnTo>
                    <a:pt x="45770" y="43167"/>
                  </a:lnTo>
                  <a:lnTo>
                    <a:pt x="43332" y="41465"/>
                  </a:lnTo>
                  <a:lnTo>
                    <a:pt x="37680" y="42354"/>
                  </a:lnTo>
                  <a:lnTo>
                    <a:pt x="35661" y="45135"/>
                  </a:lnTo>
                  <a:lnTo>
                    <a:pt x="36334" y="49415"/>
                  </a:lnTo>
                  <a:lnTo>
                    <a:pt x="37045" y="50507"/>
                  </a:lnTo>
                  <a:lnTo>
                    <a:pt x="37998" y="51320"/>
                  </a:lnTo>
                  <a:lnTo>
                    <a:pt x="37807" y="50888"/>
                  </a:lnTo>
                  <a:lnTo>
                    <a:pt x="37185" y="47955"/>
                  </a:lnTo>
                  <a:lnTo>
                    <a:pt x="39065" y="45085"/>
                  </a:lnTo>
                  <a:lnTo>
                    <a:pt x="43688" y="44107"/>
                  </a:lnTo>
                  <a:lnTo>
                    <a:pt x="45313" y="44653"/>
                  </a:lnTo>
                  <a:lnTo>
                    <a:pt x="46545" y="45694"/>
                  </a:lnTo>
                  <a:close/>
                </a:path>
                <a:path w="121919" h="244475">
                  <a:moveTo>
                    <a:pt x="47891" y="115938"/>
                  </a:moveTo>
                  <a:lnTo>
                    <a:pt x="46164" y="115328"/>
                  </a:lnTo>
                  <a:lnTo>
                    <a:pt x="44754" y="113919"/>
                  </a:lnTo>
                  <a:lnTo>
                    <a:pt x="44272" y="111594"/>
                  </a:lnTo>
                  <a:lnTo>
                    <a:pt x="44361" y="110832"/>
                  </a:lnTo>
                  <a:lnTo>
                    <a:pt x="43916" y="110858"/>
                  </a:lnTo>
                  <a:lnTo>
                    <a:pt x="43472" y="111429"/>
                  </a:lnTo>
                  <a:lnTo>
                    <a:pt x="43078" y="112331"/>
                  </a:lnTo>
                  <a:lnTo>
                    <a:pt x="42926" y="112941"/>
                  </a:lnTo>
                  <a:lnTo>
                    <a:pt x="43434" y="115455"/>
                  </a:lnTo>
                  <a:lnTo>
                    <a:pt x="45059" y="116624"/>
                  </a:lnTo>
                  <a:lnTo>
                    <a:pt x="47205" y="116293"/>
                  </a:lnTo>
                  <a:lnTo>
                    <a:pt x="47891" y="115938"/>
                  </a:lnTo>
                  <a:close/>
                </a:path>
                <a:path w="121919" h="244475">
                  <a:moveTo>
                    <a:pt x="47904" y="170637"/>
                  </a:moveTo>
                  <a:lnTo>
                    <a:pt x="47701" y="169024"/>
                  </a:lnTo>
                  <a:lnTo>
                    <a:pt x="46532" y="168109"/>
                  </a:lnTo>
                  <a:lnTo>
                    <a:pt x="43942" y="168440"/>
                  </a:lnTo>
                  <a:lnTo>
                    <a:pt x="43027" y="169621"/>
                  </a:lnTo>
                  <a:lnTo>
                    <a:pt x="43357" y="172212"/>
                  </a:lnTo>
                  <a:lnTo>
                    <a:pt x="44538" y="173126"/>
                  </a:lnTo>
                  <a:lnTo>
                    <a:pt x="46443" y="172885"/>
                  </a:lnTo>
                  <a:lnTo>
                    <a:pt x="46951" y="172567"/>
                  </a:lnTo>
                  <a:lnTo>
                    <a:pt x="47320" y="172123"/>
                  </a:lnTo>
                  <a:lnTo>
                    <a:pt x="47802" y="171246"/>
                  </a:lnTo>
                  <a:lnTo>
                    <a:pt x="47904" y="170637"/>
                  </a:lnTo>
                  <a:close/>
                </a:path>
                <a:path w="121919" h="244475">
                  <a:moveTo>
                    <a:pt x="49212" y="99390"/>
                  </a:moveTo>
                  <a:lnTo>
                    <a:pt x="49072" y="96469"/>
                  </a:lnTo>
                  <a:lnTo>
                    <a:pt x="49136" y="96291"/>
                  </a:lnTo>
                  <a:lnTo>
                    <a:pt x="48983" y="95300"/>
                  </a:lnTo>
                  <a:lnTo>
                    <a:pt x="44538" y="91605"/>
                  </a:lnTo>
                  <a:lnTo>
                    <a:pt x="43421" y="91630"/>
                  </a:lnTo>
                  <a:lnTo>
                    <a:pt x="43192" y="91541"/>
                  </a:lnTo>
                  <a:lnTo>
                    <a:pt x="41211" y="91859"/>
                  </a:lnTo>
                  <a:lnTo>
                    <a:pt x="39890" y="92964"/>
                  </a:lnTo>
                  <a:lnTo>
                    <a:pt x="39116" y="94373"/>
                  </a:lnTo>
                  <a:lnTo>
                    <a:pt x="40043" y="93637"/>
                  </a:lnTo>
                  <a:lnTo>
                    <a:pt x="42443" y="93154"/>
                  </a:lnTo>
                  <a:lnTo>
                    <a:pt x="44196" y="94322"/>
                  </a:lnTo>
                  <a:lnTo>
                    <a:pt x="44907" y="97904"/>
                  </a:lnTo>
                  <a:lnTo>
                    <a:pt x="43751" y="99656"/>
                  </a:lnTo>
                  <a:lnTo>
                    <a:pt x="40741" y="100266"/>
                  </a:lnTo>
                  <a:lnTo>
                    <a:pt x="39585" y="99771"/>
                  </a:lnTo>
                  <a:lnTo>
                    <a:pt x="38836" y="98882"/>
                  </a:lnTo>
                  <a:lnTo>
                    <a:pt x="39738" y="101193"/>
                  </a:lnTo>
                  <a:lnTo>
                    <a:pt x="42062" y="102692"/>
                  </a:lnTo>
                  <a:lnTo>
                    <a:pt x="47358" y="101854"/>
                  </a:lnTo>
                  <a:lnTo>
                    <a:pt x="49212" y="99390"/>
                  </a:lnTo>
                  <a:close/>
                </a:path>
                <a:path w="121919" h="244475">
                  <a:moveTo>
                    <a:pt x="49212" y="6616"/>
                  </a:moveTo>
                  <a:lnTo>
                    <a:pt x="49085" y="5054"/>
                  </a:lnTo>
                  <a:lnTo>
                    <a:pt x="47777" y="4749"/>
                  </a:lnTo>
                  <a:lnTo>
                    <a:pt x="46748" y="3670"/>
                  </a:lnTo>
                  <a:lnTo>
                    <a:pt x="46520" y="1816"/>
                  </a:lnTo>
                  <a:lnTo>
                    <a:pt x="46672" y="990"/>
                  </a:lnTo>
                  <a:lnTo>
                    <a:pt x="45554" y="266"/>
                  </a:lnTo>
                  <a:lnTo>
                    <a:pt x="44221" y="0"/>
                  </a:lnTo>
                  <a:lnTo>
                    <a:pt x="42849" y="241"/>
                  </a:lnTo>
                  <a:lnTo>
                    <a:pt x="42773" y="1257"/>
                  </a:lnTo>
                  <a:lnTo>
                    <a:pt x="42075" y="2146"/>
                  </a:lnTo>
                  <a:lnTo>
                    <a:pt x="40538" y="2463"/>
                  </a:lnTo>
                  <a:lnTo>
                    <a:pt x="40068" y="2374"/>
                  </a:lnTo>
                  <a:lnTo>
                    <a:pt x="39636" y="2184"/>
                  </a:lnTo>
                  <a:lnTo>
                    <a:pt x="38544" y="3568"/>
                  </a:lnTo>
                  <a:lnTo>
                    <a:pt x="38061" y="5410"/>
                  </a:lnTo>
                  <a:lnTo>
                    <a:pt x="38874" y="7835"/>
                  </a:lnTo>
                  <a:lnTo>
                    <a:pt x="39624" y="8851"/>
                  </a:lnTo>
                  <a:lnTo>
                    <a:pt x="40424" y="9220"/>
                  </a:lnTo>
                  <a:lnTo>
                    <a:pt x="41160" y="9715"/>
                  </a:lnTo>
                  <a:lnTo>
                    <a:pt x="41706" y="10414"/>
                  </a:lnTo>
                  <a:lnTo>
                    <a:pt x="42735" y="10858"/>
                  </a:lnTo>
                  <a:lnTo>
                    <a:pt x="43903" y="10947"/>
                  </a:lnTo>
                  <a:lnTo>
                    <a:pt x="45059" y="10668"/>
                  </a:lnTo>
                  <a:lnTo>
                    <a:pt x="45516" y="9944"/>
                  </a:lnTo>
                  <a:lnTo>
                    <a:pt x="46253" y="9385"/>
                  </a:lnTo>
                  <a:lnTo>
                    <a:pt x="47167" y="9194"/>
                  </a:lnTo>
                  <a:lnTo>
                    <a:pt x="47650" y="9182"/>
                  </a:lnTo>
                  <a:lnTo>
                    <a:pt x="48704" y="8089"/>
                  </a:lnTo>
                  <a:lnTo>
                    <a:pt x="49212" y="6616"/>
                  </a:lnTo>
                  <a:close/>
                </a:path>
                <a:path w="121919" h="244475">
                  <a:moveTo>
                    <a:pt x="49631" y="125450"/>
                  </a:moveTo>
                  <a:lnTo>
                    <a:pt x="48780" y="124739"/>
                  </a:lnTo>
                  <a:lnTo>
                    <a:pt x="48069" y="123825"/>
                  </a:lnTo>
                  <a:lnTo>
                    <a:pt x="47650" y="122123"/>
                  </a:lnTo>
                  <a:lnTo>
                    <a:pt x="47713" y="121081"/>
                  </a:lnTo>
                  <a:lnTo>
                    <a:pt x="46393" y="119976"/>
                  </a:lnTo>
                  <a:lnTo>
                    <a:pt x="44653" y="119443"/>
                  </a:lnTo>
                  <a:lnTo>
                    <a:pt x="39992" y="120726"/>
                  </a:lnTo>
                  <a:lnTo>
                    <a:pt x="38303" y="123723"/>
                  </a:lnTo>
                  <a:lnTo>
                    <a:pt x="39890" y="129489"/>
                  </a:lnTo>
                  <a:lnTo>
                    <a:pt x="42875" y="131178"/>
                  </a:lnTo>
                  <a:lnTo>
                    <a:pt x="46253" y="130251"/>
                  </a:lnTo>
                  <a:lnTo>
                    <a:pt x="48260" y="128981"/>
                  </a:lnTo>
                  <a:lnTo>
                    <a:pt x="49047" y="127901"/>
                  </a:lnTo>
                  <a:lnTo>
                    <a:pt x="49618" y="125857"/>
                  </a:lnTo>
                  <a:lnTo>
                    <a:pt x="49631" y="125450"/>
                  </a:lnTo>
                  <a:close/>
                </a:path>
                <a:path w="121919" h="244475">
                  <a:moveTo>
                    <a:pt x="50546" y="153047"/>
                  </a:moveTo>
                  <a:lnTo>
                    <a:pt x="49669" y="152603"/>
                  </a:lnTo>
                  <a:lnTo>
                    <a:pt x="48983" y="151828"/>
                  </a:lnTo>
                  <a:lnTo>
                    <a:pt x="48514" y="149491"/>
                  </a:lnTo>
                  <a:lnTo>
                    <a:pt x="49060" y="148247"/>
                  </a:lnTo>
                  <a:lnTo>
                    <a:pt x="50038" y="147510"/>
                  </a:lnTo>
                  <a:lnTo>
                    <a:pt x="48742" y="145770"/>
                  </a:lnTo>
                  <a:lnTo>
                    <a:pt x="46494" y="144894"/>
                  </a:lnTo>
                  <a:lnTo>
                    <a:pt x="41630" y="146240"/>
                  </a:lnTo>
                  <a:lnTo>
                    <a:pt x="40068" y="148869"/>
                  </a:lnTo>
                  <a:lnTo>
                    <a:pt x="40474" y="151549"/>
                  </a:lnTo>
                  <a:lnTo>
                    <a:pt x="41084" y="151815"/>
                  </a:lnTo>
                  <a:lnTo>
                    <a:pt x="41579" y="152298"/>
                  </a:lnTo>
                  <a:lnTo>
                    <a:pt x="41935" y="153441"/>
                  </a:lnTo>
                  <a:lnTo>
                    <a:pt x="41770" y="154330"/>
                  </a:lnTo>
                  <a:lnTo>
                    <a:pt x="43091" y="155790"/>
                  </a:lnTo>
                  <a:lnTo>
                    <a:pt x="45135" y="156514"/>
                  </a:lnTo>
                  <a:lnTo>
                    <a:pt x="48729" y="155524"/>
                  </a:lnTo>
                  <a:lnTo>
                    <a:pt x="49898" y="154419"/>
                  </a:lnTo>
                  <a:lnTo>
                    <a:pt x="50546" y="153047"/>
                  </a:lnTo>
                  <a:close/>
                </a:path>
                <a:path w="121919" h="244475">
                  <a:moveTo>
                    <a:pt x="53721" y="24815"/>
                  </a:moveTo>
                  <a:lnTo>
                    <a:pt x="53568" y="23380"/>
                  </a:lnTo>
                  <a:lnTo>
                    <a:pt x="53327" y="22136"/>
                  </a:lnTo>
                  <a:lnTo>
                    <a:pt x="52158" y="21297"/>
                  </a:lnTo>
                  <a:lnTo>
                    <a:pt x="49631" y="21691"/>
                  </a:lnTo>
                  <a:lnTo>
                    <a:pt x="48742" y="22898"/>
                  </a:lnTo>
                  <a:lnTo>
                    <a:pt x="49149" y="25476"/>
                  </a:lnTo>
                  <a:lnTo>
                    <a:pt x="50355" y="26352"/>
                  </a:lnTo>
                  <a:lnTo>
                    <a:pt x="52882" y="25958"/>
                  </a:lnTo>
                  <a:lnTo>
                    <a:pt x="53721" y="24815"/>
                  </a:lnTo>
                  <a:close/>
                </a:path>
                <a:path w="121919" h="244475">
                  <a:moveTo>
                    <a:pt x="53975" y="101231"/>
                  </a:moveTo>
                  <a:lnTo>
                    <a:pt x="53632" y="99949"/>
                  </a:lnTo>
                  <a:lnTo>
                    <a:pt x="52895" y="98717"/>
                  </a:lnTo>
                  <a:lnTo>
                    <a:pt x="51841" y="98209"/>
                  </a:lnTo>
                  <a:lnTo>
                    <a:pt x="49530" y="98844"/>
                  </a:lnTo>
                  <a:lnTo>
                    <a:pt x="49212" y="99390"/>
                  </a:lnTo>
                  <a:lnTo>
                    <a:pt x="48793" y="100152"/>
                  </a:lnTo>
                  <a:lnTo>
                    <a:pt x="49415" y="102463"/>
                  </a:lnTo>
                  <a:lnTo>
                    <a:pt x="50393" y="103111"/>
                  </a:lnTo>
                  <a:lnTo>
                    <a:pt x="51828" y="103111"/>
                  </a:lnTo>
                  <a:lnTo>
                    <a:pt x="53454" y="102298"/>
                  </a:lnTo>
                  <a:lnTo>
                    <a:pt x="53975" y="101231"/>
                  </a:lnTo>
                  <a:close/>
                </a:path>
                <a:path w="121919" h="244475">
                  <a:moveTo>
                    <a:pt x="56946" y="43497"/>
                  </a:moveTo>
                  <a:lnTo>
                    <a:pt x="56413" y="40132"/>
                  </a:lnTo>
                  <a:lnTo>
                    <a:pt x="54724" y="38900"/>
                  </a:lnTo>
                  <a:lnTo>
                    <a:pt x="52285" y="39281"/>
                  </a:lnTo>
                  <a:lnTo>
                    <a:pt x="51765" y="39598"/>
                  </a:lnTo>
                  <a:lnTo>
                    <a:pt x="50482" y="40716"/>
                  </a:lnTo>
                  <a:lnTo>
                    <a:pt x="49987" y="41795"/>
                  </a:lnTo>
                  <a:lnTo>
                    <a:pt x="50292" y="43751"/>
                  </a:lnTo>
                  <a:lnTo>
                    <a:pt x="50711" y="44386"/>
                  </a:lnTo>
                  <a:lnTo>
                    <a:pt x="51358" y="44996"/>
                  </a:lnTo>
                  <a:lnTo>
                    <a:pt x="51879" y="44678"/>
                  </a:lnTo>
                  <a:lnTo>
                    <a:pt x="53124" y="44373"/>
                  </a:lnTo>
                  <a:lnTo>
                    <a:pt x="54063" y="44742"/>
                  </a:lnTo>
                  <a:lnTo>
                    <a:pt x="54622" y="45478"/>
                  </a:lnTo>
                  <a:lnTo>
                    <a:pt x="56032" y="44919"/>
                  </a:lnTo>
                  <a:lnTo>
                    <a:pt x="56946" y="43497"/>
                  </a:lnTo>
                  <a:close/>
                </a:path>
                <a:path w="121919" h="244475">
                  <a:moveTo>
                    <a:pt x="57353" y="172694"/>
                  </a:moveTo>
                  <a:lnTo>
                    <a:pt x="56591" y="170218"/>
                  </a:lnTo>
                  <a:lnTo>
                    <a:pt x="54216" y="168744"/>
                  </a:lnTo>
                  <a:lnTo>
                    <a:pt x="51396" y="169011"/>
                  </a:lnTo>
                  <a:lnTo>
                    <a:pt x="51092" y="168960"/>
                  </a:lnTo>
                  <a:lnTo>
                    <a:pt x="50482" y="169125"/>
                  </a:lnTo>
                  <a:lnTo>
                    <a:pt x="50025" y="169418"/>
                  </a:lnTo>
                  <a:lnTo>
                    <a:pt x="49110" y="169837"/>
                  </a:lnTo>
                  <a:lnTo>
                    <a:pt x="48336" y="170459"/>
                  </a:lnTo>
                  <a:lnTo>
                    <a:pt x="47320" y="172123"/>
                  </a:lnTo>
                  <a:lnTo>
                    <a:pt x="46837" y="173228"/>
                  </a:lnTo>
                  <a:lnTo>
                    <a:pt x="46647" y="174459"/>
                  </a:lnTo>
                  <a:lnTo>
                    <a:pt x="47790" y="178600"/>
                  </a:lnTo>
                  <a:lnTo>
                    <a:pt x="50761" y="180289"/>
                  </a:lnTo>
                  <a:lnTo>
                    <a:pt x="55168" y="179070"/>
                  </a:lnTo>
                  <a:lnTo>
                    <a:pt x="56324" y="178015"/>
                  </a:lnTo>
                  <a:lnTo>
                    <a:pt x="56984" y="176695"/>
                  </a:lnTo>
                  <a:lnTo>
                    <a:pt x="56553" y="176377"/>
                  </a:lnTo>
                  <a:lnTo>
                    <a:pt x="56197" y="175933"/>
                  </a:lnTo>
                  <a:lnTo>
                    <a:pt x="55778" y="174256"/>
                  </a:lnTo>
                  <a:lnTo>
                    <a:pt x="56362" y="173177"/>
                  </a:lnTo>
                  <a:lnTo>
                    <a:pt x="57353" y="172694"/>
                  </a:lnTo>
                  <a:close/>
                </a:path>
                <a:path w="121919" h="244475">
                  <a:moveTo>
                    <a:pt x="59131" y="119151"/>
                  </a:moveTo>
                  <a:lnTo>
                    <a:pt x="58369" y="116395"/>
                  </a:lnTo>
                  <a:lnTo>
                    <a:pt x="56540" y="115354"/>
                  </a:lnTo>
                  <a:lnTo>
                    <a:pt x="54571" y="115900"/>
                  </a:lnTo>
                  <a:lnTo>
                    <a:pt x="54229" y="116128"/>
                  </a:lnTo>
                  <a:lnTo>
                    <a:pt x="56134" y="116573"/>
                  </a:lnTo>
                  <a:lnTo>
                    <a:pt x="57759" y="117995"/>
                  </a:lnTo>
                  <a:lnTo>
                    <a:pt x="58343" y="120345"/>
                  </a:lnTo>
                  <a:lnTo>
                    <a:pt x="58305" y="120942"/>
                  </a:lnTo>
                  <a:lnTo>
                    <a:pt x="58864" y="120154"/>
                  </a:lnTo>
                  <a:lnTo>
                    <a:pt x="59131" y="119151"/>
                  </a:lnTo>
                  <a:close/>
                </a:path>
                <a:path w="121919" h="244475">
                  <a:moveTo>
                    <a:pt x="60769" y="182308"/>
                  </a:moveTo>
                  <a:lnTo>
                    <a:pt x="60452" y="181533"/>
                  </a:lnTo>
                  <a:lnTo>
                    <a:pt x="59169" y="180238"/>
                  </a:lnTo>
                  <a:lnTo>
                    <a:pt x="58381" y="179908"/>
                  </a:lnTo>
                  <a:lnTo>
                    <a:pt x="56565" y="179908"/>
                  </a:lnTo>
                  <a:lnTo>
                    <a:pt x="55778" y="180238"/>
                  </a:lnTo>
                  <a:lnTo>
                    <a:pt x="54495" y="181533"/>
                  </a:lnTo>
                  <a:lnTo>
                    <a:pt x="54178" y="182308"/>
                  </a:lnTo>
                  <a:lnTo>
                    <a:pt x="54178" y="184137"/>
                  </a:lnTo>
                  <a:lnTo>
                    <a:pt x="54495" y="184912"/>
                  </a:lnTo>
                  <a:lnTo>
                    <a:pt x="55778" y="186207"/>
                  </a:lnTo>
                  <a:lnTo>
                    <a:pt x="56565" y="186537"/>
                  </a:lnTo>
                  <a:lnTo>
                    <a:pt x="54279" y="187198"/>
                  </a:lnTo>
                  <a:lnTo>
                    <a:pt x="53378" y="188391"/>
                  </a:lnTo>
                  <a:lnTo>
                    <a:pt x="53263" y="190423"/>
                  </a:lnTo>
                  <a:lnTo>
                    <a:pt x="53340" y="190779"/>
                  </a:lnTo>
                  <a:lnTo>
                    <a:pt x="56235" y="193281"/>
                  </a:lnTo>
                  <a:lnTo>
                    <a:pt x="57010" y="193319"/>
                  </a:lnTo>
                  <a:lnTo>
                    <a:pt x="59169" y="192722"/>
                  </a:lnTo>
                  <a:lnTo>
                    <a:pt x="60210" y="190906"/>
                  </a:lnTo>
                  <a:lnTo>
                    <a:pt x="59232" y="187363"/>
                  </a:lnTo>
                  <a:lnTo>
                    <a:pt x="57772" y="186537"/>
                  </a:lnTo>
                  <a:lnTo>
                    <a:pt x="58381" y="186537"/>
                  </a:lnTo>
                  <a:lnTo>
                    <a:pt x="59169" y="186207"/>
                  </a:lnTo>
                  <a:lnTo>
                    <a:pt x="60452" y="184912"/>
                  </a:lnTo>
                  <a:lnTo>
                    <a:pt x="60769" y="184137"/>
                  </a:lnTo>
                  <a:lnTo>
                    <a:pt x="60769" y="182308"/>
                  </a:lnTo>
                  <a:close/>
                </a:path>
                <a:path w="121919" h="244475">
                  <a:moveTo>
                    <a:pt x="61595" y="164211"/>
                  </a:moveTo>
                  <a:lnTo>
                    <a:pt x="61341" y="162191"/>
                  </a:lnTo>
                  <a:lnTo>
                    <a:pt x="60909" y="161607"/>
                  </a:lnTo>
                  <a:lnTo>
                    <a:pt x="60337" y="161251"/>
                  </a:lnTo>
                  <a:lnTo>
                    <a:pt x="60032" y="162369"/>
                  </a:lnTo>
                  <a:lnTo>
                    <a:pt x="59194" y="163322"/>
                  </a:lnTo>
                  <a:lnTo>
                    <a:pt x="57594" y="163728"/>
                  </a:lnTo>
                  <a:lnTo>
                    <a:pt x="56807" y="163677"/>
                  </a:lnTo>
                  <a:lnTo>
                    <a:pt x="57048" y="164884"/>
                  </a:lnTo>
                  <a:lnTo>
                    <a:pt x="58153" y="165722"/>
                  </a:lnTo>
                  <a:lnTo>
                    <a:pt x="60693" y="165392"/>
                  </a:lnTo>
                  <a:lnTo>
                    <a:pt x="61595" y="164211"/>
                  </a:lnTo>
                  <a:close/>
                </a:path>
                <a:path w="121919" h="244475">
                  <a:moveTo>
                    <a:pt x="64008" y="106819"/>
                  </a:moveTo>
                  <a:lnTo>
                    <a:pt x="63931" y="106692"/>
                  </a:lnTo>
                  <a:lnTo>
                    <a:pt x="64008" y="106819"/>
                  </a:lnTo>
                  <a:close/>
                </a:path>
                <a:path w="121919" h="244475">
                  <a:moveTo>
                    <a:pt x="64249" y="111569"/>
                  </a:moveTo>
                  <a:lnTo>
                    <a:pt x="63893" y="109296"/>
                  </a:lnTo>
                  <a:lnTo>
                    <a:pt x="63157" y="108559"/>
                  </a:lnTo>
                  <a:lnTo>
                    <a:pt x="62242" y="108356"/>
                  </a:lnTo>
                  <a:lnTo>
                    <a:pt x="61683" y="108623"/>
                  </a:lnTo>
                  <a:lnTo>
                    <a:pt x="61277" y="108724"/>
                  </a:lnTo>
                  <a:lnTo>
                    <a:pt x="60452" y="108673"/>
                  </a:lnTo>
                  <a:lnTo>
                    <a:pt x="59690" y="109169"/>
                  </a:lnTo>
                  <a:lnTo>
                    <a:pt x="59245" y="110070"/>
                  </a:lnTo>
                  <a:lnTo>
                    <a:pt x="59601" y="112306"/>
                  </a:lnTo>
                  <a:lnTo>
                    <a:pt x="60807" y="113182"/>
                  </a:lnTo>
                  <a:lnTo>
                    <a:pt x="63373" y="112776"/>
                  </a:lnTo>
                  <a:lnTo>
                    <a:pt x="64249" y="111569"/>
                  </a:lnTo>
                  <a:close/>
                </a:path>
                <a:path w="121919" h="244475">
                  <a:moveTo>
                    <a:pt x="65405" y="97523"/>
                  </a:moveTo>
                  <a:lnTo>
                    <a:pt x="64833" y="93903"/>
                  </a:lnTo>
                  <a:lnTo>
                    <a:pt x="63144" y="92671"/>
                  </a:lnTo>
                  <a:lnTo>
                    <a:pt x="61112" y="93002"/>
                  </a:lnTo>
                  <a:lnTo>
                    <a:pt x="60693" y="93205"/>
                  </a:lnTo>
                  <a:lnTo>
                    <a:pt x="61379" y="94107"/>
                  </a:lnTo>
                  <a:lnTo>
                    <a:pt x="61823" y="96304"/>
                  </a:lnTo>
                  <a:lnTo>
                    <a:pt x="60896" y="97815"/>
                  </a:lnTo>
                  <a:lnTo>
                    <a:pt x="59436" y="98386"/>
                  </a:lnTo>
                  <a:lnTo>
                    <a:pt x="60121" y="99047"/>
                  </a:lnTo>
                  <a:lnTo>
                    <a:pt x="60579" y="99314"/>
                  </a:lnTo>
                  <a:lnTo>
                    <a:pt x="61506" y="99542"/>
                  </a:lnTo>
                  <a:lnTo>
                    <a:pt x="62369" y="99504"/>
                  </a:lnTo>
                  <a:lnTo>
                    <a:pt x="64173" y="99212"/>
                  </a:lnTo>
                  <a:lnTo>
                    <a:pt x="65405" y="97523"/>
                  </a:lnTo>
                  <a:close/>
                </a:path>
                <a:path w="121919" h="244475">
                  <a:moveTo>
                    <a:pt x="66319" y="29946"/>
                  </a:moveTo>
                  <a:lnTo>
                    <a:pt x="66014" y="28003"/>
                  </a:lnTo>
                  <a:lnTo>
                    <a:pt x="65646" y="27457"/>
                  </a:lnTo>
                  <a:lnTo>
                    <a:pt x="65138" y="27101"/>
                  </a:lnTo>
                  <a:lnTo>
                    <a:pt x="64516" y="27635"/>
                  </a:lnTo>
                  <a:lnTo>
                    <a:pt x="63804" y="28067"/>
                  </a:lnTo>
                  <a:lnTo>
                    <a:pt x="62484" y="28397"/>
                  </a:lnTo>
                  <a:lnTo>
                    <a:pt x="61556" y="28333"/>
                  </a:lnTo>
                  <a:lnTo>
                    <a:pt x="61404" y="29019"/>
                  </a:lnTo>
                  <a:lnTo>
                    <a:pt x="61544" y="29870"/>
                  </a:lnTo>
                  <a:lnTo>
                    <a:pt x="62611" y="31165"/>
                  </a:lnTo>
                  <a:lnTo>
                    <a:pt x="63360" y="31483"/>
                  </a:lnTo>
                  <a:lnTo>
                    <a:pt x="65443" y="31165"/>
                  </a:lnTo>
                  <a:lnTo>
                    <a:pt x="66319" y="29946"/>
                  </a:lnTo>
                  <a:close/>
                </a:path>
                <a:path w="121919" h="244475">
                  <a:moveTo>
                    <a:pt x="66624" y="103733"/>
                  </a:moveTo>
                  <a:lnTo>
                    <a:pt x="66217" y="102590"/>
                  </a:lnTo>
                  <a:lnTo>
                    <a:pt x="64998" y="101917"/>
                  </a:lnTo>
                  <a:lnTo>
                    <a:pt x="63500" y="102336"/>
                  </a:lnTo>
                  <a:lnTo>
                    <a:pt x="62865" y="102806"/>
                  </a:lnTo>
                  <a:lnTo>
                    <a:pt x="63436" y="103251"/>
                  </a:lnTo>
                  <a:lnTo>
                    <a:pt x="63919" y="103847"/>
                  </a:lnTo>
                  <a:lnTo>
                    <a:pt x="64135" y="104736"/>
                  </a:lnTo>
                  <a:lnTo>
                    <a:pt x="64122" y="104978"/>
                  </a:lnTo>
                  <a:lnTo>
                    <a:pt x="64439" y="104368"/>
                  </a:lnTo>
                  <a:lnTo>
                    <a:pt x="64998" y="103886"/>
                  </a:lnTo>
                  <a:lnTo>
                    <a:pt x="66027" y="103670"/>
                  </a:lnTo>
                  <a:lnTo>
                    <a:pt x="66624" y="103733"/>
                  </a:lnTo>
                  <a:close/>
                </a:path>
                <a:path w="121919" h="244475">
                  <a:moveTo>
                    <a:pt x="66700" y="57277"/>
                  </a:moveTo>
                  <a:lnTo>
                    <a:pt x="61582" y="51396"/>
                  </a:lnTo>
                  <a:lnTo>
                    <a:pt x="59944" y="51650"/>
                  </a:lnTo>
                  <a:lnTo>
                    <a:pt x="59270" y="51993"/>
                  </a:lnTo>
                  <a:lnTo>
                    <a:pt x="59486" y="52362"/>
                  </a:lnTo>
                  <a:lnTo>
                    <a:pt x="59613" y="52781"/>
                  </a:lnTo>
                  <a:lnTo>
                    <a:pt x="59639" y="53619"/>
                  </a:lnTo>
                  <a:lnTo>
                    <a:pt x="60998" y="53784"/>
                  </a:lnTo>
                  <a:lnTo>
                    <a:pt x="62166" y="54775"/>
                  </a:lnTo>
                  <a:lnTo>
                    <a:pt x="62839" y="57975"/>
                  </a:lnTo>
                  <a:lnTo>
                    <a:pt x="61709" y="59728"/>
                  </a:lnTo>
                  <a:lnTo>
                    <a:pt x="58635" y="60375"/>
                  </a:lnTo>
                  <a:lnTo>
                    <a:pt x="57404" y="59855"/>
                  </a:lnTo>
                  <a:lnTo>
                    <a:pt x="56642" y="58889"/>
                  </a:lnTo>
                  <a:lnTo>
                    <a:pt x="56324" y="59080"/>
                  </a:lnTo>
                  <a:lnTo>
                    <a:pt x="57124" y="60909"/>
                  </a:lnTo>
                  <a:lnTo>
                    <a:pt x="58839" y="62115"/>
                  </a:lnTo>
                  <a:lnTo>
                    <a:pt x="61239" y="62268"/>
                  </a:lnTo>
                  <a:lnTo>
                    <a:pt x="61620" y="62357"/>
                  </a:lnTo>
                  <a:lnTo>
                    <a:pt x="63804" y="62014"/>
                  </a:lnTo>
                  <a:lnTo>
                    <a:pt x="65163" y="60845"/>
                  </a:lnTo>
                  <a:lnTo>
                    <a:pt x="66408" y="58369"/>
                  </a:lnTo>
                  <a:lnTo>
                    <a:pt x="66700" y="57277"/>
                  </a:lnTo>
                  <a:close/>
                </a:path>
                <a:path w="121919" h="244475">
                  <a:moveTo>
                    <a:pt x="69545" y="80924"/>
                  </a:moveTo>
                  <a:lnTo>
                    <a:pt x="68630" y="75107"/>
                  </a:lnTo>
                  <a:lnTo>
                    <a:pt x="66027" y="73177"/>
                  </a:lnTo>
                  <a:lnTo>
                    <a:pt x="62598" y="73494"/>
                  </a:lnTo>
                  <a:lnTo>
                    <a:pt x="62115" y="73736"/>
                  </a:lnTo>
                  <a:lnTo>
                    <a:pt x="61239" y="74015"/>
                  </a:lnTo>
                  <a:lnTo>
                    <a:pt x="60477" y="74485"/>
                  </a:lnTo>
                  <a:lnTo>
                    <a:pt x="58750" y="76314"/>
                  </a:lnTo>
                  <a:lnTo>
                    <a:pt x="58115" y="77914"/>
                  </a:lnTo>
                  <a:lnTo>
                    <a:pt x="58483" y="80302"/>
                  </a:lnTo>
                  <a:lnTo>
                    <a:pt x="60134" y="83362"/>
                  </a:lnTo>
                  <a:lnTo>
                    <a:pt x="62280" y="84505"/>
                  </a:lnTo>
                  <a:lnTo>
                    <a:pt x="67513" y="83693"/>
                  </a:lnTo>
                  <a:lnTo>
                    <a:pt x="69545" y="80924"/>
                  </a:lnTo>
                  <a:close/>
                </a:path>
                <a:path w="121919" h="244475">
                  <a:moveTo>
                    <a:pt x="70751" y="133121"/>
                  </a:moveTo>
                  <a:lnTo>
                    <a:pt x="70078" y="130657"/>
                  </a:lnTo>
                  <a:lnTo>
                    <a:pt x="69596" y="129921"/>
                  </a:lnTo>
                  <a:lnTo>
                    <a:pt x="69189" y="130784"/>
                  </a:lnTo>
                  <a:lnTo>
                    <a:pt x="68453" y="131483"/>
                  </a:lnTo>
                  <a:lnTo>
                    <a:pt x="65684" y="132181"/>
                  </a:lnTo>
                  <a:lnTo>
                    <a:pt x="63893" y="131102"/>
                  </a:lnTo>
                  <a:lnTo>
                    <a:pt x="63271" y="128625"/>
                  </a:lnTo>
                  <a:lnTo>
                    <a:pt x="63550" y="127330"/>
                  </a:lnTo>
                  <a:lnTo>
                    <a:pt x="60515" y="128574"/>
                  </a:lnTo>
                  <a:lnTo>
                    <a:pt x="59029" y="131292"/>
                  </a:lnTo>
                  <a:lnTo>
                    <a:pt x="59855" y="134264"/>
                  </a:lnTo>
                  <a:lnTo>
                    <a:pt x="60134" y="134708"/>
                  </a:lnTo>
                  <a:lnTo>
                    <a:pt x="61125" y="136956"/>
                  </a:lnTo>
                  <a:lnTo>
                    <a:pt x="63461" y="138239"/>
                  </a:lnTo>
                  <a:lnTo>
                    <a:pt x="66662" y="137718"/>
                  </a:lnTo>
                  <a:lnTo>
                    <a:pt x="67894" y="136855"/>
                  </a:lnTo>
                  <a:lnTo>
                    <a:pt x="68503" y="136652"/>
                  </a:lnTo>
                  <a:lnTo>
                    <a:pt x="70053" y="135140"/>
                  </a:lnTo>
                  <a:lnTo>
                    <a:pt x="70751" y="133121"/>
                  </a:lnTo>
                  <a:close/>
                </a:path>
                <a:path w="121919" h="244475">
                  <a:moveTo>
                    <a:pt x="73596" y="171805"/>
                  </a:moveTo>
                  <a:lnTo>
                    <a:pt x="72872" y="169164"/>
                  </a:lnTo>
                  <a:lnTo>
                    <a:pt x="71551" y="168262"/>
                  </a:lnTo>
                  <a:lnTo>
                    <a:pt x="69519" y="168249"/>
                  </a:lnTo>
                  <a:lnTo>
                    <a:pt x="67856" y="168706"/>
                  </a:lnTo>
                  <a:lnTo>
                    <a:pt x="66954" y="169900"/>
                  </a:lnTo>
                  <a:lnTo>
                    <a:pt x="66802" y="172008"/>
                  </a:lnTo>
                  <a:lnTo>
                    <a:pt x="67005" y="172770"/>
                  </a:lnTo>
                  <a:lnTo>
                    <a:pt x="67779" y="173926"/>
                  </a:lnTo>
                  <a:lnTo>
                    <a:pt x="68275" y="174282"/>
                  </a:lnTo>
                  <a:lnTo>
                    <a:pt x="69507" y="174790"/>
                  </a:lnTo>
                  <a:lnTo>
                    <a:pt x="70243" y="174917"/>
                  </a:lnTo>
                  <a:lnTo>
                    <a:pt x="71564" y="174536"/>
                  </a:lnTo>
                  <a:lnTo>
                    <a:pt x="73215" y="172961"/>
                  </a:lnTo>
                  <a:lnTo>
                    <a:pt x="73596" y="171805"/>
                  </a:lnTo>
                  <a:close/>
                </a:path>
                <a:path w="121919" h="244475">
                  <a:moveTo>
                    <a:pt x="73977" y="43065"/>
                  </a:moveTo>
                  <a:lnTo>
                    <a:pt x="73418" y="39446"/>
                  </a:lnTo>
                  <a:lnTo>
                    <a:pt x="71729" y="38214"/>
                  </a:lnTo>
                  <a:lnTo>
                    <a:pt x="69519" y="38557"/>
                  </a:lnTo>
                  <a:lnTo>
                    <a:pt x="68808" y="38912"/>
                  </a:lnTo>
                  <a:lnTo>
                    <a:pt x="68795" y="39916"/>
                  </a:lnTo>
                  <a:lnTo>
                    <a:pt x="68376" y="40843"/>
                  </a:lnTo>
                  <a:lnTo>
                    <a:pt x="67614" y="41452"/>
                  </a:lnTo>
                  <a:lnTo>
                    <a:pt x="68148" y="42125"/>
                  </a:lnTo>
                  <a:lnTo>
                    <a:pt x="68351" y="43078"/>
                  </a:lnTo>
                  <a:lnTo>
                    <a:pt x="68249" y="43548"/>
                  </a:lnTo>
                  <a:lnTo>
                    <a:pt x="68059" y="43992"/>
                  </a:lnTo>
                  <a:lnTo>
                    <a:pt x="68783" y="44767"/>
                  </a:lnTo>
                  <a:lnTo>
                    <a:pt x="69824" y="45224"/>
                  </a:lnTo>
                  <a:lnTo>
                    <a:pt x="72745" y="44754"/>
                  </a:lnTo>
                  <a:lnTo>
                    <a:pt x="73977" y="43065"/>
                  </a:lnTo>
                  <a:close/>
                </a:path>
                <a:path w="121919" h="244475">
                  <a:moveTo>
                    <a:pt x="74218" y="186486"/>
                  </a:moveTo>
                  <a:lnTo>
                    <a:pt x="73520" y="183972"/>
                  </a:lnTo>
                  <a:lnTo>
                    <a:pt x="72224" y="183235"/>
                  </a:lnTo>
                  <a:lnTo>
                    <a:pt x="70764" y="183642"/>
                  </a:lnTo>
                  <a:lnTo>
                    <a:pt x="69545" y="184391"/>
                  </a:lnTo>
                  <a:lnTo>
                    <a:pt x="69049" y="185432"/>
                  </a:lnTo>
                  <a:lnTo>
                    <a:pt x="69672" y="187744"/>
                  </a:lnTo>
                  <a:lnTo>
                    <a:pt x="70967" y="188468"/>
                  </a:lnTo>
                  <a:lnTo>
                    <a:pt x="73482" y="187782"/>
                  </a:lnTo>
                  <a:lnTo>
                    <a:pt x="74218" y="186486"/>
                  </a:lnTo>
                  <a:close/>
                </a:path>
                <a:path w="121919" h="244475">
                  <a:moveTo>
                    <a:pt x="75907" y="116446"/>
                  </a:moveTo>
                  <a:lnTo>
                    <a:pt x="75565" y="115239"/>
                  </a:lnTo>
                  <a:lnTo>
                    <a:pt x="74485" y="113499"/>
                  </a:lnTo>
                  <a:lnTo>
                    <a:pt x="73037" y="112839"/>
                  </a:lnTo>
                  <a:lnTo>
                    <a:pt x="71221" y="113334"/>
                  </a:lnTo>
                  <a:lnTo>
                    <a:pt x="70573" y="113753"/>
                  </a:lnTo>
                  <a:lnTo>
                    <a:pt x="71056" y="114058"/>
                  </a:lnTo>
                  <a:lnTo>
                    <a:pt x="71437" y="114541"/>
                  </a:lnTo>
                  <a:lnTo>
                    <a:pt x="71894" y="116408"/>
                  </a:lnTo>
                  <a:lnTo>
                    <a:pt x="71132" y="117690"/>
                  </a:lnTo>
                  <a:lnTo>
                    <a:pt x="69646" y="118008"/>
                  </a:lnTo>
                  <a:lnTo>
                    <a:pt x="70281" y="119164"/>
                  </a:lnTo>
                  <a:lnTo>
                    <a:pt x="71526" y="119811"/>
                  </a:lnTo>
                  <a:lnTo>
                    <a:pt x="73355" y="119621"/>
                  </a:lnTo>
                  <a:lnTo>
                    <a:pt x="74218" y="119380"/>
                  </a:lnTo>
                  <a:lnTo>
                    <a:pt x="74904" y="118821"/>
                  </a:lnTo>
                  <a:lnTo>
                    <a:pt x="75755" y="117348"/>
                  </a:lnTo>
                  <a:lnTo>
                    <a:pt x="75907" y="116446"/>
                  </a:lnTo>
                  <a:close/>
                </a:path>
                <a:path w="121919" h="244475">
                  <a:moveTo>
                    <a:pt x="75996" y="155435"/>
                  </a:moveTo>
                  <a:lnTo>
                    <a:pt x="75133" y="152400"/>
                  </a:lnTo>
                  <a:lnTo>
                    <a:pt x="74676" y="152615"/>
                  </a:lnTo>
                  <a:lnTo>
                    <a:pt x="72910" y="153060"/>
                  </a:lnTo>
                  <a:lnTo>
                    <a:pt x="71120" y="151980"/>
                  </a:lnTo>
                  <a:lnTo>
                    <a:pt x="70548" y="149656"/>
                  </a:lnTo>
                  <a:lnTo>
                    <a:pt x="70675" y="148615"/>
                  </a:lnTo>
                  <a:lnTo>
                    <a:pt x="69227" y="148577"/>
                  </a:lnTo>
                  <a:lnTo>
                    <a:pt x="67271" y="149110"/>
                  </a:lnTo>
                  <a:lnTo>
                    <a:pt x="66281" y="149936"/>
                  </a:lnTo>
                  <a:lnTo>
                    <a:pt x="64973" y="151853"/>
                  </a:lnTo>
                  <a:lnTo>
                    <a:pt x="64668" y="152895"/>
                  </a:lnTo>
                  <a:lnTo>
                    <a:pt x="64719" y="154597"/>
                  </a:lnTo>
                  <a:lnTo>
                    <a:pt x="64985" y="153822"/>
                  </a:lnTo>
                  <a:lnTo>
                    <a:pt x="65595" y="153187"/>
                  </a:lnTo>
                  <a:lnTo>
                    <a:pt x="67729" y="152755"/>
                  </a:lnTo>
                  <a:lnTo>
                    <a:pt x="68973" y="153593"/>
                  </a:lnTo>
                  <a:lnTo>
                    <a:pt x="69481" y="156133"/>
                  </a:lnTo>
                  <a:lnTo>
                    <a:pt x="68656" y="157391"/>
                  </a:lnTo>
                  <a:lnTo>
                    <a:pt x="66789" y="157759"/>
                  </a:lnTo>
                  <a:lnTo>
                    <a:pt x="66230" y="157632"/>
                  </a:lnTo>
                  <a:lnTo>
                    <a:pt x="65747" y="157353"/>
                  </a:lnTo>
                  <a:lnTo>
                    <a:pt x="67056" y="159004"/>
                  </a:lnTo>
                  <a:lnTo>
                    <a:pt x="69265" y="159804"/>
                  </a:lnTo>
                  <a:lnTo>
                    <a:pt x="74307" y="158407"/>
                  </a:lnTo>
                  <a:lnTo>
                    <a:pt x="75996" y="155435"/>
                  </a:lnTo>
                  <a:close/>
                </a:path>
                <a:path w="121919" h="244475">
                  <a:moveTo>
                    <a:pt x="77597" y="66103"/>
                  </a:moveTo>
                  <a:lnTo>
                    <a:pt x="77304" y="64287"/>
                  </a:lnTo>
                  <a:lnTo>
                    <a:pt x="77089" y="63842"/>
                  </a:lnTo>
                  <a:lnTo>
                    <a:pt x="77000" y="63715"/>
                  </a:lnTo>
                  <a:lnTo>
                    <a:pt x="77000" y="65087"/>
                  </a:lnTo>
                  <a:lnTo>
                    <a:pt x="76339" y="66421"/>
                  </a:lnTo>
                  <a:lnTo>
                    <a:pt x="73863" y="67246"/>
                  </a:lnTo>
                  <a:lnTo>
                    <a:pt x="72529" y="66586"/>
                  </a:lnTo>
                  <a:lnTo>
                    <a:pt x="71755" y="64287"/>
                  </a:lnTo>
                  <a:lnTo>
                    <a:pt x="71742" y="64020"/>
                  </a:lnTo>
                  <a:lnTo>
                    <a:pt x="72364" y="62776"/>
                  </a:lnTo>
                  <a:lnTo>
                    <a:pt x="74828" y="61937"/>
                  </a:lnTo>
                  <a:lnTo>
                    <a:pt x="76161" y="62611"/>
                  </a:lnTo>
                  <a:lnTo>
                    <a:pt x="77000" y="65087"/>
                  </a:lnTo>
                  <a:lnTo>
                    <a:pt x="77000" y="63715"/>
                  </a:lnTo>
                  <a:lnTo>
                    <a:pt x="76111" y="62433"/>
                  </a:lnTo>
                  <a:lnTo>
                    <a:pt x="75107" y="61937"/>
                  </a:lnTo>
                  <a:lnTo>
                    <a:pt x="74891" y="61836"/>
                  </a:lnTo>
                  <a:lnTo>
                    <a:pt x="71805" y="62331"/>
                  </a:lnTo>
                  <a:lnTo>
                    <a:pt x="70573" y="64020"/>
                  </a:lnTo>
                  <a:lnTo>
                    <a:pt x="71132" y="67640"/>
                  </a:lnTo>
                  <a:lnTo>
                    <a:pt x="72834" y="68872"/>
                  </a:lnTo>
                  <a:lnTo>
                    <a:pt x="75133" y="68503"/>
                  </a:lnTo>
                  <a:lnTo>
                    <a:pt x="75577" y="68300"/>
                  </a:lnTo>
                  <a:lnTo>
                    <a:pt x="76987" y="67335"/>
                  </a:lnTo>
                  <a:lnTo>
                    <a:pt x="77597" y="66103"/>
                  </a:lnTo>
                  <a:close/>
                </a:path>
                <a:path w="121919" h="244475">
                  <a:moveTo>
                    <a:pt x="77749" y="212102"/>
                  </a:moveTo>
                  <a:lnTo>
                    <a:pt x="77660" y="211467"/>
                  </a:lnTo>
                  <a:lnTo>
                    <a:pt x="76187" y="208470"/>
                  </a:lnTo>
                  <a:lnTo>
                    <a:pt x="74206" y="207276"/>
                  </a:lnTo>
                  <a:lnTo>
                    <a:pt x="71983" y="207441"/>
                  </a:lnTo>
                  <a:lnTo>
                    <a:pt x="77698" y="212699"/>
                  </a:lnTo>
                  <a:lnTo>
                    <a:pt x="77749" y="212102"/>
                  </a:lnTo>
                  <a:close/>
                </a:path>
                <a:path w="121919" h="244475">
                  <a:moveTo>
                    <a:pt x="78955" y="102387"/>
                  </a:moveTo>
                  <a:lnTo>
                    <a:pt x="78651" y="100406"/>
                  </a:lnTo>
                  <a:lnTo>
                    <a:pt x="77444" y="99517"/>
                  </a:lnTo>
                  <a:lnTo>
                    <a:pt x="75844" y="99771"/>
                  </a:lnTo>
                  <a:lnTo>
                    <a:pt x="74536" y="100507"/>
                  </a:lnTo>
                  <a:lnTo>
                    <a:pt x="74091" y="101384"/>
                  </a:lnTo>
                  <a:lnTo>
                    <a:pt x="74256" y="102806"/>
                  </a:lnTo>
                  <a:lnTo>
                    <a:pt x="75120" y="104051"/>
                  </a:lnTo>
                  <a:lnTo>
                    <a:pt x="75869" y="104419"/>
                  </a:lnTo>
                  <a:lnTo>
                    <a:pt x="77482" y="104292"/>
                  </a:lnTo>
                  <a:lnTo>
                    <a:pt x="77965" y="103974"/>
                  </a:lnTo>
                  <a:lnTo>
                    <a:pt x="78727" y="103035"/>
                  </a:lnTo>
                  <a:lnTo>
                    <a:pt x="78955" y="102387"/>
                  </a:lnTo>
                  <a:close/>
                </a:path>
                <a:path w="121919" h="244475">
                  <a:moveTo>
                    <a:pt x="80416" y="53695"/>
                  </a:moveTo>
                  <a:lnTo>
                    <a:pt x="80175" y="52146"/>
                  </a:lnTo>
                  <a:lnTo>
                    <a:pt x="79476" y="50812"/>
                  </a:lnTo>
                  <a:lnTo>
                    <a:pt x="78536" y="50292"/>
                  </a:lnTo>
                  <a:lnTo>
                    <a:pt x="77114" y="50520"/>
                  </a:lnTo>
                  <a:lnTo>
                    <a:pt x="75793" y="51511"/>
                  </a:lnTo>
                  <a:lnTo>
                    <a:pt x="75425" y="52298"/>
                  </a:lnTo>
                  <a:lnTo>
                    <a:pt x="75768" y="54432"/>
                  </a:lnTo>
                  <a:lnTo>
                    <a:pt x="76974" y="55321"/>
                  </a:lnTo>
                  <a:lnTo>
                    <a:pt x="79540" y="54914"/>
                  </a:lnTo>
                  <a:lnTo>
                    <a:pt x="80416" y="53695"/>
                  </a:lnTo>
                  <a:close/>
                </a:path>
                <a:path w="121919" h="244475">
                  <a:moveTo>
                    <a:pt x="82359" y="17411"/>
                  </a:moveTo>
                  <a:lnTo>
                    <a:pt x="81622" y="15214"/>
                  </a:lnTo>
                  <a:lnTo>
                    <a:pt x="80060" y="14363"/>
                  </a:lnTo>
                  <a:lnTo>
                    <a:pt x="77965" y="14681"/>
                  </a:lnTo>
                  <a:lnTo>
                    <a:pt x="75653" y="18211"/>
                  </a:lnTo>
                  <a:lnTo>
                    <a:pt x="76009" y="19278"/>
                  </a:lnTo>
                  <a:lnTo>
                    <a:pt x="76492" y="19926"/>
                  </a:lnTo>
                  <a:lnTo>
                    <a:pt x="76771" y="18796"/>
                  </a:lnTo>
                  <a:lnTo>
                    <a:pt x="77635" y="17843"/>
                  </a:lnTo>
                  <a:lnTo>
                    <a:pt x="80111" y="17221"/>
                  </a:lnTo>
                  <a:lnTo>
                    <a:pt x="81368" y="17716"/>
                  </a:lnTo>
                  <a:lnTo>
                    <a:pt x="82156" y="18643"/>
                  </a:lnTo>
                  <a:lnTo>
                    <a:pt x="82308" y="18046"/>
                  </a:lnTo>
                  <a:lnTo>
                    <a:pt x="82359" y="17411"/>
                  </a:lnTo>
                  <a:close/>
                </a:path>
                <a:path w="121919" h="244475">
                  <a:moveTo>
                    <a:pt x="82461" y="140296"/>
                  </a:moveTo>
                  <a:lnTo>
                    <a:pt x="81851" y="138074"/>
                  </a:lnTo>
                  <a:lnTo>
                    <a:pt x="81343" y="137325"/>
                  </a:lnTo>
                  <a:lnTo>
                    <a:pt x="80911" y="137579"/>
                  </a:lnTo>
                  <a:lnTo>
                    <a:pt x="79502" y="137934"/>
                  </a:lnTo>
                  <a:lnTo>
                    <a:pt x="78371" y="137299"/>
                  </a:lnTo>
                  <a:lnTo>
                    <a:pt x="77914" y="136207"/>
                  </a:lnTo>
                  <a:lnTo>
                    <a:pt x="76568" y="136588"/>
                  </a:lnTo>
                  <a:lnTo>
                    <a:pt x="75666" y="137744"/>
                  </a:lnTo>
                  <a:lnTo>
                    <a:pt x="75488" y="139369"/>
                  </a:lnTo>
                  <a:lnTo>
                    <a:pt x="75603" y="140284"/>
                  </a:lnTo>
                  <a:lnTo>
                    <a:pt x="76085" y="142024"/>
                  </a:lnTo>
                  <a:lnTo>
                    <a:pt x="77863" y="143052"/>
                  </a:lnTo>
                  <a:lnTo>
                    <a:pt x="81419" y="142113"/>
                  </a:lnTo>
                  <a:lnTo>
                    <a:pt x="82461" y="140296"/>
                  </a:lnTo>
                  <a:close/>
                </a:path>
                <a:path w="121919" h="244475">
                  <a:moveTo>
                    <a:pt x="82867" y="87134"/>
                  </a:moveTo>
                  <a:lnTo>
                    <a:pt x="82689" y="85979"/>
                  </a:lnTo>
                  <a:lnTo>
                    <a:pt x="81902" y="84150"/>
                  </a:lnTo>
                  <a:lnTo>
                    <a:pt x="80492" y="83235"/>
                  </a:lnTo>
                  <a:lnTo>
                    <a:pt x="78676" y="83527"/>
                  </a:lnTo>
                  <a:lnTo>
                    <a:pt x="76885" y="84328"/>
                  </a:lnTo>
                  <a:lnTo>
                    <a:pt x="76034" y="85648"/>
                  </a:lnTo>
                  <a:lnTo>
                    <a:pt x="76200" y="87261"/>
                  </a:lnTo>
                  <a:lnTo>
                    <a:pt x="76479" y="89077"/>
                  </a:lnTo>
                  <a:lnTo>
                    <a:pt x="78181" y="90309"/>
                  </a:lnTo>
                  <a:lnTo>
                    <a:pt x="80873" y="89890"/>
                  </a:lnTo>
                  <a:lnTo>
                    <a:pt x="81635" y="89382"/>
                  </a:lnTo>
                  <a:lnTo>
                    <a:pt x="82626" y="88011"/>
                  </a:lnTo>
                  <a:lnTo>
                    <a:pt x="82867" y="87134"/>
                  </a:lnTo>
                  <a:close/>
                </a:path>
                <a:path w="121919" h="244475">
                  <a:moveTo>
                    <a:pt x="83489" y="126250"/>
                  </a:moveTo>
                  <a:lnTo>
                    <a:pt x="83197" y="125196"/>
                  </a:lnTo>
                  <a:lnTo>
                    <a:pt x="82677" y="124675"/>
                  </a:lnTo>
                  <a:lnTo>
                    <a:pt x="81648" y="124218"/>
                  </a:lnTo>
                  <a:lnTo>
                    <a:pt x="80810" y="124167"/>
                  </a:lnTo>
                  <a:lnTo>
                    <a:pt x="79248" y="124612"/>
                  </a:lnTo>
                  <a:lnTo>
                    <a:pt x="78498" y="125907"/>
                  </a:lnTo>
                  <a:lnTo>
                    <a:pt x="79184" y="128384"/>
                  </a:lnTo>
                  <a:lnTo>
                    <a:pt x="80429" y="129108"/>
                  </a:lnTo>
                  <a:lnTo>
                    <a:pt x="82664" y="128562"/>
                  </a:lnTo>
                  <a:lnTo>
                    <a:pt x="83299" y="127800"/>
                  </a:lnTo>
                  <a:lnTo>
                    <a:pt x="83489" y="126250"/>
                  </a:lnTo>
                  <a:close/>
                </a:path>
                <a:path w="121919" h="244475">
                  <a:moveTo>
                    <a:pt x="87680" y="174066"/>
                  </a:moveTo>
                  <a:lnTo>
                    <a:pt x="86893" y="173278"/>
                  </a:lnTo>
                  <a:lnTo>
                    <a:pt x="83756" y="173278"/>
                  </a:lnTo>
                  <a:lnTo>
                    <a:pt x="82969" y="174066"/>
                  </a:lnTo>
                  <a:lnTo>
                    <a:pt x="82969" y="177203"/>
                  </a:lnTo>
                  <a:lnTo>
                    <a:pt x="83756" y="177990"/>
                  </a:lnTo>
                  <a:lnTo>
                    <a:pt x="86893" y="177990"/>
                  </a:lnTo>
                  <a:lnTo>
                    <a:pt x="87680" y="177203"/>
                  </a:lnTo>
                  <a:lnTo>
                    <a:pt x="87680" y="174066"/>
                  </a:lnTo>
                  <a:close/>
                </a:path>
                <a:path w="121919" h="244475">
                  <a:moveTo>
                    <a:pt x="89420" y="74244"/>
                  </a:moveTo>
                  <a:lnTo>
                    <a:pt x="89014" y="71653"/>
                  </a:lnTo>
                  <a:lnTo>
                    <a:pt x="87807" y="70777"/>
                  </a:lnTo>
                  <a:lnTo>
                    <a:pt x="85902" y="71081"/>
                  </a:lnTo>
                  <a:lnTo>
                    <a:pt x="85382" y="71424"/>
                  </a:lnTo>
                  <a:lnTo>
                    <a:pt x="84658" y="72390"/>
                  </a:lnTo>
                  <a:lnTo>
                    <a:pt x="84455" y="73025"/>
                  </a:lnTo>
                  <a:lnTo>
                    <a:pt x="84759" y="74930"/>
                  </a:lnTo>
                  <a:lnTo>
                    <a:pt x="85877" y="75755"/>
                  </a:lnTo>
                  <a:lnTo>
                    <a:pt x="87249" y="75641"/>
                  </a:lnTo>
                  <a:lnTo>
                    <a:pt x="88531" y="75450"/>
                  </a:lnTo>
                  <a:lnTo>
                    <a:pt x="89420" y="74244"/>
                  </a:lnTo>
                  <a:close/>
                </a:path>
                <a:path w="121919" h="244475">
                  <a:moveTo>
                    <a:pt x="89814" y="160350"/>
                  </a:moveTo>
                  <a:lnTo>
                    <a:pt x="89700" y="159219"/>
                  </a:lnTo>
                  <a:lnTo>
                    <a:pt x="89217" y="157454"/>
                  </a:lnTo>
                  <a:lnTo>
                    <a:pt x="87401" y="156425"/>
                  </a:lnTo>
                  <a:lnTo>
                    <a:pt x="85064" y="157073"/>
                  </a:lnTo>
                  <a:lnTo>
                    <a:pt x="83413" y="158623"/>
                  </a:lnTo>
                  <a:lnTo>
                    <a:pt x="83007" y="159804"/>
                  </a:lnTo>
                  <a:lnTo>
                    <a:pt x="83451" y="161404"/>
                  </a:lnTo>
                  <a:lnTo>
                    <a:pt x="84658" y="163093"/>
                  </a:lnTo>
                  <a:lnTo>
                    <a:pt x="83896" y="162090"/>
                  </a:lnTo>
                  <a:lnTo>
                    <a:pt x="83096" y="162560"/>
                  </a:lnTo>
                  <a:lnTo>
                    <a:pt x="82600" y="163461"/>
                  </a:lnTo>
                  <a:lnTo>
                    <a:pt x="82892" y="165735"/>
                  </a:lnTo>
                  <a:lnTo>
                    <a:pt x="84074" y="166649"/>
                  </a:lnTo>
                  <a:lnTo>
                    <a:pt x="86652" y="166319"/>
                  </a:lnTo>
                  <a:lnTo>
                    <a:pt x="87566" y="165138"/>
                  </a:lnTo>
                  <a:lnTo>
                    <a:pt x="87376" y="163652"/>
                  </a:lnTo>
                  <a:lnTo>
                    <a:pt x="87223" y="163334"/>
                  </a:lnTo>
                  <a:lnTo>
                    <a:pt x="87617" y="163245"/>
                  </a:lnTo>
                  <a:lnTo>
                    <a:pt x="88595" y="162699"/>
                  </a:lnTo>
                  <a:lnTo>
                    <a:pt x="89103" y="162242"/>
                  </a:lnTo>
                  <a:lnTo>
                    <a:pt x="89738" y="160934"/>
                  </a:lnTo>
                  <a:lnTo>
                    <a:pt x="89814" y="160350"/>
                  </a:lnTo>
                  <a:close/>
                </a:path>
                <a:path w="121919" h="244475">
                  <a:moveTo>
                    <a:pt x="90195" y="184226"/>
                  </a:moveTo>
                  <a:lnTo>
                    <a:pt x="86741" y="179476"/>
                  </a:lnTo>
                  <a:lnTo>
                    <a:pt x="84455" y="179768"/>
                  </a:lnTo>
                  <a:lnTo>
                    <a:pt x="83185" y="181432"/>
                  </a:lnTo>
                  <a:lnTo>
                    <a:pt x="83502" y="184023"/>
                  </a:lnTo>
                  <a:lnTo>
                    <a:pt x="83896" y="184658"/>
                  </a:lnTo>
                  <a:lnTo>
                    <a:pt x="85115" y="185839"/>
                  </a:lnTo>
                  <a:lnTo>
                    <a:pt x="86067" y="186245"/>
                  </a:lnTo>
                  <a:lnTo>
                    <a:pt x="88912" y="185889"/>
                  </a:lnTo>
                  <a:lnTo>
                    <a:pt x="90195" y="184226"/>
                  </a:lnTo>
                  <a:close/>
                </a:path>
                <a:path w="121919" h="244475">
                  <a:moveTo>
                    <a:pt x="94729" y="144335"/>
                  </a:moveTo>
                  <a:lnTo>
                    <a:pt x="93954" y="143548"/>
                  </a:lnTo>
                  <a:lnTo>
                    <a:pt x="90817" y="143548"/>
                  </a:lnTo>
                  <a:lnTo>
                    <a:pt x="90030" y="144335"/>
                  </a:lnTo>
                  <a:lnTo>
                    <a:pt x="90030" y="147472"/>
                  </a:lnTo>
                  <a:lnTo>
                    <a:pt x="90817" y="148259"/>
                  </a:lnTo>
                  <a:lnTo>
                    <a:pt x="93954" y="148259"/>
                  </a:lnTo>
                  <a:lnTo>
                    <a:pt x="94729" y="147472"/>
                  </a:lnTo>
                  <a:lnTo>
                    <a:pt x="94729" y="144335"/>
                  </a:lnTo>
                  <a:close/>
                </a:path>
                <a:path w="121919" h="244475">
                  <a:moveTo>
                    <a:pt x="99402" y="197091"/>
                  </a:moveTo>
                  <a:lnTo>
                    <a:pt x="94234" y="192049"/>
                  </a:lnTo>
                  <a:lnTo>
                    <a:pt x="91160" y="192443"/>
                  </a:lnTo>
                  <a:lnTo>
                    <a:pt x="89484" y="193979"/>
                  </a:lnTo>
                  <a:lnTo>
                    <a:pt x="88646" y="196659"/>
                  </a:lnTo>
                  <a:lnTo>
                    <a:pt x="88544" y="197434"/>
                  </a:lnTo>
                  <a:lnTo>
                    <a:pt x="88836" y="199796"/>
                  </a:lnTo>
                  <a:lnTo>
                    <a:pt x="89712" y="201091"/>
                  </a:lnTo>
                  <a:lnTo>
                    <a:pt x="92113" y="202704"/>
                  </a:lnTo>
                  <a:lnTo>
                    <a:pt x="93370" y="203085"/>
                  </a:lnTo>
                  <a:lnTo>
                    <a:pt x="95808" y="202768"/>
                  </a:lnTo>
                  <a:lnTo>
                    <a:pt x="96748" y="202222"/>
                  </a:lnTo>
                  <a:lnTo>
                    <a:pt x="98653" y="200520"/>
                  </a:lnTo>
                  <a:lnTo>
                    <a:pt x="99314" y="199123"/>
                  </a:lnTo>
                  <a:lnTo>
                    <a:pt x="99326" y="197307"/>
                  </a:lnTo>
                  <a:lnTo>
                    <a:pt x="99402" y="197091"/>
                  </a:lnTo>
                  <a:close/>
                </a:path>
                <a:path w="121919" h="244475">
                  <a:moveTo>
                    <a:pt x="99872" y="170281"/>
                  </a:moveTo>
                  <a:lnTo>
                    <a:pt x="99593" y="168122"/>
                  </a:lnTo>
                  <a:lnTo>
                    <a:pt x="98412" y="167195"/>
                  </a:lnTo>
                  <a:lnTo>
                    <a:pt x="95834" y="167525"/>
                  </a:lnTo>
                  <a:lnTo>
                    <a:pt x="94919" y="168719"/>
                  </a:lnTo>
                  <a:lnTo>
                    <a:pt x="95135" y="170395"/>
                  </a:lnTo>
                  <a:lnTo>
                    <a:pt x="95986" y="171729"/>
                  </a:lnTo>
                  <a:lnTo>
                    <a:pt x="96812" y="172161"/>
                  </a:lnTo>
                  <a:lnTo>
                    <a:pt x="98145" y="171996"/>
                  </a:lnTo>
                  <a:lnTo>
                    <a:pt x="99466" y="171069"/>
                  </a:lnTo>
                  <a:lnTo>
                    <a:pt x="99872" y="170281"/>
                  </a:lnTo>
                  <a:close/>
                </a:path>
                <a:path w="121919" h="244475">
                  <a:moveTo>
                    <a:pt x="101371" y="219379"/>
                  </a:moveTo>
                  <a:lnTo>
                    <a:pt x="100914" y="215798"/>
                  </a:lnTo>
                  <a:lnTo>
                    <a:pt x="98209" y="213702"/>
                  </a:lnTo>
                  <a:lnTo>
                    <a:pt x="92278" y="214464"/>
                  </a:lnTo>
                  <a:lnTo>
                    <a:pt x="90182" y="217182"/>
                  </a:lnTo>
                  <a:lnTo>
                    <a:pt x="90906" y="222859"/>
                  </a:lnTo>
                  <a:lnTo>
                    <a:pt x="93218" y="224751"/>
                  </a:lnTo>
                  <a:lnTo>
                    <a:pt x="96126" y="224777"/>
                  </a:lnTo>
                  <a:lnTo>
                    <a:pt x="96354" y="224866"/>
                  </a:lnTo>
                  <a:lnTo>
                    <a:pt x="98958" y="224536"/>
                  </a:lnTo>
                  <a:lnTo>
                    <a:pt x="100711" y="222745"/>
                  </a:lnTo>
                  <a:lnTo>
                    <a:pt x="101371" y="219379"/>
                  </a:lnTo>
                  <a:close/>
                </a:path>
                <a:path w="121919" h="244475">
                  <a:moveTo>
                    <a:pt x="107149" y="183603"/>
                  </a:moveTo>
                  <a:lnTo>
                    <a:pt x="106883" y="181419"/>
                  </a:lnTo>
                  <a:lnTo>
                    <a:pt x="106464" y="180746"/>
                  </a:lnTo>
                  <a:lnTo>
                    <a:pt x="105232" y="179590"/>
                  </a:lnTo>
                  <a:lnTo>
                    <a:pt x="104292" y="179222"/>
                  </a:lnTo>
                  <a:lnTo>
                    <a:pt x="102400" y="179463"/>
                  </a:lnTo>
                  <a:lnTo>
                    <a:pt x="101663" y="179920"/>
                  </a:lnTo>
                  <a:lnTo>
                    <a:pt x="101142" y="180555"/>
                  </a:lnTo>
                  <a:lnTo>
                    <a:pt x="102273" y="181038"/>
                  </a:lnTo>
                  <a:lnTo>
                    <a:pt x="103085" y="182118"/>
                  </a:lnTo>
                  <a:lnTo>
                    <a:pt x="103174" y="184264"/>
                  </a:lnTo>
                  <a:lnTo>
                    <a:pt x="102870" y="185013"/>
                  </a:lnTo>
                  <a:lnTo>
                    <a:pt x="102400" y="185623"/>
                  </a:lnTo>
                  <a:lnTo>
                    <a:pt x="103492" y="186004"/>
                  </a:lnTo>
                  <a:lnTo>
                    <a:pt x="104546" y="185864"/>
                  </a:lnTo>
                  <a:lnTo>
                    <a:pt x="106438" y="184886"/>
                  </a:lnTo>
                  <a:lnTo>
                    <a:pt x="107149" y="183603"/>
                  </a:lnTo>
                  <a:close/>
                </a:path>
                <a:path w="121919" h="244475">
                  <a:moveTo>
                    <a:pt x="110451" y="243268"/>
                  </a:moveTo>
                  <a:lnTo>
                    <a:pt x="110363" y="242531"/>
                  </a:lnTo>
                  <a:lnTo>
                    <a:pt x="109855" y="241427"/>
                  </a:lnTo>
                  <a:lnTo>
                    <a:pt x="109245" y="240931"/>
                  </a:lnTo>
                  <a:lnTo>
                    <a:pt x="108013" y="240690"/>
                  </a:lnTo>
                  <a:lnTo>
                    <a:pt x="106959" y="240995"/>
                  </a:lnTo>
                  <a:lnTo>
                    <a:pt x="110096" y="244144"/>
                  </a:lnTo>
                  <a:lnTo>
                    <a:pt x="110312" y="243738"/>
                  </a:lnTo>
                  <a:lnTo>
                    <a:pt x="110451" y="243268"/>
                  </a:lnTo>
                  <a:close/>
                </a:path>
                <a:path w="121919" h="244475">
                  <a:moveTo>
                    <a:pt x="113322" y="194818"/>
                  </a:moveTo>
                  <a:lnTo>
                    <a:pt x="113144" y="193421"/>
                  </a:lnTo>
                  <a:lnTo>
                    <a:pt x="112763" y="192316"/>
                  </a:lnTo>
                  <a:lnTo>
                    <a:pt x="112052" y="191706"/>
                  </a:lnTo>
                  <a:lnTo>
                    <a:pt x="110769" y="191503"/>
                  </a:lnTo>
                  <a:lnTo>
                    <a:pt x="110159" y="191579"/>
                  </a:lnTo>
                  <a:lnTo>
                    <a:pt x="108826" y="192405"/>
                  </a:lnTo>
                  <a:lnTo>
                    <a:pt x="108381" y="193243"/>
                  </a:lnTo>
                  <a:lnTo>
                    <a:pt x="108546" y="194525"/>
                  </a:lnTo>
                  <a:lnTo>
                    <a:pt x="109334" y="195872"/>
                  </a:lnTo>
                  <a:lnTo>
                    <a:pt x="110197" y="196329"/>
                  </a:lnTo>
                  <a:lnTo>
                    <a:pt x="111125" y="196202"/>
                  </a:lnTo>
                  <a:lnTo>
                    <a:pt x="112458" y="195961"/>
                  </a:lnTo>
                  <a:lnTo>
                    <a:pt x="113322" y="194818"/>
                  </a:lnTo>
                  <a:close/>
                </a:path>
                <a:path w="121919" h="244475">
                  <a:moveTo>
                    <a:pt x="114935" y="229260"/>
                  </a:moveTo>
                  <a:lnTo>
                    <a:pt x="114681" y="227241"/>
                  </a:lnTo>
                  <a:lnTo>
                    <a:pt x="114185" y="225882"/>
                  </a:lnTo>
                  <a:lnTo>
                    <a:pt x="113474" y="225132"/>
                  </a:lnTo>
                  <a:lnTo>
                    <a:pt x="111556" y="224510"/>
                  </a:lnTo>
                  <a:lnTo>
                    <a:pt x="109207" y="224802"/>
                  </a:lnTo>
                  <a:lnTo>
                    <a:pt x="107924" y="226466"/>
                  </a:lnTo>
                  <a:lnTo>
                    <a:pt x="108394" y="230098"/>
                  </a:lnTo>
                  <a:lnTo>
                    <a:pt x="110045" y="231381"/>
                  </a:lnTo>
                  <a:lnTo>
                    <a:pt x="113665" y="230924"/>
                  </a:lnTo>
                  <a:lnTo>
                    <a:pt x="114935" y="229260"/>
                  </a:lnTo>
                  <a:close/>
                </a:path>
                <a:path w="121919" h="244475">
                  <a:moveTo>
                    <a:pt x="121678" y="215099"/>
                  </a:moveTo>
                  <a:lnTo>
                    <a:pt x="121412" y="213055"/>
                  </a:lnTo>
                  <a:lnTo>
                    <a:pt x="120230" y="212140"/>
                  </a:lnTo>
                  <a:lnTo>
                    <a:pt x="118643" y="212344"/>
                  </a:lnTo>
                  <a:lnTo>
                    <a:pt x="117284" y="213029"/>
                  </a:lnTo>
                  <a:lnTo>
                    <a:pt x="116763" y="213944"/>
                  </a:lnTo>
                  <a:lnTo>
                    <a:pt x="117081" y="215684"/>
                  </a:lnTo>
                  <a:lnTo>
                    <a:pt x="117360" y="216166"/>
                  </a:lnTo>
                  <a:lnTo>
                    <a:pt x="117779" y="216496"/>
                  </a:lnTo>
                  <a:lnTo>
                    <a:pt x="118516" y="216268"/>
                  </a:lnTo>
                  <a:lnTo>
                    <a:pt x="119253" y="216458"/>
                  </a:lnTo>
                  <a:lnTo>
                    <a:pt x="119824" y="216877"/>
                  </a:lnTo>
                  <a:lnTo>
                    <a:pt x="120243" y="216776"/>
                  </a:lnTo>
                  <a:lnTo>
                    <a:pt x="120599" y="216560"/>
                  </a:lnTo>
                  <a:lnTo>
                    <a:pt x="121373" y="215785"/>
                  </a:lnTo>
                  <a:lnTo>
                    <a:pt x="121678" y="215099"/>
                  </a:lnTo>
                  <a:close/>
                </a:path>
              </a:pathLst>
            </a:custGeom>
            <a:solidFill>
              <a:srgbClr val="7BB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14803" y="4623701"/>
              <a:ext cx="151765" cy="259079"/>
            </a:xfrm>
            <a:custGeom>
              <a:avLst/>
              <a:gdLst/>
              <a:ahLst/>
              <a:cxnLst/>
              <a:rect l="l" t="t" r="r" b="b"/>
              <a:pathLst>
                <a:path w="151764" h="259079">
                  <a:moveTo>
                    <a:pt x="2908" y="211467"/>
                  </a:moveTo>
                  <a:lnTo>
                    <a:pt x="2247" y="208813"/>
                  </a:lnTo>
                  <a:lnTo>
                    <a:pt x="1219" y="207911"/>
                  </a:lnTo>
                  <a:lnTo>
                    <a:pt x="0" y="207670"/>
                  </a:lnTo>
                  <a:lnTo>
                    <a:pt x="736" y="211632"/>
                  </a:lnTo>
                  <a:lnTo>
                    <a:pt x="1206" y="213601"/>
                  </a:lnTo>
                  <a:lnTo>
                    <a:pt x="2311" y="212852"/>
                  </a:lnTo>
                  <a:lnTo>
                    <a:pt x="2908" y="211467"/>
                  </a:lnTo>
                  <a:close/>
                </a:path>
                <a:path w="151764" h="259079">
                  <a:moveTo>
                    <a:pt x="5816" y="196176"/>
                  </a:moveTo>
                  <a:lnTo>
                    <a:pt x="5384" y="194437"/>
                  </a:lnTo>
                  <a:lnTo>
                    <a:pt x="4267" y="193306"/>
                  </a:lnTo>
                  <a:lnTo>
                    <a:pt x="3606" y="193078"/>
                  </a:lnTo>
                  <a:lnTo>
                    <a:pt x="1384" y="193497"/>
                  </a:lnTo>
                  <a:lnTo>
                    <a:pt x="609" y="194779"/>
                  </a:lnTo>
                  <a:lnTo>
                    <a:pt x="1244" y="197319"/>
                  </a:lnTo>
                  <a:lnTo>
                    <a:pt x="2527" y="198081"/>
                  </a:lnTo>
                  <a:lnTo>
                    <a:pt x="5054" y="197459"/>
                  </a:lnTo>
                  <a:lnTo>
                    <a:pt x="5816" y="196176"/>
                  </a:lnTo>
                  <a:close/>
                </a:path>
                <a:path w="151764" h="259079">
                  <a:moveTo>
                    <a:pt x="18173" y="222732"/>
                  </a:moveTo>
                  <a:lnTo>
                    <a:pt x="17627" y="222326"/>
                  </a:lnTo>
                  <a:lnTo>
                    <a:pt x="17157" y="221792"/>
                  </a:lnTo>
                  <a:lnTo>
                    <a:pt x="16611" y="220065"/>
                  </a:lnTo>
                  <a:lnTo>
                    <a:pt x="16865" y="219011"/>
                  </a:lnTo>
                  <a:lnTo>
                    <a:pt x="17449" y="218198"/>
                  </a:lnTo>
                  <a:lnTo>
                    <a:pt x="16205" y="216408"/>
                  </a:lnTo>
                  <a:lnTo>
                    <a:pt x="13982" y="215468"/>
                  </a:lnTo>
                  <a:lnTo>
                    <a:pt x="8839" y="216750"/>
                  </a:lnTo>
                  <a:lnTo>
                    <a:pt x="7086" y="219697"/>
                  </a:lnTo>
                  <a:lnTo>
                    <a:pt x="7835" y="222719"/>
                  </a:lnTo>
                  <a:lnTo>
                    <a:pt x="8585" y="224878"/>
                  </a:lnTo>
                  <a:lnTo>
                    <a:pt x="10198" y="226275"/>
                  </a:lnTo>
                  <a:lnTo>
                    <a:pt x="12852" y="226733"/>
                  </a:lnTo>
                  <a:lnTo>
                    <a:pt x="13601" y="226733"/>
                  </a:lnTo>
                  <a:lnTo>
                    <a:pt x="16319" y="226060"/>
                  </a:lnTo>
                  <a:lnTo>
                    <a:pt x="17665" y="224536"/>
                  </a:lnTo>
                  <a:lnTo>
                    <a:pt x="18173" y="222732"/>
                  </a:lnTo>
                  <a:close/>
                </a:path>
                <a:path w="151764" h="259079">
                  <a:moveTo>
                    <a:pt x="18186" y="186296"/>
                  </a:moveTo>
                  <a:lnTo>
                    <a:pt x="17780" y="184696"/>
                  </a:lnTo>
                  <a:lnTo>
                    <a:pt x="16510" y="183921"/>
                  </a:lnTo>
                  <a:lnTo>
                    <a:pt x="13982" y="184556"/>
                  </a:lnTo>
                  <a:lnTo>
                    <a:pt x="13208" y="185839"/>
                  </a:lnTo>
                  <a:lnTo>
                    <a:pt x="13614" y="187286"/>
                  </a:lnTo>
                  <a:lnTo>
                    <a:pt x="13766" y="186347"/>
                  </a:lnTo>
                  <a:lnTo>
                    <a:pt x="14465" y="185559"/>
                  </a:lnTo>
                  <a:lnTo>
                    <a:pt x="16624" y="185102"/>
                  </a:lnTo>
                  <a:lnTo>
                    <a:pt x="17767" y="185813"/>
                  </a:lnTo>
                  <a:lnTo>
                    <a:pt x="18135" y="186944"/>
                  </a:lnTo>
                  <a:lnTo>
                    <a:pt x="18186" y="186296"/>
                  </a:lnTo>
                  <a:close/>
                </a:path>
                <a:path w="151764" h="259079">
                  <a:moveTo>
                    <a:pt x="19392" y="154889"/>
                  </a:moveTo>
                  <a:lnTo>
                    <a:pt x="18453" y="152107"/>
                  </a:lnTo>
                  <a:lnTo>
                    <a:pt x="17297" y="151269"/>
                  </a:lnTo>
                  <a:lnTo>
                    <a:pt x="15595" y="151117"/>
                  </a:lnTo>
                  <a:lnTo>
                    <a:pt x="15151" y="151168"/>
                  </a:lnTo>
                  <a:lnTo>
                    <a:pt x="12979" y="151904"/>
                  </a:lnTo>
                  <a:lnTo>
                    <a:pt x="12052" y="153771"/>
                  </a:lnTo>
                  <a:lnTo>
                    <a:pt x="13208" y="157251"/>
                  </a:lnTo>
                  <a:lnTo>
                    <a:pt x="15074" y="158178"/>
                  </a:lnTo>
                  <a:lnTo>
                    <a:pt x="17068" y="157505"/>
                  </a:lnTo>
                  <a:lnTo>
                    <a:pt x="18732" y="156425"/>
                  </a:lnTo>
                  <a:lnTo>
                    <a:pt x="19392" y="154889"/>
                  </a:lnTo>
                  <a:close/>
                </a:path>
                <a:path w="151764" h="259079">
                  <a:moveTo>
                    <a:pt x="19431" y="131076"/>
                  </a:moveTo>
                  <a:lnTo>
                    <a:pt x="18719" y="128968"/>
                  </a:lnTo>
                  <a:lnTo>
                    <a:pt x="18275" y="128358"/>
                  </a:lnTo>
                  <a:lnTo>
                    <a:pt x="17157" y="130327"/>
                  </a:lnTo>
                  <a:lnTo>
                    <a:pt x="17551" y="131660"/>
                  </a:lnTo>
                  <a:lnTo>
                    <a:pt x="17195" y="132765"/>
                  </a:lnTo>
                  <a:lnTo>
                    <a:pt x="16471" y="133578"/>
                  </a:lnTo>
                  <a:lnTo>
                    <a:pt x="16764" y="133540"/>
                  </a:lnTo>
                  <a:lnTo>
                    <a:pt x="18491" y="132956"/>
                  </a:lnTo>
                  <a:lnTo>
                    <a:pt x="19431" y="131076"/>
                  </a:lnTo>
                  <a:close/>
                </a:path>
                <a:path w="151764" h="259079">
                  <a:moveTo>
                    <a:pt x="20193" y="207556"/>
                  </a:moveTo>
                  <a:lnTo>
                    <a:pt x="19329" y="204012"/>
                  </a:lnTo>
                  <a:lnTo>
                    <a:pt x="17526" y="202933"/>
                  </a:lnTo>
                  <a:lnTo>
                    <a:pt x="15430" y="203466"/>
                  </a:lnTo>
                  <a:lnTo>
                    <a:pt x="14236" y="204177"/>
                  </a:lnTo>
                  <a:lnTo>
                    <a:pt x="13792" y="204749"/>
                  </a:lnTo>
                  <a:lnTo>
                    <a:pt x="13525" y="205422"/>
                  </a:lnTo>
                  <a:lnTo>
                    <a:pt x="14122" y="206108"/>
                  </a:lnTo>
                  <a:lnTo>
                    <a:pt x="14617" y="206895"/>
                  </a:lnTo>
                  <a:lnTo>
                    <a:pt x="14922" y="208381"/>
                  </a:lnTo>
                  <a:lnTo>
                    <a:pt x="14808" y="209397"/>
                  </a:lnTo>
                  <a:lnTo>
                    <a:pt x="15595" y="209791"/>
                  </a:lnTo>
                  <a:lnTo>
                    <a:pt x="16471" y="209931"/>
                  </a:lnTo>
                  <a:lnTo>
                    <a:pt x="16916" y="209918"/>
                  </a:lnTo>
                  <a:lnTo>
                    <a:pt x="19126" y="209359"/>
                  </a:lnTo>
                  <a:lnTo>
                    <a:pt x="20193" y="207556"/>
                  </a:lnTo>
                  <a:close/>
                </a:path>
                <a:path w="151764" h="259079">
                  <a:moveTo>
                    <a:pt x="26060" y="119595"/>
                  </a:moveTo>
                  <a:lnTo>
                    <a:pt x="25831" y="118643"/>
                  </a:lnTo>
                  <a:lnTo>
                    <a:pt x="25476" y="118148"/>
                  </a:lnTo>
                  <a:lnTo>
                    <a:pt x="25044" y="117729"/>
                  </a:lnTo>
                  <a:lnTo>
                    <a:pt x="24739" y="118046"/>
                  </a:lnTo>
                  <a:lnTo>
                    <a:pt x="21501" y="123050"/>
                  </a:lnTo>
                  <a:lnTo>
                    <a:pt x="22148" y="123329"/>
                  </a:lnTo>
                  <a:lnTo>
                    <a:pt x="22847" y="123456"/>
                  </a:lnTo>
                  <a:lnTo>
                    <a:pt x="24777" y="122974"/>
                  </a:lnTo>
                  <a:lnTo>
                    <a:pt x="25603" y="122047"/>
                  </a:lnTo>
                  <a:lnTo>
                    <a:pt x="26022" y="120472"/>
                  </a:lnTo>
                  <a:lnTo>
                    <a:pt x="26060" y="119595"/>
                  </a:lnTo>
                  <a:close/>
                </a:path>
                <a:path w="151764" h="259079">
                  <a:moveTo>
                    <a:pt x="27889" y="168897"/>
                  </a:moveTo>
                  <a:lnTo>
                    <a:pt x="27165" y="169303"/>
                  </a:lnTo>
                  <a:lnTo>
                    <a:pt x="26085" y="169519"/>
                  </a:lnTo>
                  <a:lnTo>
                    <a:pt x="25438" y="169506"/>
                  </a:lnTo>
                  <a:lnTo>
                    <a:pt x="24803" y="169405"/>
                  </a:lnTo>
                  <a:lnTo>
                    <a:pt x="25387" y="169786"/>
                  </a:lnTo>
                  <a:lnTo>
                    <a:pt x="26111" y="169938"/>
                  </a:lnTo>
                  <a:lnTo>
                    <a:pt x="27279" y="169545"/>
                  </a:lnTo>
                  <a:lnTo>
                    <a:pt x="27622" y="169240"/>
                  </a:lnTo>
                  <a:lnTo>
                    <a:pt x="27889" y="168897"/>
                  </a:lnTo>
                  <a:close/>
                </a:path>
                <a:path w="151764" h="259079">
                  <a:moveTo>
                    <a:pt x="33223" y="191719"/>
                  </a:moveTo>
                  <a:lnTo>
                    <a:pt x="32943" y="190576"/>
                  </a:lnTo>
                  <a:lnTo>
                    <a:pt x="32423" y="189915"/>
                  </a:lnTo>
                  <a:lnTo>
                    <a:pt x="31013" y="188963"/>
                  </a:lnTo>
                  <a:lnTo>
                    <a:pt x="30086" y="188747"/>
                  </a:lnTo>
                  <a:lnTo>
                    <a:pt x="27368" y="189433"/>
                  </a:lnTo>
                  <a:lnTo>
                    <a:pt x="26289" y="191223"/>
                  </a:lnTo>
                  <a:lnTo>
                    <a:pt x="26797" y="193255"/>
                  </a:lnTo>
                  <a:lnTo>
                    <a:pt x="27051" y="193687"/>
                  </a:lnTo>
                  <a:lnTo>
                    <a:pt x="27813" y="192836"/>
                  </a:lnTo>
                  <a:lnTo>
                    <a:pt x="28778" y="192151"/>
                  </a:lnTo>
                  <a:lnTo>
                    <a:pt x="31115" y="191681"/>
                  </a:lnTo>
                  <a:lnTo>
                    <a:pt x="32207" y="191922"/>
                  </a:lnTo>
                  <a:lnTo>
                    <a:pt x="33185" y="192354"/>
                  </a:lnTo>
                  <a:lnTo>
                    <a:pt x="33223" y="191719"/>
                  </a:lnTo>
                  <a:close/>
                </a:path>
                <a:path w="151764" h="259079">
                  <a:moveTo>
                    <a:pt x="34607" y="134569"/>
                  </a:moveTo>
                  <a:lnTo>
                    <a:pt x="33972" y="132041"/>
                  </a:lnTo>
                  <a:lnTo>
                    <a:pt x="32702" y="131267"/>
                  </a:lnTo>
                  <a:lnTo>
                    <a:pt x="30568" y="131787"/>
                  </a:lnTo>
                  <a:lnTo>
                    <a:pt x="29959" y="132486"/>
                  </a:lnTo>
                  <a:lnTo>
                    <a:pt x="29756" y="133299"/>
                  </a:lnTo>
                  <a:lnTo>
                    <a:pt x="30594" y="133464"/>
                  </a:lnTo>
                  <a:lnTo>
                    <a:pt x="31318" y="134073"/>
                  </a:lnTo>
                  <a:lnTo>
                    <a:pt x="31673" y="135382"/>
                  </a:lnTo>
                  <a:lnTo>
                    <a:pt x="31534" y="136169"/>
                  </a:lnTo>
                  <a:lnTo>
                    <a:pt x="32207" y="136245"/>
                  </a:lnTo>
                  <a:lnTo>
                    <a:pt x="33832" y="135851"/>
                  </a:lnTo>
                  <a:lnTo>
                    <a:pt x="34607" y="134569"/>
                  </a:lnTo>
                  <a:close/>
                </a:path>
                <a:path w="151764" h="259079">
                  <a:moveTo>
                    <a:pt x="36461" y="141401"/>
                  </a:moveTo>
                  <a:lnTo>
                    <a:pt x="35928" y="139827"/>
                  </a:lnTo>
                  <a:lnTo>
                    <a:pt x="34518" y="137693"/>
                  </a:lnTo>
                  <a:lnTo>
                    <a:pt x="33058" y="136715"/>
                  </a:lnTo>
                  <a:lnTo>
                    <a:pt x="31381" y="136575"/>
                  </a:lnTo>
                  <a:lnTo>
                    <a:pt x="31102" y="137185"/>
                  </a:lnTo>
                  <a:lnTo>
                    <a:pt x="30594" y="137668"/>
                  </a:lnTo>
                  <a:lnTo>
                    <a:pt x="29222" y="138049"/>
                  </a:lnTo>
                  <a:lnTo>
                    <a:pt x="28562" y="137896"/>
                  </a:lnTo>
                  <a:lnTo>
                    <a:pt x="28016" y="137541"/>
                  </a:lnTo>
                  <a:lnTo>
                    <a:pt x="26974" y="138239"/>
                  </a:lnTo>
                  <a:lnTo>
                    <a:pt x="26263" y="139217"/>
                  </a:lnTo>
                  <a:lnTo>
                    <a:pt x="25895" y="140373"/>
                  </a:lnTo>
                  <a:lnTo>
                    <a:pt x="25781" y="141439"/>
                  </a:lnTo>
                  <a:lnTo>
                    <a:pt x="25603" y="141935"/>
                  </a:lnTo>
                  <a:lnTo>
                    <a:pt x="25641" y="143154"/>
                  </a:lnTo>
                  <a:lnTo>
                    <a:pt x="26771" y="146532"/>
                  </a:lnTo>
                  <a:lnTo>
                    <a:pt x="29832" y="148056"/>
                  </a:lnTo>
                  <a:lnTo>
                    <a:pt x="34353" y="146545"/>
                  </a:lnTo>
                  <a:lnTo>
                    <a:pt x="35483" y="145199"/>
                  </a:lnTo>
                  <a:lnTo>
                    <a:pt x="36347" y="142557"/>
                  </a:lnTo>
                  <a:lnTo>
                    <a:pt x="36461" y="141401"/>
                  </a:lnTo>
                  <a:close/>
                </a:path>
                <a:path w="151764" h="259079">
                  <a:moveTo>
                    <a:pt x="38214" y="102260"/>
                  </a:moveTo>
                  <a:lnTo>
                    <a:pt x="38023" y="100685"/>
                  </a:lnTo>
                  <a:lnTo>
                    <a:pt x="37820" y="100215"/>
                  </a:lnTo>
                  <a:lnTo>
                    <a:pt x="35217" y="103517"/>
                  </a:lnTo>
                  <a:lnTo>
                    <a:pt x="35725" y="103619"/>
                  </a:lnTo>
                  <a:lnTo>
                    <a:pt x="37299" y="103428"/>
                  </a:lnTo>
                  <a:lnTo>
                    <a:pt x="38214" y="102260"/>
                  </a:lnTo>
                  <a:close/>
                </a:path>
                <a:path w="151764" h="259079">
                  <a:moveTo>
                    <a:pt x="39471" y="208127"/>
                  </a:moveTo>
                  <a:lnTo>
                    <a:pt x="39154" y="206844"/>
                  </a:lnTo>
                  <a:lnTo>
                    <a:pt x="37744" y="204279"/>
                  </a:lnTo>
                  <a:lnTo>
                    <a:pt x="35877" y="203200"/>
                  </a:lnTo>
                  <a:lnTo>
                    <a:pt x="33794" y="203288"/>
                  </a:lnTo>
                  <a:lnTo>
                    <a:pt x="34023" y="204787"/>
                  </a:lnTo>
                  <a:lnTo>
                    <a:pt x="33096" y="205955"/>
                  </a:lnTo>
                  <a:lnTo>
                    <a:pt x="31026" y="206197"/>
                  </a:lnTo>
                  <a:lnTo>
                    <a:pt x="30327" y="205867"/>
                  </a:lnTo>
                  <a:lnTo>
                    <a:pt x="29819" y="205320"/>
                  </a:lnTo>
                  <a:lnTo>
                    <a:pt x="28841" y="206590"/>
                  </a:lnTo>
                  <a:lnTo>
                    <a:pt x="34340" y="214096"/>
                  </a:lnTo>
                  <a:lnTo>
                    <a:pt x="35598" y="213791"/>
                  </a:lnTo>
                  <a:lnTo>
                    <a:pt x="36017" y="213525"/>
                  </a:lnTo>
                  <a:lnTo>
                    <a:pt x="37680" y="212839"/>
                  </a:lnTo>
                  <a:lnTo>
                    <a:pt x="38874" y="211442"/>
                  </a:lnTo>
                  <a:lnTo>
                    <a:pt x="39420" y="208953"/>
                  </a:lnTo>
                  <a:lnTo>
                    <a:pt x="39471" y="208127"/>
                  </a:lnTo>
                  <a:close/>
                </a:path>
                <a:path w="151764" h="259079">
                  <a:moveTo>
                    <a:pt x="43637" y="159067"/>
                  </a:moveTo>
                  <a:lnTo>
                    <a:pt x="43053" y="157327"/>
                  </a:lnTo>
                  <a:lnTo>
                    <a:pt x="41186" y="156400"/>
                  </a:lnTo>
                  <a:lnTo>
                    <a:pt x="37731" y="157568"/>
                  </a:lnTo>
                  <a:lnTo>
                    <a:pt x="36804" y="159435"/>
                  </a:lnTo>
                  <a:lnTo>
                    <a:pt x="37693" y="162115"/>
                  </a:lnTo>
                  <a:lnTo>
                    <a:pt x="38392" y="162788"/>
                  </a:lnTo>
                  <a:lnTo>
                    <a:pt x="39649" y="163309"/>
                  </a:lnTo>
                  <a:lnTo>
                    <a:pt x="40538" y="163385"/>
                  </a:lnTo>
                  <a:lnTo>
                    <a:pt x="40424" y="163106"/>
                  </a:lnTo>
                  <a:lnTo>
                    <a:pt x="40043" y="161315"/>
                  </a:lnTo>
                  <a:lnTo>
                    <a:pt x="41186" y="159550"/>
                  </a:lnTo>
                  <a:lnTo>
                    <a:pt x="43205" y="159131"/>
                  </a:lnTo>
                  <a:lnTo>
                    <a:pt x="43421" y="159181"/>
                  </a:lnTo>
                  <a:lnTo>
                    <a:pt x="43637" y="159067"/>
                  </a:lnTo>
                  <a:close/>
                </a:path>
                <a:path w="151764" h="259079">
                  <a:moveTo>
                    <a:pt x="44894" y="110490"/>
                  </a:moveTo>
                  <a:lnTo>
                    <a:pt x="38874" y="103314"/>
                  </a:lnTo>
                  <a:lnTo>
                    <a:pt x="37655" y="103619"/>
                  </a:lnTo>
                  <a:lnTo>
                    <a:pt x="37376" y="103746"/>
                  </a:lnTo>
                  <a:lnTo>
                    <a:pt x="38011" y="104025"/>
                  </a:lnTo>
                  <a:lnTo>
                    <a:pt x="38531" y="104546"/>
                  </a:lnTo>
                  <a:lnTo>
                    <a:pt x="39065" y="106527"/>
                  </a:lnTo>
                  <a:lnTo>
                    <a:pt x="38328" y="107823"/>
                  </a:lnTo>
                  <a:lnTo>
                    <a:pt x="36499" y="108318"/>
                  </a:lnTo>
                  <a:lnTo>
                    <a:pt x="35928" y="108229"/>
                  </a:lnTo>
                  <a:lnTo>
                    <a:pt x="35433" y="107988"/>
                  </a:lnTo>
                  <a:lnTo>
                    <a:pt x="35636" y="108470"/>
                  </a:lnTo>
                  <a:lnTo>
                    <a:pt x="35915" y="109753"/>
                  </a:lnTo>
                  <a:lnTo>
                    <a:pt x="35382" y="110985"/>
                  </a:lnTo>
                  <a:lnTo>
                    <a:pt x="34429" y="111734"/>
                  </a:lnTo>
                  <a:lnTo>
                    <a:pt x="35636" y="113652"/>
                  </a:lnTo>
                  <a:lnTo>
                    <a:pt x="37909" y="114706"/>
                  </a:lnTo>
                  <a:lnTo>
                    <a:pt x="43129" y="113423"/>
                  </a:lnTo>
                  <a:lnTo>
                    <a:pt x="44894" y="110490"/>
                  </a:lnTo>
                  <a:close/>
                </a:path>
                <a:path w="151764" h="259079">
                  <a:moveTo>
                    <a:pt x="48488" y="201422"/>
                  </a:moveTo>
                  <a:lnTo>
                    <a:pt x="47853" y="199986"/>
                  </a:lnTo>
                  <a:lnTo>
                    <a:pt x="46304" y="199136"/>
                  </a:lnTo>
                  <a:lnTo>
                    <a:pt x="43840" y="199758"/>
                  </a:lnTo>
                  <a:lnTo>
                    <a:pt x="43129" y="200317"/>
                  </a:lnTo>
                  <a:lnTo>
                    <a:pt x="42265" y="201764"/>
                  </a:lnTo>
                  <a:lnTo>
                    <a:pt x="42100" y="202666"/>
                  </a:lnTo>
                  <a:lnTo>
                    <a:pt x="42570" y="204558"/>
                  </a:lnTo>
                  <a:lnTo>
                    <a:pt x="43281" y="205308"/>
                  </a:lnTo>
                  <a:lnTo>
                    <a:pt x="44742" y="205917"/>
                  </a:lnTo>
                  <a:lnTo>
                    <a:pt x="45859" y="205981"/>
                  </a:lnTo>
                  <a:lnTo>
                    <a:pt x="45897" y="204076"/>
                  </a:lnTo>
                  <a:lnTo>
                    <a:pt x="46863" y="202374"/>
                  </a:lnTo>
                  <a:lnTo>
                    <a:pt x="48488" y="201422"/>
                  </a:lnTo>
                  <a:close/>
                </a:path>
                <a:path w="151764" h="259079">
                  <a:moveTo>
                    <a:pt x="51269" y="172199"/>
                  </a:moveTo>
                  <a:lnTo>
                    <a:pt x="50482" y="171411"/>
                  </a:lnTo>
                  <a:lnTo>
                    <a:pt x="47345" y="171411"/>
                  </a:lnTo>
                  <a:lnTo>
                    <a:pt x="46558" y="172199"/>
                  </a:lnTo>
                  <a:lnTo>
                    <a:pt x="46558" y="175348"/>
                  </a:lnTo>
                  <a:lnTo>
                    <a:pt x="47345" y="176136"/>
                  </a:lnTo>
                  <a:lnTo>
                    <a:pt x="50482" y="176136"/>
                  </a:lnTo>
                  <a:lnTo>
                    <a:pt x="51269" y="175348"/>
                  </a:lnTo>
                  <a:lnTo>
                    <a:pt x="51269" y="172199"/>
                  </a:lnTo>
                  <a:close/>
                </a:path>
                <a:path w="151764" h="259079">
                  <a:moveTo>
                    <a:pt x="53632" y="125552"/>
                  </a:moveTo>
                  <a:lnTo>
                    <a:pt x="53136" y="124079"/>
                  </a:lnTo>
                  <a:lnTo>
                    <a:pt x="52285" y="121526"/>
                  </a:lnTo>
                  <a:lnTo>
                    <a:pt x="49225" y="119989"/>
                  </a:lnTo>
                  <a:lnTo>
                    <a:pt x="46164" y="121018"/>
                  </a:lnTo>
                  <a:lnTo>
                    <a:pt x="46024" y="121170"/>
                  </a:lnTo>
                  <a:lnTo>
                    <a:pt x="45834" y="121259"/>
                  </a:lnTo>
                  <a:lnTo>
                    <a:pt x="45935" y="121551"/>
                  </a:lnTo>
                  <a:lnTo>
                    <a:pt x="46126" y="121793"/>
                  </a:lnTo>
                  <a:lnTo>
                    <a:pt x="46367" y="122948"/>
                  </a:lnTo>
                  <a:lnTo>
                    <a:pt x="46291" y="123786"/>
                  </a:lnTo>
                  <a:lnTo>
                    <a:pt x="46075" y="124574"/>
                  </a:lnTo>
                  <a:lnTo>
                    <a:pt x="47955" y="124079"/>
                  </a:lnTo>
                  <a:lnTo>
                    <a:pt x="49745" y="125171"/>
                  </a:lnTo>
                  <a:lnTo>
                    <a:pt x="47967" y="124091"/>
                  </a:lnTo>
                  <a:lnTo>
                    <a:pt x="46088" y="124574"/>
                  </a:lnTo>
                  <a:lnTo>
                    <a:pt x="45732" y="125907"/>
                  </a:lnTo>
                  <a:lnTo>
                    <a:pt x="44919" y="127050"/>
                  </a:lnTo>
                  <a:lnTo>
                    <a:pt x="43738" y="127787"/>
                  </a:lnTo>
                  <a:lnTo>
                    <a:pt x="43548" y="127889"/>
                  </a:lnTo>
                  <a:lnTo>
                    <a:pt x="43319" y="127952"/>
                  </a:lnTo>
                  <a:lnTo>
                    <a:pt x="43154" y="128028"/>
                  </a:lnTo>
                  <a:lnTo>
                    <a:pt x="43218" y="128295"/>
                  </a:lnTo>
                  <a:lnTo>
                    <a:pt x="43408" y="128790"/>
                  </a:lnTo>
                  <a:lnTo>
                    <a:pt x="43865" y="129413"/>
                  </a:lnTo>
                  <a:lnTo>
                    <a:pt x="44018" y="129565"/>
                  </a:lnTo>
                  <a:lnTo>
                    <a:pt x="44196" y="130302"/>
                  </a:lnTo>
                  <a:lnTo>
                    <a:pt x="45783" y="131267"/>
                  </a:lnTo>
                  <a:lnTo>
                    <a:pt x="45986" y="131381"/>
                  </a:lnTo>
                  <a:lnTo>
                    <a:pt x="46113" y="131368"/>
                  </a:lnTo>
                  <a:lnTo>
                    <a:pt x="47853" y="131876"/>
                  </a:lnTo>
                  <a:lnTo>
                    <a:pt x="50279" y="131051"/>
                  </a:lnTo>
                  <a:lnTo>
                    <a:pt x="50634" y="130771"/>
                  </a:lnTo>
                  <a:lnTo>
                    <a:pt x="51015" y="130517"/>
                  </a:lnTo>
                  <a:lnTo>
                    <a:pt x="51155" y="129311"/>
                  </a:lnTo>
                  <a:lnTo>
                    <a:pt x="51955" y="128295"/>
                  </a:lnTo>
                  <a:lnTo>
                    <a:pt x="53022" y="127889"/>
                  </a:lnTo>
                  <a:lnTo>
                    <a:pt x="53149" y="127774"/>
                  </a:lnTo>
                  <a:lnTo>
                    <a:pt x="53505" y="126758"/>
                  </a:lnTo>
                  <a:lnTo>
                    <a:pt x="53632" y="125552"/>
                  </a:lnTo>
                  <a:close/>
                </a:path>
                <a:path w="151764" h="259079">
                  <a:moveTo>
                    <a:pt x="59143" y="110540"/>
                  </a:moveTo>
                  <a:lnTo>
                    <a:pt x="58356" y="109753"/>
                  </a:lnTo>
                  <a:lnTo>
                    <a:pt x="55219" y="109753"/>
                  </a:lnTo>
                  <a:lnTo>
                    <a:pt x="54432" y="110540"/>
                  </a:lnTo>
                  <a:lnTo>
                    <a:pt x="54432" y="113690"/>
                  </a:lnTo>
                  <a:lnTo>
                    <a:pt x="55219" y="114477"/>
                  </a:lnTo>
                  <a:lnTo>
                    <a:pt x="58356" y="114477"/>
                  </a:lnTo>
                  <a:lnTo>
                    <a:pt x="59143" y="113690"/>
                  </a:lnTo>
                  <a:lnTo>
                    <a:pt x="59143" y="110540"/>
                  </a:lnTo>
                  <a:close/>
                </a:path>
                <a:path w="151764" h="259079">
                  <a:moveTo>
                    <a:pt x="61137" y="148767"/>
                  </a:moveTo>
                  <a:lnTo>
                    <a:pt x="61112" y="147929"/>
                  </a:lnTo>
                  <a:lnTo>
                    <a:pt x="60934" y="147370"/>
                  </a:lnTo>
                  <a:lnTo>
                    <a:pt x="60769" y="147142"/>
                  </a:lnTo>
                  <a:lnTo>
                    <a:pt x="59969" y="145288"/>
                  </a:lnTo>
                  <a:lnTo>
                    <a:pt x="58305" y="144068"/>
                  </a:lnTo>
                  <a:lnTo>
                    <a:pt x="56172" y="143840"/>
                  </a:lnTo>
                  <a:lnTo>
                    <a:pt x="55702" y="143903"/>
                  </a:lnTo>
                  <a:lnTo>
                    <a:pt x="55156" y="144259"/>
                  </a:lnTo>
                  <a:lnTo>
                    <a:pt x="54444" y="144437"/>
                  </a:lnTo>
                  <a:lnTo>
                    <a:pt x="55143" y="144259"/>
                  </a:lnTo>
                  <a:lnTo>
                    <a:pt x="55905" y="143738"/>
                  </a:lnTo>
                  <a:lnTo>
                    <a:pt x="56578" y="142494"/>
                  </a:lnTo>
                  <a:lnTo>
                    <a:pt x="56667" y="141998"/>
                  </a:lnTo>
                  <a:lnTo>
                    <a:pt x="56311" y="140868"/>
                  </a:lnTo>
                  <a:lnTo>
                    <a:pt x="55562" y="139890"/>
                  </a:lnTo>
                  <a:lnTo>
                    <a:pt x="54622" y="139522"/>
                  </a:lnTo>
                  <a:lnTo>
                    <a:pt x="53378" y="139827"/>
                  </a:lnTo>
                  <a:lnTo>
                    <a:pt x="52095" y="140728"/>
                  </a:lnTo>
                  <a:lnTo>
                    <a:pt x="51739" y="141681"/>
                  </a:lnTo>
                  <a:lnTo>
                    <a:pt x="52133" y="142989"/>
                  </a:lnTo>
                  <a:lnTo>
                    <a:pt x="52438" y="143675"/>
                  </a:lnTo>
                  <a:lnTo>
                    <a:pt x="53009" y="144170"/>
                  </a:lnTo>
                  <a:lnTo>
                    <a:pt x="53746" y="144322"/>
                  </a:lnTo>
                  <a:lnTo>
                    <a:pt x="53111" y="144602"/>
                  </a:lnTo>
                  <a:lnTo>
                    <a:pt x="52552" y="144957"/>
                  </a:lnTo>
                  <a:lnTo>
                    <a:pt x="50673" y="146824"/>
                  </a:lnTo>
                  <a:lnTo>
                    <a:pt x="50050" y="148932"/>
                  </a:lnTo>
                  <a:lnTo>
                    <a:pt x="51676" y="153784"/>
                  </a:lnTo>
                  <a:lnTo>
                    <a:pt x="54737" y="155321"/>
                  </a:lnTo>
                  <a:lnTo>
                    <a:pt x="57937" y="154178"/>
                  </a:lnTo>
                  <a:lnTo>
                    <a:pt x="58153" y="154038"/>
                  </a:lnTo>
                  <a:lnTo>
                    <a:pt x="57607" y="153212"/>
                  </a:lnTo>
                  <a:lnTo>
                    <a:pt x="57124" y="150914"/>
                  </a:lnTo>
                  <a:lnTo>
                    <a:pt x="58267" y="149161"/>
                  </a:lnTo>
                  <a:lnTo>
                    <a:pt x="60413" y="148704"/>
                  </a:lnTo>
                  <a:lnTo>
                    <a:pt x="61137" y="148767"/>
                  </a:lnTo>
                  <a:close/>
                </a:path>
                <a:path w="151764" h="259079">
                  <a:moveTo>
                    <a:pt x="62026" y="255320"/>
                  </a:moveTo>
                  <a:lnTo>
                    <a:pt x="61442" y="252984"/>
                  </a:lnTo>
                  <a:lnTo>
                    <a:pt x="59651" y="251904"/>
                  </a:lnTo>
                  <a:lnTo>
                    <a:pt x="57289" y="252501"/>
                  </a:lnTo>
                  <a:lnTo>
                    <a:pt x="56819" y="252831"/>
                  </a:lnTo>
                  <a:lnTo>
                    <a:pt x="55600" y="254025"/>
                  </a:lnTo>
                  <a:lnTo>
                    <a:pt x="55181" y="255181"/>
                  </a:lnTo>
                  <a:lnTo>
                    <a:pt x="55575" y="256730"/>
                  </a:lnTo>
                  <a:lnTo>
                    <a:pt x="56476" y="258165"/>
                  </a:lnTo>
                  <a:lnTo>
                    <a:pt x="57340" y="258711"/>
                  </a:lnTo>
                  <a:lnTo>
                    <a:pt x="59093" y="258876"/>
                  </a:lnTo>
                  <a:lnTo>
                    <a:pt x="60693" y="258470"/>
                  </a:lnTo>
                  <a:lnTo>
                    <a:pt x="61531" y="257517"/>
                  </a:lnTo>
                  <a:lnTo>
                    <a:pt x="61976" y="255866"/>
                  </a:lnTo>
                  <a:lnTo>
                    <a:pt x="62026" y="255320"/>
                  </a:lnTo>
                  <a:close/>
                </a:path>
                <a:path w="151764" h="259079">
                  <a:moveTo>
                    <a:pt x="62712" y="95440"/>
                  </a:moveTo>
                  <a:lnTo>
                    <a:pt x="62623" y="93814"/>
                  </a:lnTo>
                  <a:lnTo>
                    <a:pt x="62687" y="93497"/>
                  </a:lnTo>
                  <a:lnTo>
                    <a:pt x="62509" y="92760"/>
                  </a:lnTo>
                  <a:lnTo>
                    <a:pt x="62115" y="92113"/>
                  </a:lnTo>
                  <a:lnTo>
                    <a:pt x="61125" y="90093"/>
                  </a:lnTo>
                  <a:lnTo>
                    <a:pt x="59042" y="88912"/>
                  </a:lnTo>
                  <a:lnTo>
                    <a:pt x="56527" y="89179"/>
                  </a:lnTo>
                  <a:lnTo>
                    <a:pt x="56299" y="89128"/>
                  </a:lnTo>
                  <a:lnTo>
                    <a:pt x="53809" y="89738"/>
                  </a:lnTo>
                  <a:lnTo>
                    <a:pt x="52285" y="91630"/>
                  </a:lnTo>
                  <a:lnTo>
                    <a:pt x="52019" y="93814"/>
                  </a:lnTo>
                  <a:lnTo>
                    <a:pt x="53365" y="94107"/>
                  </a:lnTo>
                  <a:lnTo>
                    <a:pt x="51333" y="93687"/>
                  </a:lnTo>
                  <a:lnTo>
                    <a:pt x="49580" y="93891"/>
                  </a:lnTo>
                  <a:lnTo>
                    <a:pt x="48514" y="94869"/>
                  </a:lnTo>
                  <a:lnTo>
                    <a:pt x="48056" y="96532"/>
                  </a:lnTo>
                  <a:lnTo>
                    <a:pt x="48006" y="96964"/>
                  </a:lnTo>
                  <a:lnTo>
                    <a:pt x="48234" y="98818"/>
                  </a:lnTo>
                  <a:lnTo>
                    <a:pt x="49276" y="99898"/>
                  </a:lnTo>
                  <a:lnTo>
                    <a:pt x="51333" y="100355"/>
                  </a:lnTo>
                  <a:lnTo>
                    <a:pt x="52781" y="100190"/>
                  </a:lnTo>
                  <a:lnTo>
                    <a:pt x="53619" y="99542"/>
                  </a:lnTo>
                  <a:lnTo>
                    <a:pt x="54127" y="98704"/>
                  </a:lnTo>
                  <a:lnTo>
                    <a:pt x="55384" y="99656"/>
                  </a:lnTo>
                  <a:lnTo>
                    <a:pt x="56984" y="100126"/>
                  </a:lnTo>
                  <a:lnTo>
                    <a:pt x="59918" y="99402"/>
                  </a:lnTo>
                  <a:lnTo>
                    <a:pt x="60909" y="98615"/>
                  </a:lnTo>
                  <a:lnTo>
                    <a:pt x="62369" y="96647"/>
                  </a:lnTo>
                  <a:lnTo>
                    <a:pt x="62712" y="95440"/>
                  </a:lnTo>
                  <a:close/>
                </a:path>
                <a:path w="151764" h="259079">
                  <a:moveTo>
                    <a:pt x="64757" y="165404"/>
                  </a:moveTo>
                  <a:lnTo>
                    <a:pt x="63588" y="161937"/>
                  </a:lnTo>
                  <a:lnTo>
                    <a:pt x="61722" y="160997"/>
                  </a:lnTo>
                  <a:lnTo>
                    <a:pt x="58420" y="162115"/>
                  </a:lnTo>
                  <a:lnTo>
                    <a:pt x="57569" y="163690"/>
                  </a:lnTo>
                  <a:lnTo>
                    <a:pt x="57835" y="165265"/>
                  </a:lnTo>
                  <a:lnTo>
                    <a:pt x="58127" y="165150"/>
                  </a:lnTo>
                  <a:lnTo>
                    <a:pt x="59397" y="164871"/>
                  </a:lnTo>
                  <a:lnTo>
                    <a:pt x="60642" y="165696"/>
                  </a:lnTo>
                  <a:lnTo>
                    <a:pt x="60998" y="167335"/>
                  </a:lnTo>
                  <a:lnTo>
                    <a:pt x="60883" y="168021"/>
                  </a:lnTo>
                  <a:lnTo>
                    <a:pt x="61683" y="168008"/>
                  </a:lnTo>
                  <a:lnTo>
                    <a:pt x="63817" y="167284"/>
                  </a:lnTo>
                  <a:lnTo>
                    <a:pt x="64757" y="165404"/>
                  </a:lnTo>
                  <a:close/>
                </a:path>
                <a:path w="151764" h="259079">
                  <a:moveTo>
                    <a:pt x="65620" y="200126"/>
                  </a:moveTo>
                  <a:lnTo>
                    <a:pt x="62598" y="197091"/>
                  </a:lnTo>
                  <a:lnTo>
                    <a:pt x="59817" y="197789"/>
                  </a:lnTo>
                  <a:lnTo>
                    <a:pt x="58750" y="199593"/>
                  </a:lnTo>
                  <a:lnTo>
                    <a:pt x="59474" y="202552"/>
                  </a:lnTo>
                  <a:lnTo>
                    <a:pt x="60413" y="203377"/>
                  </a:lnTo>
                  <a:lnTo>
                    <a:pt x="61950" y="203835"/>
                  </a:lnTo>
                  <a:lnTo>
                    <a:pt x="62776" y="203873"/>
                  </a:lnTo>
                  <a:lnTo>
                    <a:pt x="63398" y="203720"/>
                  </a:lnTo>
                  <a:lnTo>
                    <a:pt x="65265" y="201117"/>
                  </a:lnTo>
                  <a:lnTo>
                    <a:pt x="65379" y="200583"/>
                  </a:lnTo>
                  <a:lnTo>
                    <a:pt x="65620" y="200126"/>
                  </a:lnTo>
                  <a:close/>
                </a:path>
                <a:path w="151764" h="259079">
                  <a:moveTo>
                    <a:pt x="66624" y="77343"/>
                  </a:moveTo>
                  <a:lnTo>
                    <a:pt x="65836" y="76555"/>
                  </a:lnTo>
                  <a:lnTo>
                    <a:pt x="62699" y="76555"/>
                  </a:lnTo>
                  <a:lnTo>
                    <a:pt x="61912" y="77343"/>
                  </a:lnTo>
                  <a:lnTo>
                    <a:pt x="61912" y="80492"/>
                  </a:lnTo>
                  <a:lnTo>
                    <a:pt x="62699" y="81280"/>
                  </a:lnTo>
                  <a:lnTo>
                    <a:pt x="65836" y="81280"/>
                  </a:lnTo>
                  <a:lnTo>
                    <a:pt x="66624" y="80492"/>
                  </a:lnTo>
                  <a:lnTo>
                    <a:pt x="66624" y="77343"/>
                  </a:lnTo>
                  <a:close/>
                </a:path>
                <a:path w="151764" h="259079">
                  <a:moveTo>
                    <a:pt x="71170" y="64223"/>
                  </a:moveTo>
                  <a:lnTo>
                    <a:pt x="71043" y="64363"/>
                  </a:lnTo>
                  <a:lnTo>
                    <a:pt x="71081" y="64490"/>
                  </a:lnTo>
                  <a:lnTo>
                    <a:pt x="71145" y="64312"/>
                  </a:lnTo>
                  <a:close/>
                </a:path>
                <a:path w="151764" h="259079">
                  <a:moveTo>
                    <a:pt x="71399" y="66979"/>
                  </a:moveTo>
                  <a:lnTo>
                    <a:pt x="71031" y="64350"/>
                  </a:lnTo>
                  <a:lnTo>
                    <a:pt x="67056" y="68199"/>
                  </a:lnTo>
                  <a:lnTo>
                    <a:pt x="67551" y="68643"/>
                  </a:lnTo>
                  <a:lnTo>
                    <a:pt x="67957" y="69189"/>
                  </a:lnTo>
                  <a:lnTo>
                    <a:pt x="68110" y="70091"/>
                  </a:lnTo>
                  <a:lnTo>
                    <a:pt x="70116" y="69100"/>
                  </a:lnTo>
                  <a:lnTo>
                    <a:pt x="71399" y="66979"/>
                  </a:lnTo>
                  <a:close/>
                </a:path>
                <a:path w="151764" h="259079">
                  <a:moveTo>
                    <a:pt x="71551" y="223647"/>
                  </a:moveTo>
                  <a:lnTo>
                    <a:pt x="71158" y="222059"/>
                  </a:lnTo>
                  <a:lnTo>
                    <a:pt x="70650" y="221411"/>
                  </a:lnTo>
                  <a:lnTo>
                    <a:pt x="69253" y="220459"/>
                  </a:lnTo>
                  <a:lnTo>
                    <a:pt x="68313" y="220218"/>
                  </a:lnTo>
                  <a:lnTo>
                    <a:pt x="66446" y="220814"/>
                  </a:lnTo>
                  <a:lnTo>
                    <a:pt x="65925" y="221195"/>
                  </a:lnTo>
                  <a:lnTo>
                    <a:pt x="65252" y="222199"/>
                  </a:lnTo>
                  <a:lnTo>
                    <a:pt x="64884" y="223088"/>
                  </a:lnTo>
                  <a:lnTo>
                    <a:pt x="64770" y="223774"/>
                  </a:lnTo>
                  <a:lnTo>
                    <a:pt x="65392" y="226237"/>
                  </a:lnTo>
                  <a:lnTo>
                    <a:pt x="67183" y="227330"/>
                  </a:lnTo>
                  <a:lnTo>
                    <a:pt x="69951" y="226631"/>
                  </a:lnTo>
                  <a:lnTo>
                    <a:pt x="70688" y="225933"/>
                  </a:lnTo>
                  <a:lnTo>
                    <a:pt x="71412" y="224409"/>
                  </a:lnTo>
                  <a:lnTo>
                    <a:pt x="71551" y="223647"/>
                  </a:lnTo>
                  <a:close/>
                </a:path>
                <a:path w="151764" h="259079">
                  <a:moveTo>
                    <a:pt x="73787" y="105359"/>
                  </a:moveTo>
                  <a:lnTo>
                    <a:pt x="73571" y="103530"/>
                  </a:lnTo>
                  <a:lnTo>
                    <a:pt x="71932" y="102235"/>
                  </a:lnTo>
                  <a:lnTo>
                    <a:pt x="69913" y="102476"/>
                  </a:lnTo>
                  <a:lnTo>
                    <a:pt x="69507" y="102616"/>
                  </a:lnTo>
                  <a:lnTo>
                    <a:pt x="68173" y="101600"/>
                  </a:lnTo>
                  <a:lnTo>
                    <a:pt x="66382" y="101155"/>
                  </a:lnTo>
                  <a:lnTo>
                    <a:pt x="64338" y="101841"/>
                  </a:lnTo>
                  <a:lnTo>
                    <a:pt x="63855" y="102196"/>
                  </a:lnTo>
                  <a:lnTo>
                    <a:pt x="62572" y="102882"/>
                  </a:lnTo>
                  <a:lnTo>
                    <a:pt x="61658" y="104013"/>
                  </a:lnTo>
                  <a:lnTo>
                    <a:pt x="60960" y="106400"/>
                  </a:lnTo>
                  <a:lnTo>
                    <a:pt x="60858" y="107505"/>
                  </a:lnTo>
                  <a:lnTo>
                    <a:pt x="62166" y="111442"/>
                  </a:lnTo>
                  <a:lnTo>
                    <a:pt x="64020" y="112369"/>
                  </a:lnTo>
                  <a:lnTo>
                    <a:pt x="60172" y="113322"/>
                  </a:lnTo>
                  <a:lnTo>
                    <a:pt x="58940" y="114554"/>
                  </a:lnTo>
                  <a:lnTo>
                    <a:pt x="58293" y="116052"/>
                  </a:lnTo>
                  <a:lnTo>
                    <a:pt x="58978" y="116357"/>
                  </a:lnTo>
                  <a:lnTo>
                    <a:pt x="59512" y="116916"/>
                  </a:lnTo>
                  <a:lnTo>
                    <a:pt x="59918" y="118795"/>
                  </a:lnTo>
                  <a:lnTo>
                    <a:pt x="59309" y="119849"/>
                  </a:lnTo>
                  <a:lnTo>
                    <a:pt x="58318" y="120294"/>
                  </a:lnTo>
                  <a:lnTo>
                    <a:pt x="58597" y="121069"/>
                  </a:lnTo>
                  <a:lnTo>
                    <a:pt x="59804" y="122707"/>
                  </a:lnTo>
                  <a:lnTo>
                    <a:pt x="61379" y="123444"/>
                  </a:lnTo>
                  <a:lnTo>
                    <a:pt x="63982" y="123532"/>
                  </a:lnTo>
                  <a:lnTo>
                    <a:pt x="65303" y="123215"/>
                  </a:lnTo>
                  <a:lnTo>
                    <a:pt x="66014" y="122770"/>
                  </a:lnTo>
                  <a:lnTo>
                    <a:pt x="68135" y="120954"/>
                  </a:lnTo>
                  <a:lnTo>
                    <a:pt x="68922" y="118922"/>
                  </a:lnTo>
                  <a:lnTo>
                    <a:pt x="67716" y="113969"/>
                  </a:lnTo>
                  <a:lnTo>
                    <a:pt x="65773" y="112788"/>
                  </a:lnTo>
                  <a:lnTo>
                    <a:pt x="68935" y="111734"/>
                  </a:lnTo>
                  <a:lnTo>
                    <a:pt x="69621" y="111201"/>
                  </a:lnTo>
                  <a:lnTo>
                    <a:pt x="71132" y="109321"/>
                  </a:lnTo>
                  <a:lnTo>
                    <a:pt x="71285" y="108927"/>
                  </a:lnTo>
                  <a:lnTo>
                    <a:pt x="72136" y="108597"/>
                  </a:lnTo>
                  <a:lnTo>
                    <a:pt x="73050" y="107886"/>
                  </a:lnTo>
                  <a:lnTo>
                    <a:pt x="73494" y="107302"/>
                  </a:lnTo>
                  <a:lnTo>
                    <a:pt x="73787" y="106210"/>
                  </a:lnTo>
                  <a:lnTo>
                    <a:pt x="73787" y="105359"/>
                  </a:lnTo>
                  <a:close/>
                </a:path>
                <a:path w="151764" h="259079">
                  <a:moveTo>
                    <a:pt x="76276" y="90220"/>
                  </a:moveTo>
                  <a:lnTo>
                    <a:pt x="74193" y="87236"/>
                  </a:lnTo>
                  <a:lnTo>
                    <a:pt x="74193" y="90728"/>
                  </a:lnTo>
                  <a:lnTo>
                    <a:pt x="73393" y="92379"/>
                  </a:lnTo>
                  <a:lnTo>
                    <a:pt x="74180" y="90728"/>
                  </a:lnTo>
                  <a:lnTo>
                    <a:pt x="74193" y="87236"/>
                  </a:lnTo>
                  <a:lnTo>
                    <a:pt x="73393" y="87122"/>
                  </a:lnTo>
                  <a:lnTo>
                    <a:pt x="73888" y="88252"/>
                  </a:lnTo>
                  <a:lnTo>
                    <a:pt x="73012" y="86347"/>
                  </a:lnTo>
                  <a:lnTo>
                    <a:pt x="72478" y="85686"/>
                  </a:lnTo>
                  <a:lnTo>
                    <a:pt x="70713" y="84404"/>
                  </a:lnTo>
                  <a:lnTo>
                    <a:pt x="69392" y="83972"/>
                  </a:lnTo>
                  <a:lnTo>
                    <a:pt x="67906" y="84162"/>
                  </a:lnTo>
                  <a:lnTo>
                    <a:pt x="68059" y="84493"/>
                  </a:lnTo>
                  <a:lnTo>
                    <a:pt x="68351" y="85763"/>
                  </a:lnTo>
                  <a:lnTo>
                    <a:pt x="67551" y="87033"/>
                  </a:lnTo>
                  <a:lnTo>
                    <a:pt x="65455" y="87515"/>
                  </a:lnTo>
                  <a:lnTo>
                    <a:pt x="64655" y="87210"/>
                  </a:lnTo>
                  <a:lnTo>
                    <a:pt x="64109" y="86639"/>
                  </a:lnTo>
                  <a:lnTo>
                    <a:pt x="63449" y="87655"/>
                  </a:lnTo>
                  <a:lnTo>
                    <a:pt x="63068" y="88861"/>
                  </a:lnTo>
                  <a:lnTo>
                    <a:pt x="63588" y="93129"/>
                  </a:lnTo>
                  <a:lnTo>
                    <a:pt x="66268" y="95250"/>
                  </a:lnTo>
                  <a:lnTo>
                    <a:pt x="70370" y="94767"/>
                  </a:lnTo>
                  <a:lnTo>
                    <a:pt x="71310" y="94221"/>
                  </a:lnTo>
                  <a:lnTo>
                    <a:pt x="72110" y="93522"/>
                  </a:lnTo>
                  <a:lnTo>
                    <a:pt x="72720" y="93675"/>
                  </a:lnTo>
                  <a:lnTo>
                    <a:pt x="73367" y="93726"/>
                  </a:lnTo>
                  <a:lnTo>
                    <a:pt x="75285" y="93078"/>
                  </a:lnTo>
                  <a:lnTo>
                    <a:pt x="76123" y="91935"/>
                  </a:lnTo>
                  <a:lnTo>
                    <a:pt x="76276" y="90220"/>
                  </a:lnTo>
                  <a:close/>
                </a:path>
                <a:path w="151764" h="259079">
                  <a:moveTo>
                    <a:pt x="76949" y="145173"/>
                  </a:moveTo>
                  <a:lnTo>
                    <a:pt x="76149" y="142798"/>
                  </a:lnTo>
                  <a:lnTo>
                    <a:pt x="74422" y="141909"/>
                  </a:lnTo>
                  <a:lnTo>
                    <a:pt x="72517" y="142367"/>
                  </a:lnTo>
                  <a:lnTo>
                    <a:pt x="70789" y="142938"/>
                  </a:lnTo>
                  <a:lnTo>
                    <a:pt x="69862" y="144818"/>
                  </a:lnTo>
                  <a:lnTo>
                    <a:pt x="70967" y="148132"/>
                  </a:lnTo>
                  <a:lnTo>
                    <a:pt x="72555" y="148983"/>
                  </a:lnTo>
                  <a:lnTo>
                    <a:pt x="74295" y="148678"/>
                  </a:lnTo>
                  <a:lnTo>
                    <a:pt x="74625" y="148640"/>
                  </a:lnTo>
                  <a:lnTo>
                    <a:pt x="75628" y="148310"/>
                  </a:lnTo>
                  <a:lnTo>
                    <a:pt x="76314" y="147510"/>
                  </a:lnTo>
                  <a:lnTo>
                    <a:pt x="76873" y="145910"/>
                  </a:lnTo>
                  <a:lnTo>
                    <a:pt x="76949" y="145173"/>
                  </a:lnTo>
                  <a:close/>
                </a:path>
                <a:path w="151764" h="259079">
                  <a:moveTo>
                    <a:pt x="78155" y="127863"/>
                  </a:moveTo>
                  <a:lnTo>
                    <a:pt x="77101" y="124688"/>
                  </a:lnTo>
                  <a:lnTo>
                    <a:pt x="75869" y="123571"/>
                  </a:lnTo>
                  <a:lnTo>
                    <a:pt x="73291" y="122580"/>
                  </a:lnTo>
                  <a:lnTo>
                    <a:pt x="72021" y="122453"/>
                  </a:lnTo>
                  <a:lnTo>
                    <a:pt x="67957" y="123825"/>
                  </a:lnTo>
                  <a:lnTo>
                    <a:pt x="66421" y="126885"/>
                  </a:lnTo>
                  <a:lnTo>
                    <a:pt x="67525" y="130187"/>
                  </a:lnTo>
                  <a:lnTo>
                    <a:pt x="68059" y="130924"/>
                  </a:lnTo>
                  <a:lnTo>
                    <a:pt x="68986" y="131216"/>
                  </a:lnTo>
                  <a:lnTo>
                    <a:pt x="69735" y="131902"/>
                  </a:lnTo>
                  <a:lnTo>
                    <a:pt x="68986" y="131229"/>
                  </a:lnTo>
                  <a:lnTo>
                    <a:pt x="67500" y="130746"/>
                  </a:lnTo>
                  <a:lnTo>
                    <a:pt x="63614" y="133769"/>
                  </a:lnTo>
                  <a:lnTo>
                    <a:pt x="64084" y="135750"/>
                  </a:lnTo>
                  <a:lnTo>
                    <a:pt x="64706" y="136474"/>
                  </a:lnTo>
                  <a:lnTo>
                    <a:pt x="65481" y="136906"/>
                  </a:lnTo>
                  <a:lnTo>
                    <a:pt x="65811" y="136410"/>
                  </a:lnTo>
                  <a:lnTo>
                    <a:pt x="66332" y="136029"/>
                  </a:lnTo>
                  <a:lnTo>
                    <a:pt x="67779" y="135724"/>
                  </a:lnTo>
                  <a:lnTo>
                    <a:pt x="68567" y="136042"/>
                  </a:lnTo>
                  <a:lnTo>
                    <a:pt x="69113" y="136601"/>
                  </a:lnTo>
                  <a:lnTo>
                    <a:pt x="69875" y="135991"/>
                  </a:lnTo>
                  <a:lnTo>
                    <a:pt x="70294" y="135064"/>
                  </a:lnTo>
                  <a:lnTo>
                    <a:pt x="70345" y="133515"/>
                  </a:lnTo>
                  <a:lnTo>
                    <a:pt x="70243" y="133096"/>
                  </a:lnTo>
                  <a:lnTo>
                    <a:pt x="70142" y="132880"/>
                  </a:lnTo>
                  <a:lnTo>
                    <a:pt x="71335" y="133464"/>
                  </a:lnTo>
                  <a:lnTo>
                    <a:pt x="72809" y="133616"/>
                  </a:lnTo>
                  <a:lnTo>
                    <a:pt x="75476" y="132715"/>
                  </a:lnTo>
                  <a:lnTo>
                    <a:pt x="76415" y="131838"/>
                  </a:lnTo>
                  <a:lnTo>
                    <a:pt x="77851" y="129489"/>
                  </a:lnTo>
                  <a:lnTo>
                    <a:pt x="78155" y="127863"/>
                  </a:lnTo>
                  <a:close/>
                </a:path>
                <a:path w="151764" h="259079">
                  <a:moveTo>
                    <a:pt x="78206" y="158178"/>
                  </a:moveTo>
                  <a:lnTo>
                    <a:pt x="77419" y="157391"/>
                  </a:lnTo>
                  <a:lnTo>
                    <a:pt x="74282" y="157391"/>
                  </a:lnTo>
                  <a:lnTo>
                    <a:pt x="73494" y="158178"/>
                  </a:lnTo>
                  <a:lnTo>
                    <a:pt x="73494" y="161328"/>
                  </a:lnTo>
                  <a:lnTo>
                    <a:pt x="74282" y="162115"/>
                  </a:lnTo>
                  <a:lnTo>
                    <a:pt x="77419" y="162115"/>
                  </a:lnTo>
                  <a:lnTo>
                    <a:pt x="78206" y="161328"/>
                  </a:lnTo>
                  <a:lnTo>
                    <a:pt x="78206" y="158178"/>
                  </a:lnTo>
                  <a:close/>
                </a:path>
                <a:path w="151764" h="259079">
                  <a:moveTo>
                    <a:pt x="78981" y="245364"/>
                  </a:moveTo>
                  <a:lnTo>
                    <a:pt x="78143" y="241973"/>
                  </a:lnTo>
                  <a:lnTo>
                    <a:pt x="76352" y="240893"/>
                  </a:lnTo>
                  <a:lnTo>
                    <a:pt x="73355" y="241642"/>
                  </a:lnTo>
                  <a:lnTo>
                    <a:pt x="72504" y="242620"/>
                  </a:lnTo>
                  <a:lnTo>
                    <a:pt x="72085" y="244271"/>
                  </a:lnTo>
                  <a:lnTo>
                    <a:pt x="72047" y="244805"/>
                  </a:lnTo>
                  <a:lnTo>
                    <a:pt x="72618" y="247129"/>
                  </a:lnTo>
                  <a:lnTo>
                    <a:pt x="74409" y="248208"/>
                  </a:lnTo>
                  <a:lnTo>
                    <a:pt x="76352" y="247726"/>
                  </a:lnTo>
                  <a:lnTo>
                    <a:pt x="78105" y="246938"/>
                  </a:lnTo>
                  <a:lnTo>
                    <a:pt x="78981" y="245364"/>
                  </a:lnTo>
                  <a:close/>
                </a:path>
                <a:path w="151764" h="259079">
                  <a:moveTo>
                    <a:pt x="82791" y="77317"/>
                  </a:moveTo>
                  <a:lnTo>
                    <a:pt x="82334" y="75438"/>
                  </a:lnTo>
                  <a:lnTo>
                    <a:pt x="82245" y="75298"/>
                  </a:lnTo>
                  <a:lnTo>
                    <a:pt x="82308" y="76415"/>
                  </a:lnTo>
                  <a:lnTo>
                    <a:pt x="81597" y="77457"/>
                  </a:lnTo>
                  <a:lnTo>
                    <a:pt x="79197" y="78016"/>
                  </a:lnTo>
                  <a:lnTo>
                    <a:pt x="77927" y="77216"/>
                  </a:lnTo>
                  <a:lnTo>
                    <a:pt x="77343" y="74676"/>
                  </a:lnTo>
                  <a:lnTo>
                    <a:pt x="78130" y="73418"/>
                  </a:lnTo>
                  <a:lnTo>
                    <a:pt x="80187" y="72936"/>
                  </a:lnTo>
                  <a:lnTo>
                    <a:pt x="80949" y="73215"/>
                  </a:lnTo>
                  <a:lnTo>
                    <a:pt x="81495" y="73723"/>
                  </a:lnTo>
                  <a:lnTo>
                    <a:pt x="80251" y="71945"/>
                  </a:lnTo>
                  <a:lnTo>
                    <a:pt x="78028" y="71005"/>
                  </a:lnTo>
                  <a:lnTo>
                    <a:pt x="73647" y="72085"/>
                  </a:lnTo>
                  <a:lnTo>
                    <a:pt x="72123" y="73850"/>
                  </a:lnTo>
                  <a:lnTo>
                    <a:pt x="71653" y="76631"/>
                  </a:lnTo>
                  <a:lnTo>
                    <a:pt x="71666" y="77368"/>
                  </a:lnTo>
                  <a:lnTo>
                    <a:pt x="71869" y="78219"/>
                  </a:lnTo>
                  <a:lnTo>
                    <a:pt x="72402" y="79565"/>
                  </a:lnTo>
                  <a:lnTo>
                    <a:pt x="74015" y="81749"/>
                  </a:lnTo>
                  <a:lnTo>
                    <a:pt x="76212" y="82626"/>
                  </a:lnTo>
                  <a:lnTo>
                    <a:pt x="79502" y="81813"/>
                  </a:lnTo>
                  <a:lnTo>
                    <a:pt x="80365" y="81140"/>
                  </a:lnTo>
                  <a:lnTo>
                    <a:pt x="82207" y="79057"/>
                  </a:lnTo>
                  <a:lnTo>
                    <a:pt x="82791" y="77317"/>
                  </a:lnTo>
                  <a:close/>
                </a:path>
                <a:path w="151764" h="259079">
                  <a:moveTo>
                    <a:pt x="84772" y="116890"/>
                  </a:moveTo>
                  <a:lnTo>
                    <a:pt x="84213" y="114604"/>
                  </a:lnTo>
                  <a:lnTo>
                    <a:pt x="82867" y="112864"/>
                  </a:lnTo>
                  <a:lnTo>
                    <a:pt x="83654" y="113792"/>
                  </a:lnTo>
                  <a:lnTo>
                    <a:pt x="83807" y="113195"/>
                  </a:lnTo>
                  <a:lnTo>
                    <a:pt x="83858" y="112560"/>
                  </a:lnTo>
                  <a:lnTo>
                    <a:pt x="83121" y="110363"/>
                  </a:lnTo>
                  <a:lnTo>
                    <a:pt x="81610" y="109550"/>
                  </a:lnTo>
                  <a:lnTo>
                    <a:pt x="81610" y="112369"/>
                  </a:lnTo>
                  <a:lnTo>
                    <a:pt x="79133" y="112991"/>
                  </a:lnTo>
                  <a:lnTo>
                    <a:pt x="78282" y="113944"/>
                  </a:lnTo>
                  <a:lnTo>
                    <a:pt x="78041" y="114833"/>
                  </a:lnTo>
                  <a:lnTo>
                    <a:pt x="78270" y="113944"/>
                  </a:lnTo>
                  <a:lnTo>
                    <a:pt x="79133" y="112991"/>
                  </a:lnTo>
                  <a:lnTo>
                    <a:pt x="81610" y="112369"/>
                  </a:lnTo>
                  <a:lnTo>
                    <a:pt x="81610" y="109550"/>
                  </a:lnTo>
                  <a:lnTo>
                    <a:pt x="77152" y="113360"/>
                  </a:lnTo>
                  <a:lnTo>
                    <a:pt x="77508" y="114427"/>
                  </a:lnTo>
                  <a:lnTo>
                    <a:pt x="77978" y="115074"/>
                  </a:lnTo>
                  <a:lnTo>
                    <a:pt x="77851" y="115595"/>
                  </a:lnTo>
                  <a:lnTo>
                    <a:pt x="77787" y="116141"/>
                  </a:lnTo>
                  <a:lnTo>
                    <a:pt x="78359" y="118465"/>
                  </a:lnTo>
                  <a:lnTo>
                    <a:pt x="80149" y="119557"/>
                  </a:lnTo>
                  <a:lnTo>
                    <a:pt x="83693" y="118681"/>
                  </a:lnTo>
                  <a:lnTo>
                    <a:pt x="84772" y="116890"/>
                  </a:lnTo>
                  <a:close/>
                </a:path>
                <a:path w="151764" h="259079">
                  <a:moveTo>
                    <a:pt x="84836" y="130987"/>
                  </a:moveTo>
                  <a:lnTo>
                    <a:pt x="84391" y="129184"/>
                  </a:lnTo>
                  <a:lnTo>
                    <a:pt x="84061" y="128765"/>
                  </a:lnTo>
                  <a:lnTo>
                    <a:pt x="83108" y="128016"/>
                  </a:lnTo>
                  <a:lnTo>
                    <a:pt x="82397" y="127800"/>
                  </a:lnTo>
                  <a:lnTo>
                    <a:pt x="80403" y="128295"/>
                  </a:lnTo>
                  <a:lnTo>
                    <a:pt x="79629" y="129578"/>
                  </a:lnTo>
                  <a:lnTo>
                    <a:pt x="80314" y="131711"/>
                  </a:lnTo>
                  <a:lnTo>
                    <a:pt x="80721" y="132130"/>
                  </a:lnTo>
                  <a:lnTo>
                    <a:pt x="81711" y="132613"/>
                  </a:lnTo>
                  <a:lnTo>
                    <a:pt x="82245" y="132702"/>
                  </a:lnTo>
                  <a:lnTo>
                    <a:pt x="84061" y="132257"/>
                  </a:lnTo>
                  <a:lnTo>
                    <a:pt x="84836" y="130987"/>
                  </a:lnTo>
                  <a:close/>
                </a:path>
                <a:path w="151764" h="259079">
                  <a:moveTo>
                    <a:pt x="88353" y="103644"/>
                  </a:moveTo>
                  <a:lnTo>
                    <a:pt x="88214" y="102349"/>
                  </a:lnTo>
                  <a:lnTo>
                    <a:pt x="87058" y="101434"/>
                  </a:lnTo>
                  <a:lnTo>
                    <a:pt x="85775" y="101574"/>
                  </a:lnTo>
                  <a:lnTo>
                    <a:pt x="86156" y="101079"/>
                  </a:lnTo>
                  <a:lnTo>
                    <a:pt x="86868" y="99021"/>
                  </a:lnTo>
                  <a:lnTo>
                    <a:pt x="86995" y="98056"/>
                  </a:lnTo>
                  <a:lnTo>
                    <a:pt x="86042" y="94170"/>
                  </a:lnTo>
                  <a:lnTo>
                    <a:pt x="83108" y="92392"/>
                  </a:lnTo>
                  <a:lnTo>
                    <a:pt x="77317" y="93814"/>
                  </a:lnTo>
                  <a:lnTo>
                    <a:pt x="75539" y="96761"/>
                  </a:lnTo>
                  <a:lnTo>
                    <a:pt x="76555" y="100876"/>
                  </a:lnTo>
                  <a:lnTo>
                    <a:pt x="77292" y="101815"/>
                  </a:lnTo>
                  <a:lnTo>
                    <a:pt x="79451" y="103555"/>
                  </a:lnTo>
                  <a:lnTo>
                    <a:pt x="81102" y="104051"/>
                  </a:lnTo>
                  <a:lnTo>
                    <a:pt x="83172" y="103543"/>
                  </a:lnTo>
                  <a:lnTo>
                    <a:pt x="83807" y="103162"/>
                  </a:lnTo>
                  <a:lnTo>
                    <a:pt x="84099" y="102323"/>
                  </a:lnTo>
                  <a:lnTo>
                    <a:pt x="83629" y="103822"/>
                  </a:lnTo>
                  <a:lnTo>
                    <a:pt x="83718" y="104584"/>
                  </a:lnTo>
                  <a:lnTo>
                    <a:pt x="84505" y="105816"/>
                  </a:lnTo>
                  <a:lnTo>
                    <a:pt x="85140" y="106172"/>
                  </a:lnTo>
                  <a:lnTo>
                    <a:pt x="86296" y="106260"/>
                  </a:lnTo>
                  <a:lnTo>
                    <a:pt x="87388" y="106133"/>
                  </a:lnTo>
                  <a:lnTo>
                    <a:pt x="88176" y="105270"/>
                  </a:lnTo>
                  <a:lnTo>
                    <a:pt x="88353" y="103644"/>
                  </a:lnTo>
                  <a:close/>
                </a:path>
                <a:path w="151764" h="259079">
                  <a:moveTo>
                    <a:pt x="88671" y="61887"/>
                  </a:moveTo>
                  <a:lnTo>
                    <a:pt x="87807" y="58343"/>
                  </a:lnTo>
                  <a:lnTo>
                    <a:pt x="86017" y="57251"/>
                  </a:lnTo>
                  <a:lnTo>
                    <a:pt x="84175" y="57721"/>
                  </a:lnTo>
                  <a:lnTo>
                    <a:pt x="84886" y="58610"/>
                  </a:lnTo>
                  <a:lnTo>
                    <a:pt x="85420" y="60960"/>
                  </a:lnTo>
                  <a:lnTo>
                    <a:pt x="84366" y="62674"/>
                  </a:lnTo>
                  <a:lnTo>
                    <a:pt x="82651" y="63131"/>
                  </a:lnTo>
                  <a:lnTo>
                    <a:pt x="83096" y="63601"/>
                  </a:lnTo>
                  <a:lnTo>
                    <a:pt x="83642" y="63931"/>
                  </a:lnTo>
                  <a:lnTo>
                    <a:pt x="84772" y="64211"/>
                  </a:lnTo>
                  <a:lnTo>
                    <a:pt x="85280" y="64262"/>
                  </a:lnTo>
                  <a:lnTo>
                    <a:pt x="87591" y="63690"/>
                  </a:lnTo>
                  <a:lnTo>
                    <a:pt x="88671" y="61887"/>
                  </a:lnTo>
                  <a:close/>
                </a:path>
                <a:path w="151764" h="259079">
                  <a:moveTo>
                    <a:pt x="91363" y="147218"/>
                  </a:moveTo>
                  <a:lnTo>
                    <a:pt x="90576" y="146431"/>
                  </a:lnTo>
                  <a:lnTo>
                    <a:pt x="87426" y="146431"/>
                  </a:lnTo>
                  <a:lnTo>
                    <a:pt x="86652" y="147218"/>
                  </a:lnTo>
                  <a:lnTo>
                    <a:pt x="86652" y="150368"/>
                  </a:lnTo>
                  <a:lnTo>
                    <a:pt x="87426" y="151155"/>
                  </a:lnTo>
                  <a:lnTo>
                    <a:pt x="90576" y="151155"/>
                  </a:lnTo>
                  <a:lnTo>
                    <a:pt x="91363" y="150368"/>
                  </a:lnTo>
                  <a:lnTo>
                    <a:pt x="91363" y="147218"/>
                  </a:lnTo>
                  <a:close/>
                </a:path>
                <a:path w="151764" h="259079">
                  <a:moveTo>
                    <a:pt x="92646" y="132308"/>
                  </a:moveTo>
                  <a:lnTo>
                    <a:pt x="92329" y="131521"/>
                  </a:lnTo>
                  <a:lnTo>
                    <a:pt x="91033" y="130225"/>
                  </a:lnTo>
                  <a:lnTo>
                    <a:pt x="90258" y="129908"/>
                  </a:lnTo>
                  <a:lnTo>
                    <a:pt x="88430" y="129908"/>
                  </a:lnTo>
                  <a:lnTo>
                    <a:pt x="87655" y="130225"/>
                  </a:lnTo>
                  <a:lnTo>
                    <a:pt x="86360" y="131521"/>
                  </a:lnTo>
                  <a:lnTo>
                    <a:pt x="86042" y="132308"/>
                  </a:lnTo>
                  <a:lnTo>
                    <a:pt x="86042" y="134137"/>
                  </a:lnTo>
                  <a:lnTo>
                    <a:pt x="86360" y="134912"/>
                  </a:lnTo>
                  <a:lnTo>
                    <a:pt x="87655" y="136207"/>
                  </a:lnTo>
                  <a:lnTo>
                    <a:pt x="88430" y="136525"/>
                  </a:lnTo>
                  <a:lnTo>
                    <a:pt x="90258" y="136525"/>
                  </a:lnTo>
                  <a:lnTo>
                    <a:pt x="91033" y="136207"/>
                  </a:lnTo>
                  <a:lnTo>
                    <a:pt x="92329" y="134912"/>
                  </a:lnTo>
                  <a:lnTo>
                    <a:pt x="92646" y="134137"/>
                  </a:lnTo>
                  <a:lnTo>
                    <a:pt x="92646" y="132308"/>
                  </a:lnTo>
                  <a:close/>
                </a:path>
                <a:path w="151764" h="259079">
                  <a:moveTo>
                    <a:pt x="93256" y="52578"/>
                  </a:moveTo>
                  <a:lnTo>
                    <a:pt x="92748" y="48234"/>
                  </a:lnTo>
                  <a:lnTo>
                    <a:pt x="92062" y="47091"/>
                  </a:lnTo>
                  <a:lnTo>
                    <a:pt x="91109" y="46240"/>
                  </a:lnTo>
                  <a:lnTo>
                    <a:pt x="90474" y="46786"/>
                  </a:lnTo>
                  <a:lnTo>
                    <a:pt x="90220" y="47536"/>
                  </a:lnTo>
                  <a:lnTo>
                    <a:pt x="89636" y="48145"/>
                  </a:lnTo>
                  <a:lnTo>
                    <a:pt x="88671" y="48348"/>
                  </a:lnTo>
                  <a:lnTo>
                    <a:pt x="83121" y="53238"/>
                  </a:lnTo>
                  <a:lnTo>
                    <a:pt x="84378" y="54914"/>
                  </a:lnTo>
                  <a:lnTo>
                    <a:pt x="86182" y="55854"/>
                  </a:lnTo>
                  <a:lnTo>
                    <a:pt x="91135" y="55270"/>
                  </a:lnTo>
                  <a:lnTo>
                    <a:pt x="93256" y="52578"/>
                  </a:lnTo>
                  <a:close/>
                </a:path>
                <a:path w="151764" h="259079">
                  <a:moveTo>
                    <a:pt x="94361" y="85026"/>
                  </a:moveTo>
                  <a:lnTo>
                    <a:pt x="93814" y="82804"/>
                  </a:lnTo>
                  <a:lnTo>
                    <a:pt x="93357" y="82067"/>
                  </a:lnTo>
                  <a:lnTo>
                    <a:pt x="92583" y="81038"/>
                  </a:lnTo>
                  <a:lnTo>
                    <a:pt x="91249" y="80505"/>
                  </a:lnTo>
                  <a:lnTo>
                    <a:pt x="89928" y="80835"/>
                  </a:lnTo>
                  <a:lnTo>
                    <a:pt x="87960" y="81724"/>
                  </a:lnTo>
                  <a:lnTo>
                    <a:pt x="87122" y="83261"/>
                  </a:lnTo>
                  <a:lnTo>
                    <a:pt x="87871" y="86321"/>
                  </a:lnTo>
                  <a:lnTo>
                    <a:pt x="87604" y="86207"/>
                  </a:lnTo>
                  <a:lnTo>
                    <a:pt x="85788" y="86207"/>
                  </a:lnTo>
                  <a:lnTo>
                    <a:pt x="85013" y="86525"/>
                  </a:lnTo>
                  <a:lnTo>
                    <a:pt x="83718" y="87820"/>
                  </a:lnTo>
                  <a:lnTo>
                    <a:pt x="83400" y="88595"/>
                  </a:lnTo>
                  <a:lnTo>
                    <a:pt x="83400" y="90424"/>
                  </a:lnTo>
                  <a:lnTo>
                    <a:pt x="83718" y="91198"/>
                  </a:lnTo>
                  <a:lnTo>
                    <a:pt x="85013" y="92494"/>
                  </a:lnTo>
                  <a:lnTo>
                    <a:pt x="85788" y="92824"/>
                  </a:lnTo>
                  <a:lnTo>
                    <a:pt x="87604" y="92824"/>
                  </a:lnTo>
                  <a:lnTo>
                    <a:pt x="88392" y="92494"/>
                  </a:lnTo>
                  <a:lnTo>
                    <a:pt x="89674" y="91198"/>
                  </a:lnTo>
                  <a:lnTo>
                    <a:pt x="90004" y="90424"/>
                  </a:lnTo>
                  <a:lnTo>
                    <a:pt x="90004" y="88595"/>
                  </a:lnTo>
                  <a:lnTo>
                    <a:pt x="89674" y="87820"/>
                  </a:lnTo>
                  <a:lnTo>
                    <a:pt x="89268" y="87414"/>
                  </a:lnTo>
                  <a:lnTo>
                    <a:pt x="89738" y="87693"/>
                  </a:lnTo>
                  <a:lnTo>
                    <a:pt x="93281" y="86829"/>
                  </a:lnTo>
                  <a:lnTo>
                    <a:pt x="94361" y="85026"/>
                  </a:lnTo>
                  <a:close/>
                </a:path>
                <a:path w="151764" h="259079">
                  <a:moveTo>
                    <a:pt x="95948" y="71742"/>
                  </a:moveTo>
                  <a:lnTo>
                    <a:pt x="95453" y="69748"/>
                  </a:lnTo>
                  <a:lnTo>
                    <a:pt x="94703" y="69088"/>
                  </a:lnTo>
                  <a:lnTo>
                    <a:pt x="93459" y="68922"/>
                  </a:lnTo>
                  <a:lnTo>
                    <a:pt x="94030" y="69672"/>
                  </a:lnTo>
                  <a:lnTo>
                    <a:pt x="94488" y="70523"/>
                  </a:lnTo>
                  <a:lnTo>
                    <a:pt x="94030" y="69684"/>
                  </a:lnTo>
                  <a:lnTo>
                    <a:pt x="92341" y="67462"/>
                  </a:lnTo>
                  <a:lnTo>
                    <a:pt x="90576" y="66560"/>
                  </a:lnTo>
                  <a:lnTo>
                    <a:pt x="85648" y="67144"/>
                  </a:lnTo>
                  <a:lnTo>
                    <a:pt x="83527" y="69824"/>
                  </a:lnTo>
                  <a:lnTo>
                    <a:pt x="84112" y="74803"/>
                  </a:lnTo>
                  <a:lnTo>
                    <a:pt x="85432" y="76339"/>
                  </a:lnTo>
                  <a:lnTo>
                    <a:pt x="87998" y="77444"/>
                  </a:lnTo>
                  <a:lnTo>
                    <a:pt x="88900" y="77673"/>
                  </a:lnTo>
                  <a:lnTo>
                    <a:pt x="91224" y="77393"/>
                  </a:lnTo>
                  <a:lnTo>
                    <a:pt x="92354" y="76708"/>
                  </a:lnTo>
                  <a:lnTo>
                    <a:pt x="93840" y="75069"/>
                  </a:lnTo>
                  <a:lnTo>
                    <a:pt x="94259" y="74244"/>
                  </a:lnTo>
                  <a:lnTo>
                    <a:pt x="94538" y="72898"/>
                  </a:lnTo>
                  <a:lnTo>
                    <a:pt x="94462" y="73291"/>
                  </a:lnTo>
                  <a:lnTo>
                    <a:pt x="95402" y="72796"/>
                  </a:lnTo>
                  <a:lnTo>
                    <a:pt x="95948" y="71742"/>
                  </a:lnTo>
                  <a:close/>
                </a:path>
                <a:path w="151764" h="259079">
                  <a:moveTo>
                    <a:pt x="98755" y="120764"/>
                  </a:moveTo>
                  <a:lnTo>
                    <a:pt x="98310" y="118948"/>
                  </a:lnTo>
                  <a:lnTo>
                    <a:pt x="97561" y="118300"/>
                  </a:lnTo>
                  <a:lnTo>
                    <a:pt x="96024" y="118071"/>
                  </a:lnTo>
                  <a:lnTo>
                    <a:pt x="96685" y="118135"/>
                  </a:lnTo>
                  <a:lnTo>
                    <a:pt x="96342" y="116979"/>
                  </a:lnTo>
                  <a:lnTo>
                    <a:pt x="95402" y="116382"/>
                  </a:lnTo>
                  <a:lnTo>
                    <a:pt x="93929" y="116395"/>
                  </a:lnTo>
                  <a:lnTo>
                    <a:pt x="93306" y="116611"/>
                  </a:lnTo>
                  <a:lnTo>
                    <a:pt x="92456" y="117449"/>
                  </a:lnTo>
                  <a:lnTo>
                    <a:pt x="92062" y="118186"/>
                  </a:lnTo>
                  <a:lnTo>
                    <a:pt x="91986" y="118846"/>
                  </a:lnTo>
                  <a:lnTo>
                    <a:pt x="92468" y="120294"/>
                  </a:lnTo>
                  <a:lnTo>
                    <a:pt x="93167" y="120827"/>
                  </a:lnTo>
                  <a:lnTo>
                    <a:pt x="93954" y="120992"/>
                  </a:lnTo>
                  <a:lnTo>
                    <a:pt x="93662" y="119735"/>
                  </a:lnTo>
                  <a:lnTo>
                    <a:pt x="94094" y="121310"/>
                  </a:lnTo>
                  <a:lnTo>
                    <a:pt x="94526" y="122377"/>
                  </a:lnTo>
                  <a:lnTo>
                    <a:pt x="95656" y="123012"/>
                  </a:lnTo>
                  <a:lnTo>
                    <a:pt x="97180" y="122643"/>
                  </a:lnTo>
                  <a:lnTo>
                    <a:pt x="98412" y="121640"/>
                  </a:lnTo>
                  <a:lnTo>
                    <a:pt x="98755" y="120764"/>
                  </a:lnTo>
                  <a:close/>
                </a:path>
                <a:path w="151764" h="259079">
                  <a:moveTo>
                    <a:pt x="101396" y="106032"/>
                  </a:moveTo>
                  <a:lnTo>
                    <a:pt x="100876" y="103403"/>
                  </a:lnTo>
                  <a:lnTo>
                    <a:pt x="100431" y="102819"/>
                  </a:lnTo>
                  <a:lnTo>
                    <a:pt x="99098" y="101777"/>
                  </a:lnTo>
                  <a:lnTo>
                    <a:pt x="98094" y="101473"/>
                  </a:lnTo>
                  <a:lnTo>
                    <a:pt x="96913" y="101765"/>
                  </a:lnTo>
                  <a:lnTo>
                    <a:pt x="96050" y="102171"/>
                  </a:lnTo>
                  <a:lnTo>
                    <a:pt x="94830" y="103162"/>
                  </a:lnTo>
                  <a:lnTo>
                    <a:pt x="94335" y="104444"/>
                  </a:lnTo>
                  <a:lnTo>
                    <a:pt x="94780" y="106260"/>
                  </a:lnTo>
                  <a:lnTo>
                    <a:pt x="96164" y="108000"/>
                  </a:lnTo>
                  <a:lnTo>
                    <a:pt x="97396" y="108483"/>
                  </a:lnTo>
                  <a:lnTo>
                    <a:pt x="100393" y="107683"/>
                  </a:lnTo>
                  <a:lnTo>
                    <a:pt x="101396" y="106032"/>
                  </a:lnTo>
                  <a:close/>
                </a:path>
                <a:path w="151764" h="259079">
                  <a:moveTo>
                    <a:pt x="103479" y="94335"/>
                  </a:moveTo>
                  <a:lnTo>
                    <a:pt x="102704" y="93548"/>
                  </a:lnTo>
                  <a:lnTo>
                    <a:pt x="99568" y="93548"/>
                  </a:lnTo>
                  <a:lnTo>
                    <a:pt x="98780" y="94335"/>
                  </a:lnTo>
                  <a:lnTo>
                    <a:pt x="98780" y="97472"/>
                  </a:lnTo>
                  <a:lnTo>
                    <a:pt x="99568" y="98259"/>
                  </a:lnTo>
                  <a:lnTo>
                    <a:pt x="102704" y="98259"/>
                  </a:lnTo>
                  <a:lnTo>
                    <a:pt x="103479" y="97472"/>
                  </a:lnTo>
                  <a:lnTo>
                    <a:pt x="103479" y="94335"/>
                  </a:lnTo>
                  <a:close/>
                </a:path>
                <a:path w="151764" h="259079">
                  <a:moveTo>
                    <a:pt x="103581" y="60071"/>
                  </a:moveTo>
                  <a:lnTo>
                    <a:pt x="103212" y="56896"/>
                  </a:lnTo>
                  <a:lnTo>
                    <a:pt x="101574" y="55600"/>
                  </a:lnTo>
                  <a:lnTo>
                    <a:pt x="97955" y="56019"/>
                  </a:lnTo>
                  <a:lnTo>
                    <a:pt x="96647" y="57670"/>
                  </a:lnTo>
                  <a:lnTo>
                    <a:pt x="96888" y="59728"/>
                  </a:lnTo>
                  <a:lnTo>
                    <a:pt x="97561" y="61582"/>
                  </a:lnTo>
                  <a:lnTo>
                    <a:pt x="98958" y="62572"/>
                  </a:lnTo>
                  <a:lnTo>
                    <a:pt x="100990" y="62331"/>
                  </a:lnTo>
                  <a:lnTo>
                    <a:pt x="102895" y="61328"/>
                  </a:lnTo>
                  <a:lnTo>
                    <a:pt x="103581" y="60071"/>
                  </a:lnTo>
                  <a:close/>
                </a:path>
                <a:path w="151764" h="259079">
                  <a:moveTo>
                    <a:pt x="106476" y="89344"/>
                  </a:moveTo>
                  <a:lnTo>
                    <a:pt x="105689" y="88557"/>
                  </a:lnTo>
                  <a:lnTo>
                    <a:pt x="102539" y="88557"/>
                  </a:lnTo>
                  <a:lnTo>
                    <a:pt x="101765" y="89344"/>
                  </a:lnTo>
                  <a:lnTo>
                    <a:pt x="101765" y="92494"/>
                  </a:lnTo>
                  <a:lnTo>
                    <a:pt x="102539" y="93281"/>
                  </a:lnTo>
                  <a:lnTo>
                    <a:pt x="105689" y="93281"/>
                  </a:lnTo>
                  <a:lnTo>
                    <a:pt x="106476" y="92494"/>
                  </a:lnTo>
                  <a:lnTo>
                    <a:pt x="106476" y="89344"/>
                  </a:lnTo>
                  <a:close/>
                </a:path>
                <a:path w="151764" h="259079">
                  <a:moveTo>
                    <a:pt x="106756" y="45148"/>
                  </a:moveTo>
                  <a:lnTo>
                    <a:pt x="105968" y="44361"/>
                  </a:lnTo>
                  <a:lnTo>
                    <a:pt x="102819" y="44361"/>
                  </a:lnTo>
                  <a:lnTo>
                    <a:pt x="102031" y="45148"/>
                  </a:lnTo>
                  <a:lnTo>
                    <a:pt x="102031" y="48298"/>
                  </a:lnTo>
                  <a:lnTo>
                    <a:pt x="102819" y="49085"/>
                  </a:lnTo>
                  <a:lnTo>
                    <a:pt x="105968" y="49085"/>
                  </a:lnTo>
                  <a:lnTo>
                    <a:pt x="106756" y="48298"/>
                  </a:lnTo>
                  <a:lnTo>
                    <a:pt x="106756" y="45148"/>
                  </a:lnTo>
                  <a:close/>
                </a:path>
                <a:path w="151764" h="259079">
                  <a:moveTo>
                    <a:pt x="107962" y="79819"/>
                  </a:moveTo>
                  <a:lnTo>
                    <a:pt x="107645" y="79032"/>
                  </a:lnTo>
                  <a:lnTo>
                    <a:pt x="106349" y="77736"/>
                  </a:lnTo>
                  <a:lnTo>
                    <a:pt x="105575" y="77419"/>
                  </a:lnTo>
                  <a:lnTo>
                    <a:pt x="103746" y="77419"/>
                  </a:lnTo>
                  <a:lnTo>
                    <a:pt x="102971" y="77736"/>
                  </a:lnTo>
                  <a:lnTo>
                    <a:pt x="101676" y="79032"/>
                  </a:lnTo>
                  <a:lnTo>
                    <a:pt x="101358" y="79819"/>
                  </a:lnTo>
                  <a:lnTo>
                    <a:pt x="101358" y="81648"/>
                  </a:lnTo>
                  <a:lnTo>
                    <a:pt x="101676" y="82423"/>
                  </a:lnTo>
                  <a:lnTo>
                    <a:pt x="102971" y="83718"/>
                  </a:lnTo>
                  <a:lnTo>
                    <a:pt x="103746" y="84035"/>
                  </a:lnTo>
                  <a:lnTo>
                    <a:pt x="105575" y="84035"/>
                  </a:lnTo>
                  <a:lnTo>
                    <a:pt x="106349" y="83718"/>
                  </a:lnTo>
                  <a:lnTo>
                    <a:pt x="107645" y="82423"/>
                  </a:lnTo>
                  <a:lnTo>
                    <a:pt x="107962" y="81648"/>
                  </a:lnTo>
                  <a:lnTo>
                    <a:pt x="107962" y="79819"/>
                  </a:lnTo>
                  <a:close/>
                </a:path>
                <a:path w="151764" h="259079">
                  <a:moveTo>
                    <a:pt x="108432" y="36588"/>
                  </a:moveTo>
                  <a:lnTo>
                    <a:pt x="108292" y="33959"/>
                  </a:lnTo>
                  <a:lnTo>
                    <a:pt x="107937" y="33274"/>
                  </a:lnTo>
                  <a:lnTo>
                    <a:pt x="107429" y="32727"/>
                  </a:lnTo>
                  <a:lnTo>
                    <a:pt x="102387" y="36817"/>
                  </a:lnTo>
                  <a:lnTo>
                    <a:pt x="103009" y="37706"/>
                  </a:lnTo>
                  <a:lnTo>
                    <a:pt x="104038" y="38315"/>
                  </a:lnTo>
                  <a:lnTo>
                    <a:pt x="107035" y="38150"/>
                  </a:lnTo>
                  <a:lnTo>
                    <a:pt x="108432" y="36588"/>
                  </a:lnTo>
                  <a:close/>
                </a:path>
                <a:path w="151764" h="259079">
                  <a:moveTo>
                    <a:pt x="114947" y="66014"/>
                  </a:moveTo>
                  <a:lnTo>
                    <a:pt x="114173" y="65227"/>
                  </a:lnTo>
                  <a:lnTo>
                    <a:pt x="111036" y="65227"/>
                  </a:lnTo>
                  <a:lnTo>
                    <a:pt x="110248" y="66014"/>
                  </a:lnTo>
                  <a:lnTo>
                    <a:pt x="110248" y="69151"/>
                  </a:lnTo>
                  <a:lnTo>
                    <a:pt x="111036" y="69938"/>
                  </a:lnTo>
                  <a:lnTo>
                    <a:pt x="114173" y="69938"/>
                  </a:lnTo>
                  <a:lnTo>
                    <a:pt x="114947" y="69151"/>
                  </a:lnTo>
                  <a:lnTo>
                    <a:pt x="114947" y="66014"/>
                  </a:lnTo>
                  <a:close/>
                </a:path>
                <a:path w="151764" h="259079">
                  <a:moveTo>
                    <a:pt x="122986" y="32524"/>
                  </a:moveTo>
                  <a:lnTo>
                    <a:pt x="122199" y="31737"/>
                  </a:lnTo>
                  <a:lnTo>
                    <a:pt x="119062" y="31737"/>
                  </a:lnTo>
                  <a:lnTo>
                    <a:pt x="118275" y="32524"/>
                  </a:lnTo>
                  <a:lnTo>
                    <a:pt x="118275" y="35674"/>
                  </a:lnTo>
                  <a:lnTo>
                    <a:pt x="119062" y="36461"/>
                  </a:lnTo>
                  <a:lnTo>
                    <a:pt x="122199" y="36461"/>
                  </a:lnTo>
                  <a:lnTo>
                    <a:pt x="122986" y="35674"/>
                  </a:lnTo>
                  <a:lnTo>
                    <a:pt x="122986" y="32524"/>
                  </a:lnTo>
                  <a:close/>
                </a:path>
                <a:path w="151764" h="259079">
                  <a:moveTo>
                    <a:pt x="125615" y="21412"/>
                  </a:moveTo>
                  <a:lnTo>
                    <a:pt x="125514" y="19583"/>
                  </a:lnTo>
                  <a:lnTo>
                    <a:pt x="125336" y="18910"/>
                  </a:lnTo>
                  <a:lnTo>
                    <a:pt x="120523" y="22529"/>
                  </a:lnTo>
                  <a:lnTo>
                    <a:pt x="121081" y="22872"/>
                  </a:lnTo>
                  <a:lnTo>
                    <a:pt x="121704" y="23101"/>
                  </a:lnTo>
                  <a:lnTo>
                    <a:pt x="124218" y="22974"/>
                  </a:lnTo>
                  <a:lnTo>
                    <a:pt x="125615" y="21412"/>
                  </a:lnTo>
                  <a:close/>
                </a:path>
                <a:path w="151764" h="259079">
                  <a:moveTo>
                    <a:pt x="138582" y="25488"/>
                  </a:moveTo>
                  <a:lnTo>
                    <a:pt x="137795" y="24688"/>
                  </a:lnTo>
                  <a:lnTo>
                    <a:pt x="134658" y="24688"/>
                  </a:lnTo>
                  <a:lnTo>
                    <a:pt x="133870" y="25488"/>
                  </a:lnTo>
                  <a:lnTo>
                    <a:pt x="133870" y="28625"/>
                  </a:lnTo>
                  <a:lnTo>
                    <a:pt x="134658" y="29413"/>
                  </a:lnTo>
                  <a:lnTo>
                    <a:pt x="137795" y="29413"/>
                  </a:lnTo>
                  <a:lnTo>
                    <a:pt x="138582" y="28625"/>
                  </a:lnTo>
                  <a:lnTo>
                    <a:pt x="138582" y="25488"/>
                  </a:lnTo>
                  <a:close/>
                </a:path>
                <a:path w="151764" h="259079">
                  <a:moveTo>
                    <a:pt x="144018" y="12496"/>
                  </a:moveTo>
                  <a:lnTo>
                    <a:pt x="143891" y="10121"/>
                  </a:lnTo>
                  <a:lnTo>
                    <a:pt x="142328" y="8724"/>
                  </a:lnTo>
                  <a:lnTo>
                    <a:pt x="139954" y="8851"/>
                  </a:lnTo>
                  <a:lnTo>
                    <a:pt x="138010" y="9931"/>
                  </a:lnTo>
                  <a:lnTo>
                    <a:pt x="137325" y="11036"/>
                  </a:lnTo>
                  <a:lnTo>
                    <a:pt x="137477" y="13703"/>
                  </a:lnTo>
                  <a:lnTo>
                    <a:pt x="138404" y="14846"/>
                  </a:lnTo>
                  <a:lnTo>
                    <a:pt x="140436" y="15455"/>
                  </a:lnTo>
                  <a:lnTo>
                    <a:pt x="141516" y="15405"/>
                  </a:lnTo>
                  <a:lnTo>
                    <a:pt x="144018" y="12496"/>
                  </a:lnTo>
                  <a:close/>
                </a:path>
                <a:path w="151764" h="259079">
                  <a:moveTo>
                    <a:pt x="151701" y="0"/>
                  </a:moveTo>
                  <a:lnTo>
                    <a:pt x="149085" y="1803"/>
                  </a:lnTo>
                  <a:lnTo>
                    <a:pt x="149402" y="1879"/>
                  </a:lnTo>
                  <a:lnTo>
                    <a:pt x="150647" y="1816"/>
                  </a:lnTo>
                  <a:lnTo>
                    <a:pt x="151485" y="1016"/>
                  </a:lnTo>
                  <a:lnTo>
                    <a:pt x="151701" y="0"/>
                  </a:lnTo>
                  <a:close/>
                </a:path>
              </a:pathLst>
            </a:custGeom>
            <a:solidFill>
              <a:srgbClr val="7BB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13584" y="4670488"/>
              <a:ext cx="92075" cy="230504"/>
            </a:xfrm>
            <a:custGeom>
              <a:avLst/>
              <a:gdLst/>
              <a:ahLst/>
              <a:cxnLst/>
              <a:rect l="l" t="t" r="r" b="b"/>
              <a:pathLst>
                <a:path w="92075" h="230504">
                  <a:moveTo>
                    <a:pt x="952" y="151371"/>
                  </a:moveTo>
                  <a:lnTo>
                    <a:pt x="660" y="149885"/>
                  </a:lnTo>
                  <a:lnTo>
                    <a:pt x="368" y="149402"/>
                  </a:lnTo>
                  <a:lnTo>
                    <a:pt x="0" y="148996"/>
                  </a:lnTo>
                  <a:lnTo>
                    <a:pt x="254" y="152996"/>
                  </a:lnTo>
                  <a:lnTo>
                    <a:pt x="736" y="152273"/>
                  </a:lnTo>
                  <a:lnTo>
                    <a:pt x="952" y="151371"/>
                  </a:lnTo>
                  <a:close/>
                </a:path>
                <a:path w="92075" h="230504">
                  <a:moveTo>
                    <a:pt x="2235" y="158686"/>
                  </a:moveTo>
                  <a:lnTo>
                    <a:pt x="1714" y="157010"/>
                  </a:lnTo>
                  <a:lnTo>
                    <a:pt x="1181" y="156514"/>
                  </a:lnTo>
                  <a:lnTo>
                    <a:pt x="546" y="156260"/>
                  </a:lnTo>
                  <a:lnTo>
                    <a:pt x="1130" y="160274"/>
                  </a:lnTo>
                  <a:lnTo>
                    <a:pt x="1879" y="159689"/>
                  </a:lnTo>
                  <a:lnTo>
                    <a:pt x="2235" y="158686"/>
                  </a:lnTo>
                  <a:close/>
                </a:path>
                <a:path w="92075" h="230504">
                  <a:moveTo>
                    <a:pt x="4406" y="135420"/>
                  </a:moveTo>
                  <a:lnTo>
                    <a:pt x="4152" y="134150"/>
                  </a:lnTo>
                  <a:lnTo>
                    <a:pt x="2908" y="133324"/>
                  </a:lnTo>
                  <a:lnTo>
                    <a:pt x="1244" y="133654"/>
                  </a:lnTo>
                  <a:lnTo>
                    <a:pt x="635" y="134086"/>
                  </a:lnTo>
                  <a:lnTo>
                    <a:pt x="266" y="137325"/>
                  </a:lnTo>
                  <a:lnTo>
                    <a:pt x="787" y="137998"/>
                  </a:lnTo>
                  <a:lnTo>
                    <a:pt x="1625" y="138366"/>
                  </a:lnTo>
                  <a:lnTo>
                    <a:pt x="2501" y="138201"/>
                  </a:lnTo>
                  <a:lnTo>
                    <a:pt x="2806" y="137083"/>
                  </a:lnTo>
                  <a:lnTo>
                    <a:pt x="3492" y="136144"/>
                  </a:lnTo>
                  <a:lnTo>
                    <a:pt x="4406" y="135420"/>
                  </a:lnTo>
                  <a:close/>
                </a:path>
                <a:path w="92075" h="230504">
                  <a:moveTo>
                    <a:pt x="7772" y="175704"/>
                  </a:moveTo>
                  <a:lnTo>
                    <a:pt x="7264" y="173990"/>
                  </a:lnTo>
                  <a:lnTo>
                    <a:pt x="5753" y="173113"/>
                  </a:lnTo>
                  <a:lnTo>
                    <a:pt x="4203" y="173291"/>
                  </a:lnTo>
                  <a:lnTo>
                    <a:pt x="4749" y="175158"/>
                  </a:lnTo>
                  <a:lnTo>
                    <a:pt x="5092" y="176085"/>
                  </a:lnTo>
                  <a:lnTo>
                    <a:pt x="5486" y="175831"/>
                  </a:lnTo>
                  <a:lnTo>
                    <a:pt x="5943" y="175641"/>
                  </a:lnTo>
                  <a:lnTo>
                    <a:pt x="6896" y="175526"/>
                  </a:lnTo>
                  <a:lnTo>
                    <a:pt x="7353" y="175577"/>
                  </a:lnTo>
                  <a:lnTo>
                    <a:pt x="7772" y="175704"/>
                  </a:lnTo>
                  <a:close/>
                </a:path>
                <a:path w="92075" h="230504">
                  <a:moveTo>
                    <a:pt x="8724" y="108470"/>
                  </a:moveTo>
                  <a:lnTo>
                    <a:pt x="8166" y="105816"/>
                  </a:lnTo>
                  <a:lnTo>
                    <a:pt x="7899" y="105346"/>
                  </a:lnTo>
                  <a:lnTo>
                    <a:pt x="6286" y="109689"/>
                  </a:lnTo>
                  <a:lnTo>
                    <a:pt x="5575" y="111861"/>
                  </a:lnTo>
                  <a:lnTo>
                    <a:pt x="7556" y="110731"/>
                  </a:lnTo>
                  <a:lnTo>
                    <a:pt x="8724" y="108470"/>
                  </a:lnTo>
                  <a:close/>
                </a:path>
                <a:path w="92075" h="230504">
                  <a:moveTo>
                    <a:pt x="16141" y="161594"/>
                  </a:moveTo>
                  <a:lnTo>
                    <a:pt x="12026" y="156908"/>
                  </a:lnTo>
                  <a:lnTo>
                    <a:pt x="13208" y="157594"/>
                  </a:lnTo>
                  <a:lnTo>
                    <a:pt x="14071" y="158673"/>
                  </a:lnTo>
                  <a:lnTo>
                    <a:pt x="14465" y="160045"/>
                  </a:lnTo>
                  <a:lnTo>
                    <a:pt x="14566" y="160337"/>
                  </a:lnTo>
                  <a:lnTo>
                    <a:pt x="14719" y="160591"/>
                  </a:lnTo>
                  <a:lnTo>
                    <a:pt x="14859" y="161836"/>
                  </a:lnTo>
                  <a:lnTo>
                    <a:pt x="9296" y="167005"/>
                  </a:lnTo>
                  <a:lnTo>
                    <a:pt x="8610" y="166916"/>
                  </a:lnTo>
                  <a:lnTo>
                    <a:pt x="7962" y="166738"/>
                  </a:lnTo>
                  <a:lnTo>
                    <a:pt x="9080" y="167424"/>
                  </a:lnTo>
                  <a:lnTo>
                    <a:pt x="10426" y="167728"/>
                  </a:lnTo>
                  <a:lnTo>
                    <a:pt x="13893" y="167030"/>
                  </a:lnTo>
                  <a:lnTo>
                    <a:pt x="15417" y="165417"/>
                  </a:lnTo>
                  <a:lnTo>
                    <a:pt x="16002" y="163195"/>
                  </a:lnTo>
                  <a:lnTo>
                    <a:pt x="16141" y="161594"/>
                  </a:lnTo>
                  <a:close/>
                </a:path>
                <a:path w="92075" h="230504">
                  <a:moveTo>
                    <a:pt x="17399" y="128041"/>
                  </a:moveTo>
                  <a:lnTo>
                    <a:pt x="15887" y="127965"/>
                  </a:lnTo>
                  <a:lnTo>
                    <a:pt x="14605" y="126885"/>
                  </a:lnTo>
                  <a:lnTo>
                    <a:pt x="14338" y="125361"/>
                  </a:lnTo>
                  <a:lnTo>
                    <a:pt x="13804" y="125603"/>
                  </a:lnTo>
                  <a:lnTo>
                    <a:pt x="13589" y="125780"/>
                  </a:lnTo>
                  <a:lnTo>
                    <a:pt x="13296" y="124320"/>
                  </a:lnTo>
                  <a:lnTo>
                    <a:pt x="12268" y="123367"/>
                  </a:lnTo>
                  <a:lnTo>
                    <a:pt x="10591" y="122999"/>
                  </a:lnTo>
                  <a:lnTo>
                    <a:pt x="10134" y="122986"/>
                  </a:lnTo>
                  <a:lnTo>
                    <a:pt x="7772" y="123723"/>
                  </a:lnTo>
                  <a:lnTo>
                    <a:pt x="6756" y="125336"/>
                  </a:lnTo>
                  <a:lnTo>
                    <a:pt x="7493" y="128803"/>
                  </a:lnTo>
                  <a:lnTo>
                    <a:pt x="9245" y="129946"/>
                  </a:lnTo>
                  <a:lnTo>
                    <a:pt x="11836" y="129400"/>
                  </a:lnTo>
                  <a:lnTo>
                    <a:pt x="12471" y="128930"/>
                  </a:lnTo>
                  <a:lnTo>
                    <a:pt x="12928" y="128346"/>
                  </a:lnTo>
                  <a:lnTo>
                    <a:pt x="13322" y="129413"/>
                  </a:lnTo>
                  <a:lnTo>
                    <a:pt x="14414" y="130086"/>
                  </a:lnTo>
                  <a:lnTo>
                    <a:pt x="16510" y="129667"/>
                  </a:lnTo>
                  <a:lnTo>
                    <a:pt x="17208" y="128930"/>
                  </a:lnTo>
                  <a:lnTo>
                    <a:pt x="17399" y="128041"/>
                  </a:lnTo>
                  <a:close/>
                </a:path>
                <a:path w="92075" h="230504">
                  <a:moveTo>
                    <a:pt x="17868" y="146291"/>
                  </a:moveTo>
                  <a:lnTo>
                    <a:pt x="17259" y="144907"/>
                  </a:lnTo>
                  <a:lnTo>
                    <a:pt x="15811" y="144056"/>
                  </a:lnTo>
                  <a:lnTo>
                    <a:pt x="12471" y="144729"/>
                  </a:lnTo>
                  <a:lnTo>
                    <a:pt x="11315" y="146469"/>
                  </a:lnTo>
                  <a:lnTo>
                    <a:pt x="12026" y="150063"/>
                  </a:lnTo>
                  <a:lnTo>
                    <a:pt x="13779" y="151218"/>
                  </a:lnTo>
                  <a:lnTo>
                    <a:pt x="16281" y="150723"/>
                  </a:lnTo>
                  <a:lnTo>
                    <a:pt x="16865" y="150304"/>
                  </a:lnTo>
                  <a:lnTo>
                    <a:pt x="17335" y="149796"/>
                  </a:lnTo>
                  <a:lnTo>
                    <a:pt x="17068" y="149199"/>
                  </a:lnTo>
                  <a:lnTo>
                    <a:pt x="16903" y="147878"/>
                  </a:lnTo>
                  <a:lnTo>
                    <a:pt x="17259" y="146964"/>
                  </a:lnTo>
                  <a:lnTo>
                    <a:pt x="17868" y="146291"/>
                  </a:lnTo>
                  <a:close/>
                </a:path>
                <a:path w="92075" h="230504">
                  <a:moveTo>
                    <a:pt x="19710" y="141668"/>
                  </a:moveTo>
                  <a:lnTo>
                    <a:pt x="19354" y="140157"/>
                  </a:lnTo>
                  <a:lnTo>
                    <a:pt x="19405" y="139509"/>
                  </a:lnTo>
                  <a:lnTo>
                    <a:pt x="18999" y="137909"/>
                  </a:lnTo>
                  <a:lnTo>
                    <a:pt x="17729" y="137134"/>
                  </a:lnTo>
                  <a:lnTo>
                    <a:pt x="15201" y="137769"/>
                  </a:lnTo>
                  <a:lnTo>
                    <a:pt x="14427" y="139052"/>
                  </a:lnTo>
                  <a:lnTo>
                    <a:pt x="14833" y="140500"/>
                  </a:lnTo>
                  <a:lnTo>
                    <a:pt x="14986" y="139560"/>
                  </a:lnTo>
                  <a:lnTo>
                    <a:pt x="14782" y="141071"/>
                  </a:lnTo>
                  <a:lnTo>
                    <a:pt x="15113" y="142646"/>
                  </a:lnTo>
                  <a:lnTo>
                    <a:pt x="16357" y="143459"/>
                  </a:lnTo>
                  <a:lnTo>
                    <a:pt x="18910" y="142913"/>
                  </a:lnTo>
                  <a:lnTo>
                    <a:pt x="19710" y="141668"/>
                  </a:lnTo>
                  <a:close/>
                </a:path>
                <a:path w="92075" h="230504">
                  <a:moveTo>
                    <a:pt x="20459" y="190931"/>
                  </a:moveTo>
                  <a:lnTo>
                    <a:pt x="18808" y="185648"/>
                  </a:lnTo>
                  <a:lnTo>
                    <a:pt x="16497" y="184251"/>
                  </a:lnTo>
                  <a:lnTo>
                    <a:pt x="13931" y="184365"/>
                  </a:lnTo>
                  <a:lnTo>
                    <a:pt x="13347" y="184226"/>
                  </a:lnTo>
                  <a:lnTo>
                    <a:pt x="12585" y="184188"/>
                  </a:lnTo>
                  <a:lnTo>
                    <a:pt x="10744" y="184556"/>
                  </a:lnTo>
                  <a:lnTo>
                    <a:pt x="9880" y="185153"/>
                  </a:lnTo>
                  <a:lnTo>
                    <a:pt x="9156" y="185877"/>
                  </a:lnTo>
                  <a:lnTo>
                    <a:pt x="9728" y="187058"/>
                  </a:lnTo>
                  <a:lnTo>
                    <a:pt x="11036" y="189738"/>
                  </a:lnTo>
                  <a:lnTo>
                    <a:pt x="12446" y="192417"/>
                  </a:lnTo>
                  <a:lnTo>
                    <a:pt x="14046" y="195084"/>
                  </a:lnTo>
                  <a:lnTo>
                    <a:pt x="15367" y="195084"/>
                  </a:lnTo>
                  <a:lnTo>
                    <a:pt x="18872" y="193967"/>
                  </a:lnTo>
                  <a:lnTo>
                    <a:pt x="20459" y="190931"/>
                  </a:lnTo>
                  <a:close/>
                </a:path>
                <a:path w="92075" h="230504">
                  <a:moveTo>
                    <a:pt x="23431" y="202539"/>
                  </a:moveTo>
                  <a:lnTo>
                    <a:pt x="22212" y="197675"/>
                  </a:lnTo>
                  <a:lnTo>
                    <a:pt x="19278" y="195910"/>
                  </a:lnTo>
                  <a:lnTo>
                    <a:pt x="15989" y="196735"/>
                  </a:lnTo>
                  <a:lnTo>
                    <a:pt x="15328" y="197142"/>
                  </a:lnTo>
                  <a:lnTo>
                    <a:pt x="17119" y="199999"/>
                  </a:lnTo>
                  <a:lnTo>
                    <a:pt x="19100" y="202857"/>
                  </a:lnTo>
                  <a:lnTo>
                    <a:pt x="21386" y="205740"/>
                  </a:lnTo>
                  <a:lnTo>
                    <a:pt x="22720" y="204444"/>
                  </a:lnTo>
                  <a:lnTo>
                    <a:pt x="23431" y="202539"/>
                  </a:lnTo>
                  <a:close/>
                </a:path>
                <a:path w="92075" h="230504">
                  <a:moveTo>
                    <a:pt x="24574" y="173342"/>
                  </a:moveTo>
                  <a:lnTo>
                    <a:pt x="23012" y="173240"/>
                  </a:lnTo>
                  <a:lnTo>
                    <a:pt x="21691" y="172097"/>
                  </a:lnTo>
                  <a:lnTo>
                    <a:pt x="21513" y="170484"/>
                  </a:lnTo>
                  <a:lnTo>
                    <a:pt x="21551" y="170014"/>
                  </a:lnTo>
                  <a:lnTo>
                    <a:pt x="20726" y="170014"/>
                  </a:lnTo>
                  <a:lnTo>
                    <a:pt x="19608" y="170370"/>
                  </a:lnTo>
                  <a:lnTo>
                    <a:pt x="19075" y="170840"/>
                  </a:lnTo>
                  <a:lnTo>
                    <a:pt x="18084" y="172224"/>
                  </a:lnTo>
                  <a:lnTo>
                    <a:pt x="17830" y="173278"/>
                  </a:lnTo>
                  <a:lnTo>
                    <a:pt x="18376" y="175006"/>
                  </a:lnTo>
                  <a:lnTo>
                    <a:pt x="18846" y="175539"/>
                  </a:lnTo>
                  <a:lnTo>
                    <a:pt x="20218" y="176542"/>
                  </a:lnTo>
                  <a:lnTo>
                    <a:pt x="21259" y="176796"/>
                  </a:lnTo>
                  <a:lnTo>
                    <a:pt x="23698" y="176034"/>
                  </a:lnTo>
                  <a:lnTo>
                    <a:pt x="24549" y="174739"/>
                  </a:lnTo>
                  <a:lnTo>
                    <a:pt x="24574" y="173342"/>
                  </a:lnTo>
                  <a:close/>
                </a:path>
                <a:path w="92075" h="230504">
                  <a:moveTo>
                    <a:pt x="26682" y="70192"/>
                  </a:moveTo>
                  <a:lnTo>
                    <a:pt x="25958" y="71272"/>
                  </a:lnTo>
                  <a:lnTo>
                    <a:pt x="26187" y="71069"/>
                  </a:lnTo>
                  <a:lnTo>
                    <a:pt x="26441" y="70713"/>
                  </a:lnTo>
                  <a:lnTo>
                    <a:pt x="26555" y="70446"/>
                  </a:lnTo>
                  <a:lnTo>
                    <a:pt x="26682" y="70192"/>
                  </a:lnTo>
                  <a:close/>
                </a:path>
                <a:path w="92075" h="230504">
                  <a:moveTo>
                    <a:pt x="27190" y="92722"/>
                  </a:moveTo>
                  <a:lnTo>
                    <a:pt x="26822" y="91020"/>
                  </a:lnTo>
                  <a:lnTo>
                    <a:pt x="26098" y="90030"/>
                  </a:lnTo>
                  <a:lnTo>
                    <a:pt x="23952" y="88265"/>
                  </a:lnTo>
                  <a:lnTo>
                    <a:pt x="22352" y="87744"/>
                  </a:lnTo>
                  <a:lnTo>
                    <a:pt x="17767" y="88722"/>
                  </a:lnTo>
                  <a:lnTo>
                    <a:pt x="15900" y="91592"/>
                  </a:lnTo>
                  <a:lnTo>
                    <a:pt x="16700" y="95427"/>
                  </a:lnTo>
                  <a:lnTo>
                    <a:pt x="17170" y="96189"/>
                  </a:lnTo>
                  <a:lnTo>
                    <a:pt x="17729" y="96850"/>
                  </a:lnTo>
                  <a:lnTo>
                    <a:pt x="18161" y="97053"/>
                  </a:lnTo>
                  <a:lnTo>
                    <a:pt x="18516" y="97409"/>
                  </a:lnTo>
                  <a:lnTo>
                    <a:pt x="18770" y="97853"/>
                  </a:lnTo>
                  <a:lnTo>
                    <a:pt x="19939" y="98653"/>
                  </a:lnTo>
                  <a:lnTo>
                    <a:pt x="21412" y="99021"/>
                  </a:lnTo>
                  <a:lnTo>
                    <a:pt x="24790" y="98310"/>
                  </a:lnTo>
                  <a:lnTo>
                    <a:pt x="26136" y="96951"/>
                  </a:lnTo>
                  <a:lnTo>
                    <a:pt x="27000" y="94653"/>
                  </a:lnTo>
                  <a:lnTo>
                    <a:pt x="27190" y="92722"/>
                  </a:lnTo>
                  <a:close/>
                </a:path>
                <a:path w="92075" h="230504">
                  <a:moveTo>
                    <a:pt x="32435" y="118960"/>
                  </a:moveTo>
                  <a:lnTo>
                    <a:pt x="32118" y="116471"/>
                  </a:lnTo>
                  <a:lnTo>
                    <a:pt x="32131" y="116166"/>
                  </a:lnTo>
                  <a:lnTo>
                    <a:pt x="31915" y="115150"/>
                  </a:lnTo>
                  <a:lnTo>
                    <a:pt x="31356" y="114325"/>
                  </a:lnTo>
                  <a:lnTo>
                    <a:pt x="29425" y="112306"/>
                  </a:lnTo>
                  <a:lnTo>
                    <a:pt x="27622" y="111582"/>
                  </a:lnTo>
                  <a:lnTo>
                    <a:pt x="22809" y="112610"/>
                  </a:lnTo>
                  <a:lnTo>
                    <a:pt x="20942" y="115481"/>
                  </a:lnTo>
                  <a:lnTo>
                    <a:pt x="22034" y="120675"/>
                  </a:lnTo>
                  <a:lnTo>
                    <a:pt x="23863" y="122275"/>
                  </a:lnTo>
                  <a:lnTo>
                    <a:pt x="26644" y="122707"/>
                  </a:lnTo>
                  <a:lnTo>
                    <a:pt x="27292" y="122732"/>
                  </a:lnTo>
                  <a:lnTo>
                    <a:pt x="28384" y="122504"/>
                  </a:lnTo>
                  <a:lnTo>
                    <a:pt x="31178" y="121107"/>
                  </a:lnTo>
                  <a:lnTo>
                    <a:pt x="32435" y="118960"/>
                  </a:lnTo>
                  <a:close/>
                </a:path>
                <a:path w="92075" h="230504">
                  <a:moveTo>
                    <a:pt x="33832" y="134378"/>
                  </a:moveTo>
                  <a:lnTo>
                    <a:pt x="33070" y="130810"/>
                  </a:lnTo>
                  <a:lnTo>
                    <a:pt x="31318" y="129667"/>
                  </a:lnTo>
                  <a:lnTo>
                    <a:pt x="29044" y="130149"/>
                  </a:lnTo>
                  <a:lnTo>
                    <a:pt x="27457" y="131241"/>
                  </a:lnTo>
                  <a:lnTo>
                    <a:pt x="28257" y="130644"/>
                  </a:lnTo>
                  <a:lnTo>
                    <a:pt x="26352" y="131508"/>
                  </a:lnTo>
                  <a:lnTo>
                    <a:pt x="25615" y="132727"/>
                  </a:lnTo>
                  <a:lnTo>
                    <a:pt x="25704" y="134086"/>
                  </a:lnTo>
                  <a:lnTo>
                    <a:pt x="26339" y="134442"/>
                  </a:lnTo>
                  <a:lnTo>
                    <a:pt x="26809" y="135051"/>
                  </a:lnTo>
                  <a:lnTo>
                    <a:pt x="26924" y="136017"/>
                  </a:lnTo>
                  <a:lnTo>
                    <a:pt x="26860" y="136372"/>
                  </a:lnTo>
                  <a:lnTo>
                    <a:pt x="27660" y="136855"/>
                  </a:lnTo>
                  <a:lnTo>
                    <a:pt x="28257" y="137121"/>
                  </a:lnTo>
                  <a:lnTo>
                    <a:pt x="28905" y="137261"/>
                  </a:lnTo>
                  <a:lnTo>
                    <a:pt x="30086" y="137020"/>
                  </a:lnTo>
                  <a:lnTo>
                    <a:pt x="30899" y="136525"/>
                  </a:lnTo>
                  <a:lnTo>
                    <a:pt x="29108" y="136906"/>
                  </a:lnTo>
                  <a:lnTo>
                    <a:pt x="27355" y="135763"/>
                  </a:lnTo>
                  <a:lnTo>
                    <a:pt x="26708" y="132664"/>
                  </a:lnTo>
                  <a:lnTo>
                    <a:pt x="27368" y="135750"/>
                  </a:lnTo>
                  <a:lnTo>
                    <a:pt x="29121" y="136893"/>
                  </a:lnTo>
                  <a:lnTo>
                    <a:pt x="30899" y="136525"/>
                  </a:lnTo>
                  <a:lnTo>
                    <a:pt x="32689" y="136144"/>
                  </a:lnTo>
                  <a:lnTo>
                    <a:pt x="33832" y="134378"/>
                  </a:lnTo>
                  <a:close/>
                </a:path>
                <a:path w="92075" h="230504">
                  <a:moveTo>
                    <a:pt x="37134" y="62966"/>
                  </a:moveTo>
                  <a:lnTo>
                    <a:pt x="36868" y="61683"/>
                  </a:lnTo>
                  <a:lnTo>
                    <a:pt x="36652" y="61201"/>
                  </a:lnTo>
                  <a:lnTo>
                    <a:pt x="36068" y="60909"/>
                  </a:lnTo>
                  <a:lnTo>
                    <a:pt x="35585" y="60401"/>
                  </a:lnTo>
                  <a:lnTo>
                    <a:pt x="35394" y="59575"/>
                  </a:lnTo>
                  <a:lnTo>
                    <a:pt x="34531" y="59232"/>
                  </a:lnTo>
                  <a:lnTo>
                    <a:pt x="32283" y="62204"/>
                  </a:lnTo>
                  <a:lnTo>
                    <a:pt x="32677" y="62623"/>
                  </a:lnTo>
                  <a:lnTo>
                    <a:pt x="32943" y="63182"/>
                  </a:lnTo>
                  <a:lnTo>
                    <a:pt x="32956" y="64389"/>
                  </a:lnTo>
                  <a:lnTo>
                    <a:pt x="32715" y="64935"/>
                  </a:lnTo>
                  <a:lnTo>
                    <a:pt x="32334" y="65354"/>
                  </a:lnTo>
                  <a:lnTo>
                    <a:pt x="32943" y="65620"/>
                  </a:lnTo>
                  <a:lnTo>
                    <a:pt x="33616" y="65760"/>
                  </a:lnTo>
                  <a:lnTo>
                    <a:pt x="34823" y="65506"/>
                  </a:lnTo>
                  <a:lnTo>
                    <a:pt x="36601" y="64198"/>
                  </a:lnTo>
                  <a:lnTo>
                    <a:pt x="37134" y="62966"/>
                  </a:lnTo>
                  <a:close/>
                </a:path>
                <a:path w="92075" h="230504">
                  <a:moveTo>
                    <a:pt x="38074" y="151917"/>
                  </a:moveTo>
                  <a:lnTo>
                    <a:pt x="32346" y="144894"/>
                  </a:lnTo>
                  <a:lnTo>
                    <a:pt x="29997" y="145364"/>
                  </a:lnTo>
                  <a:lnTo>
                    <a:pt x="29032" y="146050"/>
                  </a:lnTo>
                  <a:lnTo>
                    <a:pt x="27520" y="147764"/>
                  </a:lnTo>
                  <a:lnTo>
                    <a:pt x="27063" y="148818"/>
                  </a:lnTo>
                  <a:lnTo>
                    <a:pt x="26873" y="150926"/>
                  </a:lnTo>
                  <a:lnTo>
                    <a:pt x="27381" y="153581"/>
                  </a:lnTo>
                  <a:lnTo>
                    <a:pt x="28956" y="155079"/>
                  </a:lnTo>
                  <a:lnTo>
                    <a:pt x="30848" y="155600"/>
                  </a:lnTo>
                  <a:lnTo>
                    <a:pt x="31229" y="155092"/>
                  </a:lnTo>
                  <a:lnTo>
                    <a:pt x="31788" y="154711"/>
                  </a:lnTo>
                  <a:lnTo>
                    <a:pt x="33210" y="154546"/>
                  </a:lnTo>
                  <a:lnTo>
                    <a:pt x="33883" y="154825"/>
                  </a:lnTo>
                  <a:lnTo>
                    <a:pt x="34366" y="155308"/>
                  </a:lnTo>
                  <a:lnTo>
                    <a:pt x="36652" y="154317"/>
                  </a:lnTo>
                  <a:lnTo>
                    <a:pt x="38074" y="151917"/>
                  </a:lnTo>
                  <a:close/>
                </a:path>
                <a:path w="92075" h="230504">
                  <a:moveTo>
                    <a:pt x="42011" y="189001"/>
                  </a:moveTo>
                  <a:lnTo>
                    <a:pt x="40576" y="183197"/>
                  </a:lnTo>
                  <a:lnTo>
                    <a:pt x="37642" y="181419"/>
                  </a:lnTo>
                  <a:lnTo>
                    <a:pt x="33934" y="182346"/>
                  </a:lnTo>
                  <a:lnTo>
                    <a:pt x="33248" y="182740"/>
                  </a:lnTo>
                  <a:lnTo>
                    <a:pt x="32651" y="183235"/>
                  </a:lnTo>
                  <a:lnTo>
                    <a:pt x="32588" y="184124"/>
                  </a:lnTo>
                  <a:lnTo>
                    <a:pt x="32639" y="182676"/>
                  </a:lnTo>
                  <a:lnTo>
                    <a:pt x="32423" y="181952"/>
                  </a:lnTo>
                  <a:lnTo>
                    <a:pt x="31356" y="180949"/>
                  </a:lnTo>
                  <a:lnTo>
                    <a:pt x="31838" y="181343"/>
                  </a:lnTo>
                  <a:lnTo>
                    <a:pt x="32575" y="181432"/>
                  </a:lnTo>
                  <a:lnTo>
                    <a:pt x="35877" y="180759"/>
                  </a:lnTo>
                  <a:lnTo>
                    <a:pt x="37769" y="177901"/>
                  </a:lnTo>
                  <a:lnTo>
                    <a:pt x="36715" y="172618"/>
                  </a:lnTo>
                  <a:lnTo>
                    <a:pt x="34772" y="171005"/>
                  </a:lnTo>
                  <a:lnTo>
                    <a:pt x="31407" y="170611"/>
                  </a:lnTo>
                  <a:lnTo>
                    <a:pt x="28968" y="171094"/>
                  </a:lnTo>
                  <a:lnTo>
                    <a:pt x="27635" y="172402"/>
                  </a:lnTo>
                  <a:lnTo>
                    <a:pt x="26581" y="174993"/>
                  </a:lnTo>
                  <a:lnTo>
                    <a:pt x="26365" y="176022"/>
                  </a:lnTo>
                  <a:lnTo>
                    <a:pt x="26936" y="178841"/>
                  </a:lnTo>
                  <a:lnTo>
                    <a:pt x="28117" y="180136"/>
                  </a:lnTo>
                  <a:lnTo>
                    <a:pt x="29591" y="180848"/>
                  </a:lnTo>
                  <a:lnTo>
                    <a:pt x="29070" y="181013"/>
                  </a:lnTo>
                  <a:lnTo>
                    <a:pt x="28676" y="181368"/>
                  </a:lnTo>
                  <a:lnTo>
                    <a:pt x="28003" y="182372"/>
                  </a:lnTo>
                  <a:lnTo>
                    <a:pt x="27838" y="183083"/>
                  </a:lnTo>
                  <a:lnTo>
                    <a:pt x="28448" y="185039"/>
                  </a:lnTo>
                  <a:lnTo>
                    <a:pt x="29768" y="185737"/>
                  </a:lnTo>
                  <a:lnTo>
                    <a:pt x="32042" y="184912"/>
                  </a:lnTo>
                  <a:lnTo>
                    <a:pt x="31191" y="185254"/>
                  </a:lnTo>
                  <a:lnTo>
                    <a:pt x="30708" y="186321"/>
                  </a:lnTo>
                  <a:lnTo>
                    <a:pt x="30505" y="187502"/>
                  </a:lnTo>
                  <a:lnTo>
                    <a:pt x="30873" y="188950"/>
                  </a:lnTo>
                  <a:lnTo>
                    <a:pt x="31102" y="189331"/>
                  </a:lnTo>
                  <a:lnTo>
                    <a:pt x="32067" y="191833"/>
                  </a:lnTo>
                  <a:lnTo>
                    <a:pt x="34683" y="193332"/>
                  </a:lnTo>
                  <a:lnTo>
                    <a:pt x="40259" y="191935"/>
                  </a:lnTo>
                  <a:lnTo>
                    <a:pt x="42011" y="189001"/>
                  </a:lnTo>
                  <a:close/>
                </a:path>
                <a:path w="92075" h="230504">
                  <a:moveTo>
                    <a:pt x="43421" y="127660"/>
                  </a:moveTo>
                  <a:lnTo>
                    <a:pt x="43383" y="126149"/>
                  </a:lnTo>
                  <a:lnTo>
                    <a:pt x="43129" y="124866"/>
                  </a:lnTo>
                  <a:lnTo>
                    <a:pt x="41884" y="124040"/>
                  </a:lnTo>
                  <a:lnTo>
                    <a:pt x="40017" y="124421"/>
                  </a:lnTo>
                  <a:lnTo>
                    <a:pt x="39535" y="124764"/>
                  </a:lnTo>
                  <a:lnTo>
                    <a:pt x="38811" y="125730"/>
                  </a:lnTo>
                  <a:lnTo>
                    <a:pt x="38620" y="126390"/>
                  </a:lnTo>
                  <a:lnTo>
                    <a:pt x="38836" y="127431"/>
                  </a:lnTo>
                  <a:lnTo>
                    <a:pt x="39649" y="128638"/>
                  </a:lnTo>
                  <a:lnTo>
                    <a:pt x="40411" y="128981"/>
                  </a:lnTo>
                  <a:lnTo>
                    <a:pt x="41529" y="128930"/>
                  </a:lnTo>
                  <a:lnTo>
                    <a:pt x="42684" y="128689"/>
                  </a:lnTo>
                  <a:lnTo>
                    <a:pt x="43421" y="127660"/>
                  </a:lnTo>
                  <a:close/>
                </a:path>
                <a:path w="92075" h="230504">
                  <a:moveTo>
                    <a:pt x="44653" y="201803"/>
                  </a:moveTo>
                  <a:lnTo>
                    <a:pt x="44297" y="200660"/>
                  </a:lnTo>
                  <a:lnTo>
                    <a:pt x="43802" y="200177"/>
                  </a:lnTo>
                  <a:lnTo>
                    <a:pt x="42824" y="199745"/>
                  </a:lnTo>
                  <a:lnTo>
                    <a:pt x="42405" y="199694"/>
                  </a:lnTo>
                  <a:lnTo>
                    <a:pt x="41986" y="199745"/>
                  </a:lnTo>
                  <a:lnTo>
                    <a:pt x="42049" y="199199"/>
                  </a:lnTo>
                  <a:lnTo>
                    <a:pt x="41973" y="198831"/>
                  </a:lnTo>
                  <a:lnTo>
                    <a:pt x="41973" y="199745"/>
                  </a:lnTo>
                  <a:lnTo>
                    <a:pt x="41554" y="199796"/>
                  </a:lnTo>
                  <a:lnTo>
                    <a:pt x="40309" y="200190"/>
                  </a:lnTo>
                  <a:lnTo>
                    <a:pt x="39624" y="201510"/>
                  </a:lnTo>
                  <a:lnTo>
                    <a:pt x="40309" y="200177"/>
                  </a:lnTo>
                  <a:lnTo>
                    <a:pt x="41554" y="199796"/>
                  </a:lnTo>
                  <a:lnTo>
                    <a:pt x="41694" y="199745"/>
                  </a:lnTo>
                  <a:lnTo>
                    <a:pt x="41973" y="199745"/>
                  </a:lnTo>
                  <a:lnTo>
                    <a:pt x="41973" y="198831"/>
                  </a:lnTo>
                  <a:lnTo>
                    <a:pt x="41402" y="195973"/>
                  </a:lnTo>
                  <a:lnTo>
                    <a:pt x="38557" y="194081"/>
                  </a:lnTo>
                  <a:lnTo>
                    <a:pt x="32689" y="195249"/>
                  </a:lnTo>
                  <a:lnTo>
                    <a:pt x="31750" y="196684"/>
                  </a:lnTo>
                  <a:lnTo>
                    <a:pt x="31750" y="195135"/>
                  </a:lnTo>
                  <a:lnTo>
                    <a:pt x="31432" y="194348"/>
                  </a:lnTo>
                  <a:lnTo>
                    <a:pt x="30137" y="193052"/>
                  </a:lnTo>
                  <a:lnTo>
                    <a:pt x="29362" y="192735"/>
                  </a:lnTo>
                  <a:lnTo>
                    <a:pt x="27533" y="192735"/>
                  </a:lnTo>
                  <a:lnTo>
                    <a:pt x="26758" y="193052"/>
                  </a:lnTo>
                  <a:lnTo>
                    <a:pt x="25463" y="194348"/>
                  </a:lnTo>
                  <a:lnTo>
                    <a:pt x="25133" y="195135"/>
                  </a:lnTo>
                  <a:lnTo>
                    <a:pt x="25133" y="196964"/>
                  </a:lnTo>
                  <a:lnTo>
                    <a:pt x="25463" y="197739"/>
                  </a:lnTo>
                  <a:lnTo>
                    <a:pt x="26758" y="199034"/>
                  </a:lnTo>
                  <a:lnTo>
                    <a:pt x="27533" y="199364"/>
                  </a:lnTo>
                  <a:lnTo>
                    <a:pt x="29362" y="199364"/>
                  </a:lnTo>
                  <a:lnTo>
                    <a:pt x="30137" y="199034"/>
                  </a:lnTo>
                  <a:lnTo>
                    <a:pt x="30835" y="198335"/>
                  </a:lnTo>
                  <a:lnTo>
                    <a:pt x="31978" y="203974"/>
                  </a:lnTo>
                  <a:lnTo>
                    <a:pt x="34823" y="205879"/>
                  </a:lnTo>
                  <a:lnTo>
                    <a:pt x="38112" y="205219"/>
                  </a:lnTo>
                  <a:lnTo>
                    <a:pt x="39446" y="204571"/>
                  </a:lnTo>
                  <a:lnTo>
                    <a:pt x="40043" y="204177"/>
                  </a:lnTo>
                  <a:lnTo>
                    <a:pt x="40538" y="203631"/>
                  </a:lnTo>
                  <a:lnTo>
                    <a:pt x="40119" y="203098"/>
                  </a:lnTo>
                  <a:lnTo>
                    <a:pt x="41135" y="204292"/>
                  </a:lnTo>
                  <a:lnTo>
                    <a:pt x="42062" y="204584"/>
                  </a:lnTo>
                  <a:lnTo>
                    <a:pt x="43853" y="203885"/>
                  </a:lnTo>
                  <a:lnTo>
                    <a:pt x="44297" y="203339"/>
                  </a:lnTo>
                  <a:lnTo>
                    <a:pt x="44602" y="202260"/>
                  </a:lnTo>
                  <a:lnTo>
                    <a:pt x="44653" y="201803"/>
                  </a:lnTo>
                  <a:close/>
                </a:path>
                <a:path w="92075" h="230504">
                  <a:moveTo>
                    <a:pt x="45326" y="137452"/>
                  </a:moveTo>
                  <a:lnTo>
                    <a:pt x="45212" y="137020"/>
                  </a:lnTo>
                  <a:lnTo>
                    <a:pt x="44615" y="135648"/>
                  </a:lnTo>
                  <a:lnTo>
                    <a:pt x="43497" y="135026"/>
                  </a:lnTo>
                  <a:lnTo>
                    <a:pt x="41097" y="135623"/>
                  </a:lnTo>
                  <a:lnTo>
                    <a:pt x="40322" y="136906"/>
                  </a:lnTo>
                  <a:lnTo>
                    <a:pt x="40957" y="139433"/>
                  </a:lnTo>
                  <a:lnTo>
                    <a:pt x="42240" y="140208"/>
                  </a:lnTo>
                  <a:lnTo>
                    <a:pt x="44348" y="139674"/>
                  </a:lnTo>
                  <a:lnTo>
                    <a:pt x="44932" y="139026"/>
                  </a:lnTo>
                  <a:lnTo>
                    <a:pt x="45275" y="137858"/>
                  </a:lnTo>
                  <a:lnTo>
                    <a:pt x="45326" y="137452"/>
                  </a:lnTo>
                  <a:close/>
                </a:path>
                <a:path w="92075" h="230504">
                  <a:moveTo>
                    <a:pt x="45618" y="48158"/>
                  </a:moveTo>
                  <a:lnTo>
                    <a:pt x="45440" y="47358"/>
                  </a:lnTo>
                  <a:lnTo>
                    <a:pt x="45110" y="46913"/>
                  </a:lnTo>
                  <a:lnTo>
                    <a:pt x="44704" y="46583"/>
                  </a:lnTo>
                  <a:lnTo>
                    <a:pt x="44399" y="46926"/>
                  </a:lnTo>
                  <a:lnTo>
                    <a:pt x="44348" y="47980"/>
                  </a:lnTo>
                  <a:lnTo>
                    <a:pt x="43624" y="48907"/>
                  </a:lnTo>
                  <a:lnTo>
                    <a:pt x="42545" y="49110"/>
                  </a:lnTo>
                  <a:lnTo>
                    <a:pt x="41719" y="50139"/>
                  </a:lnTo>
                  <a:lnTo>
                    <a:pt x="42354" y="50546"/>
                  </a:lnTo>
                  <a:lnTo>
                    <a:pt x="42786" y="50736"/>
                  </a:lnTo>
                  <a:lnTo>
                    <a:pt x="43256" y="50838"/>
                  </a:lnTo>
                  <a:lnTo>
                    <a:pt x="44792" y="50507"/>
                  </a:lnTo>
                  <a:lnTo>
                    <a:pt x="45491" y="49618"/>
                  </a:lnTo>
                  <a:lnTo>
                    <a:pt x="45618" y="48158"/>
                  </a:lnTo>
                  <a:close/>
                </a:path>
                <a:path w="92075" h="230504">
                  <a:moveTo>
                    <a:pt x="47599" y="76174"/>
                  </a:moveTo>
                  <a:lnTo>
                    <a:pt x="47345" y="75006"/>
                  </a:lnTo>
                  <a:lnTo>
                    <a:pt x="47053" y="74485"/>
                  </a:lnTo>
                  <a:lnTo>
                    <a:pt x="46088" y="72072"/>
                  </a:lnTo>
                  <a:lnTo>
                    <a:pt x="43624" y="70573"/>
                  </a:lnTo>
                  <a:lnTo>
                    <a:pt x="38087" y="71755"/>
                  </a:lnTo>
                  <a:lnTo>
                    <a:pt x="36207" y="74637"/>
                  </a:lnTo>
                  <a:lnTo>
                    <a:pt x="37096" y="78803"/>
                  </a:lnTo>
                  <a:lnTo>
                    <a:pt x="37807" y="79781"/>
                  </a:lnTo>
                  <a:lnTo>
                    <a:pt x="39941" y="81559"/>
                  </a:lnTo>
                  <a:lnTo>
                    <a:pt x="41554" y="82092"/>
                  </a:lnTo>
                  <a:lnTo>
                    <a:pt x="43243" y="81737"/>
                  </a:lnTo>
                  <a:lnTo>
                    <a:pt x="43713" y="81610"/>
                  </a:lnTo>
                  <a:lnTo>
                    <a:pt x="44538" y="81165"/>
                  </a:lnTo>
                  <a:lnTo>
                    <a:pt x="44958" y="81000"/>
                  </a:lnTo>
                  <a:lnTo>
                    <a:pt x="46126" y="80264"/>
                  </a:lnTo>
                  <a:lnTo>
                    <a:pt x="46951" y="79121"/>
                  </a:lnTo>
                  <a:lnTo>
                    <a:pt x="47510" y="77000"/>
                  </a:lnTo>
                  <a:lnTo>
                    <a:pt x="47599" y="76174"/>
                  </a:lnTo>
                  <a:close/>
                </a:path>
                <a:path w="92075" h="230504">
                  <a:moveTo>
                    <a:pt x="47625" y="146265"/>
                  </a:moveTo>
                  <a:lnTo>
                    <a:pt x="46913" y="142684"/>
                  </a:lnTo>
                  <a:lnTo>
                    <a:pt x="45161" y="141516"/>
                  </a:lnTo>
                  <a:lnTo>
                    <a:pt x="42760" y="141998"/>
                  </a:lnTo>
                  <a:lnTo>
                    <a:pt x="41833" y="142735"/>
                  </a:lnTo>
                  <a:lnTo>
                    <a:pt x="41008" y="143497"/>
                  </a:lnTo>
                  <a:lnTo>
                    <a:pt x="40551" y="144602"/>
                  </a:lnTo>
                  <a:lnTo>
                    <a:pt x="40906" y="146354"/>
                  </a:lnTo>
                  <a:lnTo>
                    <a:pt x="42303" y="148132"/>
                  </a:lnTo>
                  <a:lnTo>
                    <a:pt x="43459" y="148628"/>
                  </a:lnTo>
                  <a:lnTo>
                    <a:pt x="46469" y="148018"/>
                  </a:lnTo>
                  <a:lnTo>
                    <a:pt x="47625" y="146265"/>
                  </a:lnTo>
                  <a:close/>
                </a:path>
                <a:path w="92075" h="230504">
                  <a:moveTo>
                    <a:pt x="47917" y="212699"/>
                  </a:moveTo>
                  <a:lnTo>
                    <a:pt x="46697" y="207797"/>
                  </a:lnTo>
                  <a:lnTo>
                    <a:pt x="45135" y="206400"/>
                  </a:lnTo>
                  <a:lnTo>
                    <a:pt x="42430" y="205701"/>
                  </a:lnTo>
                  <a:lnTo>
                    <a:pt x="41554" y="205613"/>
                  </a:lnTo>
                  <a:lnTo>
                    <a:pt x="40119" y="205968"/>
                  </a:lnTo>
                  <a:lnTo>
                    <a:pt x="37236" y="207721"/>
                  </a:lnTo>
                  <a:lnTo>
                    <a:pt x="36118" y="210045"/>
                  </a:lnTo>
                  <a:lnTo>
                    <a:pt x="36779" y="212699"/>
                  </a:lnTo>
                  <a:lnTo>
                    <a:pt x="37058" y="213169"/>
                  </a:lnTo>
                  <a:lnTo>
                    <a:pt x="36296" y="213169"/>
                  </a:lnTo>
                  <a:lnTo>
                    <a:pt x="34112" y="214033"/>
                  </a:lnTo>
                  <a:lnTo>
                    <a:pt x="33235" y="215773"/>
                  </a:lnTo>
                  <a:lnTo>
                    <a:pt x="33820" y="217639"/>
                  </a:lnTo>
                  <a:lnTo>
                    <a:pt x="34785" y="219354"/>
                  </a:lnTo>
                  <a:lnTo>
                    <a:pt x="36372" y="220091"/>
                  </a:lnTo>
                  <a:lnTo>
                    <a:pt x="38265" y="219494"/>
                  </a:lnTo>
                  <a:lnTo>
                    <a:pt x="39954" y="218262"/>
                  </a:lnTo>
                  <a:lnTo>
                    <a:pt x="40500" y="216839"/>
                  </a:lnTo>
                  <a:lnTo>
                    <a:pt x="39966" y="218262"/>
                  </a:lnTo>
                  <a:lnTo>
                    <a:pt x="38849" y="219087"/>
                  </a:lnTo>
                  <a:lnTo>
                    <a:pt x="39954" y="219367"/>
                  </a:lnTo>
                  <a:lnTo>
                    <a:pt x="41986" y="218960"/>
                  </a:lnTo>
                  <a:lnTo>
                    <a:pt x="42976" y="217754"/>
                  </a:lnTo>
                  <a:lnTo>
                    <a:pt x="43205" y="215696"/>
                  </a:lnTo>
                  <a:lnTo>
                    <a:pt x="43180" y="216039"/>
                  </a:lnTo>
                  <a:lnTo>
                    <a:pt x="43268" y="216369"/>
                  </a:lnTo>
                  <a:lnTo>
                    <a:pt x="46164" y="215633"/>
                  </a:lnTo>
                  <a:lnTo>
                    <a:pt x="47917" y="212699"/>
                  </a:lnTo>
                  <a:close/>
                </a:path>
                <a:path w="92075" h="230504">
                  <a:moveTo>
                    <a:pt x="48069" y="130822"/>
                  </a:moveTo>
                  <a:lnTo>
                    <a:pt x="47688" y="129286"/>
                  </a:lnTo>
                  <a:lnTo>
                    <a:pt x="47307" y="128181"/>
                  </a:lnTo>
                  <a:lnTo>
                    <a:pt x="46189" y="127482"/>
                  </a:lnTo>
                  <a:lnTo>
                    <a:pt x="43738" y="128003"/>
                  </a:lnTo>
                  <a:lnTo>
                    <a:pt x="42926" y="129247"/>
                  </a:lnTo>
                  <a:lnTo>
                    <a:pt x="43357" y="131330"/>
                  </a:lnTo>
                  <a:lnTo>
                    <a:pt x="43942" y="131914"/>
                  </a:lnTo>
                  <a:lnTo>
                    <a:pt x="45085" y="132359"/>
                  </a:lnTo>
                  <a:lnTo>
                    <a:pt x="45516" y="132435"/>
                  </a:lnTo>
                  <a:lnTo>
                    <a:pt x="47256" y="132067"/>
                  </a:lnTo>
                  <a:lnTo>
                    <a:pt x="48069" y="130822"/>
                  </a:lnTo>
                  <a:close/>
                </a:path>
                <a:path w="92075" h="230504">
                  <a:moveTo>
                    <a:pt x="48247" y="116306"/>
                  </a:moveTo>
                  <a:lnTo>
                    <a:pt x="44424" y="112331"/>
                  </a:lnTo>
                  <a:lnTo>
                    <a:pt x="42405" y="112763"/>
                  </a:lnTo>
                  <a:lnTo>
                    <a:pt x="41262" y="114515"/>
                  </a:lnTo>
                  <a:lnTo>
                    <a:pt x="41643" y="116306"/>
                  </a:lnTo>
                  <a:lnTo>
                    <a:pt x="42252" y="118211"/>
                  </a:lnTo>
                  <a:lnTo>
                    <a:pt x="43865" y="119227"/>
                  </a:lnTo>
                  <a:lnTo>
                    <a:pt x="46151" y="118745"/>
                  </a:lnTo>
                  <a:lnTo>
                    <a:pt x="47828" y="117335"/>
                  </a:lnTo>
                  <a:lnTo>
                    <a:pt x="48247" y="116306"/>
                  </a:lnTo>
                  <a:close/>
                </a:path>
                <a:path w="92075" h="230504">
                  <a:moveTo>
                    <a:pt x="49555" y="227914"/>
                  </a:moveTo>
                  <a:lnTo>
                    <a:pt x="48666" y="224370"/>
                  </a:lnTo>
                  <a:lnTo>
                    <a:pt x="46875" y="223291"/>
                  </a:lnTo>
                  <a:lnTo>
                    <a:pt x="43332" y="224180"/>
                  </a:lnTo>
                  <a:lnTo>
                    <a:pt x="42265" y="225971"/>
                  </a:lnTo>
                  <a:lnTo>
                    <a:pt x="42748" y="227838"/>
                  </a:lnTo>
                  <a:lnTo>
                    <a:pt x="45605" y="230212"/>
                  </a:lnTo>
                  <a:lnTo>
                    <a:pt x="46329" y="230251"/>
                  </a:lnTo>
                  <a:lnTo>
                    <a:pt x="48475" y="229717"/>
                  </a:lnTo>
                  <a:lnTo>
                    <a:pt x="49555" y="227914"/>
                  </a:lnTo>
                  <a:close/>
                </a:path>
                <a:path w="92075" h="230504">
                  <a:moveTo>
                    <a:pt x="51549" y="99085"/>
                  </a:moveTo>
                  <a:lnTo>
                    <a:pt x="50850" y="95783"/>
                  </a:lnTo>
                  <a:lnTo>
                    <a:pt x="50139" y="94805"/>
                  </a:lnTo>
                  <a:lnTo>
                    <a:pt x="48018" y="93014"/>
                  </a:lnTo>
                  <a:lnTo>
                    <a:pt x="46405" y="92468"/>
                  </a:lnTo>
                  <a:lnTo>
                    <a:pt x="41770" y="93446"/>
                  </a:lnTo>
                  <a:lnTo>
                    <a:pt x="39903" y="96316"/>
                  </a:lnTo>
                  <a:lnTo>
                    <a:pt x="40551" y="99415"/>
                  </a:lnTo>
                  <a:lnTo>
                    <a:pt x="40716" y="99695"/>
                  </a:lnTo>
                  <a:lnTo>
                    <a:pt x="41275" y="101536"/>
                  </a:lnTo>
                  <a:lnTo>
                    <a:pt x="42710" y="102870"/>
                  </a:lnTo>
                  <a:lnTo>
                    <a:pt x="45275" y="103530"/>
                  </a:lnTo>
                  <a:lnTo>
                    <a:pt x="46088" y="103606"/>
                  </a:lnTo>
                  <a:lnTo>
                    <a:pt x="47777" y="103251"/>
                  </a:lnTo>
                  <a:lnTo>
                    <a:pt x="48501" y="102844"/>
                  </a:lnTo>
                  <a:lnTo>
                    <a:pt x="50685" y="101092"/>
                  </a:lnTo>
                  <a:lnTo>
                    <a:pt x="51549" y="99085"/>
                  </a:lnTo>
                  <a:close/>
                </a:path>
                <a:path w="92075" h="230504">
                  <a:moveTo>
                    <a:pt x="54114" y="61595"/>
                  </a:moveTo>
                  <a:lnTo>
                    <a:pt x="53454" y="58483"/>
                  </a:lnTo>
                  <a:lnTo>
                    <a:pt x="51968" y="57454"/>
                  </a:lnTo>
                  <a:lnTo>
                    <a:pt x="49885" y="57556"/>
                  </a:lnTo>
                  <a:lnTo>
                    <a:pt x="48971" y="57746"/>
                  </a:lnTo>
                  <a:lnTo>
                    <a:pt x="48234" y="58305"/>
                  </a:lnTo>
                  <a:lnTo>
                    <a:pt x="47332" y="59740"/>
                  </a:lnTo>
                  <a:lnTo>
                    <a:pt x="47142" y="60604"/>
                  </a:lnTo>
                  <a:lnTo>
                    <a:pt x="47472" y="62141"/>
                  </a:lnTo>
                  <a:lnTo>
                    <a:pt x="47840" y="62661"/>
                  </a:lnTo>
                  <a:lnTo>
                    <a:pt x="49047" y="63855"/>
                  </a:lnTo>
                  <a:lnTo>
                    <a:pt x="50126" y="64274"/>
                  </a:lnTo>
                  <a:lnTo>
                    <a:pt x="51549" y="63969"/>
                  </a:lnTo>
                  <a:lnTo>
                    <a:pt x="53340" y="63017"/>
                  </a:lnTo>
                  <a:lnTo>
                    <a:pt x="54114" y="61595"/>
                  </a:lnTo>
                  <a:close/>
                </a:path>
                <a:path w="92075" h="230504">
                  <a:moveTo>
                    <a:pt x="55384" y="42773"/>
                  </a:moveTo>
                  <a:lnTo>
                    <a:pt x="54635" y="39471"/>
                  </a:lnTo>
                  <a:lnTo>
                    <a:pt x="53289" y="38506"/>
                  </a:lnTo>
                  <a:lnTo>
                    <a:pt x="51803" y="38481"/>
                  </a:lnTo>
                  <a:lnTo>
                    <a:pt x="48526" y="42138"/>
                  </a:lnTo>
                  <a:lnTo>
                    <a:pt x="48539" y="42468"/>
                  </a:lnTo>
                  <a:lnTo>
                    <a:pt x="48933" y="44246"/>
                  </a:lnTo>
                  <a:lnTo>
                    <a:pt x="50711" y="45364"/>
                  </a:lnTo>
                  <a:lnTo>
                    <a:pt x="54267" y="44551"/>
                  </a:lnTo>
                  <a:lnTo>
                    <a:pt x="55384" y="42773"/>
                  </a:lnTo>
                  <a:close/>
                </a:path>
                <a:path w="92075" h="230504">
                  <a:moveTo>
                    <a:pt x="56184" y="131191"/>
                  </a:moveTo>
                  <a:lnTo>
                    <a:pt x="56007" y="130378"/>
                  </a:lnTo>
                  <a:lnTo>
                    <a:pt x="54978" y="129120"/>
                  </a:lnTo>
                  <a:lnTo>
                    <a:pt x="54178" y="128790"/>
                  </a:lnTo>
                  <a:lnTo>
                    <a:pt x="52057" y="129222"/>
                  </a:lnTo>
                  <a:lnTo>
                    <a:pt x="51231" y="130454"/>
                  </a:lnTo>
                  <a:lnTo>
                    <a:pt x="51739" y="133019"/>
                  </a:lnTo>
                  <a:lnTo>
                    <a:pt x="52984" y="133845"/>
                  </a:lnTo>
                  <a:lnTo>
                    <a:pt x="55156" y="133400"/>
                  </a:lnTo>
                  <a:lnTo>
                    <a:pt x="55816" y="132727"/>
                  </a:lnTo>
                  <a:lnTo>
                    <a:pt x="56184" y="131191"/>
                  </a:lnTo>
                  <a:close/>
                </a:path>
                <a:path w="92075" h="230504">
                  <a:moveTo>
                    <a:pt x="57746" y="213588"/>
                  </a:moveTo>
                  <a:lnTo>
                    <a:pt x="57353" y="211607"/>
                  </a:lnTo>
                  <a:lnTo>
                    <a:pt x="56743" y="210997"/>
                  </a:lnTo>
                  <a:lnTo>
                    <a:pt x="55308" y="210553"/>
                  </a:lnTo>
                  <a:lnTo>
                    <a:pt x="54241" y="210693"/>
                  </a:lnTo>
                  <a:lnTo>
                    <a:pt x="53022" y="211861"/>
                  </a:lnTo>
                  <a:lnTo>
                    <a:pt x="52743" y="212598"/>
                  </a:lnTo>
                  <a:lnTo>
                    <a:pt x="53162" y="214655"/>
                  </a:lnTo>
                  <a:lnTo>
                    <a:pt x="54394" y="215480"/>
                  </a:lnTo>
                  <a:lnTo>
                    <a:pt x="55816" y="215201"/>
                  </a:lnTo>
                  <a:lnTo>
                    <a:pt x="57099" y="214655"/>
                  </a:lnTo>
                  <a:lnTo>
                    <a:pt x="57746" y="213588"/>
                  </a:lnTo>
                  <a:close/>
                </a:path>
                <a:path w="92075" h="230504">
                  <a:moveTo>
                    <a:pt x="58267" y="161137"/>
                  </a:moveTo>
                  <a:lnTo>
                    <a:pt x="57086" y="155282"/>
                  </a:lnTo>
                  <a:lnTo>
                    <a:pt x="54241" y="153377"/>
                  </a:lnTo>
                  <a:lnTo>
                    <a:pt x="50723" y="154089"/>
                  </a:lnTo>
                  <a:lnTo>
                    <a:pt x="48082" y="155587"/>
                  </a:lnTo>
                  <a:lnTo>
                    <a:pt x="47117" y="157289"/>
                  </a:lnTo>
                  <a:lnTo>
                    <a:pt x="47078" y="159194"/>
                  </a:lnTo>
                  <a:lnTo>
                    <a:pt x="46990" y="159956"/>
                  </a:lnTo>
                  <a:lnTo>
                    <a:pt x="47472" y="162280"/>
                  </a:lnTo>
                  <a:lnTo>
                    <a:pt x="48882" y="163690"/>
                  </a:lnTo>
                  <a:lnTo>
                    <a:pt x="51498" y="164617"/>
                  </a:lnTo>
                  <a:lnTo>
                    <a:pt x="52463" y="164795"/>
                  </a:lnTo>
                  <a:lnTo>
                    <a:pt x="55295" y="164236"/>
                  </a:lnTo>
                  <a:lnTo>
                    <a:pt x="56375" y="164007"/>
                  </a:lnTo>
                  <a:lnTo>
                    <a:pt x="58267" y="161137"/>
                  </a:lnTo>
                  <a:close/>
                </a:path>
                <a:path w="92075" h="230504">
                  <a:moveTo>
                    <a:pt x="58889" y="84188"/>
                  </a:moveTo>
                  <a:lnTo>
                    <a:pt x="58343" y="81635"/>
                  </a:lnTo>
                  <a:lnTo>
                    <a:pt x="56591" y="80492"/>
                  </a:lnTo>
                  <a:lnTo>
                    <a:pt x="54635" y="80899"/>
                  </a:lnTo>
                  <a:lnTo>
                    <a:pt x="53174" y="81508"/>
                  </a:lnTo>
                  <a:lnTo>
                    <a:pt x="52374" y="82524"/>
                  </a:lnTo>
                  <a:lnTo>
                    <a:pt x="52171" y="84429"/>
                  </a:lnTo>
                  <a:lnTo>
                    <a:pt x="52527" y="86106"/>
                  </a:lnTo>
                  <a:lnTo>
                    <a:pt x="53543" y="87045"/>
                  </a:lnTo>
                  <a:lnTo>
                    <a:pt x="55232" y="87426"/>
                  </a:lnTo>
                  <a:lnTo>
                    <a:pt x="55689" y="87452"/>
                  </a:lnTo>
                  <a:lnTo>
                    <a:pt x="57200" y="87134"/>
                  </a:lnTo>
                  <a:lnTo>
                    <a:pt x="57962" y="86436"/>
                  </a:lnTo>
                  <a:lnTo>
                    <a:pt x="58724" y="84912"/>
                  </a:lnTo>
                  <a:lnTo>
                    <a:pt x="58889" y="84188"/>
                  </a:lnTo>
                  <a:close/>
                </a:path>
                <a:path w="92075" h="230504">
                  <a:moveTo>
                    <a:pt x="61137" y="72009"/>
                  </a:moveTo>
                  <a:lnTo>
                    <a:pt x="60731" y="70129"/>
                  </a:lnTo>
                  <a:lnTo>
                    <a:pt x="60198" y="69570"/>
                  </a:lnTo>
                  <a:lnTo>
                    <a:pt x="59080" y="69088"/>
                  </a:lnTo>
                  <a:lnTo>
                    <a:pt x="58597" y="68986"/>
                  </a:lnTo>
                  <a:lnTo>
                    <a:pt x="56883" y="69342"/>
                  </a:lnTo>
                  <a:lnTo>
                    <a:pt x="56108" y="70510"/>
                  </a:lnTo>
                  <a:lnTo>
                    <a:pt x="56311" y="71932"/>
                  </a:lnTo>
                  <a:lnTo>
                    <a:pt x="56603" y="73164"/>
                  </a:lnTo>
                  <a:lnTo>
                    <a:pt x="57823" y="73964"/>
                  </a:lnTo>
                  <a:lnTo>
                    <a:pt x="59245" y="73660"/>
                  </a:lnTo>
                  <a:lnTo>
                    <a:pt x="60528" y="73063"/>
                  </a:lnTo>
                  <a:lnTo>
                    <a:pt x="61137" y="72009"/>
                  </a:lnTo>
                  <a:close/>
                </a:path>
                <a:path w="92075" h="230504">
                  <a:moveTo>
                    <a:pt x="61226" y="171881"/>
                  </a:moveTo>
                  <a:lnTo>
                    <a:pt x="61010" y="168998"/>
                  </a:lnTo>
                  <a:lnTo>
                    <a:pt x="61074" y="168706"/>
                  </a:lnTo>
                  <a:lnTo>
                    <a:pt x="60477" y="166357"/>
                  </a:lnTo>
                  <a:lnTo>
                    <a:pt x="58851" y="164934"/>
                  </a:lnTo>
                  <a:lnTo>
                    <a:pt x="56134" y="164299"/>
                  </a:lnTo>
                  <a:lnTo>
                    <a:pt x="55295" y="164236"/>
                  </a:lnTo>
                  <a:lnTo>
                    <a:pt x="52057" y="165036"/>
                  </a:lnTo>
                  <a:lnTo>
                    <a:pt x="50546" y="167119"/>
                  </a:lnTo>
                  <a:lnTo>
                    <a:pt x="50368" y="170484"/>
                  </a:lnTo>
                  <a:lnTo>
                    <a:pt x="50787" y="172186"/>
                  </a:lnTo>
                  <a:lnTo>
                    <a:pt x="56045" y="175209"/>
                  </a:lnTo>
                  <a:lnTo>
                    <a:pt x="59639" y="174307"/>
                  </a:lnTo>
                  <a:lnTo>
                    <a:pt x="61226" y="171881"/>
                  </a:lnTo>
                  <a:close/>
                </a:path>
                <a:path w="92075" h="230504">
                  <a:moveTo>
                    <a:pt x="62204" y="120548"/>
                  </a:moveTo>
                  <a:lnTo>
                    <a:pt x="61861" y="118910"/>
                  </a:lnTo>
                  <a:lnTo>
                    <a:pt x="60617" y="118084"/>
                  </a:lnTo>
                  <a:lnTo>
                    <a:pt x="59055" y="118478"/>
                  </a:lnTo>
                  <a:lnTo>
                    <a:pt x="57962" y="118872"/>
                  </a:lnTo>
                  <a:lnTo>
                    <a:pt x="57264" y="119989"/>
                  </a:lnTo>
                  <a:lnTo>
                    <a:pt x="57785" y="122428"/>
                  </a:lnTo>
                  <a:lnTo>
                    <a:pt x="59029" y="123253"/>
                  </a:lnTo>
                  <a:lnTo>
                    <a:pt x="61226" y="122783"/>
                  </a:lnTo>
                  <a:lnTo>
                    <a:pt x="61887" y="122072"/>
                  </a:lnTo>
                  <a:lnTo>
                    <a:pt x="62204" y="120548"/>
                  </a:lnTo>
                  <a:close/>
                </a:path>
                <a:path w="92075" h="230504">
                  <a:moveTo>
                    <a:pt x="63423" y="222872"/>
                  </a:moveTo>
                  <a:lnTo>
                    <a:pt x="62992" y="221297"/>
                  </a:lnTo>
                  <a:lnTo>
                    <a:pt x="61734" y="220548"/>
                  </a:lnTo>
                  <a:lnTo>
                    <a:pt x="60337" y="220891"/>
                  </a:lnTo>
                  <a:lnTo>
                    <a:pt x="59080" y="221538"/>
                  </a:lnTo>
                  <a:lnTo>
                    <a:pt x="58496" y="222618"/>
                  </a:lnTo>
                  <a:lnTo>
                    <a:pt x="58915" y="224294"/>
                  </a:lnTo>
                  <a:lnTo>
                    <a:pt x="59270" y="224739"/>
                  </a:lnTo>
                  <a:lnTo>
                    <a:pt x="60134" y="225348"/>
                  </a:lnTo>
                  <a:lnTo>
                    <a:pt x="60642" y="225488"/>
                  </a:lnTo>
                  <a:lnTo>
                    <a:pt x="61633" y="225437"/>
                  </a:lnTo>
                  <a:lnTo>
                    <a:pt x="62052" y="225336"/>
                  </a:lnTo>
                  <a:lnTo>
                    <a:pt x="63055" y="224434"/>
                  </a:lnTo>
                  <a:lnTo>
                    <a:pt x="63322" y="223977"/>
                  </a:lnTo>
                  <a:lnTo>
                    <a:pt x="63423" y="222872"/>
                  </a:lnTo>
                  <a:close/>
                </a:path>
                <a:path w="92075" h="230504">
                  <a:moveTo>
                    <a:pt x="64554" y="144665"/>
                  </a:moveTo>
                  <a:lnTo>
                    <a:pt x="64096" y="142468"/>
                  </a:lnTo>
                  <a:lnTo>
                    <a:pt x="63411" y="141554"/>
                  </a:lnTo>
                  <a:lnTo>
                    <a:pt x="62661" y="140716"/>
                  </a:lnTo>
                  <a:lnTo>
                    <a:pt x="61518" y="140233"/>
                  </a:lnTo>
                  <a:lnTo>
                    <a:pt x="59397" y="140665"/>
                  </a:lnTo>
                  <a:lnTo>
                    <a:pt x="58648" y="141236"/>
                  </a:lnTo>
                  <a:lnTo>
                    <a:pt x="57912" y="142519"/>
                  </a:lnTo>
                  <a:lnTo>
                    <a:pt x="57988" y="142316"/>
                  </a:lnTo>
                  <a:lnTo>
                    <a:pt x="58191" y="141998"/>
                  </a:lnTo>
                  <a:lnTo>
                    <a:pt x="58216" y="141401"/>
                  </a:lnTo>
                  <a:lnTo>
                    <a:pt x="57835" y="139827"/>
                  </a:lnTo>
                  <a:lnTo>
                    <a:pt x="56553" y="139065"/>
                  </a:lnTo>
                  <a:lnTo>
                    <a:pt x="54521" y="139573"/>
                  </a:lnTo>
                  <a:lnTo>
                    <a:pt x="53987" y="140131"/>
                  </a:lnTo>
                  <a:lnTo>
                    <a:pt x="53530" y="141262"/>
                  </a:lnTo>
                  <a:lnTo>
                    <a:pt x="53454" y="141744"/>
                  </a:lnTo>
                  <a:lnTo>
                    <a:pt x="53797" y="143116"/>
                  </a:lnTo>
                  <a:lnTo>
                    <a:pt x="54483" y="143725"/>
                  </a:lnTo>
                  <a:lnTo>
                    <a:pt x="56045" y="144056"/>
                  </a:lnTo>
                  <a:lnTo>
                    <a:pt x="56997" y="143827"/>
                  </a:lnTo>
                  <a:lnTo>
                    <a:pt x="57454" y="143471"/>
                  </a:lnTo>
                  <a:lnTo>
                    <a:pt x="57759" y="143014"/>
                  </a:lnTo>
                  <a:lnTo>
                    <a:pt x="57670" y="143446"/>
                  </a:lnTo>
                  <a:lnTo>
                    <a:pt x="60960" y="147104"/>
                  </a:lnTo>
                  <a:lnTo>
                    <a:pt x="61912" y="146850"/>
                  </a:lnTo>
                  <a:lnTo>
                    <a:pt x="63614" y="146177"/>
                  </a:lnTo>
                  <a:lnTo>
                    <a:pt x="64554" y="144665"/>
                  </a:lnTo>
                  <a:close/>
                </a:path>
                <a:path w="92075" h="230504">
                  <a:moveTo>
                    <a:pt x="65557" y="106337"/>
                  </a:moveTo>
                  <a:lnTo>
                    <a:pt x="64884" y="103136"/>
                  </a:lnTo>
                  <a:lnTo>
                    <a:pt x="63715" y="102158"/>
                  </a:lnTo>
                  <a:lnTo>
                    <a:pt x="61645" y="101917"/>
                  </a:lnTo>
                  <a:lnTo>
                    <a:pt x="59486" y="102374"/>
                  </a:lnTo>
                  <a:lnTo>
                    <a:pt x="58343" y="104140"/>
                  </a:lnTo>
                  <a:lnTo>
                    <a:pt x="58826" y="106438"/>
                  </a:lnTo>
                  <a:lnTo>
                    <a:pt x="60121" y="108216"/>
                  </a:lnTo>
                  <a:lnTo>
                    <a:pt x="61353" y="108750"/>
                  </a:lnTo>
                  <a:lnTo>
                    <a:pt x="64427" y="108089"/>
                  </a:lnTo>
                  <a:lnTo>
                    <a:pt x="65557" y="106337"/>
                  </a:lnTo>
                  <a:close/>
                </a:path>
                <a:path w="92075" h="230504">
                  <a:moveTo>
                    <a:pt x="65862" y="191516"/>
                  </a:moveTo>
                  <a:lnTo>
                    <a:pt x="64744" y="187032"/>
                  </a:lnTo>
                  <a:lnTo>
                    <a:pt x="61810" y="185267"/>
                  </a:lnTo>
                  <a:lnTo>
                    <a:pt x="57569" y="186334"/>
                  </a:lnTo>
                  <a:lnTo>
                    <a:pt x="58623" y="185889"/>
                  </a:lnTo>
                  <a:lnTo>
                    <a:pt x="60731" y="183781"/>
                  </a:lnTo>
                  <a:lnTo>
                    <a:pt x="61252" y="182499"/>
                  </a:lnTo>
                  <a:lnTo>
                    <a:pt x="61252" y="179514"/>
                  </a:lnTo>
                  <a:lnTo>
                    <a:pt x="60731" y="178231"/>
                  </a:lnTo>
                  <a:lnTo>
                    <a:pt x="58623" y="176123"/>
                  </a:lnTo>
                  <a:lnTo>
                    <a:pt x="57340" y="175590"/>
                  </a:lnTo>
                  <a:lnTo>
                    <a:pt x="54356" y="175590"/>
                  </a:lnTo>
                  <a:lnTo>
                    <a:pt x="53086" y="176123"/>
                  </a:lnTo>
                  <a:lnTo>
                    <a:pt x="50977" y="178231"/>
                  </a:lnTo>
                  <a:lnTo>
                    <a:pt x="50444" y="179514"/>
                  </a:lnTo>
                  <a:lnTo>
                    <a:pt x="50444" y="182499"/>
                  </a:lnTo>
                  <a:lnTo>
                    <a:pt x="50977" y="183781"/>
                  </a:lnTo>
                  <a:lnTo>
                    <a:pt x="53086" y="185889"/>
                  </a:lnTo>
                  <a:lnTo>
                    <a:pt x="54356" y="186423"/>
                  </a:lnTo>
                  <a:lnTo>
                    <a:pt x="57188" y="186423"/>
                  </a:lnTo>
                  <a:lnTo>
                    <a:pt x="56019" y="186715"/>
                  </a:lnTo>
                  <a:lnTo>
                    <a:pt x="54254" y="189661"/>
                  </a:lnTo>
                  <a:lnTo>
                    <a:pt x="55448" y="194449"/>
                  </a:lnTo>
                  <a:lnTo>
                    <a:pt x="56146" y="195110"/>
                  </a:lnTo>
                  <a:lnTo>
                    <a:pt x="55841" y="194894"/>
                  </a:lnTo>
                  <a:lnTo>
                    <a:pt x="53581" y="195351"/>
                  </a:lnTo>
                  <a:lnTo>
                    <a:pt x="51777" y="196608"/>
                  </a:lnTo>
                  <a:lnTo>
                    <a:pt x="51231" y="197853"/>
                  </a:lnTo>
                  <a:lnTo>
                    <a:pt x="51701" y="200190"/>
                  </a:lnTo>
                  <a:lnTo>
                    <a:pt x="52387" y="200964"/>
                  </a:lnTo>
                  <a:lnTo>
                    <a:pt x="53911" y="201726"/>
                  </a:lnTo>
                  <a:lnTo>
                    <a:pt x="54635" y="201891"/>
                  </a:lnTo>
                  <a:lnTo>
                    <a:pt x="56489" y="201523"/>
                  </a:lnTo>
                  <a:lnTo>
                    <a:pt x="57289" y="200736"/>
                  </a:lnTo>
                  <a:lnTo>
                    <a:pt x="57962" y="199186"/>
                  </a:lnTo>
                  <a:lnTo>
                    <a:pt x="58115" y="198526"/>
                  </a:lnTo>
                  <a:lnTo>
                    <a:pt x="57531" y="196011"/>
                  </a:lnTo>
                  <a:lnTo>
                    <a:pt x="59537" y="196621"/>
                  </a:lnTo>
                  <a:lnTo>
                    <a:pt x="60515" y="196761"/>
                  </a:lnTo>
                  <a:lnTo>
                    <a:pt x="62852" y="196176"/>
                  </a:lnTo>
                  <a:lnTo>
                    <a:pt x="63893" y="195351"/>
                  </a:lnTo>
                  <a:lnTo>
                    <a:pt x="65468" y="193078"/>
                  </a:lnTo>
                  <a:lnTo>
                    <a:pt x="65862" y="191516"/>
                  </a:lnTo>
                  <a:close/>
                </a:path>
                <a:path w="92075" h="230504">
                  <a:moveTo>
                    <a:pt x="68948" y="167906"/>
                  </a:moveTo>
                  <a:lnTo>
                    <a:pt x="65481" y="163741"/>
                  </a:lnTo>
                  <a:lnTo>
                    <a:pt x="63754" y="164096"/>
                  </a:lnTo>
                  <a:lnTo>
                    <a:pt x="62852" y="165049"/>
                  </a:lnTo>
                  <a:lnTo>
                    <a:pt x="62382" y="166687"/>
                  </a:lnTo>
                  <a:lnTo>
                    <a:pt x="62318" y="167208"/>
                  </a:lnTo>
                  <a:lnTo>
                    <a:pt x="62572" y="168452"/>
                  </a:lnTo>
                  <a:lnTo>
                    <a:pt x="62966" y="169024"/>
                  </a:lnTo>
                  <a:lnTo>
                    <a:pt x="64223" y="170180"/>
                  </a:lnTo>
                  <a:lnTo>
                    <a:pt x="65239" y="170548"/>
                  </a:lnTo>
                  <a:lnTo>
                    <a:pt x="66941" y="170205"/>
                  </a:lnTo>
                  <a:lnTo>
                    <a:pt x="67449" y="169875"/>
                  </a:lnTo>
                  <a:lnTo>
                    <a:pt x="68567" y="168808"/>
                  </a:lnTo>
                  <a:lnTo>
                    <a:pt x="68948" y="167906"/>
                  </a:lnTo>
                  <a:close/>
                </a:path>
                <a:path w="92075" h="230504">
                  <a:moveTo>
                    <a:pt x="69570" y="38976"/>
                  </a:moveTo>
                  <a:lnTo>
                    <a:pt x="69253" y="37579"/>
                  </a:lnTo>
                  <a:lnTo>
                    <a:pt x="68707" y="36309"/>
                  </a:lnTo>
                  <a:lnTo>
                    <a:pt x="67602" y="35661"/>
                  </a:lnTo>
                  <a:lnTo>
                    <a:pt x="65201" y="36220"/>
                  </a:lnTo>
                  <a:lnTo>
                    <a:pt x="64401" y="37490"/>
                  </a:lnTo>
                  <a:lnTo>
                    <a:pt x="64782" y="39204"/>
                  </a:lnTo>
                  <a:lnTo>
                    <a:pt x="65887" y="40424"/>
                  </a:lnTo>
                  <a:lnTo>
                    <a:pt x="66687" y="40728"/>
                  </a:lnTo>
                  <a:lnTo>
                    <a:pt x="68783" y="40246"/>
                  </a:lnTo>
                  <a:lnTo>
                    <a:pt x="69570" y="38976"/>
                  </a:lnTo>
                  <a:close/>
                </a:path>
                <a:path w="92075" h="230504">
                  <a:moveTo>
                    <a:pt x="69621" y="25006"/>
                  </a:moveTo>
                  <a:lnTo>
                    <a:pt x="69176" y="22415"/>
                  </a:lnTo>
                  <a:lnTo>
                    <a:pt x="68770" y="21856"/>
                  </a:lnTo>
                  <a:lnTo>
                    <a:pt x="68275" y="21412"/>
                  </a:lnTo>
                  <a:lnTo>
                    <a:pt x="63652" y="25996"/>
                  </a:lnTo>
                  <a:lnTo>
                    <a:pt x="64439" y="26873"/>
                  </a:lnTo>
                  <a:lnTo>
                    <a:pt x="65620" y="27355"/>
                  </a:lnTo>
                  <a:lnTo>
                    <a:pt x="68567" y="26670"/>
                  </a:lnTo>
                  <a:lnTo>
                    <a:pt x="69621" y="25006"/>
                  </a:lnTo>
                  <a:close/>
                </a:path>
                <a:path w="92075" h="230504">
                  <a:moveTo>
                    <a:pt x="71069" y="91440"/>
                  </a:moveTo>
                  <a:lnTo>
                    <a:pt x="70866" y="90487"/>
                  </a:lnTo>
                  <a:lnTo>
                    <a:pt x="69786" y="89255"/>
                  </a:lnTo>
                  <a:lnTo>
                    <a:pt x="68999" y="88938"/>
                  </a:lnTo>
                  <a:lnTo>
                    <a:pt x="67551" y="89242"/>
                  </a:lnTo>
                  <a:lnTo>
                    <a:pt x="67030" y="89623"/>
                  </a:lnTo>
                  <a:lnTo>
                    <a:pt x="66459" y="90589"/>
                  </a:lnTo>
                  <a:lnTo>
                    <a:pt x="66281" y="91541"/>
                  </a:lnTo>
                  <a:lnTo>
                    <a:pt x="66636" y="93192"/>
                  </a:lnTo>
                  <a:lnTo>
                    <a:pt x="67881" y="94005"/>
                  </a:lnTo>
                  <a:lnTo>
                    <a:pt x="69913" y="93573"/>
                  </a:lnTo>
                  <a:lnTo>
                    <a:pt x="70485" y="93027"/>
                  </a:lnTo>
                  <a:lnTo>
                    <a:pt x="70967" y="91909"/>
                  </a:lnTo>
                  <a:lnTo>
                    <a:pt x="71069" y="91440"/>
                  </a:lnTo>
                  <a:close/>
                </a:path>
                <a:path w="92075" h="230504">
                  <a:moveTo>
                    <a:pt x="71462" y="155219"/>
                  </a:moveTo>
                  <a:lnTo>
                    <a:pt x="71018" y="152971"/>
                  </a:lnTo>
                  <a:lnTo>
                    <a:pt x="70243" y="152273"/>
                  </a:lnTo>
                  <a:lnTo>
                    <a:pt x="68745" y="152031"/>
                  </a:lnTo>
                  <a:lnTo>
                    <a:pt x="67703" y="152234"/>
                  </a:lnTo>
                  <a:lnTo>
                    <a:pt x="67157" y="152730"/>
                  </a:lnTo>
                  <a:lnTo>
                    <a:pt x="66598" y="153797"/>
                  </a:lnTo>
                  <a:lnTo>
                    <a:pt x="66471" y="154317"/>
                  </a:lnTo>
                  <a:lnTo>
                    <a:pt x="67106" y="156260"/>
                  </a:lnTo>
                  <a:lnTo>
                    <a:pt x="68199" y="156959"/>
                  </a:lnTo>
                  <a:lnTo>
                    <a:pt x="70624" y="156464"/>
                  </a:lnTo>
                  <a:lnTo>
                    <a:pt x="71462" y="155219"/>
                  </a:lnTo>
                  <a:close/>
                </a:path>
                <a:path w="92075" h="230504">
                  <a:moveTo>
                    <a:pt x="72199" y="204495"/>
                  </a:moveTo>
                  <a:lnTo>
                    <a:pt x="71678" y="201942"/>
                  </a:lnTo>
                  <a:lnTo>
                    <a:pt x="70446" y="201117"/>
                  </a:lnTo>
                  <a:lnTo>
                    <a:pt x="68313" y="201549"/>
                  </a:lnTo>
                  <a:lnTo>
                    <a:pt x="67703" y="202184"/>
                  </a:lnTo>
                  <a:lnTo>
                    <a:pt x="67310" y="203327"/>
                  </a:lnTo>
                  <a:lnTo>
                    <a:pt x="67233" y="203733"/>
                  </a:lnTo>
                  <a:lnTo>
                    <a:pt x="67462" y="204851"/>
                  </a:lnTo>
                  <a:lnTo>
                    <a:pt x="67894" y="205384"/>
                  </a:lnTo>
                  <a:lnTo>
                    <a:pt x="68948" y="205994"/>
                  </a:lnTo>
                  <a:lnTo>
                    <a:pt x="69507" y="206121"/>
                  </a:lnTo>
                  <a:lnTo>
                    <a:pt x="71374" y="205752"/>
                  </a:lnTo>
                  <a:lnTo>
                    <a:pt x="72199" y="204495"/>
                  </a:lnTo>
                  <a:close/>
                </a:path>
                <a:path w="92075" h="230504">
                  <a:moveTo>
                    <a:pt x="74612" y="164757"/>
                  </a:moveTo>
                  <a:lnTo>
                    <a:pt x="74155" y="162902"/>
                  </a:lnTo>
                  <a:lnTo>
                    <a:pt x="73774" y="162420"/>
                  </a:lnTo>
                  <a:lnTo>
                    <a:pt x="72859" y="161836"/>
                  </a:lnTo>
                  <a:lnTo>
                    <a:pt x="72351" y="161721"/>
                  </a:lnTo>
                  <a:lnTo>
                    <a:pt x="71450" y="161785"/>
                  </a:lnTo>
                  <a:lnTo>
                    <a:pt x="70180" y="162102"/>
                  </a:lnTo>
                  <a:lnTo>
                    <a:pt x="69418" y="163372"/>
                  </a:lnTo>
                  <a:lnTo>
                    <a:pt x="69913" y="165404"/>
                  </a:lnTo>
                  <a:lnTo>
                    <a:pt x="70472" y="165950"/>
                  </a:lnTo>
                  <a:lnTo>
                    <a:pt x="71526" y="166382"/>
                  </a:lnTo>
                  <a:lnTo>
                    <a:pt x="71932" y="166433"/>
                  </a:lnTo>
                  <a:lnTo>
                    <a:pt x="72593" y="166370"/>
                  </a:lnTo>
                  <a:lnTo>
                    <a:pt x="73850" y="166052"/>
                  </a:lnTo>
                  <a:lnTo>
                    <a:pt x="74612" y="164757"/>
                  </a:lnTo>
                  <a:close/>
                </a:path>
                <a:path w="92075" h="230504">
                  <a:moveTo>
                    <a:pt x="75323" y="188468"/>
                  </a:moveTo>
                  <a:lnTo>
                    <a:pt x="71450" y="184988"/>
                  </a:lnTo>
                  <a:lnTo>
                    <a:pt x="70612" y="185216"/>
                  </a:lnTo>
                  <a:lnTo>
                    <a:pt x="70167" y="185483"/>
                  </a:lnTo>
                  <a:lnTo>
                    <a:pt x="69100" y="186423"/>
                  </a:lnTo>
                  <a:lnTo>
                    <a:pt x="68707" y="187261"/>
                  </a:lnTo>
                  <a:lnTo>
                    <a:pt x="68630" y="188671"/>
                  </a:lnTo>
                  <a:lnTo>
                    <a:pt x="69037" y="190715"/>
                  </a:lnTo>
                  <a:lnTo>
                    <a:pt x="70777" y="191871"/>
                  </a:lnTo>
                  <a:lnTo>
                    <a:pt x="73507" y="191338"/>
                  </a:lnTo>
                  <a:lnTo>
                    <a:pt x="74244" y="190754"/>
                  </a:lnTo>
                  <a:lnTo>
                    <a:pt x="75133" y="189306"/>
                  </a:lnTo>
                  <a:lnTo>
                    <a:pt x="75323" y="188468"/>
                  </a:lnTo>
                  <a:close/>
                </a:path>
                <a:path w="92075" h="230504">
                  <a:moveTo>
                    <a:pt x="77635" y="213956"/>
                  </a:moveTo>
                  <a:lnTo>
                    <a:pt x="77000" y="211429"/>
                  </a:lnTo>
                  <a:lnTo>
                    <a:pt x="75717" y="210667"/>
                  </a:lnTo>
                  <a:lnTo>
                    <a:pt x="73202" y="211289"/>
                  </a:lnTo>
                  <a:lnTo>
                    <a:pt x="72428" y="212572"/>
                  </a:lnTo>
                  <a:lnTo>
                    <a:pt x="72986" y="214807"/>
                  </a:lnTo>
                  <a:lnTo>
                    <a:pt x="73799" y="215480"/>
                  </a:lnTo>
                  <a:lnTo>
                    <a:pt x="75336" y="215620"/>
                  </a:lnTo>
                  <a:lnTo>
                    <a:pt x="76873" y="215239"/>
                  </a:lnTo>
                  <a:lnTo>
                    <a:pt x="77635" y="213956"/>
                  </a:lnTo>
                  <a:close/>
                </a:path>
                <a:path w="92075" h="230504">
                  <a:moveTo>
                    <a:pt x="81153" y="174498"/>
                  </a:moveTo>
                  <a:lnTo>
                    <a:pt x="80924" y="173342"/>
                  </a:lnTo>
                  <a:lnTo>
                    <a:pt x="80454" y="172796"/>
                  </a:lnTo>
                  <a:lnTo>
                    <a:pt x="79387" y="172237"/>
                  </a:lnTo>
                  <a:lnTo>
                    <a:pt x="78854" y="172110"/>
                  </a:lnTo>
                  <a:lnTo>
                    <a:pt x="77965" y="172288"/>
                  </a:lnTo>
                  <a:lnTo>
                    <a:pt x="76669" y="173113"/>
                  </a:lnTo>
                  <a:lnTo>
                    <a:pt x="76263" y="174053"/>
                  </a:lnTo>
                  <a:lnTo>
                    <a:pt x="76542" y="175412"/>
                  </a:lnTo>
                  <a:lnTo>
                    <a:pt x="77533" y="176669"/>
                  </a:lnTo>
                  <a:lnTo>
                    <a:pt x="78359" y="177025"/>
                  </a:lnTo>
                  <a:lnTo>
                    <a:pt x="80073" y="176682"/>
                  </a:lnTo>
                  <a:lnTo>
                    <a:pt x="80683" y="176060"/>
                  </a:lnTo>
                  <a:lnTo>
                    <a:pt x="81089" y="174904"/>
                  </a:lnTo>
                  <a:lnTo>
                    <a:pt x="81153" y="174498"/>
                  </a:lnTo>
                  <a:close/>
                </a:path>
                <a:path w="92075" h="230504">
                  <a:moveTo>
                    <a:pt x="83527" y="29629"/>
                  </a:moveTo>
                  <a:lnTo>
                    <a:pt x="83451" y="28105"/>
                  </a:lnTo>
                  <a:lnTo>
                    <a:pt x="83350" y="27622"/>
                  </a:lnTo>
                  <a:lnTo>
                    <a:pt x="82169" y="26428"/>
                  </a:lnTo>
                  <a:lnTo>
                    <a:pt x="81407" y="26149"/>
                  </a:lnTo>
                  <a:lnTo>
                    <a:pt x="79362" y="26619"/>
                  </a:lnTo>
                  <a:lnTo>
                    <a:pt x="78562" y="27889"/>
                  </a:lnTo>
                  <a:lnTo>
                    <a:pt x="79146" y="30429"/>
                  </a:lnTo>
                  <a:lnTo>
                    <a:pt x="80403" y="31216"/>
                  </a:lnTo>
                  <a:lnTo>
                    <a:pt x="82816" y="30670"/>
                  </a:lnTo>
                  <a:lnTo>
                    <a:pt x="83527" y="29629"/>
                  </a:lnTo>
                  <a:close/>
                </a:path>
                <a:path w="92075" h="230504">
                  <a:moveTo>
                    <a:pt x="85191" y="183540"/>
                  </a:moveTo>
                  <a:lnTo>
                    <a:pt x="84785" y="181876"/>
                  </a:lnTo>
                  <a:lnTo>
                    <a:pt x="83502" y="181114"/>
                  </a:lnTo>
                  <a:lnTo>
                    <a:pt x="81940" y="181495"/>
                  </a:lnTo>
                  <a:lnTo>
                    <a:pt x="80683" y="182346"/>
                  </a:lnTo>
                  <a:lnTo>
                    <a:pt x="80276" y="183311"/>
                  </a:lnTo>
                  <a:lnTo>
                    <a:pt x="80657" y="184581"/>
                  </a:lnTo>
                  <a:lnTo>
                    <a:pt x="81089" y="185661"/>
                  </a:lnTo>
                  <a:lnTo>
                    <a:pt x="82219" y="186309"/>
                  </a:lnTo>
                  <a:lnTo>
                    <a:pt x="83642" y="185953"/>
                  </a:lnTo>
                  <a:lnTo>
                    <a:pt x="84569" y="185369"/>
                  </a:lnTo>
                  <a:lnTo>
                    <a:pt x="84912" y="184873"/>
                  </a:lnTo>
                  <a:lnTo>
                    <a:pt x="85191" y="183540"/>
                  </a:lnTo>
                  <a:close/>
                </a:path>
                <a:path w="92075" h="230504">
                  <a:moveTo>
                    <a:pt x="86639" y="14173"/>
                  </a:moveTo>
                  <a:lnTo>
                    <a:pt x="86106" y="11836"/>
                  </a:lnTo>
                  <a:lnTo>
                    <a:pt x="84950" y="10528"/>
                  </a:lnTo>
                  <a:lnTo>
                    <a:pt x="84213" y="9982"/>
                  </a:lnTo>
                  <a:lnTo>
                    <a:pt x="83261" y="9715"/>
                  </a:lnTo>
                  <a:lnTo>
                    <a:pt x="80505" y="10350"/>
                  </a:lnTo>
                  <a:lnTo>
                    <a:pt x="79387" y="12128"/>
                  </a:lnTo>
                  <a:lnTo>
                    <a:pt x="79870" y="14173"/>
                  </a:lnTo>
                  <a:lnTo>
                    <a:pt x="80860" y="15989"/>
                  </a:lnTo>
                  <a:lnTo>
                    <a:pt x="82283" y="16738"/>
                  </a:lnTo>
                  <a:lnTo>
                    <a:pt x="83756" y="16395"/>
                  </a:lnTo>
                  <a:lnTo>
                    <a:pt x="85572" y="15900"/>
                  </a:lnTo>
                  <a:lnTo>
                    <a:pt x="86639" y="14173"/>
                  </a:lnTo>
                  <a:close/>
                </a:path>
                <a:path w="92075" h="230504">
                  <a:moveTo>
                    <a:pt x="91694" y="0"/>
                  </a:moveTo>
                  <a:lnTo>
                    <a:pt x="89890" y="1549"/>
                  </a:lnTo>
                  <a:lnTo>
                    <a:pt x="90030" y="1549"/>
                  </a:lnTo>
                  <a:lnTo>
                    <a:pt x="90855" y="1358"/>
                  </a:lnTo>
                  <a:lnTo>
                    <a:pt x="91440" y="749"/>
                  </a:lnTo>
                  <a:lnTo>
                    <a:pt x="91694" y="0"/>
                  </a:lnTo>
                  <a:close/>
                </a:path>
              </a:pathLst>
            </a:custGeom>
            <a:solidFill>
              <a:srgbClr val="7BB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15133" y="4717414"/>
              <a:ext cx="227329" cy="346710"/>
            </a:xfrm>
            <a:custGeom>
              <a:avLst/>
              <a:gdLst/>
              <a:ahLst/>
              <a:cxnLst/>
              <a:rect l="l" t="t" r="r" b="b"/>
              <a:pathLst>
                <a:path w="227330" h="346710">
                  <a:moveTo>
                    <a:pt x="2476" y="79082"/>
                  </a:moveTo>
                  <a:lnTo>
                    <a:pt x="2184" y="76631"/>
                  </a:lnTo>
                  <a:lnTo>
                    <a:pt x="1752" y="75907"/>
                  </a:lnTo>
                  <a:lnTo>
                    <a:pt x="1143" y="75387"/>
                  </a:lnTo>
                  <a:lnTo>
                    <a:pt x="0" y="80962"/>
                  </a:lnTo>
                  <a:lnTo>
                    <a:pt x="1460" y="80479"/>
                  </a:lnTo>
                  <a:lnTo>
                    <a:pt x="2476" y="79082"/>
                  </a:lnTo>
                  <a:close/>
                </a:path>
                <a:path w="227330" h="346710">
                  <a:moveTo>
                    <a:pt x="8547" y="131559"/>
                  </a:moveTo>
                  <a:lnTo>
                    <a:pt x="5346" y="128600"/>
                  </a:lnTo>
                  <a:lnTo>
                    <a:pt x="4394" y="128727"/>
                  </a:lnTo>
                  <a:lnTo>
                    <a:pt x="3543" y="129159"/>
                  </a:lnTo>
                  <a:lnTo>
                    <a:pt x="5016" y="133159"/>
                  </a:lnTo>
                  <a:lnTo>
                    <a:pt x="5867" y="135166"/>
                  </a:lnTo>
                  <a:lnTo>
                    <a:pt x="7416" y="134874"/>
                  </a:lnTo>
                  <a:lnTo>
                    <a:pt x="8496" y="133540"/>
                  </a:lnTo>
                  <a:lnTo>
                    <a:pt x="8547" y="131559"/>
                  </a:lnTo>
                  <a:close/>
                </a:path>
                <a:path w="227330" h="346710">
                  <a:moveTo>
                    <a:pt x="11836" y="94678"/>
                  </a:moveTo>
                  <a:lnTo>
                    <a:pt x="11176" y="89052"/>
                  </a:lnTo>
                  <a:lnTo>
                    <a:pt x="8496" y="86931"/>
                  </a:lnTo>
                  <a:lnTo>
                    <a:pt x="4483" y="87401"/>
                  </a:lnTo>
                  <a:lnTo>
                    <a:pt x="698" y="92595"/>
                  </a:lnTo>
                  <a:lnTo>
                    <a:pt x="876" y="94094"/>
                  </a:lnTo>
                  <a:lnTo>
                    <a:pt x="1168" y="94818"/>
                  </a:lnTo>
                  <a:lnTo>
                    <a:pt x="2641" y="97218"/>
                  </a:lnTo>
                  <a:lnTo>
                    <a:pt x="4622" y="98298"/>
                  </a:lnTo>
                  <a:lnTo>
                    <a:pt x="7099" y="98005"/>
                  </a:lnTo>
                  <a:lnTo>
                    <a:pt x="7658" y="97751"/>
                  </a:lnTo>
                  <a:lnTo>
                    <a:pt x="10121" y="97015"/>
                  </a:lnTo>
                  <a:lnTo>
                    <a:pt x="11836" y="94678"/>
                  </a:lnTo>
                  <a:close/>
                </a:path>
                <a:path w="227330" h="346710">
                  <a:moveTo>
                    <a:pt x="12230" y="63296"/>
                  </a:moveTo>
                  <a:lnTo>
                    <a:pt x="11442" y="62509"/>
                  </a:lnTo>
                  <a:lnTo>
                    <a:pt x="8305" y="62509"/>
                  </a:lnTo>
                  <a:lnTo>
                    <a:pt x="7518" y="63296"/>
                  </a:lnTo>
                  <a:lnTo>
                    <a:pt x="7518" y="66446"/>
                  </a:lnTo>
                  <a:lnTo>
                    <a:pt x="8305" y="67233"/>
                  </a:lnTo>
                  <a:lnTo>
                    <a:pt x="11442" y="67233"/>
                  </a:lnTo>
                  <a:lnTo>
                    <a:pt x="12230" y="66446"/>
                  </a:lnTo>
                  <a:lnTo>
                    <a:pt x="12230" y="63296"/>
                  </a:lnTo>
                  <a:close/>
                </a:path>
                <a:path w="227330" h="346710">
                  <a:moveTo>
                    <a:pt x="13309" y="114909"/>
                  </a:moveTo>
                  <a:lnTo>
                    <a:pt x="13157" y="113665"/>
                  </a:lnTo>
                  <a:lnTo>
                    <a:pt x="12915" y="113118"/>
                  </a:lnTo>
                  <a:lnTo>
                    <a:pt x="12522" y="111747"/>
                  </a:lnTo>
                  <a:lnTo>
                    <a:pt x="11645" y="110667"/>
                  </a:lnTo>
                  <a:lnTo>
                    <a:pt x="9499" y="109435"/>
                  </a:lnTo>
                  <a:lnTo>
                    <a:pt x="8407" y="109093"/>
                  </a:lnTo>
                  <a:lnTo>
                    <a:pt x="4241" y="109575"/>
                  </a:lnTo>
                  <a:lnTo>
                    <a:pt x="2108" y="112255"/>
                  </a:lnTo>
                  <a:lnTo>
                    <a:pt x="2730" y="117500"/>
                  </a:lnTo>
                  <a:lnTo>
                    <a:pt x="4343" y="119253"/>
                  </a:lnTo>
                  <a:lnTo>
                    <a:pt x="7061" y="119989"/>
                  </a:lnTo>
                  <a:lnTo>
                    <a:pt x="7747" y="120065"/>
                  </a:lnTo>
                  <a:lnTo>
                    <a:pt x="10490" y="119748"/>
                  </a:lnTo>
                  <a:lnTo>
                    <a:pt x="12065" y="118376"/>
                  </a:lnTo>
                  <a:lnTo>
                    <a:pt x="13106" y="115785"/>
                  </a:lnTo>
                  <a:lnTo>
                    <a:pt x="13309" y="114909"/>
                  </a:lnTo>
                  <a:close/>
                </a:path>
                <a:path w="227330" h="346710">
                  <a:moveTo>
                    <a:pt x="17233" y="37947"/>
                  </a:moveTo>
                  <a:lnTo>
                    <a:pt x="16827" y="36614"/>
                  </a:lnTo>
                  <a:lnTo>
                    <a:pt x="14503" y="40881"/>
                  </a:lnTo>
                  <a:lnTo>
                    <a:pt x="15240" y="40703"/>
                  </a:lnTo>
                  <a:lnTo>
                    <a:pt x="15735" y="40322"/>
                  </a:lnTo>
                  <a:lnTo>
                    <a:pt x="16878" y="39052"/>
                  </a:lnTo>
                  <a:lnTo>
                    <a:pt x="17233" y="37947"/>
                  </a:lnTo>
                  <a:close/>
                </a:path>
                <a:path w="227330" h="346710">
                  <a:moveTo>
                    <a:pt x="17792" y="52679"/>
                  </a:moveTo>
                  <a:lnTo>
                    <a:pt x="15125" y="49606"/>
                  </a:lnTo>
                  <a:lnTo>
                    <a:pt x="13309" y="50101"/>
                  </a:lnTo>
                  <a:lnTo>
                    <a:pt x="12560" y="51396"/>
                  </a:lnTo>
                  <a:lnTo>
                    <a:pt x="13246" y="53911"/>
                  </a:lnTo>
                  <a:lnTo>
                    <a:pt x="14541" y="54648"/>
                  </a:lnTo>
                  <a:lnTo>
                    <a:pt x="17056" y="53975"/>
                  </a:lnTo>
                  <a:lnTo>
                    <a:pt x="17792" y="52679"/>
                  </a:lnTo>
                  <a:close/>
                </a:path>
                <a:path w="227330" h="346710">
                  <a:moveTo>
                    <a:pt x="19507" y="79311"/>
                  </a:moveTo>
                  <a:lnTo>
                    <a:pt x="19088" y="75679"/>
                  </a:lnTo>
                  <a:lnTo>
                    <a:pt x="17437" y="74371"/>
                  </a:lnTo>
                  <a:lnTo>
                    <a:pt x="13817" y="74790"/>
                  </a:lnTo>
                  <a:lnTo>
                    <a:pt x="12522" y="76441"/>
                  </a:lnTo>
                  <a:lnTo>
                    <a:pt x="13055" y="79971"/>
                  </a:lnTo>
                  <a:lnTo>
                    <a:pt x="14338" y="81038"/>
                  </a:lnTo>
                  <a:lnTo>
                    <a:pt x="16383" y="81165"/>
                  </a:lnTo>
                  <a:lnTo>
                    <a:pt x="18211" y="80949"/>
                  </a:lnTo>
                  <a:lnTo>
                    <a:pt x="19507" y="79311"/>
                  </a:lnTo>
                  <a:close/>
                </a:path>
                <a:path w="227330" h="346710">
                  <a:moveTo>
                    <a:pt x="22186" y="139382"/>
                  </a:moveTo>
                  <a:lnTo>
                    <a:pt x="21945" y="137287"/>
                  </a:lnTo>
                  <a:lnTo>
                    <a:pt x="21450" y="136664"/>
                  </a:lnTo>
                  <a:lnTo>
                    <a:pt x="20383" y="136093"/>
                  </a:lnTo>
                  <a:lnTo>
                    <a:pt x="19926" y="135940"/>
                  </a:lnTo>
                  <a:lnTo>
                    <a:pt x="18135" y="136156"/>
                  </a:lnTo>
                  <a:lnTo>
                    <a:pt x="17208" y="137325"/>
                  </a:lnTo>
                  <a:lnTo>
                    <a:pt x="17424" y="139280"/>
                  </a:lnTo>
                  <a:lnTo>
                    <a:pt x="17259" y="138722"/>
                  </a:lnTo>
                  <a:lnTo>
                    <a:pt x="14947" y="137325"/>
                  </a:lnTo>
                  <a:lnTo>
                    <a:pt x="11658" y="137464"/>
                  </a:lnTo>
                  <a:lnTo>
                    <a:pt x="9867" y="138036"/>
                  </a:lnTo>
                  <a:lnTo>
                    <a:pt x="8813" y="138976"/>
                  </a:lnTo>
                  <a:lnTo>
                    <a:pt x="8178" y="140131"/>
                  </a:lnTo>
                  <a:lnTo>
                    <a:pt x="9486" y="142811"/>
                  </a:lnTo>
                  <a:lnTo>
                    <a:pt x="10896" y="145491"/>
                  </a:lnTo>
                  <a:lnTo>
                    <a:pt x="12496" y="148158"/>
                  </a:lnTo>
                  <a:lnTo>
                    <a:pt x="13817" y="148158"/>
                  </a:lnTo>
                  <a:lnTo>
                    <a:pt x="17322" y="147040"/>
                  </a:lnTo>
                  <a:lnTo>
                    <a:pt x="18910" y="144005"/>
                  </a:lnTo>
                  <a:lnTo>
                    <a:pt x="17614" y="139903"/>
                  </a:lnTo>
                  <a:lnTo>
                    <a:pt x="18453" y="140589"/>
                  </a:lnTo>
                  <a:lnTo>
                    <a:pt x="19964" y="140690"/>
                  </a:lnTo>
                  <a:lnTo>
                    <a:pt x="21259" y="140550"/>
                  </a:lnTo>
                  <a:lnTo>
                    <a:pt x="22186" y="139382"/>
                  </a:lnTo>
                  <a:close/>
                </a:path>
                <a:path w="227330" h="346710">
                  <a:moveTo>
                    <a:pt x="22250" y="102984"/>
                  </a:moveTo>
                  <a:lnTo>
                    <a:pt x="21831" y="99352"/>
                  </a:lnTo>
                  <a:lnTo>
                    <a:pt x="20193" y="98044"/>
                  </a:lnTo>
                  <a:lnTo>
                    <a:pt x="17538" y="98361"/>
                  </a:lnTo>
                  <a:lnTo>
                    <a:pt x="16840" y="98780"/>
                  </a:lnTo>
                  <a:lnTo>
                    <a:pt x="15709" y="100050"/>
                  </a:lnTo>
                  <a:lnTo>
                    <a:pt x="15354" y="100952"/>
                  </a:lnTo>
                  <a:lnTo>
                    <a:pt x="15519" y="102273"/>
                  </a:lnTo>
                  <a:lnTo>
                    <a:pt x="16344" y="104152"/>
                  </a:lnTo>
                  <a:lnTo>
                    <a:pt x="17665" y="105003"/>
                  </a:lnTo>
                  <a:lnTo>
                    <a:pt x="20955" y="104622"/>
                  </a:lnTo>
                  <a:lnTo>
                    <a:pt x="22250" y="102984"/>
                  </a:lnTo>
                  <a:close/>
                </a:path>
                <a:path w="227330" h="346710">
                  <a:moveTo>
                    <a:pt x="23964" y="162979"/>
                  </a:moveTo>
                  <a:lnTo>
                    <a:pt x="23177" y="160489"/>
                  </a:lnTo>
                  <a:lnTo>
                    <a:pt x="21615" y="159245"/>
                  </a:lnTo>
                  <a:lnTo>
                    <a:pt x="19685" y="158775"/>
                  </a:lnTo>
                  <a:lnTo>
                    <a:pt x="22466" y="162382"/>
                  </a:lnTo>
                  <a:lnTo>
                    <a:pt x="23964" y="164172"/>
                  </a:lnTo>
                  <a:lnTo>
                    <a:pt x="23964" y="162979"/>
                  </a:lnTo>
                  <a:close/>
                </a:path>
                <a:path w="227330" h="346710">
                  <a:moveTo>
                    <a:pt x="25361" y="88900"/>
                  </a:moveTo>
                  <a:lnTo>
                    <a:pt x="25273" y="88125"/>
                  </a:lnTo>
                  <a:lnTo>
                    <a:pt x="24790" y="87515"/>
                  </a:lnTo>
                  <a:lnTo>
                    <a:pt x="23736" y="86918"/>
                  </a:lnTo>
                  <a:lnTo>
                    <a:pt x="23266" y="86779"/>
                  </a:lnTo>
                  <a:lnTo>
                    <a:pt x="21463" y="86982"/>
                  </a:lnTo>
                  <a:lnTo>
                    <a:pt x="20523" y="88163"/>
                  </a:lnTo>
                  <a:lnTo>
                    <a:pt x="20828" y="90741"/>
                  </a:lnTo>
                  <a:lnTo>
                    <a:pt x="21996" y="91681"/>
                  </a:lnTo>
                  <a:lnTo>
                    <a:pt x="24396" y="91401"/>
                  </a:lnTo>
                  <a:lnTo>
                    <a:pt x="25184" y="90512"/>
                  </a:lnTo>
                  <a:lnTo>
                    <a:pt x="25361" y="88900"/>
                  </a:lnTo>
                  <a:close/>
                </a:path>
                <a:path w="227330" h="346710">
                  <a:moveTo>
                    <a:pt x="26682" y="124167"/>
                  </a:moveTo>
                  <a:lnTo>
                    <a:pt x="26517" y="122796"/>
                  </a:lnTo>
                  <a:lnTo>
                    <a:pt x="25857" y="120726"/>
                  </a:lnTo>
                  <a:lnTo>
                    <a:pt x="24460" y="119710"/>
                  </a:lnTo>
                  <a:lnTo>
                    <a:pt x="21209" y="120091"/>
                  </a:lnTo>
                  <a:lnTo>
                    <a:pt x="20040" y="121475"/>
                  </a:lnTo>
                  <a:lnTo>
                    <a:pt x="20002" y="123253"/>
                  </a:lnTo>
                  <a:lnTo>
                    <a:pt x="19964" y="123571"/>
                  </a:lnTo>
                  <a:lnTo>
                    <a:pt x="20142" y="125171"/>
                  </a:lnTo>
                  <a:lnTo>
                    <a:pt x="21463" y="126314"/>
                  </a:lnTo>
                  <a:lnTo>
                    <a:pt x="23622" y="126479"/>
                  </a:lnTo>
                  <a:lnTo>
                    <a:pt x="24079" y="126428"/>
                  </a:lnTo>
                  <a:lnTo>
                    <a:pt x="24866" y="126072"/>
                  </a:lnTo>
                  <a:lnTo>
                    <a:pt x="25984" y="125437"/>
                  </a:lnTo>
                  <a:lnTo>
                    <a:pt x="26682" y="124167"/>
                  </a:lnTo>
                  <a:close/>
                </a:path>
                <a:path w="227330" h="346710">
                  <a:moveTo>
                    <a:pt x="31330" y="41668"/>
                  </a:moveTo>
                  <a:lnTo>
                    <a:pt x="30988" y="40360"/>
                  </a:lnTo>
                  <a:lnTo>
                    <a:pt x="30264" y="39751"/>
                  </a:lnTo>
                  <a:lnTo>
                    <a:pt x="28702" y="39497"/>
                  </a:lnTo>
                  <a:lnTo>
                    <a:pt x="27203" y="39903"/>
                  </a:lnTo>
                  <a:lnTo>
                    <a:pt x="26543" y="40982"/>
                  </a:lnTo>
                  <a:lnTo>
                    <a:pt x="26682" y="42494"/>
                  </a:lnTo>
                  <a:lnTo>
                    <a:pt x="26835" y="43065"/>
                  </a:lnTo>
                  <a:lnTo>
                    <a:pt x="27216" y="43522"/>
                  </a:lnTo>
                  <a:lnTo>
                    <a:pt x="28219" y="44183"/>
                  </a:lnTo>
                  <a:lnTo>
                    <a:pt x="28892" y="44335"/>
                  </a:lnTo>
                  <a:lnTo>
                    <a:pt x="30264" y="43954"/>
                  </a:lnTo>
                  <a:lnTo>
                    <a:pt x="30772" y="43472"/>
                  </a:lnTo>
                  <a:lnTo>
                    <a:pt x="31292" y="42062"/>
                  </a:lnTo>
                  <a:lnTo>
                    <a:pt x="31330" y="41668"/>
                  </a:lnTo>
                  <a:close/>
                </a:path>
                <a:path w="227330" h="346710">
                  <a:moveTo>
                    <a:pt x="31419" y="17462"/>
                  </a:moveTo>
                  <a:lnTo>
                    <a:pt x="31394" y="16243"/>
                  </a:lnTo>
                  <a:lnTo>
                    <a:pt x="31140" y="15697"/>
                  </a:lnTo>
                  <a:lnTo>
                    <a:pt x="30746" y="15278"/>
                  </a:lnTo>
                  <a:lnTo>
                    <a:pt x="28067" y="19011"/>
                  </a:lnTo>
                  <a:lnTo>
                    <a:pt x="28714" y="19253"/>
                  </a:lnTo>
                  <a:lnTo>
                    <a:pt x="29375" y="19240"/>
                  </a:lnTo>
                  <a:lnTo>
                    <a:pt x="30276" y="18923"/>
                  </a:lnTo>
                  <a:lnTo>
                    <a:pt x="30568" y="18707"/>
                  </a:lnTo>
                  <a:lnTo>
                    <a:pt x="31178" y="18008"/>
                  </a:lnTo>
                  <a:lnTo>
                    <a:pt x="31419" y="17462"/>
                  </a:lnTo>
                  <a:close/>
                </a:path>
                <a:path w="227330" h="346710">
                  <a:moveTo>
                    <a:pt x="33693" y="111074"/>
                  </a:moveTo>
                  <a:lnTo>
                    <a:pt x="33362" y="109105"/>
                  </a:lnTo>
                  <a:lnTo>
                    <a:pt x="33134" y="108699"/>
                  </a:lnTo>
                  <a:lnTo>
                    <a:pt x="32321" y="107911"/>
                  </a:lnTo>
                  <a:lnTo>
                    <a:pt x="31661" y="107619"/>
                  </a:lnTo>
                  <a:lnTo>
                    <a:pt x="30238" y="107784"/>
                  </a:lnTo>
                  <a:lnTo>
                    <a:pt x="29679" y="108165"/>
                  </a:lnTo>
                  <a:lnTo>
                    <a:pt x="29095" y="108966"/>
                  </a:lnTo>
                  <a:lnTo>
                    <a:pt x="28816" y="110096"/>
                  </a:lnTo>
                  <a:lnTo>
                    <a:pt x="28917" y="110845"/>
                  </a:lnTo>
                  <a:lnTo>
                    <a:pt x="29159" y="111264"/>
                  </a:lnTo>
                  <a:lnTo>
                    <a:pt x="29984" y="112153"/>
                  </a:lnTo>
                  <a:lnTo>
                    <a:pt x="30683" y="112483"/>
                  </a:lnTo>
                  <a:lnTo>
                    <a:pt x="32766" y="112242"/>
                  </a:lnTo>
                  <a:lnTo>
                    <a:pt x="33693" y="111074"/>
                  </a:lnTo>
                  <a:close/>
                </a:path>
                <a:path w="227330" h="346710">
                  <a:moveTo>
                    <a:pt x="33870" y="27241"/>
                  </a:moveTo>
                  <a:lnTo>
                    <a:pt x="32981" y="23952"/>
                  </a:lnTo>
                  <a:lnTo>
                    <a:pt x="31559" y="23025"/>
                  </a:lnTo>
                  <a:lnTo>
                    <a:pt x="29578" y="23075"/>
                  </a:lnTo>
                  <a:lnTo>
                    <a:pt x="27901" y="23533"/>
                  </a:lnTo>
                  <a:lnTo>
                    <a:pt x="27000" y="24841"/>
                  </a:lnTo>
                  <a:lnTo>
                    <a:pt x="26936" y="26885"/>
                  </a:lnTo>
                  <a:lnTo>
                    <a:pt x="27609" y="29019"/>
                  </a:lnTo>
                  <a:lnTo>
                    <a:pt x="29349" y="30010"/>
                  </a:lnTo>
                  <a:lnTo>
                    <a:pt x="32842" y="29057"/>
                  </a:lnTo>
                  <a:lnTo>
                    <a:pt x="33870" y="27241"/>
                  </a:lnTo>
                  <a:close/>
                </a:path>
                <a:path w="227330" h="346710">
                  <a:moveTo>
                    <a:pt x="38747" y="12814"/>
                  </a:moveTo>
                  <a:lnTo>
                    <a:pt x="38201" y="10820"/>
                  </a:lnTo>
                  <a:lnTo>
                    <a:pt x="37693" y="10312"/>
                  </a:lnTo>
                  <a:lnTo>
                    <a:pt x="36576" y="9829"/>
                  </a:lnTo>
                  <a:lnTo>
                    <a:pt x="36055" y="9740"/>
                  </a:lnTo>
                  <a:lnTo>
                    <a:pt x="34302" y="10210"/>
                  </a:lnTo>
                  <a:lnTo>
                    <a:pt x="33604" y="11430"/>
                  </a:lnTo>
                  <a:lnTo>
                    <a:pt x="34036" y="13474"/>
                  </a:lnTo>
                  <a:lnTo>
                    <a:pt x="34518" y="13982"/>
                  </a:lnTo>
                  <a:lnTo>
                    <a:pt x="35598" y="14516"/>
                  </a:lnTo>
                  <a:lnTo>
                    <a:pt x="36182" y="14605"/>
                  </a:lnTo>
                  <a:lnTo>
                    <a:pt x="38011" y="14097"/>
                  </a:lnTo>
                  <a:lnTo>
                    <a:pt x="38747" y="12814"/>
                  </a:lnTo>
                  <a:close/>
                </a:path>
                <a:path w="227330" h="346710">
                  <a:moveTo>
                    <a:pt x="42849" y="0"/>
                  </a:moveTo>
                  <a:lnTo>
                    <a:pt x="40982" y="2184"/>
                  </a:lnTo>
                  <a:lnTo>
                    <a:pt x="42062" y="1981"/>
                  </a:lnTo>
                  <a:lnTo>
                    <a:pt x="42799" y="1054"/>
                  </a:lnTo>
                  <a:lnTo>
                    <a:pt x="42849" y="0"/>
                  </a:lnTo>
                  <a:close/>
                </a:path>
                <a:path w="227330" h="346710">
                  <a:moveTo>
                    <a:pt x="122796" y="245808"/>
                  </a:moveTo>
                  <a:lnTo>
                    <a:pt x="118516" y="241706"/>
                  </a:lnTo>
                  <a:lnTo>
                    <a:pt x="118021" y="241846"/>
                  </a:lnTo>
                  <a:lnTo>
                    <a:pt x="116928" y="242430"/>
                  </a:lnTo>
                  <a:lnTo>
                    <a:pt x="116357" y="243065"/>
                  </a:lnTo>
                  <a:lnTo>
                    <a:pt x="115836" y="244487"/>
                  </a:lnTo>
                  <a:lnTo>
                    <a:pt x="115735" y="245186"/>
                  </a:lnTo>
                  <a:lnTo>
                    <a:pt x="116078" y="246367"/>
                  </a:lnTo>
                  <a:lnTo>
                    <a:pt x="116624" y="247116"/>
                  </a:lnTo>
                  <a:lnTo>
                    <a:pt x="117436" y="248069"/>
                  </a:lnTo>
                  <a:lnTo>
                    <a:pt x="118745" y="248526"/>
                  </a:lnTo>
                  <a:lnTo>
                    <a:pt x="121780" y="247650"/>
                  </a:lnTo>
                  <a:lnTo>
                    <a:pt x="122796" y="245808"/>
                  </a:lnTo>
                  <a:close/>
                </a:path>
                <a:path w="227330" h="346710">
                  <a:moveTo>
                    <a:pt x="125044" y="230035"/>
                  </a:moveTo>
                  <a:lnTo>
                    <a:pt x="124472" y="228041"/>
                  </a:lnTo>
                  <a:lnTo>
                    <a:pt x="123901" y="227520"/>
                  </a:lnTo>
                  <a:lnTo>
                    <a:pt x="122770" y="227101"/>
                  </a:lnTo>
                  <a:lnTo>
                    <a:pt x="122275" y="227025"/>
                  </a:lnTo>
                  <a:lnTo>
                    <a:pt x="120916" y="227418"/>
                  </a:lnTo>
                  <a:lnTo>
                    <a:pt x="120345" y="228117"/>
                  </a:lnTo>
                  <a:lnTo>
                    <a:pt x="120065" y="229298"/>
                  </a:lnTo>
                  <a:lnTo>
                    <a:pt x="120040" y="229692"/>
                  </a:lnTo>
                  <a:lnTo>
                    <a:pt x="120523" y="231343"/>
                  </a:lnTo>
                  <a:lnTo>
                    <a:pt x="121818" y="232067"/>
                  </a:lnTo>
                  <a:lnTo>
                    <a:pt x="124320" y="231343"/>
                  </a:lnTo>
                  <a:lnTo>
                    <a:pt x="125044" y="230035"/>
                  </a:lnTo>
                  <a:close/>
                </a:path>
                <a:path w="227330" h="346710">
                  <a:moveTo>
                    <a:pt x="137325" y="220649"/>
                  </a:moveTo>
                  <a:lnTo>
                    <a:pt x="136842" y="218973"/>
                  </a:lnTo>
                  <a:lnTo>
                    <a:pt x="136029" y="218122"/>
                  </a:lnTo>
                  <a:lnTo>
                    <a:pt x="134975" y="217703"/>
                  </a:lnTo>
                  <a:lnTo>
                    <a:pt x="134505" y="217639"/>
                  </a:lnTo>
                  <a:lnTo>
                    <a:pt x="132791" y="218135"/>
                  </a:lnTo>
                  <a:lnTo>
                    <a:pt x="132067" y="219443"/>
                  </a:lnTo>
                  <a:lnTo>
                    <a:pt x="132791" y="221957"/>
                  </a:lnTo>
                  <a:lnTo>
                    <a:pt x="134099" y="222681"/>
                  </a:lnTo>
                  <a:lnTo>
                    <a:pt x="136601" y="221957"/>
                  </a:lnTo>
                  <a:lnTo>
                    <a:pt x="137325" y="220649"/>
                  </a:lnTo>
                  <a:close/>
                </a:path>
                <a:path w="227330" h="346710">
                  <a:moveTo>
                    <a:pt x="138874" y="255130"/>
                  </a:moveTo>
                  <a:lnTo>
                    <a:pt x="137960" y="251980"/>
                  </a:lnTo>
                  <a:lnTo>
                    <a:pt x="137033" y="250875"/>
                  </a:lnTo>
                  <a:lnTo>
                    <a:pt x="135369" y="249910"/>
                  </a:lnTo>
                  <a:lnTo>
                    <a:pt x="134251" y="249643"/>
                  </a:lnTo>
                  <a:lnTo>
                    <a:pt x="133464" y="250202"/>
                  </a:lnTo>
                  <a:lnTo>
                    <a:pt x="132041" y="250672"/>
                  </a:lnTo>
                  <a:lnTo>
                    <a:pt x="131114" y="250621"/>
                  </a:lnTo>
                  <a:lnTo>
                    <a:pt x="130213" y="250431"/>
                  </a:lnTo>
                  <a:lnTo>
                    <a:pt x="129654" y="250812"/>
                  </a:lnTo>
                  <a:lnTo>
                    <a:pt x="129184" y="251282"/>
                  </a:lnTo>
                  <a:lnTo>
                    <a:pt x="128803" y="251828"/>
                  </a:lnTo>
                  <a:lnTo>
                    <a:pt x="128155" y="251650"/>
                  </a:lnTo>
                  <a:lnTo>
                    <a:pt x="124599" y="254241"/>
                  </a:lnTo>
                  <a:lnTo>
                    <a:pt x="124637" y="256870"/>
                  </a:lnTo>
                  <a:lnTo>
                    <a:pt x="126149" y="258318"/>
                  </a:lnTo>
                  <a:lnTo>
                    <a:pt x="128295" y="258267"/>
                  </a:lnTo>
                  <a:lnTo>
                    <a:pt x="128854" y="258076"/>
                  </a:lnTo>
                  <a:lnTo>
                    <a:pt x="128295" y="257238"/>
                  </a:lnTo>
                  <a:lnTo>
                    <a:pt x="130162" y="259842"/>
                  </a:lnTo>
                  <a:lnTo>
                    <a:pt x="132435" y="260743"/>
                  </a:lnTo>
                  <a:lnTo>
                    <a:pt x="135801" y="259778"/>
                  </a:lnTo>
                  <a:lnTo>
                    <a:pt x="136664" y="259041"/>
                  </a:lnTo>
                  <a:lnTo>
                    <a:pt x="138379" y="256857"/>
                  </a:lnTo>
                  <a:lnTo>
                    <a:pt x="138874" y="255130"/>
                  </a:lnTo>
                  <a:close/>
                </a:path>
                <a:path w="227330" h="346710">
                  <a:moveTo>
                    <a:pt x="139827" y="240893"/>
                  </a:moveTo>
                  <a:lnTo>
                    <a:pt x="138823" y="237388"/>
                  </a:lnTo>
                  <a:lnTo>
                    <a:pt x="136982" y="236372"/>
                  </a:lnTo>
                  <a:lnTo>
                    <a:pt x="133858" y="237274"/>
                  </a:lnTo>
                  <a:lnTo>
                    <a:pt x="132981" y="238480"/>
                  </a:lnTo>
                  <a:lnTo>
                    <a:pt x="132905" y="240042"/>
                  </a:lnTo>
                  <a:lnTo>
                    <a:pt x="132867" y="239826"/>
                  </a:lnTo>
                  <a:lnTo>
                    <a:pt x="132816" y="240004"/>
                  </a:lnTo>
                  <a:lnTo>
                    <a:pt x="132867" y="240131"/>
                  </a:lnTo>
                  <a:lnTo>
                    <a:pt x="134416" y="240626"/>
                  </a:lnTo>
                  <a:lnTo>
                    <a:pt x="135699" y="241706"/>
                  </a:lnTo>
                  <a:lnTo>
                    <a:pt x="136309" y="243306"/>
                  </a:lnTo>
                  <a:lnTo>
                    <a:pt x="136804" y="243319"/>
                  </a:lnTo>
                  <a:lnTo>
                    <a:pt x="138823" y="242735"/>
                  </a:lnTo>
                  <a:lnTo>
                    <a:pt x="139827" y="240893"/>
                  </a:lnTo>
                  <a:close/>
                </a:path>
                <a:path w="227330" h="346710">
                  <a:moveTo>
                    <a:pt x="144437" y="269862"/>
                  </a:moveTo>
                  <a:lnTo>
                    <a:pt x="144322" y="265087"/>
                  </a:lnTo>
                  <a:lnTo>
                    <a:pt x="141986" y="262826"/>
                  </a:lnTo>
                  <a:lnTo>
                    <a:pt x="139039" y="262750"/>
                  </a:lnTo>
                  <a:lnTo>
                    <a:pt x="138861" y="262686"/>
                  </a:lnTo>
                  <a:lnTo>
                    <a:pt x="136601" y="262750"/>
                  </a:lnTo>
                  <a:lnTo>
                    <a:pt x="134721" y="264185"/>
                  </a:lnTo>
                  <a:lnTo>
                    <a:pt x="133756" y="266700"/>
                  </a:lnTo>
                  <a:lnTo>
                    <a:pt x="133654" y="267906"/>
                  </a:lnTo>
                  <a:lnTo>
                    <a:pt x="134480" y="267309"/>
                  </a:lnTo>
                  <a:lnTo>
                    <a:pt x="137820" y="266204"/>
                  </a:lnTo>
                  <a:lnTo>
                    <a:pt x="140881" y="267754"/>
                  </a:lnTo>
                  <a:lnTo>
                    <a:pt x="142024" y="271221"/>
                  </a:lnTo>
                  <a:lnTo>
                    <a:pt x="142036" y="272478"/>
                  </a:lnTo>
                  <a:lnTo>
                    <a:pt x="143459" y="271462"/>
                  </a:lnTo>
                  <a:lnTo>
                    <a:pt x="144437" y="269862"/>
                  </a:lnTo>
                  <a:close/>
                </a:path>
                <a:path w="227330" h="346710">
                  <a:moveTo>
                    <a:pt x="148907" y="254762"/>
                  </a:moveTo>
                  <a:lnTo>
                    <a:pt x="148856" y="252628"/>
                  </a:lnTo>
                  <a:lnTo>
                    <a:pt x="147345" y="251180"/>
                  </a:lnTo>
                  <a:lnTo>
                    <a:pt x="145224" y="251231"/>
                  </a:lnTo>
                  <a:lnTo>
                    <a:pt x="143281" y="251841"/>
                  </a:lnTo>
                  <a:lnTo>
                    <a:pt x="142278" y="253098"/>
                  </a:lnTo>
                  <a:lnTo>
                    <a:pt x="142328" y="255574"/>
                  </a:lnTo>
                  <a:lnTo>
                    <a:pt x="142773" y="256413"/>
                  </a:lnTo>
                  <a:lnTo>
                    <a:pt x="144056" y="257530"/>
                  </a:lnTo>
                  <a:lnTo>
                    <a:pt x="144830" y="257873"/>
                  </a:lnTo>
                  <a:lnTo>
                    <a:pt x="145796" y="257848"/>
                  </a:lnTo>
                  <a:lnTo>
                    <a:pt x="146837" y="257683"/>
                  </a:lnTo>
                  <a:lnTo>
                    <a:pt x="147561" y="257289"/>
                  </a:lnTo>
                  <a:lnTo>
                    <a:pt x="148463" y="256171"/>
                  </a:lnTo>
                  <a:lnTo>
                    <a:pt x="148907" y="254762"/>
                  </a:lnTo>
                  <a:close/>
                </a:path>
                <a:path w="227330" h="346710">
                  <a:moveTo>
                    <a:pt x="152336" y="224790"/>
                  </a:moveTo>
                  <a:lnTo>
                    <a:pt x="151676" y="222542"/>
                  </a:lnTo>
                  <a:lnTo>
                    <a:pt x="149847" y="221513"/>
                  </a:lnTo>
                  <a:lnTo>
                    <a:pt x="146342" y="222529"/>
                  </a:lnTo>
                  <a:lnTo>
                    <a:pt x="145326" y="224370"/>
                  </a:lnTo>
                  <a:lnTo>
                    <a:pt x="145859" y="226225"/>
                  </a:lnTo>
                  <a:lnTo>
                    <a:pt x="146189" y="226974"/>
                  </a:lnTo>
                  <a:lnTo>
                    <a:pt x="146583" y="227457"/>
                  </a:lnTo>
                  <a:lnTo>
                    <a:pt x="147066" y="227812"/>
                  </a:lnTo>
                  <a:lnTo>
                    <a:pt x="147713" y="226974"/>
                  </a:lnTo>
                  <a:lnTo>
                    <a:pt x="148526" y="226237"/>
                  </a:lnTo>
                  <a:lnTo>
                    <a:pt x="150495" y="225590"/>
                  </a:lnTo>
                  <a:lnTo>
                    <a:pt x="151384" y="225615"/>
                  </a:lnTo>
                  <a:lnTo>
                    <a:pt x="152247" y="225780"/>
                  </a:lnTo>
                  <a:lnTo>
                    <a:pt x="152336" y="224790"/>
                  </a:lnTo>
                  <a:close/>
                </a:path>
                <a:path w="227330" h="346710">
                  <a:moveTo>
                    <a:pt x="159918" y="285470"/>
                  </a:moveTo>
                  <a:lnTo>
                    <a:pt x="157264" y="284086"/>
                  </a:lnTo>
                  <a:lnTo>
                    <a:pt x="156273" y="281025"/>
                  </a:lnTo>
                  <a:lnTo>
                    <a:pt x="156273" y="280289"/>
                  </a:lnTo>
                  <a:lnTo>
                    <a:pt x="155752" y="280403"/>
                  </a:lnTo>
                  <a:lnTo>
                    <a:pt x="155282" y="280555"/>
                  </a:lnTo>
                  <a:lnTo>
                    <a:pt x="153136" y="281749"/>
                  </a:lnTo>
                  <a:lnTo>
                    <a:pt x="151968" y="283527"/>
                  </a:lnTo>
                  <a:lnTo>
                    <a:pt x="152044" y="286702"/>
                  </a:lnTo>
                  <a:lnTo>
                    <a:pt x="156845" y="290766"/>
                  </a:lnTo>
                  <a:lnTo>
                    <a:pt x="156705" y="288302"/>
                  </a:lnTo>
                  <a:lnTo>
                    <a:pt x="158178" y="285965"/>
                  </a:lnTo>
                  <a:lnTo>
                    <a:pt x="159918" y="285470"/>
                  </a:lnTo>
                  <a:close/>
                </a:path>
                <a:path w="227330" h="346710">
                  <a:moveTo>
                    <a:pt x="162140" y="285051"/>
                  </a:moveTo>
                  <a:lnTo>
                    <a:pt x="161353" y="285051"/>
                  </a:lnTo>
                  <a:lnTo>
                    <a:pt x="159918" y="285470"/>
                  </a:lnTo>
                  <a:lnTo>
                    <a:pt x="160045" y="285534"/>
                  </a:lnTo>
                  <a:lnTo>
                    <a:pt x="162140" y="285051"/>
                  </a:lnTo>
                  <a:close/>
                </a:path>
                <a:path w="227330" h="346710">
                  <a:moveTo>
                    <a:pt x="162775" y="285089"/>
                  </a:moveTo>
                  <a:lnTo>
                    <a:pt x="162725" y="284911"/>
                  </a:lnTo>
                  <a:lnTo>
                    <a:pt x="162267" y="285026"/>
                  </a:lnTo>
                  <a:lnTo>
                    <a:pt x="162775" y="285089"/>
                  </a:lnTo>
                  <a:close/>
                </a:path>
                <a:path w="227330" h="346710">
                  <a:moveTo>
                    <a:pt x="162852" y="215417"/>
                  </a:moveTo>
                  <a:lnTo>
                    <a:pt x="162064" y="214630"/>
                  </a:lnTo>
                  <a:lnTo>
                    <a:pt x="158927" y="214630"/>
                  </a:lnTo>
                  <a:lnTo>
                    <a:pt x="158153" y="215417"/>
                  </a:lnTo>
                  <a:lnTo>
                    <a:pt x="158153" y="218554"/>
                  </a:lnTo>
                  <a:lnTo>
                    <a:pt x="158927" y="219341"/>
                  </a:lnTo>
                  <a:lnTo>
                    <a:pt x="162064" y="219341"/>
                  </a:lnTo>
                  <a:lnTo>
                    <a:pt x="162852" y="218554"/>
                  </a:lnTo>
                  <a:lnTo>
                    <a:pt x="162852" y="215417"/>
                  </a:lnTo>
                  <a:close/>
                </a:path>
                <a:path w="227330" h="346710">
                  <a:moveTo>
                    <a:pt x="165125" y="243878"/>
                  </a:moveTo>
                  <a:lnTo>
                    <a:pt x="165087" y="242417"/>
                  </a:lnTo>
                  <a:lnTo>
                    <a:pt x="164668" y="241592"/>
                  </a:lnTo>
                  <a:lnTo>
                    <a:pt x="163423" y="240449"/>
                  </a:lnTo>
                  <a:lnTo>
                    <a:pt x="162623" y="240106"/>
                  </a:lnTo>
                  <a:lnTo>
                    <a:pt x="160553" y="240157"/>
                  </a:lnTo>
                  <a:lnTo>
                    <a:pt x="159588" y="240830"/>
                  </a:lnTo>
                  <a:lnTo>
                    <a:pt x="159029" y="241769"/>
                  </a:lnTo>
                  <a:lnTo>
                    <a:pt x="158978" y="242443"/>
                  </a:lnTo>
                  <a:lnTo>
                    <a:pt x="159054" y="240550"/>
                  </a:lnTo>
                  <a:lnTo>
                    <a:pt x="158330" y="238036"/>
                  </a:lnTo>
                  <a:lnTo>
                    <a:pt x="156806" y="236753"/>
                  </a:lnTo>
                  <a:lnTo>
                    <a:pt x="154368" y="236118"/>
                  </a:lnTo>
                  <a:lnTo>
                    <a:pt x="153695" y="236080"/>
                  </a:lnTo>
                  <a:lnTo>
                    <a:pt x="152679" y="236283"/>
                  </a:lnTo>
                  <a:lnTo>
                    <a:pt x="152082" y="236283"/>
                  </a:lnTo>
                  <a:lnTo>
                    <a:pt x="150710" y="236715"/>
                  </a:lnTo>
                  <a:lnTo>
                    <a:pt x="150990" y="236423"/>
                  </a:lnTo>
                  <a:lnTo>
                    <a:pt x="149402" y="236334"/>
                  </a:lnTo>
                  <a:lnTo>
                    <a:pt x="147980" y="235521"/>
                  </a:lnTo>
                  <a:lnTo>
                    <a:pt x="147027" y="234251"/>
                  </a:lnTo>
                  <a:lnTo>
                    <a:pt x="146913" y="234645"/>
                  </a:lnTo>
                  <a:lnTo>
                    <a:pt x="146939" y="236169"/>
                  </a:lnTo>
                  <a:lnTo>
                    <a:pt x="148031" y="237197"/>
                  </a:lnTo>
                  <a:lnTo>
                    <a:pt x="149275" y="237172"/>
                  </a:lnTo>
                  <a:lnTo>
                    <a:pt x="147675" y="240106"/>
                  </a:lnTo>
                  <a:lnTo>
                    <a:pt x="148551" y="243154"/>
                  </a:lnTo>
                  <a:lnTo>
                    <a:pt x="148780" y="243509"/>
                  </a:lnTo>
                  <a:lnTo>
                    <a:pt x="149275" y="244690"/>
                  </a:lnTo>
                  <a:lnTo>
                    <a:pt x="150075" y="245656"/>
                  </a:lnTo>
                  <a:lnTo>
                    <a:pt x="152349" y="246849"/>
                  </a:lnTo>
                  <a:lnTo>
                    <a:pt x="153771" y="247065"/>
                  </a:lnTo>
                  <a:lnTo>
                    <a:pt x="155854" y="246456"/>
                  </a:lnTo>
                  <a:lnTo>
                    <a:pt x="156451" y="246126"/>
                  </a:lnTo>
                  <a:lnTo>
                    <a:pt x="157340" y="245427"/>
                  </a:lnTo>
                  <a:lnTo>
                    <a:pt x="158394" y="243979"/>
                  </a:lnTo>
                  <a:lnTo>
                    <a:pt x="158813" y="243065"/>
                  </a:lnTo>
                  <a:lnTo>
                    <a:pt x="158546" y="243674"/>
                  </a:lnTo>
                  <a:lnTo>
                    <a:pt x="159067" y="245719"/>
                  </a:lnTo>
                  <a:lnTo>
                    <a:pt x="160337" y="246786"/>
                  </a:lnTo>
                  <a:lnTo>
                    <a:pt x="162255" y="246735"/>
                  </a:lnTo>
                  <a:lnTo>
                    <a:pt x="163753" y="246214"/>
                  </a:lnTo>
                  <a:lnTo>
                    <a:pt x="164414" y="245605"/>
                  </a:lnTo>
                  <a:lnTo>
                    <a:pt x="164998" y="244360"/>
                  </a:lnTo>
                  <a:lnTo>
                    <a:pt x="165125" y="243878"/>
                  </a:lnTo>
                  <a:close/>
                </a:path>
                <a:path w="227330" h="346710">
                  <a:moveTo>
                    <a:pt x="167640" y="260464"/>
                  </a:moveTo>
                  <a:lnTo>
                    <a:pt x="163169" y="254876"/>
                  </a:lnTo>
                  <a:lnTo>
                    <a:pt x="160997" y="254939"/>
                  </a:lnTo>
                  <a:lnTo>
                    <a:pt x="160045" y="255371"/>
                  </a:lnTo>
                  <a:lnTo>
                    <a:pt x="159207" y="255943"/>
                  </a:lnTo>
                  <a:lnTo>
                    <a:pt x="159410" y="257924"/>
                  </a:lnTo>
                  <a:lnTo>
                    <a:pt x="158559" y="259803"/>
                  </a:lnTo>
                  <a:lnTo>
                    <a:pt x="156921" y="260921"/>
                  </a:lnTo>
                  <a:lnTo>
                    <a:pt x="157162" y="261975"/>
                  </a:lnTo>
                  <a:lnTo>
                    <a:pt x="158724" y="262534"/>
                  </a:lnTo>
                  <a:lnTo>
                    <a:pt x="160032" y="263715"/>
                  </a:lnTo>
                  <a:lnTo>
                    <a:pt x="160540" y="265417"/>
                  </a:lnTo>
                  <a:lnTo>
                    <a:pt x="161721" y="265760"/>
                  </a:lnTo>
                  <a:lnTo>
                    <a:pt x="165061" y="265671"/>
                  </a:lnTo>
                  <a:lnTo>
                    <a:pt x="167157" y="263588"/>
                  </a:lnTo>
                  <a:lnTo>
                    <a:pt x="167525" y="260705"/>
                  </a:lnTo>
                  <a:lnTo>
                    <a:pt x="167640" y="260464"/>
                  </a:lnTo>
                  <a:close/>
                </a:path>
                <a:path w="227330" h="346710">
                  <a:moveTo>
                    <a:pt x="168097" y="234188"/>
                  </a:moveTo>
                  <a:lnTo>
                    <a:pt x="167855" y="233438"/>
                  </a:lnTo>
                  <a:lnTo>
                    <a:pt x="167373" y="232854"/>
                  </a:lnTo>
                  <a:lnTo>
                    <a:pt x="165976" y="231940"/>
                  </a:lnTo>
                  <a:lnTo>
                    <a:pt x="165011" y="231724"/>
                  </a:lnTo>
                  <a:lnTo>
                    <a:pt x="162293" y="232511"/>
                  </a:lnTo>
                  <a:lnTo>
                    <a:pt x="161290" y="234353"/>
                  </a:lnTo>
                  <a:lnTo>
                    <a:pt x="162433" y="237909"/>
                  </a:lnTo>
                  <a:lnTo>
                    <a:pt x="164185" y="238861"/>
                  </a:lnTo>
                  <a:lnTo>
                    <a:pt x="166306" y="238252"/>
                  </a:lnTo>
                  <a:lnTo>
                    <a:pt x="167017" y="237794"/>
                  </a:lnTo>
                  <a:lnTo>
                    <a:pt x="166928" y="236461"/>
                  </a:lnTo>
                  <a:lnTo>
                    <a:pt x="167309" y="235216"/>
                  </a:lnTo>
                  <a:lnTo>
                    <a:pt x="168097" y="234188"/>
                  </a:lnTo>
                  <a:close/>
                </a:path>
                <a:path w="227330" h="346710">
                  <a:moveTo>
                    <a:pt x="169900" y="305536"/>
                  </a:moveTo>
                  <a:lnTo>
                    <a:pt x="169418" y="303847"/>
                  </a:lnTo>
                  <a:lnTo>
                    <a:pt x="168173" y="302958"/>
                  </a:lnTo>
                  <a:lnTo>
                    <a:pt x="166789" y="302895"/>
                  </a:lnTo>
                  <a:lnTo>
                    <a:pt x="169887" y="306133"/>
                  </a:lnTo>
                  <a:lnTo>
                    <a:pt x="169900" y="305536"/>
                  </a:lnTo>
                  <a:close/>
                </a:path>
                <a:path w="227330" h="346710">
                  <a:moveTo>
                    <a:pt x="175653" y="254012"/>
                  </a:moveTo>
                  <a:lnTo>
                    <a:pt x="175006" y="253885"/>
                  </a:lnTo>
                  <a:lnTo>
                    <a:pt x="174307" y="254000"/>
                  </a:lnTo>
                  <a:lnTo>
                    <a:pt x="173977" y="253974"/>
                  </a:lnTo>
                  <a:lnTo>
                    <a:pt x="173139" y="254177"/>
                  </a:lnTo>
                  <a:lnTo>
                    <a:pt x="172466" y="254660"/>
                  </a:lnTo>
                  <a:lnTo>
                    <a:pt x="171653" y="255892"/>
                  </a:lnTo>
                  <a:lnTo>
                    <a:pt x="171399" y="256514"/>
                  </a:lnTo>
                  <a:lnTo>
                    <a:pt x="171424" y="257708"/>
                  </a:lnTo>
                  <a:lnTo>
                    <a:pt x="172046" y="259181"/>
                  </a:lnTo>
                  <a:lnTo>
                    <a:pt x="172554" y="259664"/>
                  </a:lnTo>
                  <a:lnTo>
                    <a:pt x="173139" y="259994"/>
                  </a:lnTo>
                  <a:lnTo>
                    <a:pt x="172504" y="257606"/>
                  </a:lnTo>
                  <a:lnTo>
                    <a:pt x="173583" y="255219"/>
                  </a:lnTo>
                  <a:lnTo>
                    <a:pt x="175653" y="254012"/>
                  </a:lnTo>
                  <a:close/>
                </a:path>
                <a:path w="227330" h="346710">
                  <a:moveTo>
                    <a:pt x="175831" y="219925"/>
                  </a:moveTo>
                  <a:lnTo>
                    <a:pt x="175463" y="218668"/>
                  </a:lnTo>
                  <a:lnTo>
                    <a:pt x="174167" y="217957"/>
                  </a:lnTo>
                  <a:lnTo>
                    <a:pt x="171665" y="218668"/>
                  </a:lnTo>
                  <a:lnTo>
                    <a:pt x="170942" y="219976"/>
                  </a:lnTo>
                  <a:lnTo>
                    <a:pt x="171665" y="222491"/>
                  </a:lnTo>
                  <a:lnTo>
                    <a:pt x="172974" y="223202"/>
                  </a:lnTo>
                  <a:lnTo>
                    <a:pt x="175018" y="222618"/>
                  </a:lnTo>
                  <a:lnTo>
                    <a:pt x="175552" y="221983"/>
                  </a:lnTo>
                  <a:lnTo>
                    <a:pt x="175780" y="221246"/>
                  </a:lnTo>
                  <a:lnTo>
                    <a:pt x="175768" y="220548"/>
                  </a:lnTo>
                  <a:lnTo>
                    <a:pt x="175831" y="219925"/>
                  </a:lnTo>
                  <a:close/>
                </a:path>
                <a:path w="227330" h="346710">
                  <a:moveTo>
                    <a:pt x="176555" y="274294"/>
                  </a:moveTo>
                  <a:lnTo>
                    <a:pt x="175958" y="273850"/>
                  </a:lnTo>
                  <a:lnTo>
                    <a:pt x="175488" y="273304"/>
                  </a:lnTo>
                  <a:lnTo>
                    <a:pt x="175094" y="272643"/>
                  </a:lnTo>
                  <a:lnTo>
                    <a:pt x="175107" y="273418"/>
                  </a:lnTo>
                  <a:lnTo>
                    <a:pt x="175285" y="274129"/>
                  </a:lnTo>
                  <a:lnTo>
                    <a:pt x="175704" y="275043"/>
                  </a:lnTo>
                  <a:lnTo>
                    <a:pt x="175920" y="275234"/>
                  </a:lnTo>
                  <a:lnTo>
                    <a:pt x="176072" y="275463"/>
                  </a:lnTo>
                  <a:lnTo>
                    <a:pt x="176161" y="275043"/>
                  </a:lnTo>
                  <a:lnTo>
                    <a:pt x="176314" y="274650"/>
                  </a:lnTo>
                  <a:lnTo>
                    <a:pt x="176555" y="274294"/>
                  </a:lnTo>
                  <a:close/>
                </a:path>
                <a:path w="227330" h="346710">
                  <a:moveTo>
                    <a:pt x="185051" y="231482"/>
                  </a:moveTo>
                  <a:lnTo>
                    <a:pt x="184721" y="230695"/>
                  </a:lnTo>
                  <a:lnTo>
                    <a:pt x="183438" y="229412"/>
                  </a:lnTo>
                  <a:lnTo>
                    <a:pt x="182651" y="229082"/>
                  </a:lnTo>
                  <a:lnTo>
                    <a:pt x="180835" y="229082"/>
                  </a:lnTo>
                  <a:lnTo>
                    <a:pt x="180047" y="229412"/>
                  </a:lnTo>
                  <a:lnTo>
                    <a:pt x="178765" y="230695"/>
                  </a:lnTo>
                  <a:lnTo>
                    <a:pt x="178435" y="231482"/>
                  </a:lnTo>
                  <a:lnTo>
                    <a:pt x="178435" y="233311"/>
                  </a:lnTo>
                  <a:lnTo>
                    <a:pt x="178765" y="234099"/>
                  </a:lnTo>
                  <a:lnTo>
                    <a:pt x="180047" y="235394"/>
                  </a:lnTo>
                  <a:lnTo>
                    <a:pt x="180835" y="235712"/>
                  </a:lnTo>
                  <a:lnTo>
                    <a:pt x="182651" y="235712"/>
                  </a:lnTo>
                  <a:lnTo>
                    <a:pt x="183438" y="235394"/>
                  </a:lnTo>
                  <a:lnTo>
                    <a:pt x="184721" y="234099"/>
                  </a:lnTo>
                  <a:lnTo>
                    <a:pt x="185051" y="233311"/>
                  </a:lnTo>
                  <a:lnTo>
                    <a:pt x="185051" y="231482"/>
                  </a:lnTo>
                  <a:close/>
                </a:path>
                <a:path w="227330" h="346710">
                  <a:moveTo>
                    <a:pt x="185610" y="295846"/>
                  </a:moveTo>
                  <a:lnTo>
                    <a:pt x="185534" y="292862"/>
                  </a:lnTo>
                  <a:lnTo>
                    <a:pt x="184848" y="291503"/>
                  </a:lnTo>
                  <a:lnTo>
                    <a:pt x="183807" y="290537"/>
                  </a:lnTo>
                  <a:lnTo>
                    <a:pt x="183730" y="291465"/>
                  </a:lnTo>
                  <a:lnTo>
                    <a:pt x="183121" y="292290"/>
                  </a:lnTo>
                  <a:lnTo>
                    <a:pt x="180949" y="293001"/>
                  </a:lnTo>
                  <a:lnTo>
                    <a:pt x="179616" y="292328"/>
                  </a:lnTo>
                  <a:lnTo>
                    <a:pt x="179171" y="290944"/>
                  </a:lnTo>
                  <a:lnTo>
                    <a:pt x="179158" y="290652"/>
                  </a:lnTo>
                  <a:lnTo>
                    <a:pt x="179031" y="289547"/>
                  </a:lnTo>
                  <a:lnTo>
                    <a:pt x="179628" y="288467"/>
                  </a:lnTo>
                  <a:lnTo>
                    <a:pt x="181571" y="287832"/>
                  </a:lnTo>
                  <a:lnTo>
                    <a:pt x="182422" y="288086"/>
                  </a:lnTo>
                  <a:lnTo>
                    <a:pt x="183032" y="288645"/>
                  </a:lnTo>
                  <a:lnTo>
                    <a:pt x="183273" y="287832"/>
                  </a:lnTo>
                  <a:lnTo>
                    <a:pt x="183261" y="286918"/>
                  </a:lnTo>
                  <a:lnTo>
                    <a:pt x="182664" y="284835"/>
                  </a:lnTo>
                  <a:lnTo>
                    <a:pt x="180835" y="283819"/>
                  </a:lnTo>
                  <a:lnTo>
                    <a:pt x="178104" y="284607"/>
                  </a:lnTo>
                  <a:lnTo>
                    <a:pt x="177393" y="285318"/>
                  </a:lnTo>
                  <a:lnTo>
                    <a:pt x="176707" y="286867"/>
                  </a:lnTo>
                  <a:lnTo>
                    <a:pt x="176593" y="287642"/>
                  </a:lnTo>
                  <a:lnTo>
                    <a:pt x="176974" y="288975"/>
                  </a:lnTo>
                  <a:lnTo>
                    <a:pt x="177977" y="290118"/>
                  </a:lnTo>
                  <a:lnTo>
                    <a:pt x="177660" y="289788"/>
                  </a:lnTo>
                  <a:lnTo>
                    <a:pt x="176911" y="290258"/>
                  </a:lnTo>
                  <a:lnTo>
                    <a:pt x="176580" y="290550"/>
                  </a:lnTo>
                  <a:lnTo>
                    <a:pt x="176631" y="289852"/>
                  </a:lnTo>
                  <a:lnTo>
                    <a:pt x="176123" y="287718"/>
                  </a:lnTo>
                  <a:lnTo>
                    <a:pt x="174345" y="286613"/>
                  </a:lnTo>
                  <a:lnTo>
                    <a:pt x="170789" y="287464"/>
                  </a:lnTo>
                  <a:lnTo>
                    <a:pt x="169697" y="289255"/>
                  </a:lnTo>
                  <a:lnTo>
                    <a:pt x="170345" y="292011"/>
                  </a:lnTo>
                  <a:lnTo>
                    <a:pt x="171005" y="292747"/>
                  </a:lnTo>
                  <a:lnTo>
                    <a:pt x="172516" y="293522"/>
                  </a:lnTo>
                  <a:lnTo>
                    <a:pt x="173304" y="293674"/>
                  </a:lnTo>
                  <a:lnTo>
                    <a:pt x="174447" y="293408"/>
                  </a:lnTo>
                  <a:lnTo>
                    <a:pt x="175031" y="293065"/>
                  </a:lnTo>
                  <a:lnTo>
                    <a:pt x="174739" y="294093"/>
                  </a:lnTo>
                  <a:lnTo>
                    <a:pt x="174764" y="294919"/>
                  </a:lnTo>
                  <a:lnTo>
                    <a:pt x="174917" y="295363"/>
                  </a:lnTo>
                  <a:lnTo>
                    <a:pt x="175336" y="297992"/>
                  </a:lnTo>
                  <a:lnTo>
                    <a:pt x="177546" y="299999"/>
                  </a:lnTo>
                  <a:lnTo>
                    <a:pt x="180276" y="299948"/>
                  </a:lnTo>
                  <a:lnTo>
                    <a:pt x="180733" y="299643"/>
                  </a:lnTo>
                  <a:lnTo>
                    <a:pt x="179679" y="300380"/>
                  </a:lnTo>
                  <a:lnTo>
                    <a:pt x="179349" y="301066"/>
                  </a:lnTo>
                  <a:lnTo>
                    <a:pt x="179336" y="301802"/>
                  </a:lnTo>
                  <a:lnTo>
                    <a:pt x="178409" y="301396"/>
                  </a:lnTo>
                  <a:lnTo>
                    <a:pt x="177380" y="301231"/>
                  </a:lnTo>
                  <a:lnTo>
                    <a:pt x="176212" y="301434"/>
                  </a:lnTo>
                  <a:lnTo>
                    <a:pt x="175996" y="301421"/>
                  </a:lnTo>
                  <a:lnTo>
                    <a:pt x="173469" y="302031"/>
                  </a:lnTo>
                  <a:lnTo>
                    <a:pt x="171881" y="304317"/>
                  </a:lnTo>
                  <a:lnTo>
                    <a:pt x="171932" y="306806"/>
                  </a:lnTo>
                  <a:lnTo>
                    <a:pt x="171881" y="307568"/>
                  </a:lnTo>
                  <a:lnTo>
                    <a:pt x="172034" y="308203"/>
                  </a:lnTo>
                  <a:lnTo>
                    <a:pt x="172288" y="308635"/>
                  </a:lnTo>
                  <a:lnTo>
                    <a:pt x="173342" y="309753"/>
                  </a:lnTo>
                  <a:lnTo>
                    <a:pt x="177723" y="314337"/>
                  </a:lnTo>
                  <a:lnTo>
                    <a:pt x="178676" y="313753"/>
                  </a:lnTo>
                  <a:lnTo>
                    <a:pt x="179311" y="312762"/>
                  </a:lnTo>
                  <a:lnTo>
                    <a:pt x="179298" y="309651"/>
                  </a:lnTo>
                  <a:lnTo>
                    <a:pt x="179336" y="311581"/>
                  </a:lnTo>
                  <a:lnTo>
                    <a:pt x="180403" y="311035"/>
                  </a:lnTo>
                  <a:lnTo>
                    <a:pt x="181876" y="309702"/>
                  </a:lnTo>
                  <a:lnTo>
                    <a:pt x="182486" y="308381"/>
                  </a:lnTo>
                  <a:lnTo>
                    <a:pt x="182613" y="305943"/>
                  </a:lnTo>
                  <a:lnTo>
                    <a:pt x="182384" y="304952"/>
                  </a:lnTo>
                  <a:lnTo>
                    <a:pt x="181889" y="304139"/>
                  </a:lnTo>
                  <a:lnTo>
                    <a:pt x="182308" y="304101"/>
                  </a:lnTo>
                  <a:lnTo>
                    <a:pt x="183019" y="303885"/>
                  </a:lnTo>
                  <a:lnTo>
                    <a:pt x="183540" y="303364"/>
                  </a:lnTo>
                  <a:lnTo>
                    <a:pt x="183997" y="302247"/>
                  </a:lnTo>
                  <a:lnTo>
                    <a:pt x="184073" y="301713"/>
                  </a:lnTo>
                  <a:lnTo>
                    <a:pt x="183667" y="300316"/>
                  </a:lnTo>
                  <a:lnTo>
                    <a:pt x="182981" y="299745"/>
                  </a:lnTo>
                  <a:lnTo>
                    <a:pt x="181965" y="299516"/>
                  </a:lnTo>
                  <a:lnTo>
                    <a:pt x="182105" y="299529"/>
                  </a:lnTo>
                  <a:lnTo>
                    <a:pt x="182956" y="299199"/>
                  </a:lnTo>
                  <a:lnTo>
                    <a:pt x="183616" y="298742"/>
                  </a:lnTo>
                  <a:lnTo>
                    <a:pt x="185051" y="297167"/>
                  </a:lnTo>
                  <a:lnTo>
                    <a:pt x="185610" y="295846"/>
                  </a:lnTo>
                  <a:close/>
                </a:path>
                <a:path w="227330" h="346710">
                  <a:moveTo>
                    <a:pt x="185966" y="274815"/>
                  </a:moveTo>
                  <a:lnTo>
                    <a:pt x="185877" y="271360"/>
                  </a:lnTo>
                  <a:lnTo>
                    <a:pt x="185483" y="270459"/>
                  </a:lnTo>
                  <a:lnTo>
                    <a:pt x="184975" y="269659"/>
                  </a:lnTo>
                  <a:lnTo>
                    <a:pt x="185102" y="271754"/>
                  </a:lnTo>
                  <a:lnTo>
                    <a:pt x="184035" y="273659"/>
                  </a:lnTo>
                  <a:lnTo>
                    <a:pt x="182168" y="274662"/>
                  </a:lnTo>
                  <a:lnTo>
                    <a:pt x="182397" y="275056"/>
                  </a:lnTo>
                  <a:lnTo>
                    <a:pt x="182689" y="275932"/>
                  </a:lnTo>
                  <a:lnTo>
                    <a:pt x="182600" y="276821"/>
                  </a:lnTo>
                  <a:lnTo>
                    <a:pt x="182219" y="277583"/>
                  </a:lnTo>
                  <a:lnTo>
                    <a:pt x="184391" y="276834"/>
                  </a:lnTo>
                  <a:lnTo>
                    <a:pt x="185966" y="274815"/>
                  </a:lnTo>
                  <a:close/>
                </a:path>
                <a:path w="227330" h="346710">
                  <a:moveTo>
                    <a:pt x="187604" y="282562"/>
                  </a:moveTo>
                  <a:lnTo>
                    <a:pt x="187185" y="280771"/>
                  </a:lnTo>
                  <a:lnTo>
                    <a:pt x="185915" y="279984"/>
                  </a:lnTo>
                  <a:lnTo>
                    <a:pt x="183807" y="280492"/>
                  </a:lnTo>
                  <a:lnTo>
                    <a:pt x="183197" y="281139"/>
                  </a:lnTo>
                  <a:lnTo>
                    <a:pt x="182854" y="282308"/>
                  </a:lnTo>
                  <a:lnTo>
                    <a:pt x="182803" y="282714"/>
                  </a:lnTo>
                  <a:lnTo>
                    <a:pt x="183197" y="284403"/>
                  </a:lnTo>
                  <a:lnTo>
                    <a:pt x="184467" y="285178"/>
                  </a:lnTo>
                  <a:lnTo>
                    <a:pt x="186486" y="284708"/>
                  </a:lnTo>
                  <a:lnTo>
                    <a:pt x="187020" y="284175"/>
                  </a:lnTo>
                  <a:lnTo>
                    <a:pt x="187515" y="283070"/>
                  </a:lnTo>
                  <a:lnTo>
                    <a:pt x="187604" y="282562"/>
                  </a:lnTo>
                  <a:close/>
                </a:path>
                <a:path w="227330" h="346710">
                  <a:moveTo>
                    <a:pt x="189014" y="245579"/>
                  </a:moveTo>
                  <a:lnTo>
                    <a:pt x="188607" y="246087"/>
                  </a:lnTo>
                  <a:lnTo>
                    <a:pt x="188112" y="246532"/>
                  </a:lnTo>
                  <a:lnTo>
                    <a:pt x="186537" y="247053"/>
                  </a:lnTo>
                  <a:lnTo>
                    <a:pt x="185597" y="246913"/>
                  </a:lnTo>
                  <a:lnTo>
                    <a:pt x="184810" y="246468"/>
                  </a:lnTo>
                  <a:lnTo>
                    <a:pt x="185242" y="247116"/>
                  </a:lnTo>
                  <a:lnTo>
                    <a:pt x="185953" y="247561"/>
                  </a:lnTo>
                  <a:lnTo>
                    <a:pt x="187934" y="247523"/>
                  </a:lnTo>
                  <a:lnTo>
                    <a:pt x="188823" y="246672"/>
                  </a:lnTo>
                  <a:lnTo>
                    <a:pt x="189014" y="245579"/>
                  </a:lnTo>
                  <a:close/>
                </a:path>
                <a:path w="227330" h="346710">
                  <a:moveTo>
                    <a:pt x="192176" y="317690"/>
                  </a:moveTo>
                  <a:lnTo>
                    <a:pt x="191401" y="316903"/>
                  </a:lnTo>
                  <a:lnTo>
                    <a:pt x="188252" y="316903"/>
                  </a:lnTo>
                  <a:lnTo>
                    <a:pt x="187464" y="317690"/>
                  </a:lnTo>
                  <a:lnTo>
                    <a:pt x="187464" y="320840"/>
                  </a:lnTo>
                  <a:lnTo>
                    <a:pt x="188252" y="321627"/>
                  </a:lnTo>
                  <a:lnTo>
                    <a:pt x="191401" y="321627"/>
                  </a:lnTo>
                  <a:lnTo>
                    <a:pt x="192176" y="320840"/>
                  </a:lnTo>
                  <a:lnTo>
                    <a:pt x="192176" y="317690"/>
                  </a:lnTo>
                  <a:close/>
                </a:path>
                <a:path w="227330" h="346710">
                  <a:moveTo>
                    <a:pt x="193128" y="243001"/>
                  </a:moveTo>
                  <a:lnTo>
                    <a:pt x="192405" y="240487"/>
                  </a:lnTo>
                  <a:lnTo>
                    <a:pt x="191109" y="239776"/>
                  </a:lnTo>
                  <a:lnTo>
                    <a:pt x="189280" y="240296"/>
                  </a:lnTo>
                  <a:lnTo>
                    <a:pt x="188836" y="240677"/>
                  </a:lnTo>
                  <a:lnTo>
                    <a:pt x="188544" y="241134"/>
                  </a:lnTo>
                  <a:lnTo>
                    <a:pt x="189369" y="241973"/>
                  </a:lnTo>
                  <a:lnTo>
                    <a:pt x="189776" y="243243"/>
                  </a:lnTo>
                  <a:lnTo>
                    <a:pt x="189712" y="243903"/>
                  </a:lnTo>
                  <a:lnTo>
                    <a:pt x="189534" y="244525"/>
                  </a:lnTo>
                  <a:lnTo>
                    <a:pt x="190030" y="244754"/>
                  </a:lnTo>
                  <a:lnTo>
                    <a:pt x="190601" y="244830"/>
                  </a:lnTo>
                  <a:lnTo>
                    <a:pt x="192405" y="244309"/>
                  </a:lnTo>
                  <a:lnTo>
                    <a:pt x="193128" y="243001"/>
                  </a:lnTo>
                  <a:close/>
                </a:path>
                <a:path w="227330" h="346710">
                  <a:moveTo>
                    <a:pt x="194983" y="259435"/>
                  </a:moveTo>
                  <a:lnTo>
                    <a:pt x="194919" y="256781"/>
                  </a:lnTo>
                  <a:lnTo>
                    <a:pt x="193408" y="255346"/>
                  </a:lnTo>
                  <a:lnTo>
                    <a:pt x="191579" y="255384"/>
                  </a:lnTo>
                  <a:lnTo>
                    <a:pt x="191541" y="256781"/>
                  </a:lnTo>
                  <a:lnTo>
                    <a:pt x="191592" y="254711"/>
                  </a:lnTo>
                  <a:lnTo>
                    <a:pt x="190995" y="252628"/>
                  </a:lnTo>
                  <a:lnTo>
                    <a:pt x="190652" y="252437"/>
                  </a:lnTo>
                  <a:lnTo>
                    <a:pt x="190652" y="258064"/>
                  </a:lnTo>
                  <a:lnTo>
                    <a:pt x="188950" y="258572"/>
                  </a:lnTo>
                  <a:lnTo>
                    <a:pt x="188493" y="258572"/>
                  </a:lnTo>
                  <a:lnTo>
                    <a:pt x="188950" y="258559"/>
                  </a:lnTo>
                  <a:lnTo>
                    <a:pt x="190652" y="258064"/>
                  </a:lnTo>
                  <a:lnTo>
                    <a:pt x="190652" y="252437"/>
                  </a:lnTo>
                  <a:lnTo>
                    <a:pt x="189166" y="251612"/>
                  </a:lnTo>
                  <a:lnTo>
                    <a:pt x="185648" y="252615"/>
                  </a:lnTo>
                  <a:lnTo>
                    <a:pt x="184632" y="254457"/>
                  </a:lnTo>
                  <a:lnTo>
                    <a:pt x="185572" y="257683"/>
                  </a:lnTo>
                  <a:lnTo>
                    <a:pt x="186931" y="258572"/>
                  </a:lnTo>
                  <a:lnTo>
                    <a:pt x="188379" y="258572"/>
                  </a:lnTo>
                  <a:lnTo>
                    <a:pt x="188391" y="260604"/>
                  </a:lnTo>
                  <a:lnTo>
                    <a:pt x="189915" y="262051"/>
                  </a:lnTo>
                  <a:lnTo>
                    <a:pt x="192062" y="262001"/>
                  </a:lnTo>
                  <a:lnTo>
                    <a:pt x="192659" y="261797"/>
                  </a:lnTo>
                  <a:lnTo>
                    <a:pt x="193040" y="261340"/>
                  </a:lnTo>
                  <a:lnTo>
                    <a:pt x="193497" y="260959"/>
                  </a:lnTo>
                  <a:lnTo>
                    <a:pt x="194195" y="260756"/>
                  </a:lnTo>
                  <a:lnTo>
                    <a:pt x="194678" y="260172"/>
                  </a:lnTo>
                  <a:lnTo>
                    <a:pt x="194983" y="259435"/>
                  </a:lnTo>
                  <a:close/>
                </a:path>
                <a:path w="227330" h="346710">
                  <a:moveTo>
                    <a:pt x="195580" y="284264"/>
                  </a:moveTo>
                  <a:lnTo>
                    <a:pt x="195529" y="282181"/>
                  </a:lnTo>
                  <a:lnTo>
                    <a:pt x="195376" y="281724"/>
                  </a:lnTo>
                  <a:lnTo>
                    <a:pt x="194157" y="282117"/>
                  </a:lnTo>
                  <a:lnTo>
                    <a:pt x="192836" y="281444"/>
                  </a:lnTo>
                  <a:lnTo>
                    <a:pt x="192341" y="279895"/>
                  </a:lnTo>
                  <a:lnTo>
                    <a:pt x="192341" y="279247"/>
                  </a:lnTo>
                  <a:lnTo>
                    <a:pt x="190322" y="279260"/>
                  </a:lnTo>
                  <a:lnTo>
                    <a:pt x="188887" y="280771"/>
                  </a:lnTo>
                  <a:lnTo>
                    <a:pt x="188976" y="284429"/>
                  </a:lnTo>
                  <a:lnTo>
                    <a:pt x="190500" y="285877"/>
                  </a:lnTo>
                  <a:lnTo>
                    <a:pt x="194144" y="285788"/>
                  </a:lnTo>
                  <a:lnTo>
                    <a:pt x="195580" y="284264"/>
                  </a:lnTo>
                  <a:close/>
                </a:path>
                <a:path w="227330" h="346710">
                  <a:moveTo>
                    <a:pt x="198043" y="303568"/>
                  </a:moveTo>
                  <a:lnTo>
                    <a:pt x="197713" y="302780"/>
                  </a:lnTo>
                  <a:lnTo>
                    <a:pt x="196430" y="301485"/>
                  </a:lnTo>
                  <a:lnTo>
                    <a:pt x="195643" y="301167"/>
                  </a:lnTo>
                  <a:lnTo>
                    <a:pt x="193827" y="301167"/>
                  </a:lnTo>
                  <a:lnTo>
                    <a:pt x="193040" y="301485"/>
                  </a:lnTo>
                  <a:lnTo>
                    <a:pt x="192252" y="302285"/>
                  </a:lnTo>
                  <a:lnTo>
                    <a:pt x="192430" y="301993"/>
                  </a:lnTo>
                  <a:lnTo>
                    <a:pt x="191757" y="299123"/>
                  </a:lnTo>
                  <a:lnTo>
                    <a:pt x="190944" y="298335"/>
                  </a:lnTo>
                  <a:lnTo>
                    <a:pt x="189357" y="297713"/>
                  </a:lnTo>
                  <a:lnTo>
                    <a:pt x="188709" y="297599"/>
                  </a:lnTo>
                  <a:lnTo>
                    <a:pt x="187236" y="297954"/>
                  </a:lnTo>
                  <a:lnTo>
                    <a:pt x="186613" y="298437"/>
                  </a:lnTo>
                  <a:lnTo>
                    <a:pt x="185610" y="299808"/>
                  </a:lnTo>
                  <a:lnTo>
                    <a:pt x="185343" y="300774"/>
                  </a:lnTo>
                  <a:lnTo>
                    <a:pt x="185635" y="301955"/>
                  </a:lnTo>
                  <a:lnTo>
                    <a:pt x="186448" y="303720"/>
                  </a:lnTo>
                  <a:lnTo>
                    <a:pt x="187985" y="304584"/>
                  </a:lnTo>
                  <a:lnTo>
                    <a:pt x="191338" y="303784"/>
                  </a:lnTo>
                  <a:lnTo>
                    <a:pt x="191427" y="303644"/>
                  </a:lnTo>
                  <a:lnTo>
                    <a:pt x="191427" y="305384"/>
                  </a:lnTo>
                  <a:lnTo>
                    <a:pt x="191757" y="306171"/>
                  </a:lnTo>
                  <a:lnTo>
                    <a:pt x="193040" y="307467"/>
                  </a:lnTo>
                  <a:lnTo>
                    <a:pt x="193827" y="307784"/>
                  </a:lnTo>
                  <a:lnTo>
                    <a:pt x="195643" y="307784"/>
                  </a:lnTo>
                  <a:lnTo>
                    <a:pt x="196430" y="307467"/>
                  </a:lnTo>
                  <a:lnTo>
                    <a:pt x="197713" y="306171"/>
                  </a:lnTo>
                  <a:lnTo>
                    <a:pt x="198043" y="305384"/>
                  </a:lnTo>
                  <a:lnTo>
                    <a:pt x="198043" y="303568"/>
                  </a:lnTo>
                  <a:close/>
                </a:path>
                <a:path w="227330" h="346710">
                  <a:moveTo>
                    <a:pt x="199961" y="276745"/>
                  </a:moveTo>
                  <a:lnTo>
                    <a:pt x="199186" y="274040"/>
                  </a:lnTo>
                  <a:lnTo>
                    <a:pt x="198526" y="273342"/>
                  </a:lnTo>
                  <a:lnTo>
                    <a:pt x="197332" y="272770"/>
                  </a:lnTo>
                  <a:lnTo>
                    <a:pt x="195745" y="272618"/>
                  </a:lnTo>
                  <a:lnTo>
                    <a:pt x="193624" y="273240"/>
                  </a:lnTo>
                  <a:lnTo>
                    <a:pt x="192608" y="275069"/>
                  </a:lnTo>
                  <a:lnTo>
                    <a:pt x="193192" y="277088"/>
                  </a:lnTo>
                  <a:lnTo>
                    <a:pt x="193471" y="277520"/>
                  </a:lnTo>
                  <a:lnTo>
                    <a:pt x="193954" y="277241"/>
                  </a:lnTo>
                  <a:lnTo>
                    <a:pt x="195186" y="276834"/>
                  </a:lnTo>
                  <a:lnTo>
                    <a:pt x="196519" y="277507"/>
                  </a:lnTo>
                  <a:lnTo>
                    <a:pt x="196926" y="278752"/>
                  </a:lnTo>
                  <a:lnTo>
                    <a:pt x="196964" y="279107"/>
                  </a:lnTo>
                  <a:lnTo>
                    <a:pt x="198958" y="278587"/>
                  </a:lnTo>
                  <a:lnTo>
                    <a:pt x="199961" y="276745"/>
                  </a:lnTo>
                  <a:close/>
                </a:path>
                <a:path w="227330" h="346710">
                  <a:moveTo>
                    <a:pt x="199999" y="271818"/>
                  </a:moveTo>
                  <a:lnTo>
                    <a:pt x="199936" y="269240"/>
                  </a:lnTo>
                  <a:lnTo>
                    <a:pt x="198856" y="268211"/>
                  </a:lnTo>
                  <a:lnTo>
                    <a:pt x="196240" y="268274"/>
                  </a:lnTo>
                  <a:lnTo>
                    <a:pt x="195224" y="269354"/>
                  </a:lnTo>
                  <a:lnTo>
                    <a:pt x="195275" y="271526"/>
                  </a:lnTo>
                  <a:lnTo>
                    <a:pt x="195783" y="272237"/>
                  </a:lnTo>
                  <a:lnTo>
                    <a:pt x="196494" y="272630"/>
                  </a:lnTo>
                  <a:lnTo>
                    <a:pt x="197332" y="272770"/>
                  </a:lnTo>
                  <a:lnTo>
                    <a:pt x="197713" y="272948"/>
                  </a:lnTo>
                  <a:lnTo>
                    <a:pt x="198983" y="272897"/>
                  </a:lnTo>
                  <a:lnTo>
                    <a:pt x="199999" y="271818"/>
                  </a:lnTo>
                  <a:close/>
                </a:path>
                <a:path w="227330" h="346710">
                  <a:moveTo>
                    <a:pt x="200431" y="285216"/>
                  </a:moveTo>
                  <a:lnTo>
                    <a:pt x="199644" y="284429"/>
                  </a:lnTo>
                  <a:lnTo>
                    <a:pt x="196507" y="284429"/>
                  </a:lnTo>
                  <a:lnTo>
                    <a:pt x="195719" y="285216"/>
                  </a:lnTo>
                  <a:lnTo>
                    <a:pt x="195719" y="288366"/>
                  </a:lnTo>
                  <a:lnTo>
                    <a:pt x="196443" y="289090"/>
                  </a:lnTo>
                  <a:lnTo>
                    <a:pt x="193700" y="289090"/>
                  </a:lnTo>
                  <a:lnTo>
                    <a:pt x="192925" y="289877"/>
                  </a:lnTo>
                  <a:lnTo>
                    <a:pt x="192925" y="293014"/>
                  </a:lnTo>
                  <a:lnTo>
                    <a:pt x="193700" y="293801"/>
                  </a:lnTo>
                  <a:lnTo>
                    <a:pt x="196837" y="293801"/>
                  </a:lnTo>
                  <a:lnTo>
                    <a:pt x="197624" y="293014"/>
                  </a:lnTo>
                  <a:lnTo>
                    <a:pt x="197624" y="289877"/>
                  </a:lnTo>
                  <a:lnTo>
                    <a:pt x="196900" y="289153"/>
                  </a:lnTo>
                  <a:lnTo>
                    <a:pt x="199644" y="289153"/>
                  </a:lnTo>
                  <a:lnTo>
                    <a:pt x="200431" y="288366"/>
                  </a:lnTo>
                  <a:lnTo>
                    <a:pt x="200431" y="285216"/>
                  </a:lnTo>
                  <a:close/>
                </a:path>
                <a:path w="227330" h="346710">
                  <a:moveTo>
                    <a:pt x="203581" y="316471"/>
                  </a:moveTo>
                  <a:lnTo>
                    <a:pt x="202209" y="310667"/>
                  </a:lnTo>
                  <a:lnTo>
                    <a:pt x="199301" y="308876"/>
                  </a:lnTo>
                  <a:lnTo>
                    <a:pt x="193484" y="310261"/>
                  </a:lnTo>
                  <a:lnTo>
                    <a:pt x="191693" y="313182"/>
                  </a:lnTo>
                  <a:lnTo>
                    <a:pt x="192493" y="316598"/>
                  </a:lnTo>
                  <a:lnTo>
                    <a:pt x="198132" y="320294"/>
                  </a:lnTo>
                  <a:lnTo>
                    <a:pt x="201815" y="319366"/>
                  </a:lnTo>
                  <a:lnTo>
                    <a:pt x="203581" y="316471"/>
                  </a:lnTo>
                  <a:close/>
                </a:path>
                <a:path w="227330" h="346710">
                  <a:moveTo>
                    <a:pt x="204343" y="260070"/>
                  </a:moveTo>
                  <a:lnTo>
                    <a:pt x="203555" y="259283"/>
                  </a:lnTo>
                  <a:lnTo>
                    <a:pt x="200418" y="259283"/>
                  </a:lnTo>
                  <a:lnTo>
                    <a:pt x="199631" y="260070"/>
                  </a:lnTo>
                  <a:lnTo>
                    <a:pt x="199631" y="263220"/>
                  </a:lnTo>
                  <a:lnTo>
                    <a:pt x="200418" y="264007"/>
                  </a:lnTo>
                  <a:lnTo>
                    <a:pt x="203555" y="264007"/>
                  </a:lnTo>
                  <a:lnTo>
                    <a:pt x="204343" y="263220"/>
                  </a:lnTo>
                  <a:lnTo>
                    <a:pt x="204343" y="260070"/>
                  </a:lnTo>
                  <a:close/>
                </a:path>
                <a:path w="227330" h="346710">
                  <a:moveTo>
                    <a:pt x="206209" y="290550"/>
                  </a:moveTo>
                  <a:lnTo>
                    <a:pt x="205422" y="289763"/>
                  </a:lnTo>
                  <a:lnTo>
                    <a:pt x="202285" y="289763"/>
                  </a:lnTo>
                  <a:lnTo>
                    <a:pt x="201498" y="290550"/>
                  </a:lnTo>
                  <a:lnTo>
                    <a:pt x="201498" y="293700"/>
                  </a:lnTo>
                  <a:lnTo>
                    <a:pt x="202285" y="294487"/>
                  </a:lnTo>
                  <a:lnTo>
                    <a:pt x="205422" y="294487"/>
                  </a:lnTo>
                  <a:lnTo>
                    <a:pt x="206209" y="293700"/>
                  </a:lnTo>
                  <a:lnTo>
                    <a:pt x="206209" y="290550"/>
                  </a:lnTo>
                  <a:close/>
                </a:path>
                <a:path w="227330" h="346710">
                  <a:moveTo>
                    <a:pt x="207759" y="337832"/>
                  </a:moveTo>
                  <a:lnTo>
                    <a:pt x="206578" y="332828"/>
                  </a:lnTo>
                  <a:lnTo>
                    <a:pt x="204584" y="331292"/>
                  </a:lnTo>
                  <a:lnTo>
                    <a:pt x="201193" y="331012"/>
                  </a:lnTo>
                  <a:lnTo>
                    <a:pt x="198882" y="331571"/>
                  </a:lnTo>
                  <a:lnTo>
                    <a:pt x="197624" y="332816"/>
                  </a:lnTo>
                  <a:lnTo>
                    <a:pt x="196989" y="334352"/>
                  </a:lnTo>
                  <a:lnTo>
                    <a:pt x="203796" y="341388"/>
                  </a:lnTo>
                  <a:lnTo>
                    <a:pt x="206260" y="340410"/>
                  </a:lnTo>
                  <a:lnTo>
                    <a:pt x="207759" y="337832"/>
                  </a:lnTo>
                  <a:close/>
                </a:path>
                <a:path w="227330" h="346710">
                  <a:moveTo>
                    <a:pt x="208991" y="298069"/>
                  </a:moveTo>
                  <a:lnTo>
                    <a:pt x="208673" y="297281"/>
                  </a:lnTo>
                  <a:lnTo>
                    <a:pt x="207378" y="295986"/>
                  </a:lnTo>
                  <a:lnTo>
                    <a:pt x="206603" y="295668"/>
                  </a:lnTo>
                  <a:lnTo>
                    <a:pt x="204774" y="295668"/>
                  </a:lnTo>
                  <a:lnTo>
                    <a:pt x="204000" y="295986"/>
                  </a:lnTo>
                  <a:lnTo>
                    <a:pt x="202704" y="297281"/>
                  </a:lnTo>
                  <a:lnTo>
                    <a:pt x="202387" y="298069"/>
                  </a:lnTo>
                  <a:lnTo>
                    <a:pt x="202387" y="299897"/>
                  </a:lnTo>
                  <a:lnTo>
                    <a:pt x="202704" y="300685"/>
                  </a:lnTo>
                  <a:lnTo>
                    <a:pt x="204000" y="301967"/>
                  </a:lnTo>
                  <a:lnTo>
                    <a:pt x="204774" y="302298"/>
                  </a:lnTo>
                  <a:lnTo>
                    <a:pt x="206603" y="302298"/>
                  </a:lnTo>
                  <a:lnTo>
                    <a:pt x="207378" y="301967"/>
                  </a:lnTo>
                  <a:lnTo>
                    <a:pt x="208673" y="300685"/>
                  </a:lnTo>
                  <a:lnTo>
                    <a:pt x="208991" y="299897"/>
                  </a:lnTo>
                  <a:lnTo>
                    <a:pt x="208991" y="298069"/>
                  </a:lnTo>
                  <a:close/>
                </a:path>
                <a:path w="227330" h="346710">
                  <a:moveTo>
                    <a:pt x="214490" y="321259"/>
                  </a:moveTo>
                  <a:lnTo>
                    <a:pt x="214172" y="320471"/>
                  </a:lnTo>
                  <a:lnTo>
                    <a:pt x="212877" y="319176"/>
                  </a:lnTo>
                  <a:lnTo>
                    <a:pt x="212102" y="318858"/>
                  </a:lnTo>
                  <a:lnTo>
                    <a:pt x="210273" y="318858"/>
                  </a:lnTo>
                  <a:lnTo>
                    <a:pt x="209499" y="319176"/>
                  </a:lnTo>
                  <a:lnTo>
                    <a:pt x="208203" y="320471"/>
                  </a:lnTo>
                  <a:lnTo>
                    <a:pt x="207886" y="321259"/>
                  </a:lnTo>
                  <a:lnTo>
                    <a:pt x="207886" y="323088"/>
                  </a:lnTo>
                  <a:lnTo>
                    <a:pt x="208203" y="323862"/>
                  </a:lnTo>
                  <a:lnTo>
                    <a:pt x="209499" y="325158"/>
                  </a:lnTo>
                  <a:lnTo>
                    <a:pt x="210273" y="325488"/>
                  </a:lnTo>
                  <a:lnTo>
                    <a:pt x="212102" y="325488"/>
                  </a:lnTo>
                  <a:lnTo>
                    <a:pt x="212877" y="325158"/>
                  </a:lnTo>
                  <a:lnTo>
                    <a:pt x="214172" y="323862"/>
                  </a:lnTo>
                  <a:lnTo>
                    <a:pt x="214490" y="323088"/>
                  </a:lnTo>
                  <a:lnTo>
                    <a:pt x="214490" y="321259"/>
                  </a:lnTo>
                  <a:close/>
                </a:path>
                <a:path w="227330" h="346710">
                  <a:moveTo>
                    <a:pt x="216331" y="307809"/>
                  </a:moveTo>
                  <a:lnTo>
                    <a:pt x="215544" y="307022"/>
                  </a:lnTo>
                  <a:lnTo>
                    <a:pt x="212407" y="307022"/>
                  </a:lnTo>
                  <a:lnTo>
                    <a:pt x="211620" y="307809"/>
                  </a:lnTo>
                  <a:lnTo>
                    <a:pt x="211620" y="310959"/>
                  </a:lnTo>
                  <a:lnTo>
                    <a:pt x="212407" y="311746"/>
                  </a:lnTo>
                  <a:lnTo>
                    <a:pt x="215544" y="311746"/>
                  </a:lnTo>
                  <a:lnTo>
                    <a:pt x="216331" y="310959"/>
                  </a:lnTo>
                  <a:lnTo>
                    <a:pt x="216331" y="307809"/>
                  </a:lnTo>
                  <a:close/>
                </a:path>
                <a:path w="227330" h="346710">
                  <a:moveTo>
                    <a:pt x="221488" y="342214"/>
                  </a:moveTo>
                  <a:lnTo>
                    <a:pt x="221170" y="341426"/>
                  </a:lnTo>
                  <a:lnTo>
                    <a:pt x="219875" y="340131"/>
                  </a:lnTo>
                  <a:lnTo>
                    <a:pt x="219087" y="339813"/>
                  </a:lnTo>
                  <a:lnTo>
                    <a:pt x="217271" y="339813"/>
                  </a:lnTo>
                  <a:lnTo>
                    <a:pt x="216484" y="340131"/>
                  </a:lnTo>
                  <a:lnTo>
                    <a:pt x="215201" y="341426"/>
                  </a:lnTo>
                  <a:lnTo>
                    <a:pt x="214871" y="342214"/>
                  </a:lnTo>
                  <a:lnTo>
                    <a:pt x="214871" y="344043"/>
                  </a:lnTo>
                  <a:lnTo>
                    <a:pt x="215201" y="344830"/>
                  </a:lnTo>
                  <a:lnTo>
                    <a:pt x="216484" y="346113"/>
                  </a:lnTo>
                  <a:lnTo>
                    <a:pt x="217271" y="346443"/>
                  </a:lnTo>
                  <a:lnTo>
                    <a:pt x="219087" y="346443"/>
                  </a:lnTo>
                  <a:lnTo>
                    <a:pt x="219875" y="346113"/>
                  </a:lnTo>
                  <a:lnTo>
                    <a:pt x="221170" y="344830"/>
                  </a:lnTo>
                  <a:lnTo>
                    <a:pt x="221488" y="344043"/>
                  </a:lnTo>
                  <a:lnTo>
                    <a:pt x="221488" y="342214"/>
                  </a:lnTo>
                  <a:close/>
                </a:path>
                <a:path w="227330" h="346710">
                  <a:moveTo>
                    <a:pt x="227114" y="329780"/>
                  </a:moveTo>
                  <a:lnTo>
                    <a:pt x="226656" y="327850"/>
                  </a:lnTo>
                  <a:lnTo>
                    <a:pt x="226123" y="327304"/>
                  </a:lnTo>
                  <a:lnTo>
                    <a:pt x="225005" y="326821"/>
                  </a:lnTo>
                  <a:lnTo>
                    <a:pt x="224510" y="326732"/>
                  </a:lnTo>
                  <a:lnTo>
                    <a:pt x="222732" y="327152"/>
                  </a:lnTo>
                  <a:lnTo>
                    <a:pt x="221945" y="328422"/>
                  </a:lnTo>
                  <a:lnTo>
                    <a:pt x="222554" y="330974"/>
                  </a:lnTo>
                  <a:lnTo>
                    <a:pt x="223824" y="331749"/>
                  </a:lnTo>
                  <a:lnTo>
                    <a:pt x="225310" y="331343"/>
                  </a:lnTo>
                  <a:lnTo>
                    <a:pt x="226428" y="330936"/>
                  </a:lnTo>
                  <a:lnTo>
                    <a:pt x="227114" y="329780"/>
                  </a:lnTo>
                  <a:close/>
                </a:path>
              </a:pathLst>
            </a:custGeom>
            <a:solidFill>
              <a:srgbClr val="7BB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04668" y="4798059"/>
              <a:ext cx="113664" cy="226060"/>
            </a:xfrm>
            <a:custGeom>
              <a:avLst/>
              <a:gdLst/>
              <a:ahLst/>
              <a:cxnLst/>
              <a:rect l="l" t="t" r="r" b="b"/>
              <a:pathLst>
                <a:path w="113664" h="226060">
                  <a:moveTo>
                    <a:pt x="4800" y="89331"/>
                  </a:moveTo>
                  <a:lnTo>
                    <a:pt x="4686" y="86728"/>
                  </a:lnTo>
                  <a:lnTo>
                    <a:pt x="3594" y="85712"/>
                  </a:lnTo>
                  <a:lnTo>
                    <a:pt x="2006" y="85775"/>
                  </a:lnTo>
                  <a:lnTo>
                    <a:pt x="609" y="86334"/>
                  </a:lnTo>
                  <a:lnTo>
                    <a:pt x="0" y="87210"/>
                  </a:lnTo>
                  <a:lnTo>
                    <a:pt x="38" y="88226"/>
                  </a:lnTo>
                  <a:lnTo>
                    <a:pt x="355" y="89700"/>
                  </a:lnTo>
                  <a:lnTo>
                    <a:pt x="1320" y="90538"/>
                  </a:lnTo>
                  <a:lnTo>
                    <a:pt x="3784" y="90436"/>
                  </a:lnTo>
                  <a:lnTo>
                    <a:pt x="4800" y="89331"/>
                  </a:lnTo>
                  <a:close/>
                </a:path>
                <a:path w="113664" h="226060">
                  <a:moveTo>
                    <a:pt x="11480" y="69456"/>
                  </a:moveTo>
                  <a:lnTo>
                    <a:pt x="11404" y="67818"/>
                  </a:lnTo>
                  <a:lnTo>
                    <a:pt x="10312" y="66802"/>
                  </a:lnTo>
                  <a:lnTo>
                    <a:pt x="8712" y="66865"/>
                  </a:lnTo>
                  <a:lnTo>
                    <a:pt x="7594" y="67310"/>
                  </a:lnTo>
                  <a:lnTo>
                    <a:pt x="7150" y="67779"/>
                  </a:lnTo>
                  <a:lnTo>
                    <a:pt x="6743" y="68999"/>
                  </a:lnTo>
                  <a:lnTo>
                    <a:pt x="6807" y="70624"/>
                  </a:lnTo>
                  <a:lnTo>
                    <a:pt x="7899" y="71628"/>
                  </a:lnTo>
                  <a:lnTo>
                    <a:pt x="10172" y="71539"/>
                  </a:lnTo>
                  <a:lnTo>
                    <a:pt x="10972" y="70916"/>
                  </a:lnTo>
                  <a:lnTo>
                    <a:pt x="11480" y="69456"/>
                  </a:lnTo>
                  <a:close/>
                </a:path>
                <a:path w="113664" h="226060">
                  <a:moveTo>
                    <a:pt x="14808" y="105054"/>
                  </a:moveTo>
                  <a:lnTo>
                    <a:pt x="11341" y="101053"/>
                  </a:lnTo>
                  <a:lnTo>
                    <a:pt x="10299" y="101092"/>
                  </a:lnTo>
                  <a:lnTo>
                    <a:pt x="9436" y="101650"/>
                  </a:lnTo>
                  <a:lnTo>
                    <a:pt x="8420" y="103009"/>
                  </a:lnTo>
                  <a:lnTo>
                    <a:pt x="8140" y="103708"/>
                  </a:lnTo>
                  <a:lnTo>
                    <a:pt x="8255" y="106324"/>
                  </a:lnTo>
                  <a:lnTo>
                    <a:pt x="9791" y="107734"/>
                  </a:lnTo>
                  <a:lnTo>
                    <a:pt x="12611" y="107632"/>
                  </a:lnTo>
                  <a:lnTo>
                    <a:pt x="13462" y="107124"/>
                  </a:lnTo>
                  <a:lnTo>
                    <a:pt x="14503" y="105803"/>
                  </a:lnTo>
                  <a:lnTo>
                    <a:pt x="14808" y="105054"/>
                  </a:lnTo>
                  <a:close/>
                </a:path>
                <a:path w="113664" h="226060">
                  <a:moveTo>
                    <a:pt x="20129" y="119875"/>
                  </a:moveTo>
                  <a:lnTo>
                    <a:pt x="20078" y="118694"/>
                  </a:lnTo>
                  <a:lnTo>
                    <a:pt x="19494" y="117919"/>
                  </a:lnTo>
                  <a:lnTo>
                    <a:pt x="18034" y="117348"/>
                  </a:lnTo>
                  <a:lnTo>
                    <a:pt x="16370" y="117424"/>
                  </a:lnTo>
                  <a:lnTo>
                    <a:pt x="15354" y="118516"/>
                  </a:lnTo>
                  <a:lnTo>
                    <a:pt x="15468" y="121119"/>
                  </a:lnTo>
                  <a:lnTo>
                    <a:pt x="16560" y="122148"/>
                  </a:lnTo>
                  <a:lnTo>
                    <a:pt x="18910" y="122047"/>
                  </a:lnTo>
                  <a:lnTo>
                    <a:pt x="19735" y="121310"/>
                  </a:lnTo>
                  <a:lnTo>
                    <a:pt x="20129" y="119875"/>
                  </a:lnTo>
                  <a:close/>
                </a:path>
                <a:path w="113664" h="226060">
                  <a:moveTo>
                    <a:pt x="20751" y="66662"/>
                  </a:moveTo>
                  <a:lnTo>
                    <a:pt x="20535" y="64770"/>
                  </a:lnTo>
                  <a:lnTo>
                    <a:pt x="19507" y="63690"/>
                  </a:lnTo>
                  <a:lnTo>
                    <a:pt x="17449" y="63220"/>
                  </a:lnTo>
                  <a:lnTo>
                    <a:pt x="15227" y="63474"/>
                  </a:lnTo>
                  <a:lnTo>
                    <a:pt x="13931" y="65112"/>
                  </a:lnTo>
                  <a:lnTo>
                    <a:pt x="14262" y="68122"/>
                  </a:lnTo>
                  <a:lnTo>
                    <a:pt x="15036" y="69037"/>
                  </a:lnTo>
                  <a:lnTo>
                    <a:pt x="16446" y="69710"/>
                  </a:lnTo>
                  <a:lnTo>
                    <a:pt x="17792" y="69850"/>
                  </a:lnTo>
                  <a:lnTo>
                    <a:pt x="19138" y="69697"/>
                  </a:lnTo>
                  <a:lnTo>
                    <a:pt x="20180" y="68757"/>
                  </a:lnTo>
                  <a:lnTo>
                    <a:pt x="20701" y="67119"/>
                  </a:lnTo>
                  <a:lnTo>
                    <a:pt x="20751" y="66662"/>
                  </a:lnTo>
                  <a:close/>
                </a:path>
                <a:path w="113664" h="226060">
                  <a:moveTo>
                    <a:pt x="21450" y="81114"/>
                  </a:moveTo>
                  <a:lnTo>
                    <a:pt x="21374" y="79286"/>
                  </a:lnTo>
                  <a:lnTo>
                    <a:pt x="19824" y="77863"/>
                  </a:lnTo>
                  <a:lnTo>
                    <a:pt x="16192" y="78003"/>
                  </a:lnTo>
                  <a:lnTo>
                    <a:pt x="14770" y="79552"/>
                  </a:lnTo>
                  <a:lnTo>
                    <a:pt x="14859" y="81699"/>
                  </a:lnTo>
                  <a:lnTo>
                    <a:pt x="15519" y="83642"/>
                  </a:lnTo>
                  <a:lnTo>
                    <a:pt x="16776" y="84620"/>
                  </a:lnTo>
                  <a:lnTo>
                    <a:pt x="19875" y="84493"/>
                  </a:lnTo>
                  <a:lnTo>
                    <a:pt x="21094" y="83286"/>
                  </a:lnTo>
                  <a:lnTo>
                    <a:pt x="21450" y="81114"/>
                  </a:lnTo>
                  <a:close/>
                </a:path>
                <a:path w="113664" h="226060">
                  <a:moveTo>
                    <a:pt x="23749" y="55232"/>
                  </a:moveTo>
                  <a:lnTo>
                    <a:pt x="23418" y="54457"/>
                  </a:lnTo>
                  <a:lnTo>
                    <a:pt x="22136" y="53162"/>
                  </a:lnTo>
                  <a:lnTo>
                    <a:pt x="21348" y="52832"/>
                  </a:lnTo>
                  <a:lnTo>
                    <a:pt x="19519" y="52832"/>
                  </a:lnTo>
                  <a:lnTo>
                    <a:pt x="18745" y="53162"/>
                  </a:lnTo>
                  <a:lnTo>
                    <a:pt x="17449" y="54457"/>
                  </a:lnTo>
                  <a:lnTo>
                    <a:pt x="17132" y="55232"/>
                  </a:lnTo>
                  <a:lnTo>
                    <a:pt x="17132" y="57061"/>
                  </a:lnTo>
                  <a:lnTo>
                    <a:pt x="17449" y="57848"/>
                  </a:lnTo>
                  <a:lnTo>
                    <a:pt x="18745" y="59143"/>
                  </a:lnTo>
                  <a:lnTo>
                    <a:pt x="19519" y="59461"/>
                  </a:lnTo>
                  <a:lnTo>
                    <a:pt x="21348" y="59461"/>
                  </a:lnTo>
                  <a:lnTo>
                    <a:pt x="22136" y="59143"/>
                  </a:lnTo>
                  <a:lnTo>
                    <a:pt x="23418" y="57848"/>
                  </a:lnTo>
                  <a:lnTo>
                    <a:pt x="23749" y="57061"/>
                  </a:lnTo>
                  <a:lnTo>
                    <a:pt x="23749" y="55232"/>
                  </a:lnTo>
                  <a:close/>
                </a:path>
                <a:path w="113664" h="226060">
                  <a:moveTo>
                    <a:pt x="26174" y="18059"/>
                  </a:moveTo>
                  <a:lnTo>
                    <a:pt x="25946" y="15621"/>
                  </a:lnTo>
                  <a:lnTo>
                    <a:pt x="24295" y="14325"/>
                  </a:lnTo>
                  <a:lnTo>
                    <a:pt x="20840" y="14719"/>
                  </a:lnTo>
                  <a:lnTo>
                    <a:pt x="19659" y="16116"/>
                  </a:lnTo>
                  <a:lnTo>
                    <a:pt x="19583" y="18186"/>
                  </a:lnTo>
                  <a:lnTo>
                    <a:pt x="19659" y="18859"/>
                  </a:lnTo>
                  <a:lnTo>
                    <a:pt x="19964" y="19418"/>
                  </a:lnTo>
                  <a:lnTo>
                    <a:pt x="20955" y="20612"/>
                  </a:lnTo>
                  <a:lnTo>
                    <a:pt x="21818" y="21043"/>
                  </a:lnTo>
                  <a:lnTo>
                    <a:pt x="22783" y="21069"/>
                  </a:lnTo>
                  <a:lnTo>
                    <a:pt x="23139" y="20154"/>
                  </a:lnTo>
                  <a:lnTo>
                    <a:pt x="23850" y="19392"/>
                  </a:lnTo>
                  <a:lnTo>
                    <a:pt x="25209" y="18986"/>
                  </a:lnTo>
                  <a:lnTo>
                    <a:pt x="25908" y="18999"/>
                  </a:lnTo>
                  <a:lnTo>
                    <a:pt x="26174" y="18059"/>
                  </a:lnTo>
                  <a:close/>
                </a:path>
                <a:path w="113664" h="226060">
                  <a:moveTo>
                    <a:pt x="29743" y="43014"/>
                  </a:moveTo>
                  <a:lnTo>
                    <a:pt x="29629" y="40449"/>
                  </a:lnTo>
                  <a:lnTo>
                    <a:pt x="28536" y="39433"/>
                  </a:lnTo>
                  <a:lnTo>
                    <a:pt x="26822" y="39497"/>
                  </a:lnTo>
                  <a:lnTo>
                    <a:pt x="25641" y="40144"/>
                  </a:lnTo>
                  <a:lnTo>
                    <a:pt x="25273" y="40614"/>
                  </a:lnTo>
                  <a:lnTo>
                    <a:pt x="25095" y="41198"/>
                  </a:lnTo>
                  <a:lnTo>
                    <a:pt x="25615" y="42100"/>
                  </a:lnTo>
                  <a:lnTo>
                    <a:pt x="24409" y="40208"/>
                  </a:lnTo>
                  <a:lnTo>
                    <a:pt x="23266" y="39585"/>
                  </a:lnTo>
                  <a:lnTo>
                    <a:pt x="21437" y="39801"/>
                  </a:lnTo>
                  <a:lnTo>
                    <a:pt x="19558" y="41059"/>
                  </a:lnTo>
                  <a:lnTo>
                    <a:pt x="18973" y="42164"/>
                  </a:lnTo>
                  <a:lnTo>
                    <a:pt x="19126" y="43573"/>
                  </a:lnTo>
                  <a:lnTo>
                    <a:pt x="21767" y="46228"/>
                  </a:lnTo>
                  <a:lnTo>
                    <a:pt x="21805" y="44843"/>
                  </a:lnTo>
                  <a:lnTo>
                    <a:pt x="22682" y="43573"/>
                  </a:lnTo>
                  <a:lnTo>
                    <a:pt x="24599" y="42989"/>
                  </a:lnTo>
                  <a:lnTo>
                    <a:pt x="25641" y="43103"/>
                  </a:lnTo>
                  <a:lnTo>
                    <a:pt x="25666" y="42684"/>
                  </a:lnTo>
                  <a:lnTo>
                    <a:pt x="25692" y="42811"/>
                  </a:lnTo>
                  <a:lnTo>
                    <a:pt x="25641" y="43103"/>
                  </a:lnTo>
                  <a:lnTo>
                    <a:pt x="26365" y="43243"/>
                  </a:lnTo>
                  <a:lnTo>
                    <a:pt x="27051" y="43611"/>
                  </a:lnTo>
                  <a:lnTo>
                    <a:pt x="27533" y="44183"/>
                  </a:lnTo>
                  <a:lnTo>
                    <a:pt x="28778" y="44069"/>
                  </a:lnTo>
                  <a:lnTo>
                    <a:pt x="29743" y="43014"/>
                  </a:lnTo>
                  <a:close/>
                </a:path>
                <a:path w="113664" h="226060">
                  <a:moveTo>
                    <a:pt x="30607" y="155498"/>
                  </a:moveTo>
                  <a:lnTo>
                    <a:pt x="30556" y="154343"/>
                  </a:lnTo>
                  <a:lnTo>
                    <a:pt x="30048" y="152806"/>
                  </a:lnTo>
                  <a:lnTo>
                    <a:pt x="28829" y="151955"/>
                  </a:lnTo>
                  <a:lnTo>
                    <a:pt x="26708" y="151904"/>
                  </a:lnTo>
                  <a:lnTo>
                    <a:pt x="24587" y="152615"/>
                  </a:lnTo>
                  <a:lnTo>
                    <a:pt x="23647" y="154482"/>
                  </a:lnTo>
                  <a:lnTo>
                    <a:pt x="24371" y="156718"/>
                  </a:lnTo>
                  <a:lnTo>
                    <a:pt x="25844" y="158343"/>
                  </a:lnTo>
                  <a:lnTo>
                    <a:pt x="27139" y="158737"/>
                  </a:lnTo>
                  <a:lnTo>
                    <a:pt x="29527" y="157949"/>
                  </a:lnTo>
                  <a:lnTo>
                    <a:pt x="30276" y="156984"/>
                  </a:lnTo>
                  <a:lnTo>
                    <a:pt x="30607" y="155498"/>
                  </a:lnTo>
                  <a:close/>
                </a:path>
                <a:path w="113664" h="226060">
                  <a:moveTo>
                    <a:pt x="32740" y="140042"/>
                  </a:moveTo>
                  <a:lnTo>
                    <a:pt x="32181" y="138315"/>
                  </a:lnTo>
                  <a:lnTo>
                    <a:pt x="30886" y="137248"/>
                  </a:lnTo>
                  <a:lnTo>
                    <a:pt x="30149" y="137071"/>
                  </a:lnTo>
                  <a:lnTo>
                    <a:pt x="29413" y="137287"/>
                  </a:lnTo>
                  <a:lnTo>
                    <a:pt x="28117" y="137693"/>
                  </a:lnTo>
                  <a:lnTo>
                    <a:pt x="27444" y="139026"/>
                  </a:lnTo>
                  <a:lnTo>
                    <a:pt x="28270" y="141262"/>
                  </a:lnTo>
                  <a:lnTo>
                    <a:pt x="29044" y="141820"/>
                  </a:lnTo>
                  <a:lnTo>
                    <a:pt x="30518" y="141871"/>
                  </a:lnTo>
                  <a:lnTo>
                    <a:pt x="32067" y="141376"/>
                  </a:lnTo>
                  <a:lnTo>
                    <a:pt x="32740" y="140042"/>
                  </a:lnTo>
                  <a:close/>
                </a:path>
                <a:path w="113664" h="226060">
                  <a:moveTo>
                    <a:pt x="35039" y="98780"/>
                  </a:moveTo>
                  <a:lnTo>
                    <a:pt x="34925" y="96024"/>
                  </a:lnTo>
                  <a:lnTo>
                    <a:pt x="34683" y="95351"/>
                  </a:lnTo>
                  <a:lnTo>
                    <a:pt x="34302" y="93814"/>
                  </a:lnTo>
                  <a:lnTo>
                    <a:pt x="33324" y="92583"/>
                  </a:lnTo>
                  <a:lnTo>
                    <a:pt x="31165" y="91465"/>
                  </a:lnTo>
                  <a:lnTo>
                    <a:pt x="30302" y="91173"/>
                  </a:lnTo>
                  <a:lnTo>
                    <a:pt x="27101" y="91313"/>
                  </a:lnTo>
                  <a:lnTo>
                    <a:pt x="25247" y="92735"/>
                  </a:lnTo>
                  <a:lnTo>
                    <a:pt x="24244" y="95364"/>
                  </a:lnTo>
                  <a:lnTo>
                    <a:pt x="24117" y="96088"/>
                  </a:lnTo>
                  <a:lnTo>
                    <a:pt x="24155" y="97028"/>
                  </a:lnTo>
                  <a:lnTo>
                    <a:pt x="24257" y="97332"/>
                  </a:lnTo>
                  <a:lnTo>
                    <a:pt x="24460" y="98793"/>
                  </a:lnTo>
                  <a:lnTo>
                    <a:pt x="25196" y="100025"/>
                  </a:lnTo>
                  <a:lnTo>
                    <a:pt x="27266" y="101612"/>
                  </a:lnTo>
                  <a:lnTo>
                    <a:pt x="28448" y="102095"/>
                  </a:lnTo>
                  <a:lnTo>
                    <a:pt x="30391" y="102019"/>
                  </a:lnTo>
                  <a:lnTo>
                    <a:pt x="33591" y="100787"/>
                  </a:lnTo>
                  <a:lnTo>
                    <a:pt x="35039" y="98780"/>
                  </a:lnTo>
                  <a:close/>
                </a:path>
                <a:path w="113664" h="226060">
                  <a:moveTo>
                    <a:pt x="37033" y="118414"/>
                  </a:moveTo>
                  <a:lnTo>
                    <a:pt x="36893" y="114757"/>
                  </a:lnTo>
                  <a:lnTo>
                    <a:pt x="35356" y="113334"/>
                  </a:lnTo>
                  <a:lnTo>
                    <a:pt x="32588" y="113449"/>
                  </a:lnTo>
                  <a:lnTo>
                    <a:pt x="31750" y="113906"/>
                  </a:lnTo>
                  <a:lnTo>
                    <a:pt x="30645" y="115189"/>
                  </a:lnTo>
                  <a:lnTo>
                    <a:pt x="30327" y="115989"/>
                  </a:lnTo>
                  <a:lnTo>
                    <a:pt x="30416" y="118262"/>
                  </a:lnTo>
                  <a:lnTo>
                    <a:pt x="31356" y="119418"/>
                  </a:lnTo>
                  <a:lnTo>
                    <a:pt x="33375" y="120053"/>
                  </a:lnTo>
                  <a:lnTo>
                    <a:pt x="35623" y="119964"/>
                  </a:lnTo>
                  <a:lnTo>
                    <a:pt x="37033" y="118414"/>
                  </a:lnTo>
                  <a:close/>
                </a:path>
                <a:path w="113664" h="226060">
                  <a:moveTo>
                    <a:pt x="37261" y="71882"/>
                  </a:moveTo>
                  <a:lnTo>
                    <a:pt x="37134" y="68795"/>
                  </a:lnTo>
                  <a:lnTo>
                    <a:pt x="36791" y="65773"/>
                  </a:lnTo>
                  <a:lnTo>
                    <a:pt x="34404" y="63588"/>
                  </a:lnTo>
                  <a:lnTo>
                    <a:pt x="30924" y="63728"/>
                  </a:lnTo>
                  <a:lnTo>
                    <a:pt x="26441" y="68707"/>
                  </a:lnTo>
                  <a:lnTo>
                    <a:pt x="26327" y="68999"/>
                  </a:lnTo>
                  <a:lnTo>
                    <a:pt x="26428" y="71374"/>
                  </a:lnTo>
                  <a:lnTo>
                    <a:pt x="27673" y="73037"/>
                  </a:lnTo>
                  <a:lnTo>
                    <a:pt x="29845" y="74129"/>
                  </a:lnTo>
                  <a:lnTo>
                    <a:pt x="31584" y="74549"/>
                  </a:lnTo>
                  <a:lnTo>
                    <a:pt x="34950" y="74409"/>
                  </a:lnTo>
                  <a:lnTo>
                    <a:pt x="37261" y="71882"/>
                  </a:lnTo>
                  <a:close/>
                </a:path>
                <a:path w="113664" h="226060">
                  <a:moveTo>
                    <a:pt x="40360" y="29057"/>
                  </a:moveTo>
                  <a:lnTo>
                    <a:pt x="39903" y="26352"/>
                  </a:lnTo>
                  <a:lnTo>
                    <a:pt x="37528" y="24447"/>
                  </a:lnTo>
                  <a:lnTo>
                    <a:pt x="34683" y="24574"/>
                  </a:lnTo>
                  <a:lnTo>
                    <a:pt x="34467" y="24549"/>
                  </a:lnTo>
                  <a:lnTo>
                    <a:pt x="29552" y="29248"/>
                  </a:lnTo>
                  <a:lnTo>
                    <a:pt x="29756" y="31038"/>
                  </a:lnTo>
                  <a:lnTo>
                    <a:pt x="30975" y="34023"/>
                  </a:lnTo>
                  <a:lnTo>
                    <a:pt x="33032" y="35445"/>
                  </a:lnTo>
                  <a:lnTo>
                    <a:pt x="35394" y="35306"/>
                  </a:lnTo>
                  <a:lnTo>
                    <a:pt x="34925" y="32626"/>
                  </a:lnTo>
                  <a:lnTo>
                    <a:pt x="36436" y="29972"/>
                  </a:lnTo>
                  <a:lnTo>
                    <a:pt x="39522" y="29044"/>
                  </a:lnTo>
                  <a:lnTo>
                    <a:pt x="40360" y="29057"/>
                  </a:lnTo>
                  <a:close/>
                </a:path>
                <a:path w="113664" h="226060">
                  <a:moveTo>
                    <a:pt x="41465" y="55841"/>
                  </a:moveTo>
                  <a:lnTo>
                    <a:pt x="41363" y="53467"/>
                  </a:lnTo>
                  <a:lnTo>
                    <a:pt x="39827" y="52044"/>
                  </a:lnTo>
                  <a:lnTo>
                    <a:pt x="37757" y="52133"/>
                  </a:lnTo>
                  <a:lnTo>
                    <a:pt x="36664" y="52489"/>
                  </a:lnTo>
                  <a:lnTo>
                    <a:pt x="38557" y="53149"/>
                  </a:lnTo>
                  <a:lnTo>
                    <a:pt x="40005" y="54800"/>
                  </a:lnTo>
                  <a:lnTo>
                    <a:pt x="40297" y="57289"/>
                  </a:lnTo>
                  <a:lnTo>
                    <a:pt x="40157" y="57975"/>
                  </a:lnTo>
                  <a:lnTo>
                    <a:pt x="40652" y="57543"/>
                  </a:lnTo>
                  <a:lnTo>
                    <a:pt x="41313" y="56337"/>
                  </a:lnTo>
                  <a:lnTo>
                    <a:pt x="41465" y="55841"/>
                  </a:lnTo>
                  <a:close/>
                </a:path>
                <a:path w="113664" h="226060">
                  <a:moveTo>
                    <a:pt x="43929" y="78714"/>
                  </a:moveTo>
                  <a:lnTo>
                    <a:pt x="40563" y="73926"/>
                  </a:lnTo>
                  <a:lnTo>
                    <a:pt x="38252" y="74193"/>
                  </a:lnTo>
                  <a:lnTo>
                    <a:pt x="36944" y="75831"/>
                  </a:lnTo>
                  <a:lnTo>
                    <a:pt x="37223" y="78193"/>
                  </a:lnTo>
                  <a:lnTo>
                    <a:pt x="38201" y="79806"/>
                  </a:lnTo>
                  <a:lnTo>
                    <a:pt x="38912" y="80289"/>
                  </a:lnTo>
                  <a:lnTo>
                    <a:pt x="40449" y="80606"/>
                  </a:lnTo>
                  <a:lnTo>
                    <a:pt x="42621" y="80365"/>
                  </a:lnTo>
                  <a:lnTo>
                    <a:pt x="43929" y="78714"/>
                  </a:lnTo>
                  <a:close/>
                </a:path>
                <a:path w="113664" h="226060">
                  <a:moveTo>
                    <a:pt x="43954" y="17246"/>
                  </a:moveTo>
                  <a:lnTo>
                    <a:pt x="43561" y="13716"/>
                  </a:lnTo>
                  <a:lnTo>
                    <a:pt x="42062" y="12496"/>
                  </a:lnTo>
                  <a:lnTo>
                    <a:pt x="39928" y="12547"/>
                  </a:lnTo>
                  <a:lnTo>
                    <a:pt x="38760" y="12903"/>
                  </a:lnTo>
                  <a:lnTo>
                    <a:pt x="38049" y="13474"/>
                  </a:lnTo>
                  <a:lnTo>
                    <a:pt x="37299" y="14846"/>
                  </a:lnTo>
                  <a:lnTo>
                    <a:pt x="37109" y="15481"/>
                  </a:lnTo>
                  <a:lnTo>
                    <a:pt x="37261" y="16891"/>
                  </a:lnTo>
                  <a:lnTo>
                    <a:pt x="37604" y="17487"/>
                  </a:lnTo>
                  <a:lnTo>
                    <a:pt x="38735" y="18757"/>
                  </a:lnTo>
                  <a:lnTo>
                    <a:pt x="39738" y="19227"/>
                  </a:lnTo>
                  <a:lnTo>
                    <a:pt x="42659" y="18897"/>
                  </a:lnTo>
                  <a:lnTo>
                    <a:pt x="43954" y="17246"/>
                  </a:lnTo>
                  <a:close/>
                </a:path>
                <a:path w="113664" h="226060">
                  <a:moveTo>
                    <a:pt x="44361" y="128130"/>
                  </a:moveTo>
                  <a:lnTo>
                    <a:pt x="43586" y="127342"/>
                  </a:lnTo>
                  <a:lnTo>
                    <a:pt x="40436" y="127342"/>
                  </a:lnTo>
                  <a:lnTo>
                    <a:pt x="39649" y="128130"/>
                  </a:lnTo>
                  <a:lnTo>
                    <a:pt x="39649" y="130263"/>
                  </a:lnTo>
                  <a:lnTo>
                    <a:pt x="39141" y="129781"/>
                  </a:lnTo>
                  <a:lnTo>
                    <a:pt x="35585" y="132295"/>
                  </a:lnTo>
                  <a:lnTo>
                    <a:pt x="35610" y="132905"/>
                  </a:lnTo>
                  <a:lnTo>
                    <a:pt x="35877" y="133426"/>
                  </a:lnTo>
                  <a:lnTo>
                    <a:pt x="36715" y="134302"/>
                  </a:lnTo>
                  <a:lnTo>
                    <a:pt x="37338" y="134581"/>
                  </a:lnTo>
                  <a:lnTo>
                    <a:pt x="39331" y="134505"/>
                  </a:lnTo>
                  <a:lnTo>
                    <a:pt x="40347" y="133400"/>
                  </a:lnTo>
                  <a:lnTo>
                    <a:pt x="40271" y="131914"/>
                  </a:lnTo>
                  <a:lnTo>
                    <a:pt x="40436" y="132067"/>
                  </a:lnTo>
                  <a:lnTo>
                    <a:pt x="43586" y="132067"/>
                  </a:lnTo>
                  <a:lnTo>
                    <a:pt x="44361" y="131279"/>
                  </a:lnTo>
                  <a:lnTo>
                    <a:pt x="44361" y="128130"/>
                  </a:lnTo>
                  <a:close/>
                </a:path>
                <a:path w="113664" h="226060">
                  <a:moveTo>
                    <a:pt x="47205" y="163817"/>
                  </a:moveTo>
                  <a:lnTo>
                    <a:pt x="46151" y="161074"/>
                  </a:lnTo>
                  <a:lnTo>
                    <a:pt x="44881" y="159981"/>
                  </a:lnTo>
                  <a:lnTo>
                    <a:pt x="42329" y="159181"/>
                  </a:lnTo>
                  <a:lnTo>
                    <a:pt x="41351" y="159118"/>
                  </a:lnTo>
                  <a:lnTo>
                    <a:pt x="40068" y="159410"/>
                  </a:lnTo>
                  <a:lnTo>
                    <a:pt x="37236" y="160350"/>
                  </a:lnTo>
                  <a:lnTo>
                    <a:pt x="35687" y="163410"/>
                  </a:lnTo>
                  <a:lnTo>
                    <a:pt x="36664" y="166382"/>
                  </a:lnTo>
                  <a:lnTo>
                    <a:pt x="36817" y="166598"/>
                  </a:lnTo>
                  <a:lnTo>
                    <a:pt x="37515" y="168300"/>
                  </a:lnTo>
                  <a:lnTo>
                    <a:pt x="38976" y="169430"/>
                  </a:lnTo>
                  <a:lnTo>
                    <a:pt x="41579" y="169976"/>
                  </a:lnTo>
                  <a:lnTo>
                    <a:pt x="42506" y="170027"/>
                  </a:lnTo>
                  <a:lnTo>
                    <a:pt x="43929" y="169557"/>
                  </a:lnTo>
                  <a:lnTo>
                    <a:pt x="45161" y="168694"/>
                  </a:lnTo>
                  <a:lnTo>
                    <a:pt x="46393" y="167271"/>
                  </a:lnTo>
                  <a:lnTo>
                    <a:pt x="46774" y="166522"/>
                  </a:lnTo>
                  <a:lnTo>
                    <a:pt x="47155" y="164769"/>
                  </a:lnTo>
                  <a:lnTo>
                    <a:pt x="47205" y="163817"/>
                  </a:lnTo>
                  <a:close/>
                </a:path>
                <a:path w="113664" h="226060">
                  <a:moveTo>
                    <a:pt x="47815" y="150114"/>
                  </a:moveTo>
                  <a:lnTo>
                    <a:pt x="47269" y="148437"/>
                  </a:lnTo>
                  <a:lnTo>
                    <a:pt x="46456" y="146989"/>
                  </a:lnTo>
                  <a:lnTo>
                    <a:pt x="45275" y="146329"/>
                  </a:lnTo>
                  <a:lnTo>
                    <a:pt x="43434" y="146405"/>
                  </a:lnTo>
                  <a:lnTo>
                    <a:pt x="42697" y="146659"/>
                  </a:lnTo>
                  <a:lnTo>
                    <a:pt x="41948" y="147218"/>
                  </a:lnTo>
                  <a:lnTo>
                    <a:pt x="41122" y="147993"/>
                  </a:lnTo>
                  <a:lnTo>
                    <a:pt x="40754" y="149161"/>
                  </a:lnTo>
                  <a:lnTo>
                    <a:pt x="41046" y="150685"/>
                  </a:lnTo>
                  <a:lnTo>
                    <a:pt x="41338" y="151561"/>
                  </a:lnTo>
                  <a:lnTo>
                    <a:pt x="41973" y="152234"/>
                  </a:lnTo>
                  <a:lnTo>
                    <a:pt x="43497" y="152984"/>
                  </a:lnTo>
                  <a:lnTo>
                    <a:pt x="44373" y="153073"/>
                  </a:lnTo>
                  <a:lnTo>
                    <a:pt x="45453" y="152717"/>
                  </a:lnTo>
                  <a:lnTo>
                    <a:pt x="47142" y="151650"/>
                  </a:lnTo>
                  <a:lnTo>
                    <a:pt x="47815" y="150114"/>
                  </a:lnTo>
                  <a:close/>
                </a:path>
                <a:path w="113664" h="226060">
                  <a:moveTo>
                    <a:pt x="52476" y="190576"/>
                  </a:moveTo>
                  <a:lnTo>
                    <a:pt x="51346" y="187109"/>
                  </a:lnTo>
                  <a:lnTo>
                    <a:pt x="48285" y="185559"/>
                  </a:lnTo>
                  <a:lnTo>
                    <a:pt x="44945" y="186664"/>
                  </a:lnTo>
                  <a:lnTo>
                    <a:pt x="43840" y="187413"/>
                  </a:lnTo>
                  <a:lnTo>
                    <a:pt x="51206" y="195046"/>
                  </a:lnTo>
                  <a:lnTo>
                    <a:pt x="51752" y="194398"/>
                  </a:lnTo>
                  <a:lnTo>
                    <a:pt x="52133" y="193636"/>
                  </a:lnTo>
                  <a:lnTo>
                    <a:pt x="52476" y="192163"/>
                  </a:lnTo>
                  <a:lnTo>
                    <a:pt x="52476" y="190576"/>
                  </a:lnTo>
                  <a:close/>
                </a:path>
                <a:path w="113664" h="226060">
                  <a:moveTo>
                    <a:pt x="55473" y="128587"/>
                  </a:moveTo>
                  <a:lnTo>
                    <a:pt x="55321" y="124929"/>
                  </a:lnTo>
                  <a:lnTo>
                    <a:pt x="53784" y="123520"/>
                  </a:lnTo>
                  <a:lnTo>
                    <a:pt x="50317" y="123659"/>
                  </a:lnTo>
                  <a:lnTo>
                    <a:pt x="49060" y="124942"/>
                  </a:lnTo>
                  <a:lnTo>
                    <a:pt x="48856" y="126707"/>
                  </a:lnTo>
                  <a:lnTo>
                    <a:pt x="48793" y="127038"/>
                  </a:lnTo>
                  <a:lnTo>
                    <a:pt x="48831" y="127952"/>
                  </a:lnTo>
                  <a:lnTo>
                    <a:pt x="49250" y="128765"/>
                  </a:lnTo>
                  <a:lnTo>
                    <a:pt x="50507" y="129921"/>
                  </a:lnTo>
                  <a:lnTo>
                    <a:pt x="51333" y="130251"/>
                  </a:lnTo>
                  <a:lnTo>
                    <a:pt x="54051" y="130136"/>
                  </a:lnTo>
                  <a:lnTo>
                    <a:pt x="55473" y="128587"/>
                  </a:lnTo>
                  <a:close/>
                </a:path>
                <a:path w="113664" h="226060">
                  <a:moveTo>
                    <a:pt x="55968" y="88938"/>
                  </a:moveTo>
                  <a:lnTo>
                    <a:pt x="55803" y="84836"/>
                  </a:lnTo>
                  <a:lnTo>
                    <a:pt x="55346" y="83870"/>
                  </a:lnTo>
                  <a:lnTo>
                    <a:pt x="53695" y="81635"/>
                  </a:lnTo>
                  <a:lnTo>
                    <a:pt x="52095" y="80683"/>
                  </a:lnTo>
                  <a:lnTo>
                    <a:pt x="49872" y="80772"/>
                  </a:lnTo>
                  <a:lnTo>
                    <a:pt x="48856" y="81102"/>
                  </a:lnTo>
                  <a:lnTo>
                    <a:pt x="48463" y="81127"/>
                  </a:lnTo>
                  <a:lnTo>
                    <a:pt x="46228" y="82207"/>
                  </a:lnTo>
                  <a:lnTo>
                    <a:pt x="44958" y="84162"/>
                  </a:lnTo>
                  <a:lnTo>
                    <a:pt x="45173" y="89382"/>
                  </a:lnTo>
                  <a:lnTo>
                    <a:pt x="47688" y="91706"/>
                  </a:lnTo>
                  <a:lnTo>
                    <a:pt x="53657" y="91465"/>
                  </a:lnTo>
                  <a:lnTo>
                    <a:pt x="55968" y="88938"/>
                  </a:lnTo>
                  <a:close/>
                </a:path>
                <a:path w="113664" h="226060">
                  <a:moveTo>
                    <a:pt x="56959" y="113347"/>
                  </a:moveTo>
                  <a:lnTo>
                    <a:pt x="56718" y="107378"/>
                  </a:lnTo>
                  <a:lnTo>
                    <a:pt x="54203" y="105041"/>
                  </a:lnTo>
                  <a:lnTo>
                    <a:pt x="48234" y="105283"/>
                  </a:lnTo>
                  <a:lnTo>
                    <a:pt x="45910" y="107810"/>
                  </a:lnTo>
                  <a:lnTo>
                    <a:pt x="46050" y="110972"/>
                  </a:lnTo>
                  <a:lnTo>
                    <a:pt x="46139" y="111264"/>
                  </a:lnTo>
                  <a:lnTo>
                    <a:pt x="46342" y="112788"/>
                  </a:lnTo>
                  <a:lnTo>
                    <a:pt x="47155" y="114058"/>
                  </a:lnTo>
                  <a:lnTo>
                    <a:pt x="49276" y="115595"/>
                  </a:lnTo>
                  <a:lnTo>
                    <a:pt x="50393" y="116039"/>
                  </a:lnTo>
                  <a:lnTo>
                    <a:pt x="54635" y="115874"/>
                  </a:lnTo>
                  <a:lnTo>
                    <a:pt x="56959" y="113347"/>
                  </a:lnTo>
                  <a:close/>
                </a:path>
                <a:path w="113664" h="226060">
                  <a:moveTo>
                    <a:pt x="58940" y="3263"/>
                  </a:moveTo>
                  <a:lnTo>
                    <a:pt x="58737" y="1409"/>
                  </a:lnTo>
                  <a:lnTo>
                    <a:pt x="57531" y="304"/>
                  </a:lnTo>
                  <a:lnTo>
                    <a:pt x="55537" y="0"/>
                  </a:lnTo>
                  <a:lnTo>
                    <a:pt x="54241" y="139"/>
                  </a:lnTo>
                  <a:lnTo>
                    <a:pt x="53428" y="723"/>
                  </a:lnTo>
                  <a:lnTo>
                    <a:pt x="52908" y="1498"/>
                  </a:lnTo>
                  <a:lnTo>
                    <a:pt x="53441" y="1981"/>
                  </a:lnTo>
                  <a:lnTo>
                    <a:pt x="53848" y="2590"/>
                  </a:lnTo>
                  <a:lnTo>
                    <a:pt x="54140" y="4229"/>
                  </a:lnTo>
                  <a:lnTo>
                    <a:pt x="53911" y="5092"/>
                  </a:lnTo>
                  <a:lnTo>
                    <a:pt x="53454" y="5778"/>
                  </a:lnTo>
                  <a:lnTo>
                    <a:pt x="54127" y="6388"/>
                  </a:lnTo>
                  <a:lnTo>
                    <a:pt x="55029" y="6731"/>
                  </a:lnTo>
                  <a:lnTo>
                    <a:pt x="57492" y="6438"/>
                  </a:lnTo>
                  <a:lnTo>
                    <a:pt x="58597" y="5283"/>
                  </a:lnTo>
                  <a:lnTo>
                    <a:pt x="58940" y="3263"/>
                  </a:lnTo>
                  <a:close/>
                </a:path>
                <a:path w="113664" h="226060">
                  <a:moveTo>
                    <a:pt x="60210" y="135039"/>
                  </a:moveTo>
                  <a:lnTo>
                    <a:pt x="59080" y="131572"/>
                  </a:lnTo>
                  <a:lnTo>
                    <a:pt x="57213" y="130619"/>
                  </a:lnTo>
                  <a:lnTo>
                    <a:pt x="54178" y="131610"/>
                  </a:lnTo>
                  <a:lnTo>
                    <a:pt x="53327" y="132778"/>
                  </a:lnTo>
                  <a:lnTo>
                    <a:pt x="53174" y="134480"/>
                  </a:lnTo>
                  <a:lnTo>
                    <a:pt x="53365" y="135369"/>
                  </a:lnTo>
                  <a:lnTo>
                    <a:pt x="53733" y="136499"/>
                  </a:lnTo>
                  <a:lnTo>
                    <a:pt x="54660" y="137236"/>
                  </a:lnTo>
                  <a:lnTo>
                    <a:pt x="56324" y="137642"/>
                  </a:lnTo>
                  <a:lnTo>
                    <a:pt x="56921" y="137680"/>
                  </a:lnTo>
                  <a:lnTo>
                    <a:pt x="59270" y="136918"/>
                  </a:lnTo>
                  <a:lnTo>
                    <a:pt x="60210" y="135039"/>
                  </a:lnTo>
                  <a:close/>
                </a:path>
                <a:path w="113664" h="226060">
                  <a:moveTo>
                    <a:pt x="60299" y="62141"/>
                  </a:moveTo>
                  <a:lnTo>
                    <a:pt x="60134" y="57746"/>
                  </a:lnTo>
                  <a:lnTo>
                    <a:pt x="57607" y="55422"/>
                  </a:lnTo>
                  <a:lnTo>
                    <a:pt x="51638" y="55664"/>
                  </a:lnTo>
                  <a:lnTo>
                    <a:pt x="49326" y="58178"/>
                  </a:lnTo>
                  <a:lnTo>
                    <a:pt x="49542" y="63741"/>
                  </a:lnTo>
                  <a:lnTo>
                    <a:pt x="51447" y="65709"/>
                  </a:lnTo>
                  <a:lnTo>
                    <a:pt x="53860" y="66179"/>
                  </a:lnTo>
                  <a:lnTo>
                    <a:pt x="54571" y="65417"/>
                  </a:lnTo>
                  <a:lnTo>
                    <a:pt x="55499" y="64897"/>
                  </a:lnTo>
                  <a:lnTo>
                    <a:pt x="56832" y="64503"/>
                  </a:lnTo>
                  <a:lnTo>
                    <a:pt x="57531" y="64427"/>
                  </a:lnTo>
                  <a:lnTo>
                    <a:pt x="58826" y="64630"/>
                  </a:lnTo>
                  <a:lnTo>
                    <a:pt x="59791" y="63423"/>
                  </a:lnTo>
                  <a:lnTo>
                    <a:pt x="60299" y="62141"/>
                  </a:lnTo>
                  <a:close/>
                </a:path>
                <a:path w="113664" h="226060">
                  <a:moveTo>
                    <a:pt x="62052" y="22910"/>
                  </a:moveTo>
                  <a:lnTo>
                    <a:pt x="61442" y="23507"/>
                  </a:lnTo>
                  <a:lnTo>
                    <a:pt x="60744" y="24015"/>
                  </a:lnTo>
                  <a:lnTo>
                    <a:pt x="56997" y="25133"/>
                  </a:lnTo>
                  <a:lnTo>
                    <a:pt x="54000" y="23495"/>
                  </a:lnTo>
                  <a:lnTo>
                    <a:pt x="52717" y="19189"/>
                  </a:lnTo>
                  <a:lnTo>
                    <a:pt x="52908" y="17716"/>
                  </a:lnTo>
                  <a:lnTo>
                    <a:pt x="53568" y="16510"/>
                  </a:lnTo>
                  <a:lnTo>
                    <a:pt x="52793" y="17348"/>
                  </a:lnTo>
                  <a:lnTo>
                    <a:pt x="52362" y="18427"/>
                  </a:lnTo>
                  <a:lnTo>
                    <a:pt x="52209" y="19989"/>
                  </a:lnTo>
                  <a:lnTo>
                    <a:pt x="52108" y="20345"/>
                  </a:lnTo>
                  <a:lnTo>
                    <a:pt x="52489" y="23698"/>
                  </a:lnTo>
                  <a:lnTo>
                    <a:pt x="55168" y="25844"/>
                  </a:lnTo>
                  <a:lnTo>
                    <a:pt x="59855" y="25298"/>
                  </a:lnTo>
                  <a:lnTo>
                    <a:pt x="61214" y="24282"/>
                  </a:lnTo>
                  <a:lnTo>
                    <a:pt x="62052" y="22910"/>
                  </a:lnTo>
                  <a:close/>
                </a:path>
                <a:path w="113664" h="226060">
                  <a:moveTo>
                    <a:pt x="67246" y="149948"/>
                  </a:moveTo>
                  <a:lnTo>
                    <a:pt x="66255" y="146748"/>
                  </a:lnTo>
                  <a:lnTo>
                    <a:pt x="64592" y="145478"/>
                  </a:lnTo>
                  <a:lnTo>
                    <a:pt x="61836" y="144970"/>
                  </a:lnTo>
                  <a:lnTo>
                    <a:pt x="60947" y="144957"/>
                  </a:lnTo>
                  <a:lnTo>
                    <a:pt x="58978" y="145592"/>
                  </a:lnTo>
                  <a:lnTo>
                    <a:pt x="58166" y="146329"/>
                  </a:lnTo>
                  <a:lnTo>
                    <a:pt x="56946" y="147955"/>
                  </a:lnTo>
                  <a:lnTo>
                    <a:pt x="56515" y="148818"/>
                  </a:lnTo>
                  <a:lnTo>
                    <a:pt x="56337" y="150380"/>
                  </a:lnTo>
                  <a:lnTo>
                    <a:pt x="56591" y="151726"/>
                  </a:lnTo>
                  <a:lnTo>
                    <a:pt x="56616" y="152082"/>
                  </a:lnTo>
                  <a:lnTo>
                    <a:pt x="56807" y="152666"/>
                  </a:lnTo>
                  <a:lnTo>
                    <a:pt x="58445" y="154889"/>
                  </a:lnTo>
                  <a:lnTo>
                    <a:pt x="59867" y="155689"/>
                  </a:lnTo>
                  <a:lnTo>
                    <a:pt x="61810" y="155803"/>
                  </a:lnTo>
                  <a:lnTo>
                    <a:pt x="62852" y="155600"/>
                  </a:lnTo>
                  <a:lnTo>
                    <a:pt x="63144" y="155638"/>
                  </a:lnTo>
                  <a:lnTo>
                    <a:pt x="64973" y="155028"/>
                  </a:lnTo>
                  <a:lnTo>
                    <a:pt x="66065" y="153911"/>
                  </a:lnTo>
                  <a:lnTo>
                    <a:pt x="66738" y="152400"/>
                  </a:lnTo>
                  <a:lnTo>
                    <a:pt x="67144" y="151041"/>
                  </a:lnTo>
                  <a:lnTo>
                    <a:pt x="67246" y="149948"/>
                  </a:lnTo>
                  <a:close/>
                </a:path>
                <a:path w="113664" h="226060">
                  <a:moveTo>
                    <a:pt x="69240" y="54940"/>
                  </a:moveTo>
                  <a:lnTo>
                    <a:pt x="68656" y="54508"/>
                  </a:lnTo>
                  <a:lnTo>
                    <a:pt x="67945" y="54229"/>
                  </a:lnTo>
                  <a:lnTo>
                    <a:pt x="65328" y="54330"/>
                  </a:lnTo>
                  <a:lnTo>
                    <a:pt x="63919" y="55867"/>
                  </a:lnTo>
                  <a:lnTo>
                    <a:pt x="64058" y="59524"/>
                  </a:lnTo>
                  <a:lnTo>
                    <a:pt x="65595" y="60947"/>
                  </a:lnTo>
                  <a:lnTo>
                    <a:pt x="67424" y="60871"/>
                  </a:lnTo>
                  <a:lnTo>
                    <a:pt x="67970" y="60744"/>
                  </a:lnTo>
                  <a:lnTo>
                    <a:pt x="67424" y="60325"/>
                  </a:lnTo>
                  <a:lnTo>
                    <a:pt x="66967" y="59791"/>
                  </a:lnTo>
                  <a:lnTo>
                    <a:pt x="66243" y="57327"/>
                  </a:lnTo>
                  <a:lnTo>
                    <a:pt x="67233" y="55486"/>
                  </a:lnTo>
                  <a:lnTo>
                    <a:pt x="69240" y="54940"/>
                  </a:lnTo>
                  <a:close/>
                </a:path>
                <a:path w="113664" h="226060">
                  <a:moveTo>
                    <a:pt x="69621" y="38709"/>
                  </a:moveTo>
                  <a:lnTo>
                    <a:pt x="69570" y="37414"/>
                  </a:lnTo>
                  <a:lnTo>
                    <a:pt x="68478" y="36398"/>
                  </a:lnTo>
                  <a:lnTo>
                    <a:pt x="66586" y="36474"/>
                  </a:lnTo>
                  <a:lnTo>
                    <a:pt x="66078" y="36728"/>
                  </a:lnTo>
                  <a:lnTo>
                    <a:pt x="65671" y="37109"/>
                  </a:lnTo>
                  <a:lnTo>
                    <a:pt x="67208" y="37223"/>
                  </a:lnTo>
                  <a:lnTo>
                    <a:pt x="68618" y="37985"/>
                  </a:lnTo>
                  <a:lnTo>
                    <a:pt x="69545" y="39217"/>
                  </a:lnTo>
                  <a:lnTo>
                    <a:pt x="69621" y="38709"/>
                  </a:lnTo>
                  <a:close/>
                </a:path>
                <a:path w="113664" h="226060">
                  <a:moveTo>
                    <a:pt x="70104" y="127469"/>
                  </a:moveTo>
                  <a:lnTo>
                    <a:pt x="69850" y="124815"/>
                  </a:lnTo>
                  <a:lnTo>
                    <a:pt x="70015" y="125971"/>
                  </a:lnTo>
                  <a:lnTo>
                    <a:pt x="70040" y="125298"/>
                  </a:lnTo>
                  <a:lnTo>
                    <a:pt x="69850" y="124764"/>
                  </a:lnTo>
                  <a:lnTo>
                    <a:pt x="69519" y="123710"/>
                  </a:lnTo>
                  <a:lnTo>
                    <a:pt x="69316" y="123609"/>
                  </a:lnTo>
                  <a:lnTo>
                    <a:pt x="69316" y="124294"/>
                  </a:lnTo>
                  <a:lnTo>
                    <a:pt x="68834" y="123863"/>
                  </a:lnTo>
                  <a:lnTo>
                    <a:pt x="69316" y="124294"/>
                  </a:lnTo>
                  <a:lnTo>
                    <a:pt x="69316" y="123609"/>
                  </a:lnTo>
                  <a:lnTo>
                    <a:pt x="68186" y="123037"/>
                  </a:lnTo>
                  <a:lnTo>
                    <a:pt x="65849" y="123812"/>
                  </a:lnTo>
                  <a:lnTo>
                    <a:pt x="65227" y="124917"/>
                  </a:lnTo>
                  <a:lnTo>
                    <a:pt x="65379" y="125945"/>
                  </a:lnTo>
                  <a:lnTo>
                    <a:pt x="65341" y="126365"/>
                  </a:lnTo>
                  <a:lnTo>
                    <a:pt x="65405" y="127660"/>
                  </a:lnTo>
                  <a:lnTo>
                    <a:pt x="66509" y="128676"/>
                  </a:lnTo>
                  <a:lnTo>
                    <a:pt x="69100" y="128574"/>
                  </a:lnTo>
                  <a:lnTo>
                    <a:pt x="70104" y="127469"/>
                  </a:lnTo>
                  <a:close/>
                </a:path>
                <a:path w="113664" h="226060">
                  <a:moveTo>
                    <a:pt x="71221" y="186105"/>
                  </a:moveTo>
                  <a:lnTo>
                    <a:pt x="71069" y="185254"/>
                  </a:lnTo>
                  <a:lnTo>
                    <a:pt x="71107" y="185102"/>
                  </a:lnTo>
                  <a:lnTo>
                    <a:pt x="70497" y="183083"/>
                  </a:lnTo>
                  <a:lnTo>
                    <a:pt x="69189" y="181902"/>
                  </a:lnTo>
                  <a:lnTo>
                    <a:pt x="66967" y="181063"/>
                  </a:lnTo>
                  <a:lnTo>
                    <a:pt x="66078" y="181025"/>
                  </a:lnTo>
                  <a:lnTo>
                    <a:pt x="66243" y="180962"/>
                  </a:lnTo>
                  <a:lnTo>
                    <a:pt x="69024" y="179158"/>
                  </a:lnTo>
                  <a:lnTo>
                    <a:pt x="69875" y="177292"/>
                  </a:lnTo>
                  <a:lnTo>
                    <a:pt x="69634" y="174929"/>
                  </a:lnTo>
                  <a:lnTo>
                    <a:pt x="69659" y="174548"/>
                  </a:lnTo>
                  <a:lnTo>
                    <a:pt x="69456" y="173913"/>
                  </a:lnTo>
                  <a:lnTo>
                    <a:pt x="67691" y="171018"/>
                  </a:lnTo>
                  <a:lnTo>
                    <a:pt x="65163" y="169913"/>
                  </a:lnTo>
                  <a:lnTo>
                    <a:pt x="62230" y="170878"/>
                  </a:lnTo>
                  <a:lnTo>
                    <a:pt x="60299" y="172212"/>
                  </a:lnTo>
                  <a:lnTo>
                    <a:pt x="59537" y="173342"/>
                  </a:lnTo>
                  <a:lnTo>
                    <a:pt x="59042" y="175450"/>
                  </a:lnTo>
                  <a:lnTo>
                    <a:pt x="59093" y="176999"/>
                  </a:lnTo>
                  <a:lnTo>
                    <a:pt x="59994" y="179768"/>
                  </a:lnTo>
                  <a:lnTo>
                    <a:pt x="62001" y="181152"/>
                  </a:lnTo>
                  <a:lnTo>
                    <a:pt x="64185" y="181241"/>
                  </a:lnTo>
                  <a:lnTo>
                    <a:pt x="61874" y="182003"/>
                  </a:lnTo>
                  <a:lnTo>
                    <a:pt x="60477" y="184175"/>
                  </a:lnTo>
                  <a:lnTo>
                    <a:pt x="60528" y="187413"/>
                  </a:lnTo>
                  <a:lnTo>
                    <a:pt x="61252" y="189915"/>
                  </a:lnTo>
                  <a:lnTo>
                    <a:pt x="62966" y="191300"/>
                  </a:lnTo>
                  <a:lnTo>
                    <a:pt x="65722" y="191782"/>
                  </a:lnTo>
                  <a:lnTo>
                    <a:pt x="66535" y="191795"/>
                  </a:lnTo>
                  <a:lnTo>
                    <a:pt x="67945" y="191389"/>
                  </a:lnTo>
                  <a:lnTo>
                    <a:pt x="70065" y="189941"/>
                  </a:lnTo>
                  <a:lnTo>
                    <a:pt x="70827" y="188760"/>
                  </a:lnTo>
                  <a:lnTo>
                    <a:pt x="71221" y="186766"/>
                  </a:lnTo>
                  <a:lnTo>
                    <a:pt x="71221" y="186105"/>
                  </a:lnTo>
                  <a:close/>
                </a:path>
                <a:path w="113664" h="226060">
                  <a:moveTo>
                    <a:pt x="72783" y="111036"/>
                  </a:moveTo>
                  <a:lnTo>
                    <a:pt x="72466" y="110261"/>
                  </a:lnTo>
                  <a:lnTo>
                    <a:pt x="71170" y="108966"/>
                  </a:lnTo>
                  <a:lnTo>
                    <a:pt x="70396" y="108635"/>
                  </a:lnTo>
                  <a:lnTo>
                    <a:pt x="68567" y="108635"/>
                  </a:lnTo>
                  <a:lnTo>
                    <a:pt x="67792" y="108966"/>
                  </a:lnTo>
                  <a:lnTo>
                    <a:pt x="66497" y="110261"/>
                  </a:lnTo>
                  <a:lnTo>
                    <a:pt x="66179" y="111036"/>
                  </a:lnTo>
                  <a:lnTo>
                    <a:pt x="66179" y="112864"/>
                  </a:lnTo>
                  <a:lnTo>
                    <a:pt x="66497" y="113652"/>
                  </a:lnTo>
                  <a:lnTo>
                    <a:pt x="67792" y="114947"/>
                  </a:lnTo>
                  <a:lnTo>
                    <a:pt x="68567" y="115265"/>
                  </a:lnTo>
                  <a:lnTo>
                    <a:pt x="70396" y="115265"/>
                  </a:lnTo>
                  <a:lnTo>
                    <a:pt x="71170" y="114947"/>
                  </a:lnTo>
                  <a:lnTo>
                    <a:pt x="72466" y="113652"/>
                  </a:lnTo>
                  <a:lnTo>
                    <a:pt x="72783" y="112864"/>
                  </a:lnTo>
                  <a:lnTo>
                    <a:pt x="72783" y="111036"/>
                  </a:lnTo>
                  <a:close/>
                </a:path>
                <a:path w="113664" h="226060">
                  <a:moveTo>
                    <a:pt x="73190" y="17272"/>
                  </a:moveTo>
                  <a:lnTo>
                    <a:pt x="72910" y="14935"/>
                  </a:lnTo>
                  <a:lnTo>
                    <a:pt x="72453" y="14046"/>
                  </a:lnTo>
                  <a:lnTo>
                    <a:pt x="72009" y="14427"/>
                  </a:lnTo>
                  <a:lnTo>
                    <a:pt x="71513" y="14732"/>
                  </a:lnTo>
                  <a:lnTo>
                    <a:pt x="69557" y="15074"/>
                  </a:lnTo>
                  <a:lnTo>
                    <a:pt x="68262" y="14452"/>
                  </a:lnTo>
                  <a:lnTo>
                    <a:pt x="67564" y="13373"/>
                  </a:lnTo>
                  <a:lnTo>
                    <a:pt x="66776" y="14071"/>
                  </a:lnTo>
                  <a:lnTo>
                    <a:pt x="66281" y="15074"/>
                  </a:lnTo>
                  <a:lnTo>
                    <a:pt x="66611" y="18021"/>
                  </a:lnTo>
                  <a:lnTo>
                    <a:pt x="68262" y="19329"/>
                  </a:lnTo>
                  <a:lnTo>
                    <a:pt x="71882" y="18910"/>
                  </a:lnTo>
                  <a:lnTo>
                    <a:pt x="73190" y="17272"/>
                  </a:lnTo>
                  <a:close/>
                </a:path>
                <a:path w="113664" h="226060">
                  <a:moveTo>
                    <a:pt x="76111" y="142811"/>
                  </a:moveTo>
                  <a:lnTo>
                    <a:pt x="75793" y="142036"/>
                  </a:lnTo>
                  <a:lnTo>
                    <a:pt x="74498" y="140741"/>
                  </a:lnTo>
                  <a:lnTo>
                    <a:pt x="73723" y="140411"/>
                  </a:lnTo>
                  <a:lnTo>
                    <a:pt x="71894" y="140411"/>
                  </a:lnTo>
                  <a:lnTo>
                    <a:pt x="71120" y="140741"/>
                  </a:lnTo>
                  <a:lnTo>
                    <a:pt x="69824" y="142036"/>
                  </a:lnTo>
                  <a:lnTo>
                    <a:pt x="69507" y="142811"/>
                  </a:lnTo>
                  <a:lnTo>
                    <a:pt x="69507" y="144640"/>
                  </a:lnTo>
                  <a:lnTo>
                    <a:pt x="69824" y="145427"/>
                  </a:lnTo>
                  <a:lnTo>
                    <a:pt x="71120" y="146723"/>
                  </a:lnTo>
                  <a:lnTo>
                    <a:pt x="71894" y="147040"/>
                  </a:lnTo>
                  <a:lnTo>
                    <a:pt x="73723" y="147040"/>
                  </a:lnTo>
                  <a:lnTo>
                    <a:pt x="74498" y="146723"/>
                  </a:lnTo>
                  <a:lnTo>
                    <a:pt x="75793" y="145427"/>
                  </a:lnTo>
                  <a:lnTo>
                    <a:pt x="76111" y="144640"/>
                  </a:lnTo>
                  <a:lnTo>
                    <a:pt x="76111" y="142811"/>
                  </a:lnTo>
                  <a:close/>
                </a:path>
                <a:path w="113664" h="226060">
                  <a:moveTo>
                    <a:pt x="78740" y="93357"/>
                  </a:moveTo>
                  <a:lnTo>
                    <a:pt x="78219" y="92087"/>
                  </a:lnTo>
                  <a:lnTo>
                    <a:pt x="76098" y="89966"/>
                  </a:lnTo>
                  <a:lnTo>
                    <a:pt x="74828" y="89433"/>
                  </a:lnTo>
                  <a:lnTo>
                    <a:pt x="71843" y="89433"/>
                  </a:lnTo>
                  <a:lnTo>
                    <a:pt x="70573" y="89966"/>
                  </a:lnTo>
                  <a:lnTo>
                    <a:pt x="68453" y="92087"/>
                  </a:lnTo>
                  <a:lnTo>
                    <a:pt x="67932" y="93357"/>
                  </a:lnTo>
                  <a:lnTo>
                    <a:pt x="67932" y="96354"/>
                  </a:lnTo>
                  <a:lnTo>
                    <a:pt x="68453" y="97637"/>
                  </a:lnTo>
                  <a:lnTo>
                    <a:pt x="70573" y="99745"/>
                  </a:lnTo>
                  <a:lnTo>
                    <a:pt x="71843" y="100279"/>
                  </a:lnTo>
                  <a:lnTo>
                    <a:pt x="74828" y="100279"/>
                  </a:lnTo>
                  <a:lnTo>
                    <a:pt x="76098" y="99745"/>
                  </a:lnTo>
                  <a:lnTo>
                    <a:pt x="78219" y="97637"/>
                  </a:lnTo>
                  <a:lnTo>
                    <a:pt x="78740" y="96354"/>
                  </a:lnTo>
                  <a:lnTo>
                    <a:pt x="78740" y="93357"/>
                  </a:lnTo>
                  <a:close/>
                </a:path>
                <a:path w="113664" h="226060">
                  <a:moveTo>
                    <a:pt x="79197" y="70370"/>
                  </a:moveTo>
                  <a:lnTo>
                    <a:pt x="78892" y="67729"/>
                  </a:lnTo>
                  <a:lnTo>
                    <a:pt x="77254" y="66421"/>
                  </a:lnTo>
                  <a:lnTo>
                    <a:pt x="74726" y="66713"/>
                  </a:lnTo>
                  <a:lnTo>
                    <a:pt x="74117" y="67056"/>
                  </a:lnTo>
                  <a:lnTo>
                    <a:pt x="73621" y="67525"/>
                  </a:lnTo>
                  <a:lnTo>
                    <a:pt x="73101" y="67437"/>
                  </a:lnTo>
                  <a:lnTo>
                    <a:pt x="70116" y="67564"/>
                  </a:lnTo>
                  <a:lnTo>
                    <a:pt x="67792" y="70078"/>
                  </a:lnTo>
                  <a:lnTo>
                    <a:pt x="68033" y="76060"/>
                  </a:lnTo>
                  <a:lnTo>
                    <a:pt x="70548" y="78397"/>
                  </a:lnTo>
                  <a:lnTo>
                    <a:pt x="76530" y="78143"/>
                  </a:lnTo>
                  <a:lnTo>
                    <a:pt x="78841" y="75628"/>
                  </a:lnTo>
                  <a:lnTo>
                    <a:pt x="78701" y="72326"/>
                  </a:lnTo>
                  <a:lnTo>
                    <a:pt x="78511" y="71793"/>
                  </a:lnTo>
                  <a:lnTo>
                    <a:pt x="78955" y="71145"/>
                  </a:lnTo>
                  <a:lnTo>
                    <a:pt x="79197" y="70370"/>
                  </a:lnTo>
                  <a:close/>
                </a:path>
                <a:path w="113664" h="226060">
                  <a:moveTo>
                    <a:pt x="80365" y="224891"/>
                  </a:moveTo>
                  <a:lnTo>
                    <a:pt x="79883" y="223202"/>
                  </a:lnTo>
                  <a:lnTo>
                    <a:pt x="78638" y="222313"/>
                  </a:lnTo>
                  <a:lnTo>
                    <a:pt x="77254" y="222250"/>
                  </a:lnTo>
                  <a:lnTo>
                    <a:pt x="80352" y="225488"/>
                  </a:lnTo>
                  <a:lnTo>
                    <a:pt x="80365" y="224891"/>
                  </a:lnTo>
                  <a:close/>
                </a:path>
                <a:path w="113664" h="226060">
                  <a:moveTo>
                    <a:pt x="80416" y="214414"/>
                  </a:moveTo>
                  <a:lnTo>
                    <a:pt x="80035" y="213004"/>
                  </a:lnTo>
                  <a:lnTo>
                    <a:pt x="78828" y="211772"/>
                  </a:lnTo>
                  <a:lnTo>
                    <a:pt x="78282" y="211505"/>
                  </a:lnTo>
                  <a:lnTo>
                    <a:pt x="77152" y="211277"/>
                  </a:lnTo>
                  <a:lnTo>
                    <a:pt x="77685" y="211378"/>
                  </a:lnTo>
                  <a:lnTo>
                    <a:pt x="77724" y="211251"/>
                  </a:lnTo>
                  <a:lnTo>
                    <a:pt x="77825" y="210921"/>
                  </a:lnTo>
                  <a:lnTo>
                    <a:pt x="77927" y="208737"/>
                  </a:lnTo>
                  <a:lnTo>
                    <a:pt x="77622" y="207708"/>
                  </a:lnTo>
                  <a:lnTo>
                    <a:pt x="77304" y="207175"/>
                  </a:lnTo>
                  <a:lnTo>
                    <a:pt x="76593" y="206197"/>
                  </a:lnTo>
                  <a:lnTo>
                    <a:pt x="76593" y="211251"/>
                  </a:lnTo>
                  <a:lnTo>
                    <a:pt x="74510" y="211950"/>
                  </a:lnTo>
                  <a:lnTo>
                    <a:pt x="76593" y="211251"/>
                  </a:lnTo>
                  <a:lnTo>
                    <a:pt x="76593" y="206197"/>
                  </a:lnTo>
                  <a:lnTo>
                    <a:pt x="76060" y="205447"/>
                  </a:lnTo>
                  <a:lnTo>
                    <a:pt x="74739" y="204622"/>
                  </a:lnTo>
                  <a:lnTo>
                    <a:pt x="72847" y="204393"/>
                  </a:lnTo>
                  <a:lnTo>
                    <a:pt x="73685" y="204216"/>
                  </a:lnTo>
                  <a:lnTo>
                    <a:pt x="74218" y="204038"/>
                  </a:lnTo>
                  <a:lnTo>
                    <a:pt x="76974" y="202069"/>
                  </a:lnTo>
                  <a:lnTo>
                    <a:pt x="77889" y="199682"/>
                  </a:lnTo>
                  <a:lnTo>
                    <a:pt x="76784" y="196278"/>
                  </a:lnTo>
                  <a:lnTo>
                    <a:pt x="76047" y="195465"/>
                  </a:lnTo>
                  <a:lnTo>
                    <a:pt x="74358" y="194259"/>
                  </a:lnTo>
                  <a:lnTo>
                    <a:pt x="73063" y="193776"/>
                  </a:lnTo>
                  <a:lnTo>
                    <a:pt x="70904" y="193725"/>
                  </a:lnTo>
                  <a:lnTo>
                    <a:pt x="69494" y="194195"/>
                  </a:lnTo>
                  <a:lnTo>
                    <a:pt x="68834" y="194665"/>
                  </a:lnTo>
                  <a:lnTo>
                    <a:pt x="67094" y="196380"/>
                  </a:lnTo>
                  <a:lnTo>
                    <a:pt x="66560" y="197993"/>
                  </a:lnTo>
                  <a:lnTo>
                    <a:pt x="66776" y="200025"/>
                  </a:lnTo>
                  <a:lnTo>
                    <a:pt x="66751" y="200393"/>
                  </a:lnTo>
                  <a:lnTo>
                    <a:pt x="67729" y="203441"/>
                  </a:lnTo>
                  <a:lnTo>
                    <a:pt x="70370" y="204825"/>
                  </a:lnTo>
                  <a:lnTo>
                    <a:pt x="68643" y="205320"/>
                  </a:lnTo>
                  <a:lnTo>
                    <a:pt x="67170" y="207657"/>
                  </a:lnTo>
                  <a:lnTo>
                    <a:pt x="67259" y="209143"/>
                  </a:lnTo>
                  <a:lnTo>
                    <a:pt x="67284" y="210921"/>
                  </a:lnTo>
                  <a:lnTo>
                    <a:pt x="72364" y="215404"/>
                  </a:lnTo>
                  <a:lnTo>
                    <a:pt x="73850" y="215049"/>
                  </a:lnTo>
                  <a:lnTo>
                    <a:pt x="73939" y="215620"/>
                  </a:lnTo>
                  <a:lnTo>
                    <a:pt x="74282" y="216687"/>
                  </a:lnTo>
                  <a:lnTo>
                    <a:pt x="75158" y="217398"/>
                  </a:lnTo>
                  <a:lnTo>
                    <a:pt x="76708" y="217855"/>
                  </a:lnTo>
                  <a:lnTo>
                    <a:pt x="77736" y="217855"/>
                  </a:lnTo>
                  <a:lnTo>
                    <a:pt x="79121" y="217398"/>
                  </a:lnTo>
                  <a:lnTo>
                    <a:pt x="79806" y="216611"/>
                  </a:lnTo>
                  <a:lnTo>
                    <a:pt x="80365" y="215074"/>
                  </a:lnTo>
                  <a:lnTo>
                    <a:pt x="80416" y="214414"/>
                  </a:lnTo>
                  <a:close/>
                </a:path>
                <a:path w="113664" h="226060">
                  <a:moveTo>
                    <a:pt x="81495" y="46266"/>
                  </a:moveTo>
                  <a:lnTo>
                    <a:pt x="81407" y="44018"/>
                  </a:lnTo>
                  <a:lnTo>
                    <a:pt x="80314" y="43002"/>
                  </a:lnTo>
                  <a:lnTo>
                    <a:pt x="77711" y="43116"/>
                  </a:lnTo>
                  <a:lnTo>
                    <a:pt x="76708" y="44221"/>
                  </a:lnTo>
                  <a:lnTo>
                    <a:pt x="76784" y="46228"/>
                  </a:lnTo>
                  <a:lnTo>
                    <a:pt x="77152" y="46837"/>
                  </a:lnTo>
                  <a:lnTo>
                    <a:pt x="77673" y="47244"/>
                  </a:lnTo>
                  <a:lnTo>
                    <a:pt x="78651" y="47104"/>
                  </a:lnTo>
                  <a:lnTo>
                    <a:pt x="79438" y="47244"/>
                  </a:lnTo>
                  <a:lnTo>
                    <a:pt x="80187" y="47510"/>
                  </a:lnTo>
                  <a:lnTo>
                    <a:pt x="80962" y="47104"/>
                  </a:lnTo>
                  <a:lnTo>
                    <a:pt x="81495" y="46266"/>
                  </a:lnTo>
                  <a:close/>
                </a:path>
                <a:path w="113664" h="226060">
                  <a:moveTo>
                    <a:pt x="83235" y="127228"/>
                  </a:moveTo>
                  <a:lnTo>
                    <a:pt x="82448" y="126441"/>
                  </a:lnTo>
                  <a:lnTo>
                    <a:pt x="79298" y="126441"/>
                  </a:lnTo>
                  <a:lnTo>
                    <a:pt x="78511" y="127228"/>
                  </a:lnTo>
                  <a:lnTo>
                    <a:pt x="78511" y="130378"/>
                  </a:lnTo>
                  <a:lnTo>
                    <a:pt x="79298" y="131165"/>
                  </a:lnTo>
                  <a:lnTo>
                    <a:pt x="82448" y="131165"/>
                  </a:lnTo>
                  <a:lnTo>
                    <a:pt x="83235" y="130378"/>
                  </a:lnTo>
                  <a:lnTo>
                    <a:pt x="83235" y="127228"/>
                  </a:lnTo>
                  <a:close/>
                </a:path>
                <a:path w="113664" h="226060">
                  <a:moveTo>
                    <a:pt x="85737" y="117856"/>
                  </a:moveTo>
                  <a:lnTo>
                    <a:pt x="84950" y="117068"/>
                  </a:lnTo>
                  <a:lnTo>
                    <a:pt x="81826" y="117068"/>
                  </a:lnTo>
                  <a:lnTo>
                    <a:pt x="81038" y="117856"/>
                  </a:lnTo>
                  <a:lnTo>
                    <a:pt x="81038" y="121005"/>
                  </a:lnTo>
                  <a:lnTo>
                    <a:pt x="81826" y="121793"/>
                  </a:lnTo>
                  <a:lnTo>
                    <a:pt x="84950" y="121793"/>
                  </a:lnTo>
                  <a:lnTo>
                    <a:pt x="85737" y="121005"/>
                  </a:lnTo>
                  <a:lnTo>
                    <a:pt x="85737" y="117856"/>
                  </a:lnTo>
                  <a:close/>
                </a:path>
                <a:path w="113664" h="226060">
                  <a:moveTo>
                    <a:pt x="87630" y="60540"/>
                  </a:moveTo>
                  <a:lnTo>
                    <a:pt x="87503" y="57442"/>
                  </a:lnTo>
                  <a:lnTo>
                    <a:pt x="86728" y="56400"/>
                  </a:lnTo>
                  <a:lnTo>
                    <a:pt x="85572" y="55930"/>
                  </a:lnTo>
                  <a:lnTo>
                    <a:pt x="84886" y="56134"/>
                  </a:lnTo>
                  <a:lnTo>
                    <a:pt x="84201" y="55994"/>
                  </a:lnTo>
                  <a:lnTo>
                    <a:pt x="83654" y="55651"/>
                  </a:lnTo>
                  <a:lnTo>
                    <a:pt x="82829" y="55892"/>
                  </a:lnTo>
                  <a:lnTo>
                    <a:pt x="81724" y="56756"/>
                  </a:lnTo>
                  <a:lnTo>
                    <a:pt x="81229" y="57365"/>
                  </a:lnTo>
                  <a:lnTo>
                    <a:pt x="80911" y="58127"/>
                  </a:lnTo>
                  <a:lnTo>
                    <a:pt x="81026" y="60807"/>
                  </a:lnTo>
                  <a:lnTo>
                    <a:pt x="82562" y="62230"/>
                  </a:lnTo>
                  <a:lnTo>
                    <a:pt x="86220" y="62077"/>
                  </a:lnTo>
                  <a:lnTo>
                    <a:pt x="87630" y="60540"/>
                  </a:lnTo>
                  <a:close/>
                </a:path>
                <a:path w="113664" h="226060">
                  <a:moveTo>
                    <a:pt x="88519" y="81737"/>
                  </a:moveTo>
                  <a:lnTo>
                    <a:pt x="88188" y="80962"/>
                  </a:lnTo>
                  <a:lnTo>
                    <a:pt x="86906" y="79667"/>
                  </a:lnTo>
                  <a:lnTo>
                    <a:pt x="86118" y="79336"/>
                  </a:lnTo>
                  <a:lnTo>
                    <a:pt x="84302" y="79336"/>
                  </a:lnTo>
                  <a:lnTo>
                    <a:pt x="83515" y="79667"/>
                  </a:lnTo>
                  <a:lnTo>
                    <a:pt x="82219" y="80962"/>
                  </a:lnTo>
                  <a:lnTo>
                    <a:pt x="81902" y="81737"/>
                  </a:lnTo>
                  <a:lnTo>
                    <a:pt x="81902" y="83566"/>
                  </a:lnTo>
                  <a:lnTo>
                    <a:pt x="82219" y="84353"/>
                  </a:lnTo>
                  <a:lnTo>
                    <a:pt x="83515" y="85648"/>
                  </a:lnTo>
                  <a:lnTo>
                    <a:pt x="84302" y="85966"/>
                  </a:lnTo>
                  <a:lnTo>
                    <a:pt x="86118" y="85966"/>
                  </a:lnTo>
                  <a:lnTo>
                    <a:pt x="86906" y="85648"/>
                  </a:lnTo>
                  <a:lnTo>
                    <a:pt x="88188" y="84353"/>
                  </a:lnTo>
                  <a:lnTo>
                    <a:pt x="88519" y="83566"/>
                  </a:lnTo>
                  <a:lnTo>
                    <a:pt x="88519" y="81737"/>
                  </a:lnTo>
                  <a:close/>
                </a:path>
                <a:path w="113664" h="226060">
                  <a:moveTo>
                    <a:pt x="88836" y="157937"/>
                  </a:moveTo>
                  <a:lnTo>
                    <a:pt x="86982" y="152260"/>
                  </a:lnTo>
                  <a:lnTo>
                    <a:pt x="83921" y="150698"/>
                  </a:lnTo>
                  <a:lnTo>
                    <a:pt x="80010" y="151993"/>
                  </a:lnTo>
                  <a:lnTo>
                    <a:pt x="79197" y="152717"/>
                  </a:lnTo>
                  <a:lnTo>
                    <a:pt x="77774" y="154571"/>
                  </a:lnTo>
                  <a:lnTo>
                    <a:pt x="77381" y="155816"/>
                  </a:lnTo>
                  <a:lnTo>
                    <a:pt x="77482" y="158026"/>
                  </a:lnTo>
                  <a:lnTo>
                    <a:pt x="78143" y="160020"/>
                  </a:lnTo>
                  <a:lnTo>
                    <a:pt x="79286" y="161124"/>
                  </a:lnTo>
                  <a:lnTo>
                    <a:pt x="81775" y="162191"/>
                  </a:lnTo>
                  <a:lnTo>
                    <a:pt x="83045" y="162318"/>
                  </a:lnTo>
                  <a:lnTo>
                    <a:pt x="84455" y="161937"/>
                  </a:lnTo>
                  <a:lnTo>
                    <a:pt x="87287" y="160997"/>
                  </a:lnTo>
                  <a:lnTo>
                    <a:pt x="88836" y="157937"/>
                  </a:lnTo>
                  <a:close/>
                </a:path>
                <a:path w="113664" h="226060">
                  <a:moveTo>
                    <a:pt x="90182" y="17272"/>
                  </a:moveTo>
                  <a:lnTo>
                    <a:pt x="89776" y="13677"/>
                  </a:lnTo>
                  <a:lnTo>
                    <a:pt x="88138" y="12369"/>
                  </a:lnTo>
                  <a:lnTo>
                    <a:pt x="84518" y="12788"/>
                  </a:lnTo>
                  <a:lnTo>
                    <a:pt x="83210" y="14427"/>
                  </a:lnTo>
                  <a:lnTo>
                    <a:pt x="83515" y="16535"/>
                  </a:lnTo>
                  <a:lnTo>
                    <a:pt x="85064" y="16802"/>
                  </a:lnTo>
                  <a:lnTo>
                    <a:pt x="86385" y="17741"/>
                  </a:lnTo>
                  <a:lnTo>
                    <a:pt x="87210" y="19113"/>
                  </a:lnTo>
                  <a:lnTo>
                    <a:pt x="88938" y="18846"/>
                  </a:lnTo>
                  <a:lnTo>
                    <a:pt x="90182" y="17272"/>
                  </a:lnTo>
                  <a:close/>
                </a:path>
                <a:path w="113664" h="226060">
                  <a:moveTo>
                    <a:pt x="91363" y="103657"/>
                  </a:moveTo>
                  <a:lnTo>
                    <a:pt x="91046" y="102870"/>
                  </a:lnTo>
                  <a:lnTo>
                    <a:pt x="89750" y="101574"/>
                  </a:lnTo>
                  <a:lnTo>
                    <a:pt x="88976" y="101257"/>
                  </a:lnTo>
                  <a:lnTo>
                    <a:pt x="87147" y="101257"/>
                  </a:lnTo>
                  <a:lnTo>
                    <a:pt x="86372" y="101574"/>
                  </a:lnTo>
                  <a:lnTo>
                    <a:pt x="85077" y="102870"/>
                  </a:lnTo>
                  <a:lnTo>
                    <a:pt x="84759" y="103657"/>
                  </a:lnTo>
                  <a:lnTo>
                    <a:pt x="84759" y="105486"/>
                  </a:lnTo>
                  <a:lnTo>
                    <a:pt x="85077" y="106260"/>
                  </a:lnTo>
                  <a:lnTo>
                    <a:pt x="86372" y="107556"/>
                  </a:lnTo>
                  <a:lnTo>
                    <a:pt x="87147" y="107886"/>
                  </a:lnTo>
                  <a:lnTo>
                    <a:pt x="88976" y="107886"/>
                  </a:lnTo>
                  <a:lnTo>
                    <a:pt x="89750" y="107556"/>
                  </a:lnTo>
                  <a:lnTo>
                    <a:pt x="91046" y="106260"/>
                  </a:lnTo>
                  <a:lnTo>
                    <a:pt x="91363" y="105486"/>
                  </a:lnTo>
                  <a:lnTo>
                    <a:pt x="91363" y="103657"/>
                  </a:lnTo>
                  <a:close/>
                </a:path>
                <a:path w="113664" h="226060">
                  <a:moveTo>
                    <a:pt x="92748" y="69075"/>
                  </a:moveTo>
                  <a:lnTo>
                    <a:pt x="91960" y="68287"/>
                  </a:lnTo>
                  <a:lnTo>
                    <a:pt x="88823" y="68287"/>
                  </a:lnTo>
                  <a:lnTo>
                    <a:pt x="88036" y="69075"/>
                  </a:lnTo>
                  <a:lnTo>
                    <a:pt x="88036" y="72224"/>
                  </a:lnTo>
                  <a:lnTo>
                    <a:pt x="88823" y="73012"/>
                  </a:lnTo>
                  <a:lnTo>
                    <a:pt x="91960" y="73012"/>
                  </a:lnTo>
                  <a:lnTo>
                    <a:pt x="92748" y="72224"/>
                  </a:lnTo>
                  <a:lnTo>
                    <a:pt x="92748" y="69075"/>
                  </a:lnTo>
                  <a:close/>
                </a:path>
                <a:path w="113664" h="226060">
                  <a:moveTo>
                    <a:pt x="92875" y="40995"/>
                  </a:moveTo>
                  <a:lnTo>
                    <a:pt x="92456" y="37363"/>
                  </a:lnTo>
                  <a:lnTo>
                    <a:pt x="90817" y="36055"/>
                  </a:lnTo>
                  <a:lnTo>
                    <a:pt x="87706" y="36410"/>
                  </a:lnTo>
                  <a:lnTo>
                    <a:pt x="86690" y="37312"/>
                  </a:lnTo>
                  <a:lnTo>
                    <a:pt x="86283" y="38481"/>
                  </a:lnTo>
                  <a:lnTo>
                    <a:pt x="86448" y="39103"/>
                  </a:lnTo>
                  <a:lnTo>
                    <a:pt x="86385" y="39712"/>
                  </a:lnTo>
                  <a:lnTo>
                    <a:pt x="86220" y="40284"/>
                  </a:lnTo>
                  <a:lnTo>
                    <a:pt x="86588" y="41897"/>
                  </a:lnTo>
                  <a:lnTo>
                    <a:pt x="88074" y="43040"/>
                  </a:lnTo>
                  <a:lnTo>
                    <a:pt x="91567" y="42633"/>
                  </a:lnTo>
                  <a:lnTo>
                    <a:pt x="92875" y="40995"/>
                  </a:lnTo>
                  <a:close/>
                </a:path>
                <a:path w="113664" h="226060">
                  <a:moveTo>
                    <a:pt x="93192" y="141020"/>
                  </a:moveTo>
                  <a:lnTo>
                    <a:pt x="92049" y="137541"/>
                  </a:lnTo>
                  <a:lnTo>
                    <a:pt x="90182" y="136588"/>
                  </a:lnTo>
                  <a:lnTo>
                    <a:pt x="87312" y="137528"/>
                  </a:lnTo>
                  <a:lnTo>
                    <a:pt x="86575" y="138468"/>
                  </a:lnTo>
                  <a:lnTo>
                    <a:pt x="86233" y="139903"/>
                  </a:lnTo>
                  <a:lnTo>
                    <a:pt x="86245" y="141097"/>
                  </a:lnTo>
                  <a:lnTo>
                    <a:pt x="86906" y="143090"/>
                  </a:lnTo>
                  <a:lnTo>
                    <a:pt x="88773" y="144030"/>
                  </a:lnTo>
                  <a:lnTo>
                    <a:pt x="92240" y="142887"/>
                  </a:lnTo>
                  <a:lnTo>
                    <a:pt x="93192" y="141020"/>
                  </a:lnTo>
                  <a:close/>
                </a:path>
                <a:path w="113664" h="226060">
                  <a:moveTo>
                    <a:pt x="94297" y="209588"/>
                  </a:moveTo>
                  <a:lnTo>
                    <a:pt x="94043" y="208572"/>
                  </a:lnTo>
                  <a:lnTo>
                    <a:pt x="92887" y="207429"/>
                  </a:lnTo>
                  <a:lnTo>
                    <a:pt x="92024" y="207187"/>
                  </a:lnTo>
                  <a:lnTo>
                    <a:pt x="90093" y="207822"/>
                  </a:lnTo>
                  <a:lnTo>
                    <a:pt x="89496" y="208902"/>
                  </a:lnTo>
                  <a:lnTo>
                    <a:pt x="89687" y="210439"/>
                  </a:lnTo>
                  <a:lnTo>
                    <a:pt x="90081" y="211683"/>
                  </a:lnTo>
                  <a:lnTo>
                    <a:pt x="91414" y="212356"/>
                  </a:lnTo>
                  <a:lnTo>
                    <a:pt x="93586" y="211632"/>
                  </a:lnTo>
                  <a:lnTo>
                    <a:pt x="94195" y="210807"/>
                  </a:lnTo>
                  <a:lnTo>
                    <a:pt x="94297" y="209588"/>
                  </a:lnTo>
                  <a:close/>
                </a:path>
                <a:path w="113664" h="226060">
                  <a:moveTo>
                    <a:pt x="94449" y="177863"/>
                  </a:moveTo>
                  <a:lnTo>
                    <a:pt x="93167" y="173951"/>
                  </a:lnTo>
                  <a:lnTo>
                    <a:pt x="91008" y="172580"/>
                  </a:lnTo>
                  <a:lnTo>
                    <a:pt x="87655" y="172631"/>
                  </a:lnTo>
                  <a:lnTo>
                    <a:pt x="87274" y="172770"/>
                  </a:lnTo>
                  <a:lnTo>
                    <a:pt x="87972" y="172415"/>
                  </a:lnTo>
                  <a:lnTo>
                    <a:pt x="88671" y="171843"/>
                  </a:lnTo>
                  <a:lnTo>
                    <a:pt x="90157" y="169811"/>
                  </a:lnTo>
                  <a:lnTo>
                    <a:pt x="90589" y="168148"/>
                  </a:lnTo>
                  <a:lnTo>
                    <a:pt x="89395" y="163995"/>
                  </a:lnTo>
                  <a:lnTo>
                    <a:pt x="87083" y="162534"/>
                  </a:lnTo>
                  <a:lnTo>
                    <a:pt x="84213" y="162687"/>
                  </a:lnTo>
                  <a:lnTo>
                    <a:pt x="83820" y="162636"/>
                  </a:lnTo>
                  <a:lnTo>
                    <a:pt x="82219" y="163106"/>
                  </a:lnTo>
                  <a:lnTo>
                    <a:pt x="81305" y="163880"/>
                  </a:lnTo>
                  <a:lnTo>
                    <a:pt x="79667" y="166128"/>
                  </a:lnTo>
                  <a:lnTo>
                    <a:pt x="79235" y="167792"/>
                  </a:lnTo>
                  <a:lnTo>
                    <a:pt x="80352" y="171678"/>
                  </a:lnTo>
                  <a:lnTo>
                    <a:pt x="82283" y="173139"/>
                  </a:lnTo>
                  <a:lnTo>
                    <a:pt x="84772" y="173367"/>
                  </a:lnTo>
                  <a:lnTo>
                    <a:pt x="85966" y="173189"/>
                  </a:lnTo>
                  <a:lnTo>
                    <a:pt x="86194" y="173240"/>
                  </a:lnTo>
                  <a:lnTo>
                    <a:pt x="84048" y="174561"/>
                  </a:lnTo>
                  <a:lnTo>
                    <a:pt x="82969" y="176961"/>
                  </a:lnTo>
                  <a:lnTo>
                    <a:pt x="83820" y="180187"/>
                  </a:lnTo>
                  <a:lnTo>
                    <a:pt x="85458" y="182448"/>
                  </a:lnTo>
                  <a:lnTo>
                    <a:pt x="86995" y="183273"/>
                  </a:lnTo>
                  <a:lnTo>
                    <a:pt x="89877" y="183299"/>
                  </a:lnTo>
                  <a:lnTo>
                    <a:pt x="91744" y="182638"/>
                  </a:lnTo>
                  <a:lnTo>
                    <a:pt x="92671" y="181800"/>
                  </a:lnTo>
                  <a:lnTo>
                    <a:pt x="94132" y="179476"/>
                  </a:lnTo>
                  <a:lnTo>
                    <a:pt x="94449" y="177863"/>
                  </a:lnTo>
                  <a:close/>
                </a:path>
                <a:path w="113664" h="226060">
                  <a:moveTo>
                    <a:pt x="95567" y="191109"/>
                  </a:moveTo>
                  <a:lnTo>
                    <a:pt x="95427" y="188620"/>
                  </a:lnTo>
                  <a:lnTo>
                    <a:pt x="95465" y="188226"/>
                  </a:lnTo>
                  <a:lnTo>
                    <a:pt x="95046" y="186778"/>
                  </a:lnTo>
                  <a:lnTo>
                    <a:pt x="94386" y="185966"/>
                  </a:lnTo>
                  <a:lnTo>
                    <a:pt x="92773" y="184581"/>
                  </a:lnTo>
                  <a:lnTo>
                    <a:pt x="91795" y="184073"/>
                  </a:lnTo>
                  <a:lnTo>
                    <a:pt x="90068" y="183896"/>
                  </a:lnTo>
                  <a:lnTo>
                    <a:pt x="89420" y="183946"/>
                  </a:lnTo>
                  <a:lnTo>
                    <a:pt x="87972" y="184340"/>
                  </a:lnTo>
                  <a:lnTo>
                    <a:pt x="87972" y="192544"/>
                  </a:lnTo>
                  <a:lnTo>
                    <a:pt x="87426" y="193052"/>
                  </a:lnTo>
                  <a:lnTo>
                    <a:pt x="87261" y="193294"/>
                  </a:lnTo>
                  <a:lnTo>
                    <a:pt x="87426" y="193040"/>
                  </a:lnTo>
                  <a:lnTo>
                    <a:pt x="87972" y="192544"/>
                  </a:lnTo>
                  <a:lnTo>
                    <a:pt x="87972" y="184340"/>
                  </a:lnTo>
                  <a:lnTo>
                    <a:pt x="86944" y="184607"/>
                  </a:lnTo>
                  <a:lnTo>
                    <a:pt x="85750" y="185915"/>
                  </a:lnTo>
                  <a:lnTo>
                    <a:pt x="84785" y="188493"/>
                  </a:lnTo>
                  <a:lnTo>
                    <a:pt x="84632" y="189623"/>
                  </a:lnTo>
                  <a:lnTo>
                    <a:pt x="85077" y="191262"/>
                  </a:lnTo>
                  <a:lnTo>
                    <a:pt x="85953" y="192659"/>
                  </a:lnTo>
                  <a:lnTo>
                    <a:pt x="86423" y="193205"/>
                  </a:lnTo>
                  <a:lnTo>
                    <a:pt x="87020" y="193649"/>
                  </a:lnTo>
                  <a:lnTo>
                    <a:pt x="86779" y="194005"/>
                  </a:lnTo>
                  <a:lnTo>
                    <a:pt x="86436" y="195364"/>
                  </a:lnTo>
                  <a:lnTo>
                    <a:pt x="86410" y="195922"/>
                  </a:lnTo>
                  <a:lnTo>
                    <a:pt x="86995" y="197713"/>
                  </a:lnTo>
                  <a:lnTo>
                    <a:pt x="88061" y="198513"/>
                  </a:lnTo>
                  <a:lnTo>
                    <a:pt x="89750" y="198767"/>
                  </a:lnTo>
                  <a:lnTo>
                    <a:pt x="90258" y="198767"/>
                  </a:lnTo>
                  <a:lnTo>
                    <a:pt x="91630" y="198310"/>
                  </a:lnTo>
                  <a:lnTo>
                    <a:pt x="92303" y="197700"/>
                  </a:lnTo>
                  <a:lnTo>
                    <a:pt x="93065" y="196176"/>
                  </a:lnTo>
                  <a:lnTo>
                    <a:pt x="93154" y="195287"/>
                  </a:lnTo>
                  <a:lnTo>
                    <a:pt x="92862" y="194411"/>
                  </a:lnTo>
                  <a:lnTo>
                    <a:pt x="92646" y="194005"/>
                  </a:lnTo>
                  <a:lnTo>
                    <a:pt x="94500" y="193014"/>
                  </a:lnTo>
                  <a:lnTo>
                    <a:pt x="95567" y="191109"/>
                  </a:lnTo>
                  <a:close/>
                </a:path>
                <a:path w="113664" h="226060">
                  <a:moveTo>
                    <a:pt x="97116" y="60286"/>
                  </a:moveTo>
                  <a:lnTo>
                    <a:pt x="96799" y="59512"/>
                  </a:lnTo>
                  <a:lnTo>
                    <a:pt x="95504" y="58216"/>
                  </a:lnTo>
                  <a:lnTo>
                    <a:pt x="94729" y="57886"/>
                  </a:lnTo>
                  <a:lnTo>
                    <a:pt x="92900" y="57886"/>
                  </a:lnTo>
                  <a:lnTo>
                    <a:pt x="92125" y="58216"/>
                  </a:lnTo>
                  <a:lnTo>
                    <a:pt x="90830" y="59512"/>
                  </a:lnTo>
                  <a:lnTo>
                    <a:pt x="90512" y="60286"/>
                  </a:lnTo>
                  <a:lnTo>
                    <a:pt x="90512" y="62115"/>
                  </a:lnTo>
                  <a:lnTo>
                    <a:pt x="90830" y="62903"/>
                  </a:lnTo>
                  <a:lnTo>
                    <a:pt x="92125" y="64198"/>
                  </a:lnTo>
                  <a:lnTo>
                    <a:pt x="92900" y="64516"/>
                  </a:lnTo>
                  <a:lnTo>
                    <a:pt x="94729" y="64516"/>
                  </a:lnTo>
                  <a:lnTo>
                    <a:pt x="95504" y="64198"/>
                  </a:lnTo>
                  <a:lnTo>
                    <a:pt x="96799" y="62903"/>
                  </a:lnTo>
                  <a:lnTo>
                    <a:pt x="97116" y="62115"/>
                  </a:lnTo>
                  <a:lnTo>
                    <a:pt x="97116" y="60286"/>
                  </a:lnTo>
                  <a:close/>
                </a:path>
                <a:path w="113664" h="226060">
                  <a:moveTo>
                    <a:pt x="99339" y="90500"/>
                  </a:moveTo>
                  <a:lnTo>
                    <a:pt x="98552" y="89712"/>
                  </a:lnTo>
                  <a:lnTo>
                    <a:pt x="95415" y="89712"/>
                  </a:lnTo>
                  <a:lnTo>
                    <a:pt x="94627" y="90500"/>
                  </a:lnTo>
                  <a:lnTo>
                    <a:pt x="94627" y="93649"/>
                  </a:lnTo>
                  <a:lnTo>
                    <a:pt x="95415" y="94437"/>
                  </a:lnTo>
                  <a:lnTo>
                    <a:pt x="98552" y="94437"/>
                  </a:lnTo>
                  <a:lnTo>
                    <a:pt x="99339" y="93649"/>
                  </a:lnTo>
                  <a:lnTo>
                    <a:pt x="99339" y="90500"/>
                  </a:lnTo>
                  <a:close/>
                </a:path>
                <a:path w="113664" h="226060">
                  <a:moveTo>
                    <a:pt x="100241" y="162598"/>
                  </a:moveTo>
                  <a:lnTo>
                    <a:pt x="99834" y="161340"/>
                  </a:lnTo>
                  <a:lnTo>
                    <a:pt x="99453" y="160883"/>
                  </a:lnTo>
                  <a:lnTo>
                    <a:pt x="98158" y="159766"/>
                  </a:lnTo>
                  <a:lnTo>
                    <a:pt x="96989" y="159448"/>
                  </a:lnTo>
                  <a:lnTo>
                    <a:pt x="94119" y="160388"/>
                  </a:lnTo>
                  <a:lnTo>
                    <a:pt x="93167" y="162255"/>
                  </a:lnTo>
                  <a:lnTo>
                    <a:pt x="94005" y="164807"/>
                  </a:lnTo>
                  <a:lnTo>
                    <a:pt x="94576" y="165430"/>
                  </a:lnTo>
                  <a:lnTo>
                    <a:pt x="96062" y="166268"/>
                  </a:lnTo>
                  <a:lnTo>
                    <a:pt x="97002" y="166420"/>
                  </a:lnTo>
                  <a:lnTo>
                    <a:pt x="98577" y="165900"/>
                  </a:lnTo>
                  <a:lnTo>
                    <a:pt x="99072" y="165442"/>
                  </a:lnTo>
                  <a:lnTo>
                    <a:pt x="99707" y="164604"/>
                  </a:lnTo>
                  <a:lnTo>
                    <a:pt x="100177" y="163258"/>
                  </a:lnTo>
                  <a:lnTo>
                    <a:pt x="100241" y="162598"/>
                  </a:lnTo>
                  <a:close/>
                </a:path>
                <a:path w="113664" h="226060">
                  <a:moveTo>
                    <a:pt x="100952" y="148412"/>
                  </a:moveTo>
                  <a:lnTo>
                    <a:pt x="100164" y="147624"/>
                  </a:lnTo>
                  <a:lnTo>
                    <a:pt x="97028" y="147624"/>
                  </a:lnTo>
                  <a:lnTo>
                    <a:pt x="96240" y="148412"/>
                  </a:lnTo>
                  <a:lnTo>
                    <a:pt x="96240" y="151561"/>
                  </a:lnTo>
                  <a:lnTo>
                    <a:pt x="97028" y="152349"/>
                  </a:lnTo>
                  <a:lnTo>
                    <a:pt x="100164" y="152349"/>
                  </a:lnTo>
                  <a:lnTo>
                    <a:pt x="100952" y="151561"/>
                  </a:lnTo>
                  <a:lnTo>
                    <a:pt x="100952" y="148412"/>
                  </a:lnTo>
                  <a:close/>
                </a:path>
                <a:path w="113664" h="226060">
                  <a:moveTo>
                    <a:pt x="107607" y="199593"/>
                  </a:moveTo>
                  <a:lnTo>
                    <a:pt x="107391" y="198107"/>
                  </a:lnTo>
                  <a:lnTo>
                    <a:pt x="106984" y="196862"/>
                  </a:lnTo>
                  <a:lnTo>
                    <a:pt x="105651" y="196189"/>
                  </a:lnTo>
                  <a:lnTo>
                    <a:pt x="104228" y="196659"/>
                  </a:lnTo>
                  <a:lnTo>
                    <a:pt x="103314" y="197256"/>
                  </a:lnTo>
                  <a:lnTo>
                    <a:pt x="102882" y="197878"/>
                  </a:lnTo>
                  <a:lnTo>
                    <a:pt x="102806" y="199250"/>
                  </a:lnTo>
                  <a:lnTo>
                    <a:pt x="103314" y="200799"/>
                  </a:lnTo>
                  <a:lnTo>
                    <a:pt x="104622" y="201472"/>
                  </a:lnTo>
                  <a:lnTo>
                    <a:pt x="106997" y="200710"/>
                  </a:lnTo>
                  <a:lnTo>
                    <a:pt x="107607" y="199593"/>
                  </a:lnTo>
                  <a:close/>
                </a:path>
                <a:path w="113664" h="226060">
                  <a:moveTo>
                    <a:pt x="109296" y="183972"/>
                  </a:moveTo>
                  <a:lnTo>
                    <a:pt x="108178" y="180530"/>
                  </a:lnTo>
                  <a:lnTo>
                    <a:pt x="106362" y="179603"/>
                  </a:lnTo>
                  <a:lnTo>
                    <a:pt x="103962" y="180314"/>
                  </a:lnTo>
                  <a:lnTo>
                    <a:pt x="103124" y="181152"/>
                  </a:lnTo>
                  <a:lnTo>
                    <a:pt x="102412" y="181991"/>
                  </a:lnTo>
                  <a:lnTo>
                    <a:pt x="102082" y="183159"/>
                  </a:lnTo>
                  <a:lnTo>
                    <a:pt x="103022" y="186042"/>
                  </a:lnTo>
                  <a:lnTo>
                    <a:pt x="104889" y="186982"/>
                  </a:lnTo>
                  <a:lnTo>
                    <a:pt x="108356" y="185839"/>
                  </a:lnTo>
                  <a:lnTo>
                    <a:pt x="109296" y="183972"/>
                  </a:lnTo>
                  <a:close/>
                </a:path>
                <a:path w="113664" h="226060">
                  <a:moveTo>
                    <a:pt x="113131" y="167233"/>
                  </a:moveTo>
                  <a:lnTo>
                    <a:pt x="112344" y="166446"/>
                  </a:lnTo>
                  <a:lnTo>
                    <a:pt x="109207" y="166446"/>
                  </a:lnTo>
                  <a:lnTo>
                    <a:pt x="108419" y="167233"/>
                  </a:lnTo>
                  <a:lnTo>
                    <a:pt x="108419" y="170383"/>
                  </a:lnTo>
                  <a:lnTo>
                    <a:pt x="109207" y="171170"/>
                  </a:lnTo>
                  <a:lnTo>
                    <a:pt x="112344" y="171170"/>
                  </a:lnTo>
                  <a:lnTo>
                    <a:pt x="113131" y="170383"/>
                  </a:lnTo>
                  <a:lnTo>
                    <a:pt x="113131" y="167233"/>
                  </a:lnTo>
                  <a:close/>
                </a:path>
              </a:pathLst>
            </a:custGeom>
            <a:solidFill>
              <a:srgbClr val="7BB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09418" y="4717960"/>
              <a:ext cx="107950" cy="175260"/>
            </a:xfrm>
            <a:custGeom>
              <a:avLst/>
              <a:gdLst/>
              <a:ahLst/>
              <a:cxnLst/>
              <a:rect l="l" t="t" r="r" b="b"/>
              <a:pathLst>
                <a:path w="107950" h="175260">
                  <a:moveTo>
                    <a:pt x="4914" y="132156"/>
                  </a:moveTo>
                  <a:lnTo>
                    <a:pt x="4724" y="130441"/>
                  </a:lnTo>
                  <a:lnTo>
                    <a:pt x="3810" y="129095"/>
                  </a:lnTo>
                  <a:lnTo>
                    <a:pt x="3035" y="128689"/>
                  </a:lnTo>
                  <a:lnTo>
                    <a:pt x="1651" y="128841"/>
                  </a:lnTo>
                  <a:lnTo>
                    <a:pt x="1219" y="129095"/>
                  </a:lnTo>
                  <a:lnTo>
                    <a:pt x="330" y="129908"/>
                  </a:lnTo>
                  <a:lnTo>
                    <a:pt x="0" y="130619"/>
                  </a:lnTo>
                  <a:lnTo>
                    <a:pt x="190" y="132334"/>
                  </a:lnTo>
                  <a:lnTo>
                    <a:pt x="838" y="133057"/>
                  </a:lnTo>
                  <a:lnTo>
                    <a:pt x="2095" y="133438"/>
                  </a:lnTo>
                  <a:lnTo>
                    <a:pt x="2692" y="133477"/>
                  </a:lnTo>
                  <a:lnTo>
                    <a:pt x="3987" y="133324"/>
                  </a:lnTo>
                  <a:lnTo>
                    <a:pt x="4914" y="132156"/>
                  </a:lnTo>
                  <a:close/>
                </a:path>
                <a:path w="107950" h="175260">
                  <a:moveTo>
                    <a:pt x="10160" y="112014"/>
                  </a:moveTo>
                  <a:lnTo>
                    <a:pt x="10007" y="110731"/>
                  </a:lnTo>
                  <a:lnTo>
                    <a:pt x="9525" y="110109"/>
                  </a:lnTo>
                  <a:lnTo>
                    <a:pt x="8470" y="109524"/>
                  </a:lnTo>
                  <a:lnTo>
                    <a:pt x="8001" y="109372"/>
                  </a:lnTo>
                  <a:lnTo>
                    <a:pt x="6629" y="109537"/>
                  </a:lnTo>
                  <a:lnTo>
                    <a:pt x="5956" y="110121"/>
                  </a:lnTo>
                  <a:lnTo>
                    <a:pt x="5511" y="111137"/>
                  </a:lnTo>
                  <a:lnTo>
                    <a:pt x="5448" y="111734"/>
                  </a:lnTo>
                  <a:lnTo>
                    <a:pt x="5130" y="112280"/>
                  </a:lnTo>
                  <a:lnTo>
                    <a:pt x="5016" y="112953"/>
                  </a:lnTo>
                  <a:lnTo>
                    <a:pt x="5308" y="113931"/>
                  </a:lnTo>
                  <a:lnTo>
                    <a:pt x="6172" y="114985"/>
                  </a:lnTo>
                  <a:lnTo>
                    <a:pt x="6819" y="115252"/>
                  </a:lnTo>
                  <a:lnTo>
                    <a:pt x="7924" y="115252"/>
                  </a:lnTo>
                  <a:lnTo>
                    <a:pt x="8826" y="114858"/>
                  </a:lnTo>
                  <a:lnTo>
                    <a:pt x="9537" y="114223"/>
                  </a:lnTo>
                  <a:lnTo>
                    <a:pt x="9791" y="113576"/>
                  </a:lnTo>
                  <a:lnTo>
                    <a:pt x="9728" y="112255"/>
                  </a:lnTo>
                  <a:lnTo>
                    <a:pt x="9359" y="110998"/>
                  </a:lnTo>
                  <a:lnTo>
                    <a:pt x="9728" y="112255"/>
                  </a:lnTo>
                  <a:lnTo>
                    <a:pt x="9791" y="112471"/>
                  </a:lnTo>
                  <a:lnTo>
                    <a:pt x="9791" y="112903"/>
                  </a:lnTo>
                  <a:lnTo>
                    <a:pt x="10160" y="112014"/>
                  </a:lnTo>
                  <a:close/>
                </a:path>
                <a:path w="107950" h="175260">
                  <a:moveTo>
                    <a:pt x="11620" y="57467"/>
                  </a:moveTo>
                  <a:lnTo>
                    <a:pt x="11353" y="57416"/>
                  </a:lnTo>
                  <a:lnTo>
                    <a:pt x="10909" y="57467"/>
                  </a:lnTo>
                  <a:lnTo>
                    <a:pt x="11620" y="57467"/>
                  </a:lnTo>
                  <a:close/>
                </a:path>
                <a:path w="107950" h="175260">
                  <a:moveTo>
                    <a:pt x="11976" y="93522"/>
                  </a:moveTo>
                  <a:lnTo>
                    <a:pt x="11468" y="91821"/>
                  </a:lnTo>
                  <a:lnTo>
                    <a:pt x="10274" y="90678"/>
                  </a:lnTo>
                  <a:lnTo>
                    <a:pt x="9474" y="90436"/>
                  </a:lnTo>
                  <a:lnTo>
                    <a:pt x="8128" y="90843"/>
                  </a:lnTo>
                  <a:lnTo>
                    <a:pt x="7721" y="91198"/>
                  </a:lnTo>
                  <a:lnTo>
                    <a:pt x="7035" y="92202"/>
                  </a:lnTo>
                  <a:lnTo>
                    <a:pt x="6883" y="92900"/>
                  </a:lnTo>
                  <a:lnTo>
                    <a:pt x="7416" y="94729"/>
                  </a:lnTo>
                  <a:lnTo>
                    <a:pt x="8496" y="95364"/>
                  </a:lnTo>
                  <a:lnTo>
                    <a:pt x="10007" y="95211"/>
                  </a:lnTo>
                  <a:lnTo>
                    <a:pt x="11264" y="94830"/>
                  </a:lnTo>
                  <a:lnTo>
                    <a:pt x="11976" y="93522"/>
                  </a:lnTo>
                  <a:close/>
                </a:path>
                <a:path w="107950" h="175260">
                  <a:moveTo>
                    <a:pt x="13512" y="60325"/>
                  </a:moveTo>
                  <a:lnTo>
                    <a:pt x="10909" y="57467"/>
                  </a:lnTo>
                  <a:lnTo>
                    <a:pt x="9550" y="57683"/>
                  </a:lnTo>
                  <a:lnTo>
                    <a:pt x="8686" y="58902"/>
                  </a:lnTo>
                  <a:lnTo>
                    <a:pt x="9131" y="61468"/>
                  </a:lnTo>
                  <a:lnTo>
                    <a:pt x="10350" y="62331"/>
                  </a:lnTo>
                  <a:lnTo>
                    <a:pt x="12420" y="61963"/>
                  </a:lnTo>
                  <a:lnTo>
                    <a:pt x="13017" y="61429"/>
                  </a:lnTo>
                  <a:lnTo>
                    <a:pt x="13512" y="60325"/>
                  </a:lnTo>
                  <a:close/>
                </a:path>
                <a:path w="107950" h="175260">
                  <a:moveTo>
                    <a:pt x="16002" y="146761"/>
                  </a:moveTo>
                  <a:lnTo>
                    <a:pt x="15786" y="144868"/>
                  </a:lnTo>
                  <a:lnTo>
                    <a:pt x="14757" y="143789"/>
                  </a:lnTo>
                  <a:lnTo>
                    <a:pt x="12700" y="143319"/>
                  </a:lnTo>
                  <a:lnTo>
                    <a:pt x="10477" y="143573"/>
                  </a:lnTo>
                  <a:lnTo>
                    <a:pt x="9182" y="145211"/>
                  </a:lnTo>
                  <a:lnTo>
                    <a:pt x="9512" y="148221"/>
                  </a:lnTo>
                  <a:lnTo>
                    <a:pt x="10287" y="149136"/>
                  </a:lnTo>
                  <a:lnTo>
                    <a:pt x="11696" y="149809"/>
                  </a:lnTo>
                  <a:lnTo>
                    <a:pt x="13042" y="149948"/>
                  </a:lnTo>
                  <a:lnTo>
                    <a:pt x="14389" y="149796"/>
                  </a:lnTo>
                  <a:lnTo>
                    <a:pt x="15430" y="148856"/>
                  </a:lnTo>
                  <a:lnTo>
                    <a:pt x="15951" y="147218"/>
                  </a:lnTo>
                  <a:lnTo>
                    <a:pt x="16002" y="146761"/>
                  </a:lnTo>
                  <a:close/>
                </a:path>
                <a:path w="107950" h="175260">
                  <a:moveTo>
                    <a:pt x="17894" y="40652"/>
                  </a:moveTo>
                  <a:lnTo>
                    <a:pt x="17614" y="39039"/>
                  </a:lnTo>
                  <a:lnTo>
                    <a:pt x="17170" y="38481"/>
                  </a:lnTo>
                  <a:lnTo>
                    <a:pt x="16129" y="37871"/>
                  </a:lnTo>
                  <a:lnTo>
                    <a:pt x="15582" y="37719"/>
                  </a:lnTo>
                  <a:lnTo>
                    <a:pt x="13728" y="38049"/>
                  </a:lnTo>
                  <a:lnTo>
                    <a:pt x="12865" y="39268"/>
                  </a:lnTo>
                  <a:lnTo>
                    <a:pt x="13322" y="41846"/>
                  </a:lnTo>
                  <a:lnTo>
                    <a:pt x="14541" y="42697"/>
                  </a:lnTo>
                  <a:lnTo>
                    <a:pt x="16205" y="42418"/>
                  </a:lnTo>
                  <a:lnTo>
                    <a:pt x="17500" y="41503"/>
                  </a:lnTo>
                  <a:lnTo>
                    <a:pt x="17894" y="40652"/>
                  </a:lnTo>
                  <a:close/>
                </a:path>
                <a:path w="107950" h="175260">
                  <a:moveTo>
                    <a:pt x="22402" y="159956"/>
                  </a:moveTo>
                  <a:lnTo>
                    <a:pt x="21628" y="159169"/>
                  </a:lnTo>
                  <a:lnTo>
                    <a:pt x="18478" y="159169"/>
                  </a:lnTo>
                  <a:lnTo>
                    <a:pt x="17691" y="159956"/>
                  </a:lnTo>
                  <a:lnTo>
                    <a:pt x="17691" y="163106"/>
                  </a:lnTo>
                  <a:lnTo>
                    <a:pt x="18478" y="163893"/>
                  </a:lnTo>
                  <a:lnTo>
                    <a:pt x="21628" y="163893"/>
                  </a:lnTo>
                  <a:lnTo>
                    <a:pt x="22402" y="163106"/>
                  </a:lnTo>
                  <a:lnTo>
                    <a:pt x="22402" y="159956"/>
                  </a:lnTo>
                  <a:close/>
                </a:path>
                <a:path w="107950" h="175260">
                  <a:moveTo>
                    <a:pt x="22910" y="62484"/>
                  </a:moveTo>
                  <a:lnTo>
                    <a:pt x="22174" y="59994"/>
                  </a:lnTo>
                  <a:lnTo>
                    <a:pt x="20866" y="59283"/>
                  </a:lnTo>
                  <a:lnTo>
                    <a:pt x="19011" y="59829"/>
                  </a:lnTo>
                  <a:lnTo>
                    <a:pt x="18542" y="60236"/>
                  </a:lnTo>
                  <a:lnTo>
                    <a:pt x="17932" y="61277"/>
                  </a:lnTo>
                  <a:lnTo>
                    <a:pt x="17843" y="61937"/>
                  </a:lnTo>
                  <a:lnTo>
                    <a:pt x="18338" y="63665"/>
                  </a:lnTo>
                  <a:lnTo>
                    <a:pt x="19367" y="64300"/>
                  </a:lnTo>
                  <a:lnTo>
                    <a:pt x="20955" y="64173"/>
                  </a:lnTo>
                  <a:lnTo>
                    <a:pt x="22212" y="63804"/>
                  </a:lnTo>
                  <a:lnTo>
                    <a:pt x="22910" y="62484"/>
                  </a:lnTo>
                  <a:close/>
                </a:path>
                <a:path w="107950" h="175260">
                  <a:moveTo>
                    <a:pt x="23964" y="127228"/>
                  </a:moveTo>
                  <a:lnTo>
                    <a:pt x="23304" y="125018"/>
                  </a:lnTo>
                  <a:lnTo>
                    <a:pt x="22301" y="123710"/>
                  </a:lnTo>
                  <a:lnTo>
                    <a:pt x="21615" y="123342"/>
                  </a:lnTo>
                  <a:lnTo>
                    <a:pt x="19850" y="123088"/>
                  </a:lnTo>
                  <a:lnTo>
                    <a:pt x="17932" y="123659"/>
                  </a:lnTo>
                  <a:lnTo>
                    <a:pt x="17056" y="124942"/>
                  </a:lnTo>
                  <a:lnTo>
                    <a:pt x="16992" y="127025"/>
                  </a:lnTo>
                  <a:lnTo>
                    <a:pt x="17373" y="128257"/>
                  </a:lnTo>
                  <a:lnTo>
                    <a:pt x="17970" y="128943"/>
                  </a:lnTo>
                  <a:lnTo>
                    <a:pt x="19316" y="129654"/>
                  </a:lnTo>
                  <a:lnTo>
                    <a:pt x="20002" y="129730"/>
                  </a:lnTo>
                  <a:lnTo>
                    <a:pt x="21221" y="129590"/>
                  </a:lnTo>
                  <a:lnTo>
                    <a:pt x="22961" y="129070"/>
                  </a:lnTo>
                  <a:lnTo>
                    <a:pt x="23964" y="127228"/>
                  </a:lnTo>
                  <a:close/>
                </a:path>
                <a:path w="107950" h="175260">
                  <a:moveTo>
                    <a:pt x="24752" y="103187"/>
                  </a:moveTo>
                  <a:lnTo>
                    <a:pt x="23914" y="100355"/>
                  </a:lnTo>
                  <a:lnTo>
                    <a:pt x="23063" y="99606"/>
                  </a:lnTo>
                  <a:lnTo>
                    <a:pt x="21463" y="99110"/>
                  </a:lnTo>
                  <a:lnTo>
                    <a:pt x="20459" y="99098"/>
                  </a:lnTo>
                  <a:lnTo>
                    <a:pt x="19100" y="99491"/>
                  </a:lnTo>
                  <a:lnTo>
                    <a:pt x="18389" y="100266"/>
                  </a:lnTo>
                  <a:lnTo>
                    <a:pt x="17830" y="101688"/>
                  </a:lnTo>
                  <a:lnTo>
                    <a:pt x="17767" y="102247"/>
                  </a:lnTo>
                  <a:lnTo>
                    <a:pt x="17894" y="103314"/>
                  </a:lnTo>
                  <a:lnTo>
                    <a:pt x="18415" y="105067"/>
                  </a:lnTo>
                  <a:lnTo>
                    <a:pt x="20256" y="106070"/>
                  </a:lnTo>
                  <a:lnTo>
                    <a:pt x="23749" y="105029"/>
                  </a:lnTo>
                  <a:lnTo>
                    <a:pt x="24752" y="103187"/>
                  </a:lnTo>
                  <a:close/>
                </a:path>
                <a:path w="107950" h="175260">
                  <a:moveTo>
                    <a:pt x="25882" y="75628"/>
                  </a:moveTo>
                  <a:lnTo>
                    <a:pt x="25615" y="74117"/>
                  </a:lnTo>
                  <a:lnTo>
                    <a:pt x="25209" y="73063"/>
                  </a:lnTo>
                  <a:lnTo>
                    <a:pt x="24015" y="71678"/>
                  </a:lnTo>
                  <a:lnTo>
                    <a:pt x="22948" y="71221"/>
                  </a:lnTo>
                  <a:lnTo>
                    <a:pt x="21183" y="71526"/>
                  </a:lnTo>
                  <a:lnTo>
                    <a:pt x="20688" y="71831"/>
                  </a:lnTo>
                  <a:lnTo>
                    <a:pt x="19481" y="72885"/>
                  </a:lnTo>
                  <a:lnTo>
                    <a:pt x="19253" y="73406"/>
                  </a:lnTo>
                  <a:lnTo>
                    <a:pt x="19253" y="76085"/>
                  </a:lnTo>
                  <a:lnTo>
                    <a:pt x="19088" y="75133"/>
                  </a:lnTo>
                  <a:lnTo>
                    <a:pt x="19253" y="76085"/>
                  </a:lnTo>
                  <a:lnTo>
                    <a:pt x="19253" y="73406"/>
                  </a:lnTo>
                  <a:lnTo>
                    <a:pt x="19050" y="73850"/>
                  </a:lnTo>
                  <a:lnTo>
                    <a:pt x="19088" y="74930"/>
                  </a:lnTo>
                  <a:lnTo>
                    <a:pt x="18300" y="74282"/>
                  </a:lnTo>
                  <a:lnTo>
                    <a:pt x="17246" y="73990"/>
                  </a:lnTo>
                  <a:lnTo>
                    <a:pt x="14427" y="74828"/>
                  </a:lnTo>
                  <a:lnTo>
                    <a:pt x="13423" y="76669"/>
                  </a:lnTo>
                  <a:lnTo>
                    <a:pt x="13995" y="78600"/>
                  </a:lnTo>
                  <a:lnTo>
                    <a:pt x="14833" y="80213"/>
                  </a:lnTo>
                  <a:lnTo>
                    <a:pt x="16243" y="80949"/>
                  </a:lnTo>
                  <a:lnTo>
                    <a:pt x="18059" y="80657"/>
                  </a:lnTo>
                  <a:lnTo>
                    <a:pt x="19545" y="80200"/>
                  </a:lnTo>
                  <a:lnTo>
                    <a:pt x="20434" y="78765"/>
                  </a:lnTo>
                  <a:lnTo>
                    <a:pt x="20332" y="77266"/>
                  </a:lnTo>
                  <a:lnTo>
                    <a:pt x="21056" y="77825"/>
                  </a:lnTo>
                  <a:lnTo>
                    <a:pt x="21983" y="78105"/>
                  </a:lnTo>
                  <a:lnTo>
                    <a:pt x="23241" y="77889"/>
                  </a:lnTo>
                  <a:lnTo>
                    <a:pt x="25057" y="77012"/>
                  </a:lnTo>
                  <a:lnTo>
                    <a:pt x="25882" y="75628"/>
                  </a:lnTo>
                  <a:close/>
                </a:path>
                <a:path w="107950" h="175260">
                  <a:moveTo>
                    <a:pt x="26441" y="84175"/>
                  </a:moveTo>
                  <a:lnTo>
                    <a:pt x="26149" y="81584"/>
                  </a:lnTo>
                  <a:lnTo>
                    <a:pt x="24980" y="80657"/>
                  </a:lnTo>
                  <a:lnTo>
                    <a:pt x="22783" y="80911"/>
                  </a:lnTo>
                  <a:lnTo>
                    <a:pt x="22059" y="81534"/>
                  </a:lnTo>
                  <a:lnTo>
                    <a:pt x="21564" y="83032"/>
                  </a:lnTo>
                  <a:lnTo>
                    <a:pt x="21755" y="84696"/>
                  </a:lnTo>
                  <a:lnTo>
                    <a:pt x="22898" y="85610"/>
                  </a:lnTo>
                  <a:lnTo>
                    <a:pt x="24168" y="85496"/>
                  </a:lnTo>
                  <a:lnTo>
                    <a:pt x="25514" y="85356"/>
                  </a:lnTo>
                  <a:lnTo>
                    <a:pt x="26441" y="84175"/>
                  </a:lnTo>
                  <a:close/>
                </a:path>
                <a:path w="107950" h="175260">
                  <a:moveTo>
                    <a:pt x="28308" y="25831"/>
                  </a:moveTo>
                  <a:lnTo>
                    <a:pt x="28105" y="24676"/>
                  </a:lnTo>
                  <a:lnTo>
                    <a:pt x="26974" y="22821"/>
                  </a:lnTo>
                  <a:lnTo>
                    <a:pt x="25692" y="22212"/>
                  </a:lnTo>
                  <a:lnTo>
                    <a:pt x="24091" y="22491"/>
                  </a:lnTo>
                  <a:lnTo>
                    <a:pt x="22263" y="23342"/>
                  </a:lnTo>
                  <a:lnTo>
                    <a:pt x="21412" y="24752"/>
                  </a:lnTo>
                  <a:lnTo>
                    <a:pt x="21755" y="26695"/>
                  </a:lnTo>
                  <a:lnTo>
                    <a:pt x="22809" y="28562"/>
                  </a:lnTo>
                  <a:lnTo>
                    <a:pt x="24130" y="29210"/>
                  </a:lnTo>
                  <a:lnTo>
                    <a:pt x="26606" y="28778"/>
                  </a:lnTo>
                  <a:lnTo>
                    <a:pt x="27432" y="28028"/>
                  </a:lnTo>
                  <a:lnTo>
                    <a:pt x="28155" y="26479"/>
                  </a:lnTo>
                  <a:lnTo>
                    <a:pt x="28308" y="25831"/>
                  </a:lnTo>
                  <a:close/>
                </a:path>
                <a:path w="107950" h="175260">
                  <a:moveTo>
                    <a:pt x="29273" y="50698"/>
                  </a:moveTo>
                  <a:lnTo>
                    <a:pt x="28892" y="48526"/>
                  </a:lnTo>
                  <a:lnTo>
                    <a:pt x="27178" y="47307"/>
                  </a:lnTo>
                  <a:lnTo>
                    <a:pt x="23583" y="47929"/>
                  </a:lnTo>
                  <a:lnTo>
                    <a:pt x="22377" y="49657"/>
                  </a:lnTo>
                  <a:lnTo>
                    <a:pt x="23012" y="53251"/>
                  </a:lnTo>
                  <a:lnTo>
                    <a:pt x="24726" y="54457"/>
                  </a:lnTo>
                  <a:lnTo>
                    <a:pt x="27368" y="54000"/>
                  </a:lnTo>
                  <a:lnTo>
                    <a:pt x="28067" y="53530"/>
                  </a:lnTo>
                  <a:lnTo>
                    <a:pt x="28879" y="52451"/>
                  </a:lnTo>
                  <a:lnTo>
                    <a:pt x="29083" y="51955"/>
                  </a:lnTo>
                  <a:lnTo>
                    <a:pt x="29273" y="50698"/>
                  </a:lnTo>
                  <a:close/>
                </a:path>
                <a:path w="107950" h="175260">
                  <a:moveTo>
                    <a:pt x="32258" y="9042"/>
                  </a:moveTo>
                  <a:lnTo>
                    <a:pt x="31470" y="8255"/>
                  </a:lnTo>
                  <a:lnTo>
                    <a:pt x="28321" y="8255"/>
                  </a:lnTo>
                  <a:lnTo>
                    <a:pt x="27533" y="9042"/>
                  </a:lnTo>
                  <a:lnTo>
                    <a:pt x="27533" y="12192"/>
                  </a:lnTo>
                  <a:lnTo>
                    <a:pt x="28321" y="12979"/>
                  </a:lnTo>
                  <a:lnTo>
                    <a:pt x="31470" y="12979"/>
                  </a:lnTo>
                  <a:lnTo>
                    <a:pt x="32258" y="12192"/>
                  </a:lnTo>
                  <a:lnTo>
                    <a:pt x="32258" y="9042"/>
                  </a:lnTo>
                  <a:close/>
                </a:path>
                <a:path w="107950" h="175260">
                  <a:moveTo>
                    <a:pt x="35013" y="53086"/>
                  </a:moveTo>
                  <a:lnTo>
                    <a:pt x="34429" y="50698"/>
                  </a:lnTo>
                  <a:lnTo>
                    <a:pt x="33477" y="50076"/>
                  </a:lnTo>
                  <a:lnTo>
                    <a:pt x="32016" y="50076"/>
                  </a:lnTo>
                  <a:lnTo>
                    <a:pt x="30556" y="50520"/>
                  </a:lnTo>
                  <a:lnTo>
                    <a:pt x="29845" y="51828"/>
                  </a:lnTo>
                  <a:lnTo>
                    <a:pt x="30213" y="53086"/>
                  </a:lnTo>
                  <a:lnTo>
                    <a:pt x="30721" y="54381"/>
                  </a:lnTo>
                  <a:lnTo>
                    <a:pt x="31953" y="55029"/>
                  </a:lnTo>
                  <a:lnTo>
                    <a:pt x="34353" y="54292"/>
                  </a:lnTo>
                  <a:lnTo>
                    <a:pt x="35013" y="53086"/>
                  </a:lnTo>
                  <a:close/>
                </a:path>
                <a:path w="107950" h="175260">
                  <a:moveTo>
                    <a:pt x="35509" y="137121"/>
                  </a:moveTo>
                  <a:lnTo>
                    <a:pt x="35267" y="134912"/>
                  </a:lnTo>
                  <a:lnTo>
                    <a:pt x="33807" y="133248"/>
                  </a:lnTo>
                  <a:lnTo>
                    <a:pt x="32766" y="132880"/>
                  </a:lnTo>
                  <a:lnTo>
                    <a:pt x="32766" y="140335"/>
                  </a:lnTo>
                  <a:lnTo>
                    <a:pt x="32499" y="140830"/>
                  </a:lnTo>
                  <a:lnTo>
                    <a:pt x="32499" y="139446"/>
                  </a:lnTo>
                  <a:lnTo>
                    <a:pt x="32766" y="140335"/>
                  </a:lnTo>
                  <a:lnTo>
                    <a:pt x="32766" y="132880"/>
                  </a:lnTo>
                  <a:lnTo>
                    <a:pt x="31216" y="132334"/>
                  </a:lnTo>
                  <a:lnTo>
                    <a:pt x="31216" y="137401"/>
                  </a:lnTo>
                  <a:lnTo>
                    <a:pt x="30492" y="137401"/>
                  </a:lnTo>
                  <a:lnTo>
                    <a:pt x="30492" y="142125"/>
                  </a:lnTo>
                  <a:lnTo>
                    <a:pt x="29565" y="142405"/>
                  </a:lnTo>
                  <a:lnTo>
                    <a:pt x="29044" y="142125"/>
                  </a:lnTo>
                  <a:lnTo>
                    <a:pt x="30492" y="142125"/>
                  </a:lnTo>
                  <a:lnTo>
                    <a:pt x="30492" y="137401"/>
                  </a:lnTo>
                  <a:lnTo>
                    <a:pt x="29768" y="137401"/>
                  </a:lnTo>
                  <a:lnTo>
                    <a:pt x="30708" y="137121"/>
                  </a:lnTo>
                  <a:lnTo>
                    <a:pt x="31216" y="137401"/>
                  </a:lnTo>
                  <a:lnTo>
                    <a:pt x="31216" y="132334"/>
                  </a:lnTo>
                  <a:lnTo>
                    <a:pt x="30378" y="132156"/>
                  </a:lnTo>
                  <a:lnTo>
                    <a:pt x="27787" y="132473"/>
                  </a:lnTo>
                  <a:lnTo>
                    <a:pt x="27787" y="138671"/>
                  </a:lnTo>
                  <a:lnTo>
                    <a:pt x="27787" y="140144"/>
                  </a:lnTo>
                  <a:lnTo>
                    <a:pt x="27508" y="139179"/>
                  </a:lnTo>
                  <a:lnTo>
                    <a:pt x="27787" y="138671"/>
                  </a:lnTo>
                  <a:lnTo>
                    <a:pt x="27787" y="132473"/>
                  </a:lnTo>
                  <a:lnTo>
                    <a:pt x="27152" y="132537"/>
                  </a:lnTo>
                  <a:lnTo>
                    <a:pt x="25374" y="134315"/>
                  </a:lnTo>
                  <a:lnTo>
                    <a:pt x="24790" y="137083"/>
                  </a:lnTo>
                  <a:lnTo>
                    <a:pt x="24866" y="139179"/>
                  </a:lnTo>
                  <a:lnTo>
                    <a:pt x="25247" y="139954"/>
                  </a:lnTo>
                  <a:lnTo>
                    <a:pt x="26822" y="142265"/>
                  </a:lnTo>
                  <a:lnTo>
                    <a:pt x="28689" y="143256"/>
                  </a:lnTo>
                  <a:lnTo>
                    <a:pt x="32943" y="142773"/>
                  </a:lnTo>
                  <a:lnTo>
                    <a:pt x="33362" y="142405"/>
                  </a:lnTo>
                  <a:lnTo>
                    <a:pt x="34683" y="141224"/>
                  </a:lnTo>
                  <a:lnTo>
                    <a:pt x="35306" y="139179"/>
                  </a:lnTo>
                  <a:lnTo>
                    <a:pt x="35509" y="137121"/>
                  </a:lnTo>
                  <a:close/>
                </a:path>
                <a:path w="107950" h="175260">
                  <a:moveTo>
                    <a:pt x="36855" y="87401"/>
                  </a:moveTo>
                  <a:lnTo>
                    <a:pt x="36817" y="86982"/>
                  </a:lnTo>
                  <a:lnTo>
                    <a:pt x="36677" y="86537"/>
                  </a:lnTo>
                  <a:lnTo>
                    <a:pt x="36017" y="84289"/>
                  </a:lnTo>
                  <a:lnTo>
                    <a:pt x="35064" y="83185"/>
                  </a:lnTo>
                  <a:lnTo>
                    <a:pt x="33159" y="82130"/>
                  </a:lnTo>
                  <a:lnTo>
                    <a:pt x="33159" y="89979"/>
                  </a:lnTo>
                  <a:lnTo>
                    <a:pt x="32296" y="91198"/>
                  </a:lnTo>
                  <a:lnTo>
                    <a:pt x="29730" y="91643"/>
                  </a:lnTo>
                  <a:lnTo>
                    <a:pt x="28511" y="90779"/>
                  </a:lnTo>
                  <a:lnTo>
                    <a:pt x="28067" y="88201"/>
                  </a:lnTo>
                  <a:lnTo>
                    <a:pt x="28930" y="86982"/>
                  </a:lnTo>
                  <a:lnTo>
                    <a:pt x="31483" y="86537"/>
                  </a:lnTo>
                  <a:lnTo>
                    <a:pt x="32702" y="87401"/>
                  </a:lnTo>
                  <a:lnTo>
                    <a:pt x="33159" y="89979"/>
                  </a:lnTo>
                  <a:lnTo>
                    <a:pt x="33159" y="82130"/>
                  </a:lnTo>
                  <a:lnTo>
                    <a:pt x="32639" y="81838"/>
                  </a:lnTo>
                  <a:lnTo>
                    <a:pt x="31165" y="81622"/>
                  </a:lnTo>
                  <a:lnTo>
                    <a:pt x="29362" y="82156"/>
                  </a:lnTo>
                  <a:lnTo>
                    <a:pt x="29095" y="82384"/>
                  </a:lnTo>
                  <a:lnTo>
                    <a:pt x="26758" y="83616"/>
                  </a:lnTo>
                  <a:lnTo>
                    <a:pt x="25641" y="85813"/>
                  </a:lnTo>
                  <a:lnTo>
                    <a:pt x="26022" y="88201"/>
                  </a:lnTo>
                  <a:lnTo>
                    <a:pt x="26073" y="88785"/>
                  </a:lnTo>
                  <a:lnTo>
                    <a:pt x="26924" y="91668"/>
                  </a:lnTo>
                  <a:lnTo>
                    <a:pt x="29933" y="93306"/>
                  </a:lnTo>
                  <a:lnTo>
                    <a:pt x="34137" y="92062"/>
                  </a:lnTo>
                  <a:lnTo>
                    <a:pt x="34594" y="91643"/>
                  </a:lnTo>
                  <a:lnTo>
                    <a:pt x="35153" y="91160"/>
                  </a:lnTo>
                  <a:lnTo>
                    <a:pt x="36601" y="88785"/>
                  </a:lnTo>
                  <a:lnTo>
                    <a:pt x="36855" y="87401"/>
                  </a:lnTo>
                  <a:close/>
                </a:path>
                <a:path w="107950" h="175260">
                  <a:moveTo>
                    <a:pt x="40106" y="76962"/>
                  </a:moveTo>
                  <a:lnTo>
                    <a:pt x="39814" y="74383"/>
                  </a:lnTo>
                  <a:lnTo>
                    <a:pt x="38646" y="73444"/>
                  </a:lnTo>
                  <a:lnTo>
                    <a:pt x="37096" y="73672"/>
                  </a:lnTo>
                  <a:lnTo>
                    <a:pt x="37388" y="72682"/>
                  </a:lnTo>
                  <a:lnTo>
                    <a:pt x="37452" y="72072"/>
                  </a:lnTo>
                  <a:lnTo>
                    <a:pt x="36741" y="69710"/>
                  </a:lnTo>
                  <a:lnTo>
                    <a:pt x="34899" y="68707"/>
                  </a:lnTo>
                  <a:lnTo>
                    <a:pt x="31407" y="69748"/>
                  </a:lnTo>
                  <a:lnTo>
                    <a:pt x="30403" y="71602"/>
                  </a:lnTo>
                  <a:lnTo>
                    <a:pt x="31445" y="75107"/>
                  </a:lnTo>
                  <a:lnTo>
                    <a:pt x="33286" y="76111"/>
                  </a:lnTo>
                  <a:lnTo>
                    <a:pt x="35153" y="75552"/>
                  </a:lnTo>
                  <a:lnTo>
                    <a:pt x="35318" y="75476"/>
                  </a:lnTo>
                  <a:lnTo>
                    <a:pt x="35242" y="75933"/>
                  </a:lnTo>
                  <a:lnTo>
                    <a:pt x="35344" y="76873"/>
                  </a:lnTo>
                  <a:lnTo>
                    <a:pt x="35687" y="77431"/>
                  </a:lnTo>
                  <a:lnTo>
                    <a:pt x="36639" y="78168"/>
                  </a:lnTo>
                  <a:lnTo>
                    <a:pt x="37236" y="78359"/>
                  </a:lnTo>
                  <a:lnTo>
                    <a:pt x="39179" y="78143"/>
                  </a:lnTo>
                  <a:lnTo>
                    <a:pt x="40106" y="76962"/>
                  </a:lnTo>
                  <a:close/>
                </a:path>
                <a:path w="107950" h="175260">
                  <a:moveTo>
                    <a:pt x="41922" y="115798"/>
                  </a:moveTo>
                  <a:lnTo>
                    <a:pt x="40347" y="110477"/>
                  </a:lnTo>
                  <a:lnTo>
                    <a:pt x="38036" y="109029"/>
                  </a:lnTo>
                  <a:lnTo>
                    <a:pt x="34759" y="109156"/>
                  </a:lnTo>
                  <a:lnTo>
                    <a:pt x="31686" y="110070"/>
                  </a:lnTo>
                  <a:lnTo>
                    <a:pt x="30175" y="112725"/>
                  </a:lnTo>
                  <a:lnTo>
                    <a:pt x="30683" y="115595"/>
                  </a:lnTo>
                  <a:lnTo>
                    <a:pt x="30645" y="115811"/>
                  </a:lnTo>
                  <a:lnTo>
                    <a:pt x="31140" y="117475"/>
                  </a:lnTo>
                  <a:lnTo>
                    <a:pt x="32156" y="118605"/>
                  </a:lnTo>
                  <a:lnTo>
                    <a:pt x="34277" y="119710"/>
                  </a:lnTo>
                  <a:lnTo>
                    <a:pt x="35255" y="119837"/>
                  </a:lnTo>
                  <a:lnTo>
                    <a:pt x="37033" y="119773"/>
                  </a:lnTo>
                  <a:lnTo>
                    <a:pt x="40284" y="118808"/>
                  </a:lnTo>
                  <a:lnTo>
                    <a:pt x="41922" y="115798"/>
                  </a:lnTo>
                  <a:close/>
                </a:path>
                <a:path w="107950" h="175260">
                  <a:moveTo>
                    <a:pt x="43459" y="172745"/>
                  </a:moveTo>
                  <a:lnTo>
                    <a:pt x="43268" y="170942"/>
                  </a:lnTo>
                  <a:lnTo>
                    <a:pt x="42100" y="170002"/>
                  </a:lnTo>
                  <a:lnTo>
                    <a:pt x="39916" y="170256"/>
                  </a:lnTo>
                  <a:lnTo>
                    <a:pt x="39230" y="170840"/>
                  </a:lnTo>
                  <a:lnTo>
                    <a:pt x="38773" y="171970"/>
                  </a:lnTo>
                  <a:lnTo>
                    <a:pt x="38684" y="172351"/>
                  </a:lnTo>
                  <a:lnTo>
                    <a:pt x="38887" y="174066"/>
                  </a:lnTo>
                  <a:lnTo>
                    <a:pt x="40055" y="174993"/>
                  </a:lnTo>
                  <a:lnTo>
                    <a:pt x="42138" y="174764"/>
                  </a:lnTo>
                  <a:lnTo>
                    <a:pt x="42748" y="174269"/>
                  </a:lnTo>
                  <a:lnTo>
                    <a:pt x="43319" y="173202"/>
                  </a:lnTo>
                  <a:lnTo>
                    <a:pt x="43459" y="172745"/>
                  </a:lnTo>
                  <a:close/>
                </a:path>
                <a:path w="107950" h="175260">
                  <a:moveTo>
                    <a:pt x="43662" y="39090"/>
                  </a:moveTo>
                  <a:lnTo>
                    <a:pt x="42659" y="33197"/>
                  </a:lnTo>
                  <a:lnTo>
                    <a:pt x="39865" y="31216"/>
                  </a:lnTo>
                  <a:lnTo>
                    <a:pt x="33972" y="32245"/>
                  </a:lnTo>
                  <a:lnTo>
                    <a:pt x="32004" y="35052"/>
                  </a:lnTo>
                  <a:lnTo>
                    <a:pt x="32537" y="38150"/>
                  </a:lnTo>
                  <a:lnTo>
                    <a:pt x="32664" y="38404"/>
                  </a:lnTo>
                  <a:lnTo>
                    <a:pt x="32969" y="39585"/>
                  </a:lnTo>
                  <a:lnTo>
                    <a:pt x="33616" y="40576"/>
                  </a:lnTo>
                  <a:lnTo>
                    <a:pt x="35687" y="42214"/>
                  </a:lnTo>
                  <a:lnTo>
                    <a:pt x="37185" y="42684"/>
                  </a:lnTo>
                  <a:lnTo>
                    <a:pt x="41706" y="41897"/>
                  </a:lnTo>
                  <a:lnTo>
                    <a:pt x="43662" y="39090"/>
                  </a:lnTo>
                  <a:close/>
                </a:path>
                <a:path w="107950" h="175260">
                  <a:moveTo>
                    <a:pt x="45491" y="2501"/>
                  </a:moveTo>
                  <a:lnTo>
                    <a:pt x="45199" y="914"/>
                  </a:lnTo>
                  <a:lnTo>
                    <a:pt x="43980" y="50"/>
                  </a:lnTo>
                  <a:lnTo>
                    <a:pt x="41681" y="457"/>
                  </a:lnTo>
                  <a:lnTo>
                    <a:pt x="40957" y="1282"/>
                  </a:lnTo>
                  <a:lnTo>
                    <a:pt x="40741" y="2743"/>
                  </a:lnTo>
                  <a:lnTo>
                    <a:pt x="40982" y="4152"/>
                  </a:lnTo>
                  <a:lnTo>
                    <a:pt x="41986" y="4914"/>
                  </a:lnTo>
                  <a:lnTo>
                    <a:pt x="43103" y="4927"/>
                  </a:lnTo>
                  <a:lnTo>
                    <a:pt x="43497" y="4051"/>
                  </a:lnTo>
                  <a:lnTo>
                    <a:pt x="44246" y="3340"/>
                  </a:lnTo>
                  <a:lnTo>
                    <a:pt x="45402" y="3073"/>
                  </a:lnTo>
                  <a:lnTo>
                    <a:pt x="45491" y="2501"/>
                  </a:lnTo>
                  <a:close/>
                </a:path>
                <a:path w="107950" h="175260">
                  <a:moveTo>
                    <a:pt x="45961" y="23901"/>
                  </a:moveTo>
                  <a:lnTo>
                    <a:pt x="45339" y="20294"/>
                  </a:lnTo>
                  <a:lnTo>
                    <a:pt x="43624" y="19088"/>
                  </a:lnTo>
                  <a:lnTo>
                    <a:pt x="40157" y="19697"/>
                  </a:lnTo>
                  <a:lnTo>
                    <a:pt x="39039" y="21221"/>
                  </a:lnTo>
                  <a:lnTo>
                    <a:pt x="39141" y="23228"/>
                  </a:lnTo>
                  <a:lnTo>
                    <a:pt x="39230" y="23736"/>
                  </a:lnTo>
                  <a:lnTo>
                    <a:pt x="40436" y="25565"/>
                  </a:lnTo>
                  <a:lnTo>
                    <a:pt x="41668" y="26162"/>
                  </a:lnTo>
                  <a:lnTo>
                    <a:pt x="44754" y="25615"/>
                  </a:lnTo>
                  <a:lnTo>
                    <a:pt x="45961" y="23901"/>
                  </a:lnTo>
                  <a:close/>
                </a:path>
                <a:path w="107950" h="175260">
                  <a:moveTo>
                    <a:pt x="49390" y="84328"/>
                  </a:moveTo>
                  <a:lnTo>
                    <a:pt x="49098" y="82689"/>
                  </a:lnTo>
                  <a:lnTo>
                    <a:pt x="48691" y="82080"/>
                  </a:lnTo>
                  <a:lnTo>
                    <a:pt x="47434" y="80937"/>
                  </a:lnTo>
                  <a:lnTo>
                    <a:pt x="46456" y="80568"/>
                  </a:lnTo>
                  <a:lnTo>
                    <a:pt x="43611" y="81064"/>
                  </a:lnTo>
                  <a:lnTo>
                    <a:pt x="42405" y="82778"/>
                  </a:lnTo>
                  <a:lnTo>
                    <a:pt x="43040" y="86385"/>
                  </a:lnTo>
                  <a:lnTo>
                    <a:pt x="44742" y="87591"/>
                  </a:lnTo>
                  <a:lnTo>
                    <a:pt x="47459" y="87122"/>
                  </a:lnTo>
                  <a:lnTo>
                    <a:pt x="48209" y="86588"/>
                  </a:lnTo>
                  <a:lnTo>
                    <a:pt x="49161" y="85191"/>
                  </a:lnTo>
                  <a:lnTo>
                    <a:pt x="49390" y="84328"/>
                  </a:lnTo>
                  <a:close/>
                </a:path>
                <a:path w="107950" h="175260">
                  <a:moveTo>
                    <a:pt x="50139" y="56527"/>
                  </a:moveTo>
                  <a:lnTo>
                    <a:pt x="49822" y="55753"/>
                  </a:lnTo>
                  <a:lnTo>
                    <a:pt x="48526" y="54457"/>
                  </a:lnTo>
                  <a:lnTo>
                    <a:pt x="47752" y="54140"/>
                  </a:lnTo>
                  <a:lnTo>
                    <a:pt x="45923" y="54140"/>
                  </a:lnTo>
                  <a:lnTo>
                    <a:pt x="45148" y="54457"/>
                  </a:lnTo>
                  <a:lnTo>
                    <a:pt x="43853" y="55753"/>
                  </a:lnTo>
                  <a:lnTo>
                    <a:pt x="43535" y="56527"/>
                  </a:lnTo>
                  <a:lnTo>
                    <a:pt x="43535" y="58356"/>
                  </a:lnTo>
                  <a:lnTo>
                    <a:pt x="43853" y="59131"/>
                  </a:lnTo>
                  <a:lnTo>
                    <a:pt x="45148" y="60426"/>
                  </a:lnTo>
                  <a:lnTo>
                    <a:pt x="45923" y="60756"/>
                  </a:lnTo>
                  <a:lnTo>
                    <a:pt x="47752" y="60756"/>
                  </a:lnTo>
                  <a:lnTo>
                    <a:pt x="48526" y="60426"/>
                  </a:lnTo>
                  <a:lnTo>
                    <a:pt x="49822" y="59131"/>
                  </a:lnTo>
                  <a:lnTo>
                    <a:pt x="50139" y="58356"/>
                  </a:lnTo>
                  <a:lnTo>
                    <a:pt x="50139" y="56527"/>
                  </a:lnTo>
                  <a:close/>
                </a:path>
                <a:path w="107950" h="175260">
                  <a:moveTo>
                    <a:pt x="57670" y="74968"/>
                  </a:moveTo>
                  <a:lnTo>
                    <a:pt x="55994" y="69329"/>
                  </a:lnTo>
                  <a:lnTo>
                    <a:pt x="53174" y="67767"/>
                  </a:lnTo>
                  <a:lnTo>
                    <a:pt x="50101" y="68440"/>
                  </a:lnTo>
                  <a:lnTo>
                    <a:pt x="48526" y="68910"/>
                  </a:lnTo>
                  <a:lnTo>
                    <a:pt x="47383" y="70053"/>
                  </a:lnTo>
                  <a:lnTo>
                    <a:pt x="46253" y="72593"/>
                  </a:lnTo>
                  <a:lnTo>
                    <a:pt x="46075" y="73888"/>
                  </a:lnTo>
                  <a:lnTo>
                    <a:pt x="47320" y="78054"/>
                  </a:lnTo>
                  <a:lnTo>
                    <a:pt x="50317" y="79692"/>
                  </a:lnTo>
                  <a:lnTo>
                    <a:pt x="56045" y="77990"/>
                  </a:lnTo>
                  <a:lnTo>
                    <a:pt x="57670" y="74968"/>
                  </a:lnTo>
                  <a:close/>
                </a:path>
                <a:path w="107950" h="175260">
                  <a:moveTo>
                    <a:pt x="58115" y="165277"/>
                  </a:moveTo>
                  <a:lnTo>
                    <a:pt x="57785" y="164490"/>
                  </a:lnTo>
                  <a:lnTo>
                    <a:pt x="56502" y="163195"/>
                  </a:lnTo>
                  <a:lnTo>
                    <a:pt x="55727" y="162877"/>
                  </a:lnTo>
                  <a:lnTo>
                    <a:pt x="53898" y="162877"/>
                  </a:lnTo>
                  <a:lnTo>
                    <a:pt x="53124" y="163195"/>
                  </a:lnTo>
                  <a:lnTo>
                    <a:pt x="51828" y="164490"/>
                  </a:lnTo>
                  <a:lnTo>
                    <a:pt x="51511" y="165277"/>
                  </a:lnTo>
                  <a:lnTo>
                    <a:pt x="51511" y="167106"/>
                  </a:lnTo>
                  <a:lnTo>
                    <a:pt x="51828" y="167881"/>
                  </a:lnTo>
                  <a:lnTo>
                    <a:pt x="53124" y="169176"/>
                  </a:lnTo>
                  <a:lnTo>
                    <a:pt x="53898" y="169494"/>
                  </a:lnTo>
                  <a:lnTo>
                    <a:pt x="55727" y="169494"/>
                  </a:lnTo>
                  <a:lnTo>
                    <a:pt x="56502" y="169176"/>
                  </a:lnTo>
                  <a:lnTo>
                    <a:pt x="57785" y="167881"/>
                  </a:lnTo>
                  <a:lnTo>
                    <a:pt x="58115" y="167106"/>
                  </a:lnTo>
                  <a:lnTo>
                    <a:pt x="58115" y="165277"/>
                  </a:lnTo>
                  <a:close/>
                </a:path>
                <a:path w="107950" h="175260">
                  <a:moveTo>
                    <a:pt x="58686" y="152323"/>
                  </a:moveTo>
                  <a:lnTo>
                    <a:pt x="58166" y="147751"/>
                  </a:lnTo>
                  <a:lnTo>
                    <a:pt x="57289" y="146443"/>
                  </a:lnTo>
                  <a:lnTo>
                    <a:pt x="55486" y="145148"/>
                  </a:lnTo>
                  <a:lnTo>
                    <a:pt x="55384" y="147447"/>
                  </a:lnTo>
                  <a:lnTo>
                    <a:pt x="54673" y="148755"/>
                  </a:lnTo>
                  <a:lnTo>
                    <a:pt x="55372" y="147447"/>
                  </a:lnTo>
                  <a:lnTo>
                    <a:pt x="54775" y="145427"/>
                  </a:lnTo>
                  <a:lnTo>
                    <a:pt x="55372" y="147447"/>
                  </a:lnTo>
                  <a:lnTo>
                    <a:pt x="55384" y="145110"/>
                  </a:lnTo>
                  <a:lnTo>
                    <a:pt x="54800" y="144868"/>
                  </a:lnTo>
                  <a:lnTo>
                    <a:pt x="53479" y="144678"/>
                  </a:lnTo>
                  <a:lnTo>
                    <a:pt x="53136" y="144551"/>
                  </a:lnTo>
                  <a:lnTo>
                    <a:pt x="52412" y="144576"/>
                  </a:lnTo>
                  <a:lnTo>
                    <a:pt x="51981" y="144627"/>
                  </a:lnTo>
                  <a:lnTo>
                    <a:pt x="51676" y="144780"/>
                  </a:lnTo>
                  <a:lnTo>
                    <a:pt x="50736" y="144983"/>
                  </a:lnTo>
                  <a:lnTo>
                    <a:pt x="49822" y="145516"/>
                  </a:lnTo>
                  <a:lnTo>
                    <a:pt x="48996" y="146380"/>
                  </a:lnTo>
                  <a:lnTo>
                    <a:pt x="48742" y="146570"/>
                  </a:lnTo>
                  <a:lnTo>
                    <a:pt x="47879" y="147662"/>
                  </a:lnTo>
                  <a:lnTo>
                    <a:pt x="47434" y="149072"/>
                  </a:lnTo>
                  <a:lnTo>
                    <a:pt x="47612" y="150774"/>
                  </a:lnTo>
                  <a:lnTo>
                    <a:pt x="47764" y="151104"/>
                  </a:lnTo>
                  <a:lnTo>
                    <a:pt x="48361" y="153771"/>
                  </a:lnTo>
                  <a:lnTo>
                    <a:pt x="50800" y="155663"/>
                  </a:lnTo>
                  <a:lnTo>
                    <a:pt x="56540" y="155003"/>
                  </a:lnTo>
                  <a:lnTo>
                    <a:pt x="58686" y="152323"/>
                  </a:lnTo>
                  <a:close/>
                </a:path>
                <a:path w="107950" h="175260">
                  <a:moveTo>
                    <a:pt x="59334" y="99682"/>
                  </a:moveTo>
                  <a:lnTo>
                    <a:pt x="59258" y="99288"/>
                  </a:lnTo>
                  <a:lnTo>
                    <a:pt x="58356" y="96240"/>
                  </a:lnTo>
                  <a:lnTo>
                    <a:pt x="57912" y="94754"/>
                  </a:lnTo>
                  <a:lnTo>
                    <a:pt x="54902" y="93129"/>
                  </a:lnTo>
                  <a:lnTo>
                    <a:pt x="54787" y="99682"/>
                  </a:lnTo>
                  <a:lnTo>
                    <a:pt x="53936" y="100901"/>
                  </a:lnTo>
                  <a:lnTo>
                    <a:pt x="51358" y="101346"/>
                  </a:lnTo>
                  <a:lnTo>
                    <a:pt x="50139" y="100495"/>
                  </a:lnTo>
                  <a:lnTo>
                    <a:pt x="49695" y="97917"/>
                  </a:lnTo>
                  <a:lnTo>
                    <a:pt x="50558" y="96697"/>
                  </a:lnTo>
                  <a:lnTo>
                    <a:pt x="53111" y="96240"/>
                  </a:lnTo>
                  <a:lnTo>
                    <a:pt x="54330" y="97104"/>
                  </a:lnTo>
                  <a:lnTo>
                    <a:pt x="54787" y="99682"/>
                  </a:lnTo>
                  <a:lnTo>
                    <a:pt x="54787" y="93167"/>
                  </a:lnTo>
                  <a:lnTo>
                    <a:pt x="47967" y="99288"/>
                  </a:lnTo>
                  <a:lnTo>
                    <a:pt x="49250" y="103581"/>
                  </a:lnTo>
                  <a:lnTo>
                    <a:pt x="52247" y="105219"/>
                  </a:lnTo>
                  <a:lnTo>
                    <a:pt x="55994" y="104101"/>
                  </a:lnTo>
                  <a:lnTo>
                    <a:pt x="56692" y="103606"/>
                  </a:lnTo>
                  <a:lnTo>
                    <a:pt x="58699" y="101638"/>
                  </a:lnTo>
                  <a:lnTo>
                    <a:pt x="58788" y="101346"/>
                  </a:lnTo>
                  <a:lnTo>
                    <a:pt x="59334" y="99682"/>
                  </a:lnTo>
                  <a:close/>
                </a:path>
                <a:path w="107950" h="175260">
                  <a:moveTo>
                    <a:pt x="60083" y="8382"/>
                  </a:moveTo>
                  <a:lnTo>
                    <a:pt x="59766" y="7594"/>
                  </a:lnTo>
                  <a:lnTo>
                    <a:pt x="58470" y="6299"/>
                  </a:lnTo>
                  <a:lnTo>
                    <a:pt x="57696" y="5981"/>
                  </a:lnTo>
                  <a:lnTo>
                    <a:pt x="55867" y="5981"/>
                  </a:lnTo>
                  <a:lnTo>
                    <a:pt x="55092" y="6299"/>
                  </a:lnTo>
                  <a:lnTo>
                    <a:pt x="53797" y="7594"/>
                  </a:lnTo>
                  <a:lnTo>
                    <a:pt x="53479" y="8382"/>
                  </a:lnTo>
                  <a:lnTo>
                    <a:pt x="53479" y="10210"/>
                  </a:lnTo>
                  <a:lnTo>
                    <a:pt x="53797" y="10985"/>
                  </a:lnTo>
                  <a:lnTo>
                    <a:pt x="55092" y="12280"/>
                  </a:lnTo>
                  <a:lnTo>
                    <a:pt x="55867" y="12611"/>
                  </a:lnTo>
                  <a:lnTo>
                    <a:pt x="57696" y="12611"/>
                  </a:lnTo>
                  <a:lnTo>
                    <a:pt x="58470" y="12280"/>
                  </a:lnTo>
                  <a:lnTo>
                    <a:pt x="59766" y="10985"/>
                  </a:lnTo>
                  <a:lnTo>
                    <a:pt x="60083" y="10210"/>
                  </a:lnTo>
                  <a:lnTo>
                    <a:pt x="60083" y="8382"/>
                  </a:lnTo>
                  <a:close/>
                </a:path>
                <a:path w="107950" h="175260">
                  <a:moveTo>
                    <a:pt x="65506" y="27965"/>
                  </a:moveTo>
                  <a:lnTo>
                    <a:pt x="64490" y="22059"/>
                  </a:lnTo>
                  <a:lnTo>
                    <a:pt x="61683" y="20091"/>
                  </a:lnTo>
                  <a:lnTo>
                    <a:pt x="58267" y="20675"/>
                  </a:lnTo>
                  <a:lnTo>
                    <a:pt x="57467" y="21094"/>
                  </a:lnTo>
                  <a:lnTo>
                    <a:pt x="57162" y="21678"/>
                  </a:lnTo>
                  <a:lnTo>
                    <a:pt x="56654" y="22148"/>
                  </a:lnTo>
                  <a:lnTo>
                    <a:pt x="55765" y="22326"/>
                  </a:lnTo>
                  <a:lnTo>
                    <a:pt x="54673" y="23520"/>
                  </a:lnTo>
                  <a:lnTo>
                    <a:pt x="54051" y="25133"/>
                  </a:lnTo>
                  <a:lnTo>
                    <a:pt x="54851" y="29806"/>
                  </a:lnTo>
                  <a:lnTo>
                    <a:pt x="57658" y="31788"/>
                  </a:lnTo>
                  <a:lnTo>
                    <a:pt x="63525" y="30759"/>
                  </a:lnTo>
                  <a:lnTo>
                    <a:pt x="65506" y="27965"/>
                  </a:lnTo>
                  <a:close/>
                </a:path>
                <a:path w="107950" h="175260">
                  <a:moveTo>
                    <a:pt x="66522" y="67995"/>
                  </a:moveTo>
                  <a:lnTo>
                    <a:pt x="65519" y="64579"/>
                  </a:lnTo>
                  <a:lnTo>
                    <a:pt x="63677" y="63588"/>
                  </a:lnTo>
                  <a:lnTo>
                    <a:pt x="60185" y="64630"/>
                  </a:lnTo>
                  <a:lnTo>
                    <a:pt x="59182" y="66471"/>
                  </a:lnTo>
                  <a:lnTo>
                    <a:pt x="60007" y="69240"/>
                  </a:lnTo>
                  <a:lnTo>
                    <a:pt x="60769" y="69951"/>
                  </a:lnTo>
                  <a:lnTo>
                    <a:pt x="61747" y="70294"/>
                  </a:lnTo>
                  <a:lnTo>
                    <a:pt x="62623" y="70104"/>
                  </a:lnTo>
                  <a:lnTo>
                    <a:pt x="63360" y="70154"/>
                  </a:lnTo>
                  <a:lnTo>
                    <a:pt x="64058" y="70319"/>
                  </a:lnTo>
                  <a:lnTo>
                    <a:pt x="65646" y="69697"/>
                  </a:lnTo>
                  <a:lnTo>
                    <a:pt x="66522" y="67995"/>
                  </a:lnTo>
                  <a:close/>
                </a:path>
                <a:path w="107950" h="175260">
                  <a:moveTo>
                    <a:pt x="66560" y="123901"/>
                  </a:moveTo>
                  <a:lnTo>
                    <a:pt x="65519" y="120383"/>
                  </a:lnTo>
                  <a:lnTo>
                    <a:pt x="63868" y="118084"/>
                  </a:lnTo>
                  <a:lnTo>
                    <a:pt x="62458" y="117322"/>
                  </a:lnTo>
                  <a:lnTo>
                    <a:pt x="60286" y="117170"/>
                  </a:lnTo>
                  <a:lnTo>
                    <a:pt x="59639" y="117195"/>
                  </a:lnTo>
                  <a:lnTo>
                    <a:pt x="56134" y="118237"/>
                  </a:lnTo>
                  <a:lnTo>
                    <a:pt x="54495" y="121259"/>
                  </a:lnTo>
                  <a:lnTo>
                    <a:pt x="54584" y="121577"/>
                  </a:lnTo>
                  <a:lnTo>
                    <a:pt x="52578" y="119964"/>
                  </a:lnTo>
                  <a:lnTo>
                    <a:pt x="47053" y="120599"/>
                  </a:lnTo>
                  <a:lnTo>
                    <a:pt x="45212" y="122669"/>
                  </a:lnTo>
                  <a:lnTo>
                    <a:pt x="44907" y="125526"/>
                  </a:lnTo>
                  <a:lnTo>
                    <a:pt x="44805" y="125895"/>
                  </a:lnTo>
                  <a:lnTo>
                    <a:pt x="44945" y="127050"/>
                  </a:lnTo>
                  <a:lnTo>
                    <a:pt x="45173" y="127749"/>
                  </a:lnTo>
                  <a:lnTo>
                    <a:pt x="46380" y="129895"/>
                  </a:lnTo>
                  <a:lnTo>
                    <a:pt x="45720" y="129616"/>
                  </a:lnTo>
                  <a:lnTo>
                    <a:pt x="43891" y="129616"/>
                  </a:lnTo>
                  <a:lnTo>
                    <a:pt x="43116" y="129933"/>
                  </a:lnTo>
                  <a:lnTo>
                    <a:pt x="41821" y="131229"/>
                  </a:lnTo>
                  <a:lnTo>
                    <a:pt x="41503" y="132016"/>
                  </a:lnTo>
                  <a:lnTo>
                    <a:pt x="41503" y="133845"/>
                  </a:lnTo>
                  <a:lnTo>
                    <a:pt x="41821" y="134620"/>
                  </a:lnTo>
                  <a:lnTo>
                    <a:pt x="43116" y="135915"/>
                  </a:lnTo>
                  <a:lnTo>
                    <a:pt x="43891" y="136245"/>
                  </a:lnTo>
                  <a:lnTo>
                    <a:pt x="45720" y="136245"/>
                  </a:lnTo>
                  <a:lnTo>
                    <a:pt x="46494" y="135915"/>
                  </a:lnTo>
                  <a:lnTo>
                    <a:pt x="47790" y="134620"/>
                  </a:lnTo>
                  <a:lnTo>
                    <a:pt x="48107" y="133845"/>
                  </a:lnTo>
                  <a:lnTo>
                    <a:pt x="48107" y="132016"/>
                  </a:lnTo>
                  <a:lnTo>
                    <a:pt x="47790" y="131229"/>
                  </a:lnTo>
                  <a:lnTo>
                    <a:pt x="47002" y="130454"/>
                  </a:lnTo>
                  <a:lnTo>
                    <a:pt x="48615" y="131330"/>
                  </a:lnTo>
                  <a:lnTo>
                    <a:pt x="53797" y="130733"/>
                  </a:lnTo>
                  <a:lnTo>
                    <a:pt x="55930" y="128054"/>
                  </a:lnTo>
                  <a:lnTo>
                    <a:pt x="55562" y="124904"/>
                  </a:lnTo>
                  <a:lnTo>
                    <a:pt x="56197" y="127000"/>
                  </a:lnTo>
                  <a:lnTo>
                    <a:pt x="59207" y="128625"/>
                  </a:lnTo>
                  <a:lnTo>
                    <a:pt x="64935" y="126923"/>
                  </a:lnTo>
                  <a:lnTo>
                    <a:pt x="66560" y="123901"/>
                  </a:lnTo>
                  <a:close/>
                </a:path>
                <a:path w="107950" h="175260">
                  <a:moveTo>
                    <a:pt x="68859" y="139052"/>
                  </a:moveTo>
                  <a:lnTo>
                    <a:pt x="67843" y="135623"/>
                  </a:lnTo>
                  <a:lnTo>
                    <a:pt x="66154" y="134683"/>
                  </a:lnTo>
                  <a:lnTo>
                    <a:pt x="64223" y="135064"/>
                  </a:lnTo>
                  <a:lnTo>
                    <a:pt x="62484" y="135585"/>
                  </a:lnTo>
                  <a:lnTo>
                    <a:pt x="61493" y="137426"/>
                  </a:lnTo>
                  <a:lnTo>
                    <a:pt x="62217" y="139890"/>
                  </a:lnTo>
                  <a:lnTo>
                    <a:pt x="62674" y="140423"/>
                  </a:lnTo>
                  <a:lnTo>
                    <a:pt x="64033" y="141452"/>
                  </a:lnTo>
                  <a:lnTo>
                    <a:pt x="65074" y="141719"/>
                  </a:lnTo>
                  <a:lnTo>
                    <a:pt x="67856" y="140893"/>
                  </a:lnTo>
                  <a:lnTo>
                    <a:pt x="68859" y="139052"/>
                  </a:lnTo>
                  <a:close/>
                </a:path>
                <a:path w="107950" h="175260">
                  <a:moveTo>
                    <a:pt x="71450" y="787"/>
                  </a:moveTo>
                  <a:lnTo>
                    <a:pt x="70662" y="0"/>
                  </a:lnTo>
                  <a:lnTo>
                    <a:pt x="67525" y="0"/>
                  </a:lnTo>
                  <a:lnTo>
                    <a:pt x="66738" y="787"/>
                  </a:lnTo>
                  <a:lnTo>
                    <a:pt x="66738" y="3924"/>
                  </a:lnTo>
                  <a:lnTo>
                    <a:pt x="67525" y="4711"/>
                  </a:lnTo>
                  <a:lnTo>
                    <a:pt x="70662" y="4711"/>
                  </a:lnTo>
                  <a:lnTo>
                    <a:pt x="71450" y="3924"/>
                  </a:lnTo>
                  <a:lnTo>
                    <a:pt x="71450" y="787"/>
                  </a:lnTo>
                  <a:close/>
                </a:path>
                <a:path w="107950" h="175260">
                  <a:moveTo>
                    <a:pt x="72682" y="162839"/>
                  </a:moveTo>
                  <a:lnTo>
                    <a:pt x="71894" y="162052"/>
                  </a:lnTo>
                  <a:lnTo>
                    <a:pt x="68757" y="162052"/>
                  </a:lnTo>
                  <a:lnTo>
                    <a:pt x="67983" y="162839"/>
                  </a:lnTo>
                  <a:lnTo>
                    <a:pt x="67983" y="165989"/>
                  </a:lnTo>
                  <a:lnTo>
                    <a:pt x="68757" y="166776"/>
                  </a:lnTo>
                  <a:lnTo>
                    <a:pt x="71894" y="166776"/>
                  </a:lnTo>
                  <a:lnTo>
                    <a:pt x="72682" y="165989"/>
                  </a:lnTo>
                  <a:lnTo>
                    <a:pt x="72682" y="162839"/>
                  </a:lnTo>
                  <a:close/>
                </a:path>
                <a:path w="107950" h="175260">
                  <a:moveTo>
                    <a:pt x="73698" y="51028"/>
                  </a:moveTo>
                  <a:lnTo>
                    <a:pt x="72910" y="50241"/>
                  </a:lnTo>
                  <a:lnTo>
                    <a:pt x="69773" y="50241"/>
                  </a:lnTo>
                  <a:lnTo>
                    <a:pt x="68999" y="51028"/>
                  </a:lnTo>
                  <a:lnTo>
                    <a:pt x="68999" y="54178"/>
                  </a:lnTo>
                  <a:lnTo>
                    <a:pt x="69773" y="54965"/>
                  </a:lnTo>
                  <a:lnTo>
                    <a:pt x="72910" y="54965"/>
                  </a:lnTo>
                  <a:lnTo>
                    <a:pt x="73698" y="54178"/>
                  </a:lnTo>
                  <a:lnTo>
                    <a:pt x="73698" y="51028"/>
                  </a:lnTo>
                  <a:close/>
                </a:path>
                <a:path w="107950" h="175260">
                  <a:moveTo>
                    <a:pt x="74866" y="20027"/>
                  </a:moveTo>
                  <a:lnTo>
                    <a:pt x="74549" y="19253"/>
                  </a:lnTo>
                  <a:lnTo>
                    <a:pt x="73253" y="17957"/>
                  </a:lnTo>
                  <a:lnTo>
                    <a:pt x="72466" y="17627"/>
                  </a:lnTo>
                  <a:lnTo>
                    <a:pt x="70650" y="17627"/>
                  </a:lnTo>
                  <a:lnTo>
                    <a:pt x="69862" y="17957"/>
                  </a:lnTo>
                  <a:lnTo>
                    <a:pt x="68580" y="19253"/>
                  </a:lnTo>
                  <a:lnTo>
                    <a:pt x="68249" y="20027"/>
                  </a:lnTo>
                  <a:lnTo>
                    <a:pt x="68249" y="21856"/>
                  </a:lnTo>
                  <a:lnTo>
                    <a:pt x="68580" y="22644"/>
                  </a:lnTo>
                  <a:lnTo>
                    <a:pt x="69862" y="23939"/>
                  </a:lnTo>
                  <a:lnTo>
                    <a:pt x="70650" y="24257"/>
                  </a:lnTo>
                  <a:lnTo>
                    <a:pt x="72466" y="24257"/>
                  </a:lnTo>
                  <a:lnTo>
                    <a:pt x="73253" y="23939"/>
                  </a:lnTo>
                  <a:lnTo>
                    <a:pt x="74549" y="22644"/>
                  </a:lnTo>
                  <a:lnTo>
                    <a:pt x="74866" y="21856"/>
                  </a:lnTo>
                  <a:lnTo>
                    <a:pt x="74866" y="20027"/>
                  </a:lnTo>
                  <a:close/>
                </a:path>
                <a:path w="107950" h="175260">
                  <a:moveTo>
                    <a:pt x="78346" y="83985"/>
                  </a:moveTo>
                  <a:lnTo>
                    <a:pt x="78143" y="82270"/>
                  </a:lnTo>
                  <a:lnTo>
                    <a:pt x="77724" y="81597"/>
                  </a:lnTo>
                  <a:lnTo>
                    <a:pt x="77876" y="80772"/>
                  </a:lnTo>
                  <a:lnTo>
                    <a:pt x="77901" y="79933"/>
                  </a:lnTo>
                  <a:lnTo>
                    <a:pt x="76796" y="76212"/>
                  </a:lnTo>
                  <a:lnTo>
                    <a:pt x="73787" y="74574"/>
                  </a:lnTo>
                  <a:lnTo>
                    <a:pt x="68072" y="76276"/>
                  </a:lnTo>
                  <a:lnTo>
                    <a:pt x="66433" y="79298"/>
                  </a:lnTo>
                  <a:lnTo>
                    <a:pt x="68135" y="85026"/>
                  </a:lnTo>
                  <a:lnTo>
                    <a:pt x="71145" y="86664"/>
                  </a:lnTo>
                  <a:lnTo>
                    <a:pt x="74447" y="85686"/>
                  </a:lnTo>
                  <a:lnTo>
                    <a:pt x="75196" y="85217"/>
                  </a:lnTo>
                  <a:lnTo>
                    <a:pt x="75780" y="85344"/>
                  </a:lnTo>
                  <a:lnTo>
                    <a:pt x="77419" y="85153"/>
                  </a:lnTo>
                  <a:lnTo>
                    <a:pt x="78346" y="83985"/>
                  </a:lnTo>
                  <a:close/>
                </a:path>
                <a:path w="107950" h="175260">
                  <a:moveTo>
                    <a:pt x="81699" y="119202"/>
                  </a:moveTo>
                  <a:lnTo>
                    <a:pt x="81000" y="116763"/>
                  </a:lnTo>
                  <a:lnTo>
                    <a:pt x="79159" y="115760"/>
                  </a:lnTo>
                  <a:lnTo>
                    <a:pt x="75666" y="116801"/>
                  </a:lnTo>
                  <a:lnTo>
                    <a:pt x="74676" y="118643"/>
                  </a:lnTo>
                  <a:lnTo>
                    <a:pt x="75704" y="122161"/>
                  </a:lnTo>
                  <a:lnTo>
                    <a:pt x="77546" y="123151"/>
                  </a:lnTo>
                  <a:lnTo>
                    <a:pt x="80403" y="122301"/>
                  </a:lnTo>
                  <a:lnTo>
                    <a:pt x="81153" y="121424"/>
                  </a:lnTo>
                  <a:lnTo>
                    <a:pt x="81635" y="119811"/>
                  </a:lnTo>
                  <a:lnTo>
                    <a:pt x="81699" y="119202"/>
                  </a:lnTo>
                  <a:close/>
                </a:path>
                <a:path w="107950" h="175260">
                  <a:moveTo>
                    <a:pt x="82765" y="134315"/>
                  </a:moveTo>
                  <a:lnTo>
                    <a:pt x="82029" y="131851"/>
                  </a:lnTo>
                  <a:lnTo>
                    <a:pt x="80721" y="131140"/>
                  </a:lnTo>
                  <a:lnTo>
                    <a:pt x="79286" y="131572"/>
                  </a:lnTo>
                  <a:lnTo>
                    <a:pt x="78943" y="131775"/>
                  </a:lnTo>
                  <a:lnTo>
                    <a:pt x="78613" y="129794"/>
                  </a:lnTo>
                  <a:lnTo>
                    <a:pt x="78092" y="129209"/>
                  </a:lnTo>
                  <a:lnTo>
                    <a:pt x="78092" y="134937"/>
                  </a:lnTo>
                  <a:lnTo>
                    <a:pt x="77978" y="134759"/>
                  </a:lnTo>
                  <a:lnTo>
                    <a:pt x="77571" y="133388"/>
                  </a:lnTo>
                  <a:lnTo>
                    <a:pt x="78092" y="134937"/>
                  </a:lnTo>
                  <a:lnTo>
                    <a:pt x="78092" y="129209"/>
                  </a:lnTo>
                  <a:lnTo>
                    <a:pt x="77241" y="128231"/>
                  </a:lnTo>
                  <a:lnTo>
                    <a:pt x="74688" y="127342"/>
                  </a:lnTo>
                  <a:lnTo>
                    <a:pt x="73901" y="127203"/>
                  </a:lnTo>
                  <a:lnTo>
                    <a:pt x="70040" y="127749"/>
                  </a:lnTo>
                  <a:lnTo>
                    <a:pt x="67970" y="130365"/>
                  </a:lnTo>
                  <a:lnTo>
                    <a:pt x="68643" y="136271"/>
                  </a:lnTo>
                  <a:lnTo>
                    <a:pt x="71323" y="138404"/>
                  </a:lnTo>
                  <a:lnTo>
                    <a:pt x="75336" y="137947"/>
                  </a:lnTo>
                  <a:lnTo>
                    <a:pt x="76212" y="137464"/>
                  </a:lnTo>
                  <a:lnTo>
                    <a:pt x="77495" y="136461"/>
                  </a:lnTo>
                  <a:lnTo>
                    <a:pt x="77965" y="135928"/>
                  </a:lnTo>
                  <a:lnTo>
                    <a:pt x="78320" y="135255"/>
                  </a:lnTo>
                  <a:lnTo>
                    <a:pt x="78219" y="135115"/>
                  </a:lnTo>
                  <a:lnTo>
                    <a:pt x="78905" y="135750"/>
                  </a:lnTo>
                  <a:lnTo>
                    <a:pt x="79451" y="136093"/>
                  </a:lnTo>
                  <a:lnTo>
                    <a:pt x="80137" y="136232"/>
                  </a:lnTo>
                  <a:lnTo>
                    <a:pt x="82092" y="135572"/>
                  </a:lnTo>
                  <a:lnTo>
                    <a:pt x="82765" y="134315"/>
                  </a:lnTo>
                  <a:close/>
                </a:path>
                <a:path w="107950" h="175260">
                  <a:moveTo>
                    <a:pt x="83312" y="65151"/>
                  </a:moveTo>
                  <a:lnTo>
                    <a:pt x="82689" y="63042"/>
                  </a:lnTo>
                  <a:lnTo>
                    <a:pt x="82283" y="62433"/>
                  </a:lnTo>
                  <a:lnTo>
                    <a:pt x="81013" y="62395"/>
                  </a:lnTo>
                  <a:lnTo>
                    <a:pt x="79870" y="61950"/>
                  </a:lnTo>
                  <a:lnTo>
                    <a:pt x="78943" y="61150"/>
                  </a:lnTo>
                  <a:lnTo>
                    <a:pt x="78676" y="61175"/>
                  </a:lnTo>
                  <a:lnTo>
                    <a:pt x="76936" y="61696"/>
                  </a:lnTo>
                  <a:lnTo>
                    <a:pt x="75933" y="63538"/>
                  </a:lnTo>
                  <a:lnTo>
                    <a:pt x="76974" y="67043"/>
                  </a:lnTo>
                  <a:lnTo>
                    <a:pt x="78816" y="68033"/>
                  </a:lnTo>
                  <a:lnTo>
                    <a:pt x="82321" y="67005"/>
                  </a:lnTo>
                  <a:lnTo>
                    <a:pt x="83312" y="65151"/>
                  </a:lnTo>
                  <a:close/>
                </a:path>
                <a:path w="107950" h="175260">
                  <a:moveTo>
                    <a:pt x="83629" y="8686"/>
                  </a:moveTo>
                  <a:lnTo>
                    <a:pt x="82461" y="7975"/>
                  </a:lnTo>
                  <a:lnTo>
                    <a:pt x="81559" y="6845"/>
                  </a:lnTo>
                  <a:lnTo>
                    <a:pt x="81203" y="5410"/>
                  </a:lnTo>
                  <a:lnTo>
                    <a:pt x="81178" y="5067"/>
                  </a:lnTo>
                  <a:lnTo>
                    <a:pt x="79959" y="5346"/>
                  </a:lnTo>
                  <a:lnTo>
                    <a:pt x="79159" y="6515"/>
                  </a:lnTo>
                  <a:lnTo>
                    <a:pt x="79603" y="9029"/>
                  </a:lnTo>
                  <a:lnTo>
                    <a:pt x="80822" y="9893"/>
                  </a:lnTo>
                  <a:lnTo>
                    <a:pt x="82740" y="9563"/>
                  </a:lnTo>
                  <a:lnTo>
                    <a:pt x="83273" y="9182"/>
                  </a:lnTo>
                  <a:lnTo>
                    <a:pt x="83629" y="8686"/>
                  </a:lnTo>
                  <a:close/>
                </a:path>
                <a:path w="107950" h="175260">
                  <a:moveTo>
                    <a:pt x="83934" y="103263"/>
                  </a:moveTo>
                  <a:lnTo>
                    <a:pt x="77165" y="96494"/>
                  </a:lnTo>
                  <a:lnTo>
                    <a:pt x="73482" y="97599"/>
                  </a:lnTo>
                  <a:lnTo>
                    <a:pt x="71856" y="100609"/>
                  </a:lnTo>
                  <a:lnTo>
                    <a:pt x="73025" y="104533"/>
                  </a:lnTo>
                  <a:lnTo>
                    <a:pt x="73672" y="105333"/>
                  </a:lnTo>
                  <a:lnTo>
                    <a:pt x="74447" y="105981"/>
                  </a:lnTo>
                  <a:lnTo>
                    <a:pt x="73533" y="105524"/>
                  </a:lnTo>
                  <a:lnTo>
                    <a:pt x="72542" y="105232"/>
                  </a:lnTo>
                  <a:lnTo>
                    <a:pt x="68478" y="105689"/>
                  </a:lnTo>
                  <a:lnTo>
                    <a:pt x="66344" y="108369"/>
                  </a:lnTo>
                  <a:lnTo>
                    <a:pt x="67017" y="114325"/>
                  </a:lnTo>
                  <a:lnTo>
                    <a:pt x="69710" y="116459"/>
                  </a:lnTo>
                  <a:lnTo>
                    <a:pt x="75628" y="115785"/>
                  </a:lnTo>
                  <a:lnTo>
                    <a:pt x="77774" y="113093"/>
                  </a:lnTo>
                  <a:lnTo>
                    <a:pt x="77279" y="108788"/>
                  </a:lnTo>
                  <a:lnTo>
                    <a:pt x="76606" y="107670"/>
                  </a:lnTo>
                  <a:lnTo>
                    <a:pt x="75717" y="106845"/>
                  </a:lnTo>
                  <a:lnTo>
                    <a:pt x="76847" y="107340"/>
                  </a:lnTo>
                  <a:lnTo>
                    <a:pt x="78143" y="107518"/>
                  </a:lnTo>
                  <a:lnTo>
                    <a:pt x="82296" y="106273"/>
                  </a:lnTo>
                  <a:lnTo>
                    <a:pt x="83934" y="103263"/>
                  </a:lnTo>
                  <a:close/>
                </a:path>
                <a:path w="107950" h="175260">
                  <a:moveTo>
                    <a:pt x="84162" y="73660"/>
                  </a:moveTo>
                  <a:lnTo>
                    <a:pt x="83845" y="72885"/>
                  </a:lnTo>
                  <a:lnTo>
                    <a:pt x="82550" y="71589"/>
                  </a:lnTo>
                  <a:lnTo>
                    <a:pt x="81775" y="71272"/>
                  </a:lnTo>
                  <a:lnTo>
                    <a:pt x="79946" y="71272"/>
                  </a:lnTo>
                  <a:lnTo>
                    <a:pt x="79171" y="71589"/>
                  </a:lnTo>
                  <a:lnTo>
                    <a:pt x="77876" y="72885"/>
                  </a:lnTo>
                  <a:lnTo>
                    <a:pt x="77558" y="73660"/>
                  </a:lnTo>
                  <a:lnTo>
                    <a:pt x="77558" y="75488"/>
                  </a:lnTo>
                  <a:lnTo>
                    <a:pt x="77876" y="76263"/>
                  </a:lnTo>
                  <a:lnTo>
                    <a:pt x="79171" y="77558"/>
                  </a:lnTo>
                  <a:lnTo>
                    <a:pt x="79946" y="77889"/>
                  </a:lnTo>
                  <a:lnTo>
                    <a:pt x="81775" y="77889"/>
                  </a:lnTo>
                  <a:lnTo>
                    <a:pt x="82550" y="77558"/>
                  </a:lnTo>
                  <a:lnTo>
                    <a:pt x="83845" y="76263"/>
                  </a:lnTo>
                  <a:lnTo>
                    <a:pt x="84162" y="75488"/>
                  </a:lnTo>
                  <a:lnTo>
                    <a:pt x="84162" y="73660"/>
                  </a:lnTo>
                  <a:close/>
                </a:path>
                <a:path w="107950" h="175260">
                  <a:moveTo>
                    <a:pt x="87833" y="154889"/>
                  </a:moveTo>
                  <a:lnTo>
                    <a:pt x="87058" y="154101"/>
                  </a:lnTo>
                  <a:lnTo>
                    <a:pt x="83908" y="154101"/>
                  </a:lnTo>
                  <a:lnTo>
                    <a:pt x="83121" y="154889"/>
                  </a:lnTo>
                  <a:lnTo>
                    <a:pt x="83121" y="158038"/>
                  </a:lnTo>
                  <a:lnTo>
                    <a:pt x="83908" y="158826"/>
                  </a:lnTo>
                  <a:lnTo>
                    <a:pt x="87058" y="158826"/>
                  </a:lnTo>
                  <a:lnTo>
                    <a:pt x="87833" y="158038"/>
                  </a:lnTo>
                  <a:lnTo>
                    <a:pt x="87833" y="154889"/>
                  </a:lnTo>
                  <a:close/>
                </a:path>
                <a:path w="107950" h="175260">
                  <a:moveTo>
                    <a:pt x="89611" y="23050"/>
                  </a:moveTo>
                  <a:lnTo>
                    <a:pt x="88493" y="22745"/>
                  </a:lnTo>
                  <a:lnTo>
                    <a:pt x="87553" y="21920"/>
                  </a:lnTo>
                  <a:lnTo>
                    <a:pt x="86829" y="19037"/>
                  </a:lnTo>
                  <a:lnTo>
                    <a:pt x="87795" y="17348"/>
                  </a:lnTo>
                  <a:lnTo>
                    <a:pt x="89408" y="16802"/>
                  </a:lnTo>
                  <a:lnTo>
                    <a:pt x="88480" y="16637"/>
                  </a:lnTo>
                  <a:lnTo>
                    <a:pt x="86182" y="17030"/>
                  </a:lnTo>
                  <a:lnTo>
                    <a:pt x="84975" y="18745"/>
                  </a:lnTo>
                  <a:lnTo>
                    <a:pt x="85598" y="22352"/>
                  </a:lnTo>
                  <a:lnTo>
                    <a:pt x="87325" y="23558"/>
                  </a:lnTo>
                  <a:lnTo>
                    <a:pt x="89293" y="23215"/>
                  </a:lnTo>
                  <a:lnTo>
                    <a:pt x="89611" y="23050"/>
                  </a:lnTo>
                  <a:close/>
                </a:path>
                <a:path w="107950" h="175260">
                  <a:moveTo>
                    <a:pt x="89712" y="86271"/>
                  </a:moveTo>
                  <a:lnTo>
                    <a:pt x="89382" y="85496"/>
                  </a:lnTo>
                  <a:lnTo>
                    <a:pt x="88099" y="84201"/>
                  </a:lnTo>
                  <a:lnTo>
                    <a:pt x="87312" y="83870"/>
                  </a:lnTo>
                  <a:lnTo>
                    <a:pt x="85496" y="83870"/>
                  </a:lnTo>
                  <a:lnTo>
                    <a:pt x="84709" y="84201"/>
                  </a:lnTo>
                  <a:lnTo>
                    <a:pt x="83413" y="85496"/>
                  </a:lnTo>
                  <a:lnTo>
                    <a:pt x="83096" y="86271"/>
                  </a:lnTo>
                  <a:lnTo>
                    <a:pt x="83096" y="88099"/>
                  </a:lnTo>
                  <a:lnTo>
                    <a:pt x="83413" y="88887"/>
                  </a:lnTo>
                  <a:lnTo>
                    <a:pt x="84709" y="90182"/>
                  </a:lnTo>
                  <a:lnTo>
                    <a:pt x="85496" y="90500"/>
                  </a:lnTo>
                  <a:lnTo>
                    <a:pt x="87312" y="90500"/>
                  </a:lnTo>
                  <a:lnTo>
                    <a:pt x="88099" y="90182"/>
                  </a:lnTo>
                  <a:lnTo>
                    <a:pt x="89382" y="88887"/>
                  </a:lnTo>
                  <a:lnTo>
                    <a:pt x="89712" y="88099"/>
                  </a:lnTo>
                  <a:lnTo>
                    <a:pt x="89712" y="86271"/>
                  </a:lnTo>
                  <a:close/>
                </a:path>
                <a:path w="107950" h="175260">
                  <a:moveTo>
                    <a:pt x="90830" y="72694"/>
                  </a:moveTo>
                  <a:lnTo>
                    <a:pt x="90043" y="71907"/>
                  </a:lnTo>
                  <a:lnTo>
                    <a:pt x="86906" y="71907"/>
                  </a:lnTo>
                  <a:lnTo>
                    <a:pt x="86118" y="72694"/>
                  </a:lnTo>
                  <a:lnTo>
                    <a:pt x="86118" y="75831"/>
                  </a:lnTo>
                  <a:lnTo>
                    <a:pt x="86906" y="76619"/>
                  </a:lnTo>
                  <a:lnTo>
                    <a:pt x="90043" y="76619"/>
                  </a:lnTo>
                  <a:lnTo>
                    <a:pt x="90830" y="75831"/>
                  </a:lnTo>
                  <a:lnTo>
                    <a:pt x="90830" y="72694"/>
                  </a:lnTo>
                  <a:close/>
                </a:path>
                <a:path w="107950" h="175260">
                  <a:moveTo>
                    <a:pt x="95923" y="42545"/>
                  </a:moveTo>
                  <a:lnTo>
                    <a:pt x="95605" y="41770"/>
                  </a:lnTo>
                  <a:lnTo>
                    <a:pt x="94310" y="40474"/>
                  </a:lnTo>
                  <a:lnTo>
                    <a:pt x="93522" y="40144"/>
                  </a:lnTo>
                  <a:lnTo>
                    <a:pt x="91706" y="40144"/>
                  </a:lnTo>
                  <a:lnTo>
                    <a:pt x="90919" y="40474"/>
                  </a:lnTo>
                  <a:lnTo>
                    <a:pt x="89636" y="41770"/>
                  </a:lnTo>
                  <a:lnTo>
                    <a:pt x="89306" y="42545"/>
                  </a:lnTo>
                  <a:lnTo>
                    <a:pt x="89306" y="44373"/>
                  </a:lnTo>
                  <a:lnTo>
                    <a:pt x="89636" y="45161"/>
                  </a:lnTo>
                  <a:lnTo>
                    <a:pt x="90919" y="46456"/>
                  </a:lnTo>
                  <a:lnTo>
                    <a:pt x="91706" y="46774"/>
                  </a:lnTo>
                  <a:lnTo>
                    <a:pt x="93522" y="46774"/>
                  </a:lnTo>
                  <a:lnTo>
                    <a:pt x="94310" y="46456"/>
                  </a:lnTo>
                  <a:lnTo>
                    <a:pt x="95605" y="45161"/>
                  </a:lnTo>
                  <a:lnTo>
                    <a:pt x="95923" y="44373"/>
                  </a:lnTo>
                  <a:lnTo>
                    <a:pt x="95923" y="42545"/>
                  </a:lnTo>
                  <a:close/>
                </a:path>
                <a:path w="107950" h="175260">
                  <a:moveTo>
                    <a:pt x="96024" y="121704"/>
                  </a:moveTo>
                  <a:lnTo>
                    <a:pt x="95237" y="120916"/>
                  </a:lnTo>
                  <a:lnTo>
                    <a:pt x="92100" y="120916"/>
                  </a:lnTo>
                  <a:lnTo>
                    <a:pt x="91313" y="121704"/>
                  </a:lnTo>
                  <a:lnTo>
                    <a:pt x="91313" y="124853"/>
                  </a:lnTo>
                  <a:lnTo>
                    <a:pt x="92100" y="125641"/>
                  </a:lnTo>
                  <a:lnTo>
                    <a:pt x="95237" y="125641"/>
                  </a:lnTo>
                  <a:lnTo>
                    <a:pt x="96024" y="124853"/>
                  </a:lnTo>
                  <a:lnTo>
                    <a:pt x="96024" y="121704"/>
                  </a:lnTo>
                  <a:close/>
                </a:path>
                <a:path w="107950" h="175260">
                  <a:moveTo>
                    <a:pt x="97840" y="106807"/>
                  </a:moveTo>
                  <a:lnTo>
                    <a:pt x="97523" y="106032"/>
                  </a:lnTo>
                  <a:lnTo>
                    <a:pt x="96227" y="104736"/>
                  </a:lnTo>
                  <a:lnTo>
                    <a:pt x="95453" y="104406"/>
                  </a:lnTo>
                  <a:lnTo>
                    <a:pt x="93637" y="104406"/>
                  </a:lnTo>
                  <a:lnTo>
                    <a:pt x="92849" y="104736"/>
                  </a:lnTo>
                  <a:lnTo>
                    <a:pt x="91567" y="106032"/>
                  </a:lnTo>
                  <a:lnTo>
                    <a:pt x="91287" y="106692"/>
                  </a:lnTo>
                  <a:lnTo>
                    <a:pt x="91287" y="105727"/>
                  </a:lnTo>
                  <a:lnTo>
                    <a:pt x="90500" y="104940"/>
                  </a:lnTo>
                  <a:lnTo>
                    <a:pt x="87363" y="104940"/>
                  </a:lnTo>
                  <a:lnTo>
                    <a:pt x="86575" y="105727"/>
                  </a:lnTo>
                  <a:lnTo>
                    <a:pt x="86575" y="108864"/>
                  </a:lnTo>
                  <a:lnTo>
                    <a:pt x="87363" y="109651"/>
                  </a:lnTo>
                  <a:lnTo>
                    <a:pt x="90500" y="109651"/>
                  </a:lnTo>
                  <a:lnTo>
                    <a:pt x="91287" y="108864"/>
                  </a:lnTo>
                  <a:lnTo>
                    <a:pt x="91567" y="109410"/>
                  </a:lnTo>
                  <a:lnTo>
                    <a:pt x="92849" y="110705"/>
                  </a:lnTo>
                  <a:lnTo>
                    <a:pt x="93637" y="111036"/>
                  </a:lnTo>
                  <a:lnTo>
                    <a:pt x="95453" y="111036"/>
                  </a:lnTo>
                  <a:lnTo>
                    <a:pt x="96227" y="110705"/>
                  </a:lnTo>
                  <a:lnTo>
                    <a:pt x="97523" y="109410"/>
                  </a:lnTo>
                  <a:lnTo>
                    <a:pt x="97840" y="108635"/>
                  </a:lnTo>
                  <a:lnTo>
                    <a:pt x="97840" y="106807"/>
                  </a:lnTo>
                  <a:close/>
                </a:path>
                <a:path w="107950" h="175260">
                  <a:moveTo>
                    <a:pt x="97980" y="78587"/>
                  </a:moveTo>
                  <a:lnTo>
                    <a:pt x="97193" y="77800"/>
                  </a:lnTo>
                  <a:lnTo>
                    <a:pt x="94056" y="77800"/>
                  </a:lnTo>
                  <a:lnTo>
                    <a:pt x="93281" y="78587"/>
                  </a:lnTo>
                  <a:lnTo>
                    <a:pt x="93281" y="81724"/>
                  </a:lnTo>
                  <a:lnTo>
                    <a:pt x="94056" y="82511"/>
                  </a:lnTo>
                  <a:lnTo>
                    <a:pt x="97193" y="82511"/>
                  </a:lnTo>
                  <a:lnTo>
                    <a:pt x="97980" y="81724"/>
                  </a:lnTo>
                  <a:lnTo>
                    <a:pt x="97980" y="78587"/>
                  </a:lnTo>
                  <a:close/>
                </a:path>
                <a:path w="107950" h="175260">
                  <a:moveTo>
                    <a:pt x="98539" y="29298"/>
                  </a:moveTo>
                  <a:lnTo>
                    <a:pt x="97751" y="28511"/>
                  </a:lnTo>
                  <a:lnTo>
                    <a:pt x="94615" y="28511"/>
                  </a:lnTo>
                  <a:lnTo>
                    <a:pt x="93827" y="29298"/>
                  </a:lnTo>
                  <a:lnTo>
                    <a:pt x="93827" y="32448"/>
                  </a:lnTo>
                  <a:lnTo>
                    <a:pt x="94615" y="33235"/>
                  </a:lnTo>
                  <a:lnTo>
                    <a:pt x="97751" y="33235"/>
                  </a:lnTo>
                  <a:lnTo>
                    <a:pt x="98539" y="32448"/>
                  </a:lnTo>
                  <a:lnTo>
                    <a:pt x="98539" y="29298"/>
                  </a:lnTo>
                  <a:close/>
                </a:path>
                <a:path w="107950" h="175260">
                  <a:moveTo>
                    <a:pt x="99402" y="126619"/>
                  </a:moveTo>
                  <a:lnTo>
                    <a:pt x="98615" y="125831"/>
                  </a:lnTo>
                  <a:lnTo>
                    <a:pt x="95478" y="125831"/>
                  </a:lnTo>
                  <a:lnTo>
                    <a:pt x="94703" y="126619"/>
                  </a:lnTo>
                  <a:lnTo>
                    <a:pt x="94703" y="129755"/>
                  </a:lnTo>
                  <a:lnTo>
                    <a:pt x="95478" y="130543"/>
                  </a:lnTo>
                  <a:lnTo>
                    <a:pt x="98615" y="130543"/>
                  </a:lnTo>
                  <a:lnTo>
                    <a:pt x="99402" y="129755"/>
                  </a:lnTo>
                  <a:lnTo>
                    <a:pt x="99402" y="126619"/>
                  </a:lnTo>
                  <a:close/>
                </a:path>
                <a:path w="107950" h="175260">
                  <a:moveTo>
                    <a:pt x="101612" y="63893"/>
                  </a:moveTo>
                  <a:lnTo>
                    <a:pt x="101282" y="63119"/>
                  </a:lnTo>
                  <a:lnTo>
                    <a:pt x="99999" y="61823"/>
                  </a:lnTo>
                  <a:lnTo>
                    <a:pt x="99225" y="61493"/>
                  </a:lnTo>
                  <a:lnTo>
                    <a:pt x="97396" y="61493"/>
                  </a:lnTo>
                  <a:lnTo>
                    <a:pt x="96621" y="61823"/>
                  </a:lnTo>
                  <a:lnTo>
                    <a:pt x="95326" y="63119"/>
                  </a:lnTo>
                  <a:lnTo>
                    <a:pt x="95008" y="63893"/>
                  </a:lnTo>
                  <a:lnTo>
                    <a:pt x="95008" y="65722"/>
                  </a:lnTo>
                  <a:lnTo>
                    <a:pt x="95326" y="66497"/>
                  </a:lnTo>
                  <a:lnTo>
                    <a:pt x="96621" y="67792"/>
                  </a:lnTo>
                  <a:lnTo>
                    <a:pt x="97396" y="68122"/>
                  </a:lnTo>
                  <a:lnTo>
                    <a:pt x="99225" y="68122"/>
                  </a:lnTo>
                  <a:lnTo>
                    <a:pt x="99999" y="67792"/>
                  </a:lnTo>
                  <a:lnTo>
                    <a:pt x="101282" y="66497"/>
                  </a:lnTo>
                  <a:lnTo>
                    <a:pt x="101612" y="65722"/>
                  </a:lnTo>
                  <a:lnTo>
                    <a:pt x="101612" y="63893"/>
                  </a:lnTo>
                  <a:close/>
                </a:path>
                <a:path w="107950" h="175260">
                  <a:moveTo>
                    <a:pt x="102489" y="91833"/>
                  </a:moveTo>
                  <a:lnTo>
                    <a:pt x="101701" y="91046"/>
                  </a:lnTo>
                  <a:lnTo>
                    <a:pt x="98552" y="91046"/>
                  </a:lnTo>
                  <a:lnTo>
                    <a:pt x="97764" y="91833"/>
                  </a:lnTo>
                  <a:lnTo>
                    <a:pt x="97764" y="94983"/>
                  </a:lnTo>
                  <a:lnTo>
                    <a:pt x="98552" y="95770"/>
                  </a:lnTo>
                  <a:lnTo>
                    <a:pt x="101701" y="95770"/>
                  </a:lnTo>
                  <a:lnTo>
                    <a:pt x="102489" y="94983"/>
                  </a:lnTo>
                  <a:lnTo>
                    <a:pt x="102489" y="91833"/>
                  </a:lnTo>
                  <a:close/>
                </a:path>
                <a:path w="107950" h="175260">
                  <a:moveTo>
                    <a:pt x="107873" y="49682"/>
                  </a:moveTo>
                  <a:lnTo>
                    <a:pt x="107086" y="48895"/>
                  </a:lnTo>
                  <a:lnTo>
                    <a:pt x="103949" y="48895"/>
                  </a:lnTo>
                  <a:lnTo>
                    <a:pt x="103162" y="49682"/>
                  </a:lnTo>
                  <a:lnTo>
                    <a:pt x="103162" y="52819"/>
                  </a:lnTo>
                  <a:lnTo>
                    <a:pt x="103949" y="53606"/>
                  </a:lnTo>
                  <a:lnTo>
                    <a:pt x="107086" y="53606"/>
                  </a:lnTo>
                  <a:lnTo>
                    <a:pt x="107873" y="52819"/>
                  </a:lnTo>
                  <a:lnTo>
                    <a:pt x="107873" y="49682"/>
                  </a:lnTo>
                  <a:close/>
                </a:path>
              </a:pathLst>
            </a:custGeom>
            <a:solidFill>
              <a:srgbClr val="7BB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37663" y="4604943"/>
              <a:ext cx="115570" cy="214629"/>
            </a:xfrm>
            <a:custGeom>
              <a:avLst/>
              <a:gdLst/>
              <a:ahLst/>
              <a:cxnLst/>
              <a:rect l="l" t="t" r="r" b="b"/>
              <a:pathLst>
                <a:path w="115569" h="214629">
                  <a:moveTo>
                    <a:pt x="4724" y="200533"/>
                  </a:moveTo>
                  <a:lnTo>
                    <a:pt x="3937" y="199732"/>
                  </a:lnTo>
                  <a:lnTo>
                    <a:pt x="787" y="199732"/>
                  </a:lnTo>
                  <a:lnTo>
                    <a:pt x="0" y="200533"/>
                  </a:lnTo>
                  <a:lnTo>
                    <a:pt x="0" y="203682"/>
                  </a:lnTo>
                  <a:lnTo>
                    <a:pt x="787" y="204470"/>
                  </a:lnTo>
                  <a:lnTo>
                    <a:pt x="3937" y="204470"/>
                  </a:lnTo>
                  <a:lnTo>
                    <a:pt x="4724" y="203682"/>
                  </a:lnTo>
                  <a:lnTo>
                    <a:pt x="4724" y="200533"/>
                  </a:lnTo>
                  <a:close/>
                </a:path>
                <a:path w="115569" h="214629">
                  <a:moveTo>
                    <a:pt x="7924" y="103746"/>
                  </a:moveTo>
                  <a:lnTo>
                    <a:pt x="7137" y="102958"/>
                  </a:lnTo>
                  <a:lnTo>
                    <a:pt x="3987" y="102958"/>
                  </a:lnTo>
                  <a:lnTo>
                    <a:pt x="3213" y="103746"/>
                  </a:lnTo>
                  <a:lnTo>
                    <a:pt x="3213" y="106895"/>
                  </a:lnTo>
                  <a:lnTo>
                    <a:pt x="3987" y="107683"/>
                  </a:lnTo>
                  <a:lnTo>
                    <a:pt x="7137" y="107683"/>
                  </a:lnTo>
                  <a:lnTo>
                    <a:pt x="7924" y="106895"/>
                  </a:lnTo>
                  <a:lnTo>
                    <a:pt x="7924" y="103746"/>
                  </a:lnTo>
                  <a:close/>
                </a:path>
                <a:path w="115569" h="214629">
                  <a:moveTo>
                    <a:pt x="10833" y="86106"/>
                  </a:moveTo>
                  <a:lnTo>
                    <a:pt x="10452" y="84607"/>
                  </a:lnTo>
                  <a:lnTo>
                    <a:pt x="9804" y="83540"/>
                  </a:lnTo>
                  <a:lnTo>
                    <a:pt x="9105" y="83121"/>
                  </a:lnTo>
                  <a:lnTo>
                    <a:pt x="7874" y="83070"/>
                  </a:lnTo>
                  <a:lnTo>
                    <a:pt x="6388" y="83464"/>
                  </a:lnTo>
                  <a:lnTo>
                    <a:pt x="5638" y="84747"/>
                  </a:lnTo>
                  <a:lnTo>
                    <a:pt x="5956" y="86004"/>
                  </a:lnTo>
                  <a:lnTo>
                    <a:pt x="6756" y="87490"/>
                  </a:lnTo>
                  <a:lnTo>
                    <a:pt x="7772" y="87972"/>
                  </a:lnTo>
                  <a:lnTo>
                    <a:pt x="10071" y="87388"/>
                  </a:lnTo>
                  <a:lnTo>
                    <a:pt x="10833" y="86106"/>
                  </a:lnTo>
                  <a:close/>
                </a:path>
                <a:path w="115569" h="214629">
                  <a:moveTo>
                    <a:pt x="16535" y="177774"/>
                  </a:moveTo>
                  <a:lnTo>
                    <a:pt x="15836" y="173786"/>
                  </a:lnTo>
                  <a:lnTo>
                    <a:pt x="13042" y="171805"/>
                  </a:lnTo>
                  <a:lnTo>
                    <a:pt x="8839" y="172542"/>
                  </a:lnTo>
                  <a:lnTo>
                    <a:pt x="7823" y="173228"/>
                  </a:lnTo>
                  <a:lnTo>
                    <a:pt x="5981" y="175310"/>
                  </a:lnTo>
                  <a:lnTo>
                    <a:pt x="5397" y="176898"/>
                  </a:lnTo>
                  <a:lnTo>
                    <a:pt x="5753" y="178917"/>
                  </a:lnTo>
                  <a:lnTo>
                    <a:pt x="6045" y="179489"/>
                  </a:lnTo>
                  <a:lnTo>
                    <a:pt x="6921" y="181902"/>
                  </a:lnTo>
                  <a:lnTo>
                    <a:pt x="9334" y="183451"/>
                  </a:lnTo>
                  <a:lnTo>
                    <a:pt x="13792" y="182676"/>
                  </a:lnTo>
                  <a:lnTo>
                    <a:pt x="15176" y="181406"/>
                  </a:lnTo>
                  <a:lnTo>
                    <a:pt x="16306" y="178752"/>
                  </a:lnTo>
                  <a:lnTo>
                    <a:pt x="16535" y="177774"/>
                  </a:lnTo>
                  <a:close/>
                </a:path>
                <a:path w="115569" h="214629">
                  <a:moveTo>
                    <a:pt x="20256" y="71234"/>
                  </a:moveTo>
                  <a:lnTo>
                    <a:pt x="19354" y="67691"/>
                  </a:lnTo>
                  <a:lnTo>
                    <a:pt x="17564" y="66624"/>
                  </a:lnTo>
                  <a:lnTo>
                    <a:pt x="14033" y="67525"/>
                  </a:lnTo>
                  <a:lnTo>
                    <a:pt x="12966" y="69329"/>
                  </a:lnTo>
                  <a:lnTo>
                    <a:pt x="13627" y="71920"/>
                  </a:lnTo>
                  <a:lnTo>
                    <a:pt x="14135" y="72567"/>
                  </a:lnTo>
                  <a:lnTo>
                    <a:pt x="15113" y="73215"/>
                  </a:lnTo>
                  <a:lnTo>
                    <a:pt x="16344" y="73583"/>
                  </a:lnTo>
                  <a:lnTo>
                    <a:pt x="16878" y="73634"/>
                  </a:lnTo>
                  <a:lnTo>
                    <a:pt x="19189" y="73037"/>
                  </a:lnTo>
                  <a:lnTo>
                    <a:pt x="20256" y="71234"/>
                  </a:lnTo>
                  <a:close/>
                </a:path>
                <a:path w="115569" h="214629">
                  <a:moveTo>
                    <a:pt x="21463" y="120269"/>
                  </a:moveTo>
                  <a:lnTo>
                    <a:pt x="20586" y="116776"/>
                  </a:lnTo>
                  <a:lnTo>
                    <a:pt x="18884" y="115747"/>
                  </a:lnTo>
                  <a:lnTo>
                    <a:pt x="16002" y="116357"/>
                  </a:lnTo>
                  <a:lnTo>
                    <a:pt x="15252" y="117068"/>
                  </a:lnTo>
                  <a:lnTo>
                    <a:pt x="14554" y="118605"/>
                  </a:lnTo>
                  <a:lnTo>
                    <a:pt x="14414" y="119354"/>
                  </a:lnTo>
                  <a:lnTo>
                    <a:pt x="14897" y="121259"/>
                  </a:lnTo>
                  <a:lnTo>
                    <a:pt x="15773" y="122059"/>
                  </a:lnTo>
                  <a:lnTo>
                    <a:pt x="17373" y="122593"/>
                  </a:lnTo>
                  <a:lnTo>
                    <a:pt x="17995" y="122682"/>
                  </a:lnTo>
                  <a:lnTo>
                    <a:pt x="20396" y="122072"/>
                  </a:lnTo>
                  <a:lnTo>
                    <a:pt x="21463" y="120269"/>
                  </a:lnTo>
                  <a:close/>
                </a:path>
                <a:path w="115569" h="214629">
                  <a:moveTo>
                    <a:pt x="23012" y="55537"/>
                  </a:moveTo>
                  <a:lnTo>
                    <a:pt x="22364" y="53009"/>
                  </a:lnTo>
                  <a:lnTo>
                    <a:pt x="21082" y="52247"/>
                  </a:lnTo>
                  <a:lnTo>
                    <a:pt x="20828" y="52324"/>
                  </a:lnTo>
                  <a:lnTo>
                    <a:pt x="20828" y="53886"/>
                  </a:lnTo>
                  <a:lnTo>
                    <a:pt x="20231" y="53111"/>
                  </a:lnTo>
                  <a:lnTo>
                    <a:pt x="20828" y="53886"/>
                  </a:lnTo>
                  <a:lnTo>
                    <a:pt x="20828" y="52324"/>
                  </a:lnTo>
                  <a:lnTo>
                    <a:pt x="19672" y="52603"/>
                  </a:lnTo>
                  <a:lnTo>
                    <a:pt x="19418" y="52755"/>
                  </a:lnTo>
                  <a:lnTo>
                    <a:pt x="20091" y="53060"/>
                  </a:lnTo>
                  <a:lnTo>
                    <a:pt x="18770" y="52552"/>
                  </a:lnTo>
                  <a:lnTo>
                    <a:pt x="17284" y="52616"/>
                  </a:lnTo>
                  <a:lnTo>
                    <a:pt x="16408" y="53467"/>
                  </a:lnTo>
                  <a:lnTo>
                    <a:pt x="16154" y="55016"/>
                  </a:lnTo>
                  <a:lnTo>
                    <a:pt x="16217" y="56324"/>
                  </a:lnTo>
                  <a:lnTo>
                    <a:pt x="17310" y="57340"/>
                  </a:lnTo>
                  <a:lnTo>
                    <a:pt x="18961" y="57277"/>
                  </a:lnTo>
                  <a:lnTo>
                    <a:pt x="20370" y="56616"/>
                  </a:lnTo>
                  <a:lnTo>
                    <a:pt x="19583" y="57023"/>
                  </a:lnTo>
                  <a:lnTo>
                    <a:pt x="20015" y="57188"/>
                  </a:lnTo>
                  <a:lnTo>
                    <a:pt x="20485" y="57277"/>
                  </a:lnTo>
                  <a:lnTo>
                    <a:pt x="22250" y="56819"/>
                  </a:lnTo>
                  <a:lnTo>
                    <a:pt x="23012" y="55537"/>
                  </a:lnTo>
                  <a:close/>
                </a:path>
                <a:path w="115569" h="214629">
                  <a:moveTo>
                    <a:pt x="23063" y="96443"/>
                  </a:moveTo>
                  <a:lnTo>
                    <a:pt x="22758" y="94500"/>
                  </a:lnTo>
                  <a:lnTo>
                    <a:pt x="22313" y="92735"/>
                  </a:lnTo>
                  <a:lnTo>
                    <a:pt x="20510" y="91655"/>
                  </a:lnTo>
                  <a:lnTo>
                    <a:pt x="16979" y="92557"/>
                  </a:lnTo>
                  <a:lnTo>
                    <a:pt x="15913" y="94361"/>
                  </a:lnTo>
                  <a:lnTo>
                    <a:pt x="16776" y="97802"/>
                  </a:lnTo>
                  <a:lnTo>
                    <a:pt x="18402" y="98806"/>
                  </a:lnTo>
                  <a:lnTo>
                    <a:pt x="20370" y="98526"/>
                  </a:lnTo>
                  <a:lnTo>
                    <a:pt x="22047" y="98107"/>
                  </a:lnTo>
                  <a:lnTo>
                    <a:pt x="23063" y="96443"/>
                  </a:lnTo>
                  <a:close/>
                </a:path>
                <a:path w="115569" h="214629">
                  <a:moveTo>
                    <a:pt x="26352" y="210235"/>
                  </a:moveTo>
                  <a:lnTo>
                    <a:pt x="25565" y="209448"/>
                  </a:lnTo>
                  <a:lnTo>
                    <a:pt x="22428" y="209448"/>
                  </a:lnTo>
                  <a:lnTo>
                    <a:pt x="21640" y="210235"/>
                  </a:lnTo>
                  <a:lnTo>
                    <a:pt x="21640" y="213385"/>
                  </a:lnTo>
                  <a:lnTo>
                    <a:pt x="22428" y="214172"/>
                  </a:lnTo>
                  <a:lnTo>
                    <a:pt x="25565" y="214172"/>
                  </a:lnTo>
                  <a:lnTo>
                    <a:pt x="26352" y="213385"/>
                  </a:lnTo>
                  <a:lnTo>
                    <a:pt x="26352" y="210235"/>
                  </a:lnTo>
                  <a:close/>
                </a:path>
                <a:path w="115569" h="214629">
                  <a:moveTo>
                    <a:pt x="27597" y="36830"/>
                  </a:moveTo>
                  <a:lnTo>
                    <a:pt x="27508" y="34607"/>
                  </a:lnTo>
                  <a:lnTo>
                    <a:pt x="26416" y="33591"/>
                  </a:lnTo>
                  <a:lnTo>
                    <a:pt x="23812" y="33705"/>
                  </a:lnTo>
                  <a:lnTo>
                    <a:pt x="22809" y="34810"/>
                  </a:lnTo>
                  <a:lnTo>
                    <a:pt x="22872" y="36410"/>
                  </a:lnTo>
                  <a:lnTo>
                    <a:pt x="23304" y="37503"/>
                  </a:lnTo>
                  <a:lnTo>
                    <a:pt x="23736" y="37922"/>
                  </a:lnTo>
                  <a:lnTo>
                    <a:pt x="24942" y="38379"/>
                  </a:lnTo>
                  <a:lnTo>
                    <a:pt x="25704" y="38354"/>
                  </a:lnTo>
                  <a:lnTo>
                    <a:pt x="27101" y="37617"/>
                  </a:lnTo>
                  <a:lnTo>
                    <a:pt x="27597" y="36830"/>
                  </a:lnTo>
                  <a:close/>
                </a:path>
                <a:path w="115569" h="214629">
                  <a:moveTo>
                    <a:pt x="29578" y="133045"/>
                  </a:moveTo>
                  <a:lnTo>
                    <a:pt x="29375" y="132283"/>
                  </a:lnTo>
                  <a:lnTo>
                    <a:pt x="28714" y="131025"/>
                  </a:lnTo>
                  <a:lnTo>
                    <a:pt x="27660" y="130479"/>
                  </a:lnTo>
                  <a:lnTo>
                    <a:pt x="25615" y="130987"/>
                  </a:lnTo>
                  <a:lnTo>
                    <a:pt x="24955" y="131762"/>
                  </a:lnTo>
                  <a:lnTo>
                    <a:pt x="24765" y="132981"/>
                  </a:lnTo>
                  <a:lnTo>
                    <a:pt x="25171" y="134810"/>
                  </a:lnTo>
                  <a:lnTo>
                    <a:pt x="26327" y="135534"/>
                  </a:lnTo>
                  <a:lnTo>
                    <a:pt x="27724" y="135331"/>
                  </a:lnTo>
                  <a:lnTo>
                    <a:pt x="28409" y="135166"/>
                  </a:lnTo>
                  <a:lnTo>
                    <a:pt x="28917" y="134696"/>
                  </a:lnTo>
                  <a:lnTo>
                    <a:pt x="29476" y="133629"/>
                  </a:lnTo>
                  <a:lnTo>
                    <a:pt x="29578" y="133045"/>
                  </a:lnTo>
                  <a:close/>
                </a:path>
                <a:path w="115569" h="214629">
                  <a:moveTo>
                    <a:pt x="30937" y="70231"/>
                  </a:moveTo>
                  <a:lnTo>
                    <a:pt x="30619" y="69456"/>
                  </a:lnTo>
                  <a:lnTo>
                    <a:pt x="29324" y="68160"/>
                  </a:lnTo>
                  <a:lnTo>
                    <a:pt x="28549" y="67843"/>
                  </a:lnTo>
                  <a:lnTo>
                    <a:pt x="26720" y="67843"/>
                  </a:lnTo>
                  <a:lnTo>
                    <a:pt x="25946" y="68160"/>
                  </a:lnTo>
                  <a:lnTo>
                    <a:pt x="24663" y="69456"/>
                  </a:lnTo>
                  <a:lnTo>
                    <a:pt x="24333" y="70231"/>
                  </a:lnTo>
                  <a:lnTo>
                    <a:pt x="24333" y="72059"/>
                  </a:lnTo>
                  <a:lnTo>
                    <a:pt x="24663" y="72847"/>
                  </a:lnTo>
                  <a:lnTo>
                    <a:pt x="25946" y="74142"/>
                  </a:lnTo>
                  <a:lnTo>
                    <a:pt x="26720" y="74460"/>
                  </a:lnTo>
                  <a:lnTo>
                    <a:pt x="28549" y="74460"/>
                  </a:lnTo>
                  <a:lnTo>
                    <a:pt x="29324" y="74142"/>
                  </a:lnTo>
                  <a:lnTo>
                    <a:pt x="30619" y="72847"/>
                  </a:lnTo>
                  <a:lnTo>
                    <a:pt x="30937" y="72059"/>
                  </a:lnTo>
                  <a:lnTo>
                    <a:pt x="30937" y="70231"/>
                  </a:lnTo>
                  <a:close/>
                </a:path>
                <a:path w="115569" h="214629">
                  <a:moveTo>
                    <a:pt x="36207" y="166560"/>
                  </a:moveTo>
                  <a:lnTo>
                    <a:pt x="35191" y="160667"/>
                  </a:lnTo>
                  <a:lnTo>
                    <a:pt x="32397" y="158686"/>
                  </a:lnTo>
                  <a:lnTo>
                    <a:pt x="26797" y="159677"/>
                  </a:lnTo>
                  <a:lnTo>
                    <a:pt x="25019" y="162026"/>
                  </a:lnTo>
                  <a:lnTo>
                    <a:pt x="25069" y="164922"/>
                  </a:lnTo>
                  <a:lnTo>
                    <a:pt x="24993" y="165188"/>
                  </a:lnTo>
                  <a:lnTo>
                    <a:pt x="25184" y="166319"/>
                  </a:lnTo>
                  <a:lnTo>
                    <a:pt x="25552" y="167043"/>
                  </a:lnTo>
                  <a:lnTo>
                    <a:pt x="27216" y="169303"/>
                  </a:lnTo>
                  <a:lnTo>
                    <a:pt x="29197" y="170243"/>
                  </a:lnTo>
                  <a:lnTo>
                    <a:pt x="34239" y="169367"/>
                  </a:lnTo>
                  <a:lnTo>
                    <a:pt x="36207" y="166560"/>
                  </a:lnTo>
                  <a:close/>
                </a:path>
                <a:path w="115569" h="214629">
                  <a:moveTo>
                    <a:pt x="36360" y="87718"/>
                  </a:moveTo>
                  <a:lnTo>
                    <a:pt x="36245" y="85255"/>
                  </a:lnTo>
                  <a:lnTo>
                    <a:pt x="35369" y="84378"/>
                  </a:lnTo>
                  <a:lnTo>
                    <a:pt x="34264" y="84213"/>
                  </a:lnTo>
                  <a:lnTo>
                    <a:pt x="35458" y="82905"/>
                  </a:lnTo>
                  <a:lnTo>
                    <a:pt x="36055" y="81114"/>
                  </a:lnTo>
                  <a:lnTo>
                    <a:pt x="34848" y="76377"/>
                  </a:lnTo>
                  <a:lnTo>
                    <a:pt x="31915" y="74625"/>
                  </a:lnTo>
                  <a:lnTo>
                    <a:pt x="28663" y="75463"/>
                  </a:lnTo>
                  <a:lnTo>
                    <a:pt x="28079" y="75831"/>
                  </a:lnTo>
                  <a:lnTo>
                    <a:pt x="25895" y="76873"/>
                  </a:lnTo>
                  <a:lnTo>
                    <a:pt x="24638" y="79197"/>
                  </a:lnTo>
                  <a:lnTo>
                    <a:pt x="25120" y="81737"/>
                  </a:lnTo>
                  <a:lnTo>
                    <a:pt x="25120" y="81965"/>
                  </a:lnTo>
                  <a:lnTo>
                    <a:pt x="25844" y="84861"/>
                  </a:lnTo>
                  <a:lnTo>
                    <a:pt x="28790" y="86614"/>
                  </a:lnTo>
                  <a:lnTo>
                    <a:pt x="31699" y="85877"/>
                  </a:lnTo>
                  <a:lnTo>
                    <a:pt x="31572" y="86347"/>
                  </a:lnTo>
                  <a:lnTo>
                    <a:pt x="31648" y="87909"/>
                  </a:lnTo>
                  <a:lnTo>
                    <a:pt x="32740" y="88925"/>
                  </a:lnTo>
                  <a:lnTo>
                    <a:pt x="35344" y="88811"/>
                  </a:lnTo>
                  <a:lnTo>
                    <a:pt x="36360" y="87718"/>
                  </a:lnTo>
                  <a:close/>
                </a:path>
                <a:path w="115569" h="214629">
                  <a:moveTo>
                    <a:pt x="37084" y="64985"/>
                  </a:moveTo>
                  <a:lnTo>
                    <a:pt x="36766" y="64211"/>
                  </a:lnTo>
                  <a:lnTo>
                    <a:pt x="35471" y="62915"/>
                  </a:lnTo>
                  <a:lnTo>
                    <a:pt x="34696" y="62598"/>
                  </a:lnTo>
                  <a:lnTo>
                    <a:pt x="32867" y="62598"/>
                  </a:lnTo>
                  <a:lnTo>
                    <a:pt x="32092" y="62915"/>
                  </a:lnTo>
                  <a:lnTo>
                    <a:pt x="30810" y="64211"/>
                  </a:lnTo>
                  <a:lnTo>
                    <a:pt x="30480" y="64985"/>
                  </a:lnTo>
                  <a:lnTo>
                    <a:pt x="30480" y="66814"/>
                  </a:lnTo>
                  <a:lnTo>
                    <a:pt x="30810" y="67602"/>
                  </a:lnTo>
                  <a:lnTo>
                    <a:pt x="32092" y="68897"/>
                  </a:lnTo>
                  <a:lnTo>
                    <a:pt x="32867" y="69215"/>
                  </a:lnTo>
                  <a:lnTo>
                    <a:pt x="34696" y="69215"/>
                  </a:lnTo>
                  <a:lnTo>
                    <a:pt x="35471" y="68897"/>
                  </a:lnTo>
                  <a:lnTo>
                    <a:pt x="36766" y="67602"/>
                  </a:lnTo>
                  <a:lnTo>
                    <a:pt x="37084" y="66814"/>
                  </a:lnTo>
                  <a:lnTo>
                    <a:pt x="37084" y="64985"/>
                  </a:lnTo>
                  <a:close/>
                </a:path>
                <a:path w="115569" h="214629">
                  <a:moveTo>
                    <a:pt x="37642" y="49707"/>
                  </a:moveTo>
                  <a:lnTo>
                    <a:pt x="37503" y="46380"/>
                  </a:lnTo>
                  <a:lnTo>
                    <a:pt x="36436" y="45212"/>
                  </a:lnTo>
                  <a:lnTo>
                    <a:pt x="35039" y="44856"/>
                  </a:lnTo>
                  <a:lnTo>
                    <a:pt x="34734" y="44208"/>
                  </a:lnTo>
                  <a:lnTo>
                    <a:pt x="34175" y="43751"/>
                  </a:lnTo>
                  <a:lnTo>
                    <a:pt x="32753" y="43472"/>
                  </a:lnTo>
                  <a:lnTo>
                    <a:pt x="31115" y="43878"/>
                  </a:lnTo>
                  <a:lnTo>
                    <a:pt x="30353" y="45173"/>
                  </a:lnTo>
                  <a:lnTo>
                    <a:pt x="30759" y="46761"/>
                  </a:lnTo>
                  <a:lnTo>
                    <a:pt x="31076" y="47282"/>
                  </a:lnTo>
                  <a:lnTo>
                    <a:pt x="30949" y="47853"/>
                  </a:lnTo>
                  <a:lnTo>
                    <a:pt x="31165" y="50076"/>
                  </a:lnTo>
                  <a:lnTo>
                    <a:pt x="32639" y="51409"/>
                  </a:lnTo>
                  <a:lnTo>
                    <a:pt x="36220" y="51257"/>
                  </a:lnTo>
                  <a:lnTo>
                    <a:pt x="37642" y="49707"/>
                  </a:lnTo>
                  <a:close/>
                </a:path>
                <a:path w="115569" h="214629">
                  <a:moveTo>
                    <a:pt x="39293" y="106502"/>
                  </a:moveTo>
                  <a:lnTo>
                    <a:pt x="38773" y="105232"/>
                  </a:lnTo>
                  <a:lnTo>
                    <a:pt x="36664" y="103111"/>
                  </a:lnTo>
                  <a:lnTo>
                    <a:pt x="35382" y="102577"/>
                  </a:lnTo>
                  <a:lnTo>
                    <a:pt x="32397" y="102577"/>
                  </a:lnTo>
                  <a:lnTo>
                    <a:pt x="31127" y="103111"/>
                  </a:lnTo>
                  <a:lnTo>
                    <a:pt x="29019" y="105232"/>
                  </a:lnTo>
                  <a:lnTo>
                    <a:pt x="28486" y="106502"/>
                  </a:lnTo>
                  <a:lnTo>
                    <a:pt x="28486" y="109499"/>
                  </a:lnTo>
                  <a:lnTo>
                    <a:pt x="29019" y="110782"/>
                  </a:lnTo>
                  <a:lnTo>
                    <a:pt x="31127" y="112890"/>
                  </a:lnTo>
                  <a:lnTo>
                    <a:pt x="32397" y="113423"/>
                  </a:lnTo>
                  <a:lnTo>
                    <a:pt x="35382" y="113423"/>
                  </a:lnTo>
                  <a:lnTo>
                    <a:pt x="36664" y="112890"/>
                  </a:lnTo>
                  <a:lnTo>
                    <a:pt x="38773" y="110782"/>
                  </a:lnTo>
                  <a:lnTo>
                    <a:pt x="39293" y="109499"/>
                  </a:lnTo>
                  <a:lnTo>
                    <a:pt x="39293" y="106502"/>
                  </a:lnTo>
                  <a:close/>
                </a:path>
                <a:path w="115569" h="214629">
                  <a:moveTo>
                    <a:pt x="39890" y="24599"/>
                  </a:moveTo>
                  <a:lnTo>
                    <a:pt x="39814" y="22783"/>
                  </a:lnTo>
                  <a:lnTo>
                    <a:pt x="39255" y="20624"/>
                  </a:lnTo>
                  <a:lnTo>
                    <a:pt x="37947" y="19545"/>
                  </a:lnTo>
                  <a:lnTo>
                    <a:pt x="35547" y="19646"/>
                  </a:lnTo>
                  <a:lnTo>
                    <a:pt x="34836" y="20015"/>
                  </a:lnTo>
                  <a:lnTo>
                    <a:pt x="33604" y="21170"/>
                  </a:lnTo>
                  <a:lnTo>
                    <a:pt x="33172" y="22059"/>
                  </a:lnTo>
                  <a:lnTo>
                    <a:pt x="33274" y="24638"/>
                  </a:lnTo>
                  <a:lnTo>
                    <a:pt x="34467" y="25857"/>
                  </a:lnTo>
                  <a:lnTo>
                    <a:pt x="36398" y="26238"/>
                  </a:lnTo>
                  <a:lnTo>
                    <a:pt x="38481" y="26149"/>
                  </a:lnTo>
                  <a:lnTo>
                    <a:pt x="39890" y="24599"/>
                  </a:lnTo>
                  <a:close/>
                </a:path>
                <a:path w="115569" h="214629">
                  <a:moveTo>
                    <a:pt x="40386" y="190627"/>
                  </a:moveTo>
                  <a:lnTo>
                    <a:pt x="39484" y="185483"/>
                  </a:lnTo>
                  <a:lnTo>
                    <a:pt x="37833" y="183845"/>
                  </a:lnTo>
                  <a:lnTo>
                    <a:pt x="35115" y="183172"/>
                  </a:lnTo>
                  <a:lnTo>
                    <a:pt x="34366" y="183134"/>
                  </a:lnTo>
                  <a:lnTo>
                    <a:pt x="30607" y="183946"/>
                  </a:lnTo>
                  <a:lnTo>
                    <a:pt x="28714" y="186651"/>
                  </a:lnTo>
                  <a:lnTo>
                    <a:pt x="29730" y="192481"/>
                  </a:lnTo>
                  <a:lnTo>
                    <a:pt x="32537" y="194449"/>
                  </a:lnTo>
                  <a:lnTo>
                    <a:pt x="38404" y="193421"/>
                  </a:lnTo>
                  <a:lnTo>
                    <a:pt x="40386" y="190627"/>
                  </a:lnTo>
                  <a:close/>
                </a:path>
                <a:path w="115569" h="214629">
                  <a:moveTo>
                    <a:pt x="40805" y="205320"/>
                  </a:moveTo>
                  <a:lnTo>
                    <a:pt x="40271" y="202323"/>
                  </a:lnTo>
                  <a:lnTo>
                    <a:pt x="38569" y="201117"/>
                  </a:lnTo>
                  <a:lnTo>
                    <a:pt x="34975" y="201739"/>
                  </a:lnTo>
                  <a:lnTo>
                    <a:pt x="33769" y="203466"/>
                  </a:lnTo>
                  <a:lnTo>
                    <a:pt x="34163" y="205714"/>
                  </a:lnTo>
                  <a:lnTo>
                    <a:pt x="34569" y="206489"/>
                  </a:lnTo>
                  <a:lnTo>
                    <a:pt x="35267" y="207568"/>
                  </a:lnTo>
                  <a:lnTo>
                    <a:pt x="36563" y="208191"/>
                  </a:lnTo>
                  <a:lnTo>
                    <a:pt x="38519" y="207848"/>
                  </a:lnTo>
                  <a:lnTo>
                    <a:pt x="39458" y="207162"/>
                  </a:lnTo>
                  <a:lnTo>
                    <a:pt x="40309" y="206438"/>
                  </a:lnTo>
                  <a:lnTo>
                    <a:pt x="40805" y="205320"/>
                  </a:lnTo>
                  <a:close/>
                </a:path>
                <a:path w="115569" h="214629">
                  <a:moveTo>
                    <a:pt x="45377" y="125882"/>
                  </a:moveTo>
                  <a:lnTo>
                    <a:pt x="45059" y="125107"/>
                  </a:lnTo>
                  <a:lnTo>
                    <a:pt x="43764" y="123812"/>
                  </a:lnTo>
                  <a:lnTo>
                    <a:pt x="42989" y="123482"/>
                  </a:lnTo>
                  <a:lnTo>
                    <a:pt x="41160" y="123482"/>
                  </a:lnTo>
                  <a:lnTo>
                    <a:pt x="40386" y="123812"/>
                  </a:lnTo>
                  <a:lnTo>
                    <a:pt x="39090" y="125107"/>
                  </a:lnTo>
                  <a:lnTo>
                    <a:pt x="38773" y="125882"/>
                  </a:lnTo>
                  <a:lnTo>
                    <a:pt x="38773" y="127711"/>
                  </a:lnTo>
                  <a:lnTo>
                    <a:pt x="39090" y="128498"/>
                  </a:lnTo>
                  <a:lnTo>
                    <a:pt x="40386" y="129794"/>
                  </a:lnTo>
                  <a:lnTo>
                    <a:pt x="41160" y="130111"/>
                  </a:lnTo>
                  <a:lnTo>
                    <a:pt x="42989" y="130111"/>
                  </a:lnTo>
                  <a:lnTo>
                    <a:pt x="43764" y="129794"/>
                  </a:lnTo>
                  <a:lnTo>
                    <a:pt x="45059" y="128498"/>
                  </a:lnTo>
                  <a:lnTo>
                    <a:pt x="45377" y="127711"/>
                  </a:lnTo>
                  <a:lnTo>
                    <a:pt x="45377" y="125882"/>
                  </a:lnTo>
                  <a:close/>
                </a:path>
                <a:path w="115569" h="214629">
                  <a:moveTo>
                    <a:pt x="45758" y="9067"/>
                  </a:moveTo>
                  <a:lnTo>
                    <a:pt x="45631" y="7848"/>
                  </a:lnTo>
                  <a:lnTo>
                    <a:pt x="45491" y="7556"/>
                  </a:lnTo>
                  <a:lnTo>
                    <a:pt x="41617" y="10109"/>
                  </a:lnTo>
                  <a:lnTo>
                    <a:pt x="42075" y="10642"/>
                  </a:lnTo>
                  <a:lnTo>
                    <a:pt x="42735" y="10998"/>
                  </a:lnTo>
                  <a:lnTo>
                    <a:pt x="43688" y="10960"/>
                  </a:lnTo>
                  <a:lnTo>
                    <a:pt x="44538" y="10668"/>
                  </a:lnTo>
                  <a:lnTo>
                    <a:pt x="44958" y="10388"/>
                  </a:lnTo>
                  <a:lnTo>
                    <a:pt x="45567" y="9563"/>
                  </a:lnTo>
                  <a:lnTo>
                    <a:pt x="45758" y="9067"/>
                  </a:lnTo>
                  <a:close/>
                </a:path>
                <a:path w="115569" h="214629">
                  <a:moveTo>
                    <a:pt x="50533" y="51511"/>
                  </a:moveTo>
                  <a:lnTo>
                    <a:pt x="50025" y="49555"/>
                  </a:lnTo>
                  <a:lnTo>
                    <a:pt x="49225" y="48780"/>
                  </a:lnTo>
                  <a:lnTo>
                    <a:pt x="47637" y="48183"/>
                  </a:lnTo>
                  <a:lnTo>
                    <a:pt x="46977" y="48069"/>
                  </a:lnTo>
                  <a:lnTo>
                    <a:pt x="44526" y="48704"/>
                  </a:lnTo>
                  <a:lnTo>
                    <a:pt x="43459" y="50507"/>
                  </a:lnTo>
                  <a:lnTo>
                    <a:pt x="44348" y="54038"/>
                  </a:lnTo>
                  <a:lnTo>
                    <a:pt x="46151" y="55118"/>
                  </a:lnTo>
                  <a:lnTo>
                    <a:pt x="48818" y="54444"/>
                  </a:lnTo>
                  <a:lnTo>
                    <a:pt x="49542" y="53848"/>
                  </a:lnTo>
                  <a:lnTo>
                    <a:pt x="50380" y="52374"/>
                  </a:lnTo>
                  <a:lnTo>
                    <a:pt x="50533" y="51511"/>
                  </a:lnTo>
                  <a:close/>
                </a:path>
                <a:path w="115569" h="214629">
                  <a:moveTo>
                    <a:pt x="53136" y="82562"/>
                  </a:moveTo>
                  <a:lnTo>
                    <a:pt x="52819" y="81775"/>
                  </a:lnTo>
                  <a:lnTo>
                    <a:pt x="51523" y="80492"/>
                  </a:lnTo>
                  <a:lnTo>
                    <a:pt x="50749" y="80162"/>
                  </a:lnTo>
                  <a:lnTo>
                    <a:pt x="48933" y="80162"/>
                  </a:lnTo>
                  <a:lnTo>
                    <a:pt x="48145" y="80492"/>
                  </a:lnTo>
                  <a:lnTo>
                    <a:pt x="46863" y="81775"/>
                  </a:lnTo>
                  <a:lnTo>
                    <a:pt x="46532" y="82562"/>
                  </a:lnTo>
                  <a:lnTo>
                    <a:pt x="46532" y="84391"/>
                  </a:lnTo>
                  <a:lnTo>
                    <a:pt x="46863" y="85166"/>
                  </a:lnTo>
                  <a:lnTo>
                    <a:pt x="48145" y="86461"/>
                  </a:lnTo>
                  <a:lnTo>
                    <a:pt x="48933" y="86779"/>
                  </a:lnTo>
                  <a:lnTo>
                    <a:pt x="50749" y="86779"/>
                  </a:lnTo>
                  <a:lnTo>
                    <a:pt x="51523" y="86461"/>
                  </a:lnTo>
                  <a:lnTo>
                    <a:pt x="52819" y="85166"/>
                  </a:lnTo>
                  <a:lnTo>
                    <a:pt x="53136" y="84391"/>
                  </a:lnTo>
                  <a:lnTo>
                    <a:pt x="53136" y="82562"/>
                  </a:lnTo>
                  <a:close/>
                </a:path>
                <a:path w="115569" h="214629">
                  <a:moveTo>
                    <a:pt x="53365" y="38633"/>
                  </a:moveTo>
                  <a:lnTo>
                    <a:pt x="48641" y="30403"/>
                  </a:lnTo>
                  <a:lnTo>
                    <a:pt x="44627" y="30581"/>
                  </a:lnTo>
                  <a:lnTo>
                    <a:pt x="42303" y="33108"/>
                  </a:lnTo>
                  <a:lnTo>
                    <a:pt x="42481" y="36957"/>
                  </a:lnTo>
                  <a:lnTo>
                    <a:pt x="47713" y="41211"/>
                  </a:lnTo>
                  <a:lnTo>
                    <a:pt x="47879" y="41300"/>
                  </a:lnTo>
                  <a:lnTo>
                    <a:pt x="51041" y="41160"/>
                  </a:lnTo>
                  <a:lnTo>
                    <a:pt x="53365" y="38633"/>
                  </a:lnTo>
                  <a:close/>
                </a:path>
                <a:path w="115569" h="214629">
                  <a:moveTo>
                    <a:pt x="55079" y="200431"/>
                  </a:moveTo>
                  <a:lnTo>
                    <a:pt x="54305" y="199644"/>
                  </a:lnTo>
                  <a:lnTo>
                    <a:pt x="51155" y="199644"/>
                  </a:lnTo>
                  <a:lnTo>
                    <a:pt x="50368" y="200431"/>
                  </a:lnTo>
                  <a:lnTo>
                    <a:pt x="50368" y="203593"/>
                  </a:lnTo>
                  <a:lnTo>
                    <a:pt x="51155" y="204381"/>
                  </a:lnTo>
                  <a:lnTo>
                    <a:pt x="54305" y="204381"/>
                  </a:lnTo>
                  <a:lnTo>
                    <a:pt x="55079" y="203593"/>
                  </a:lnTo>
                  <a:lnTo>
                    <a:pt x="55079" y="200431"/>
                  </a:lnTo>
                  <a:close/>
                </a:path>
                <a:path w="115569" h="214629">
                  <a:moveTo>
                    <a:pt x="56718" y="67335"/>
                  </a:moveTo>
                  <a:lnTo>
                    <a:pt x="56311" y="65773"/>
                  </a:lnTo>
                  <a:lnTo>
                    <a:pt x="55994" y="65125"/>
                  </a:lnTo>
                  <a:lnTo>
                    <a:pt x="54495" y="63144"/>
                  </a:lnTo>
                  <a:lnTo>
                    <a:pt x="52743" y="62420"/>
                  </a:lnTo>
                  <a:lnTo>
                    <a:pt x="51219" y="62522"/>
                  </a:lnTo>
                  <a:lnTo>
                    <a:pt x="51219" y="66128"/>
                  </a:lnTo>
                  <a:lnTo>
                    <a:pt x="51079" y="63144"/>
                  </a:lnTo>
                  <a:lnTo>
                    <a:pt x="51219" y="66128"/>
                  </a:lnTo>
                  <a:lnTo>
                    <a:pt x="51219" y="62522"/>
                  </a:lnTo>
                  <a:lnTo>
                    <a:pt x="50927" y="62534"/>
                  </a:lnTo>
                  <a:lnTo>
                    <a:pt x="50482" y="59867"/>
                  </a:lnTo>
                  <a:lnTo>
                    <a:pt x="48221" y="57861"/>
                  </a:lnTo>
                  <a:lnTo>
                    <a:pt x="44691" y="58013"/>
                  </a:lnTo>
                  <a:lnTo>
                    <a:pt x="43980" y="58204"/>
                  </a:lnTo>
                  <a:lnTo>
                    <a:pt x="41452" y="59448"/>
                  </a:lnTo>
                  <a:lnTo>
                    <a:pt x="40182" y="61391"/>
                  </a:lnTo>
                  <a:lnTo>
                    <a:pt x="40297" y="63893"/>
                  </a:lnTo>
                  <a:lnTo>
                    <a:pt x="40474" y="64376"/>
                  </a:lnTo>
                  <a:lnTo>
                    <a:pt x="40970" y="66979"/>
                  </a:lnTo>
                  <a:lnTo>
                    <a:pt x="43205" y="68910"/>
                  </a:lnTo>
                  <a:lnTo>
                    <a:pt x="48945" y="68605"/>
                  </a:lnTo>
                  <a:lnTo>
                    <a:pt x="45999" y="68783"/>
                  </a:lnTo>
                  <a:lnTo>
                    <a:pt x="46024" y="69164"/>
                  </a:lnTo>
                  <a:lnTo>
                    <a:pt x="46761" y="72072"/>
                  </a:lnTo>
                  <a:lnTo>
                    <a:pt x="49707" y="73825"/>
                  </a:lnTo>
                  <a:lnTo>
                    <a:pt x="54660" y="72567"/>
                  </a:lnTo>
                  <a:lnTo>
                    <a:pt x="56095" y="70891"/>
                  </a:lnTo>
                  <a:lnTo>
                    <a:pt x="56667" y="68148"/>
                  </a:lnTo>
                  <a:lnTo>
                    <a:pt x="56718" y="67335"/>
                  </a:lnTo>
                  <a:close/>
                </a:path>
                <a:path w="115569" h="214629">
                  <a:moveTo>
                    <a:pt x="57137" y="150342"/>
                  </a:moveTo>
                  <a:lnTo>
                    <a:pt x="56134" y="144576"/>
                  </a:lnTo>
                  <a:lnTo>
                    <a:pt x="53543" y="142709"/>
                  </a:lnTo>
                  <a:lnTo>
                    <a:pt x="50736" y="143002"/>
                  </a:lnTo>
                  <a:lnTo>
                    <a:pt x="51549" y="142455"/>
                  </a:lnTo>
                  <a:lnTo>
                    <a:pt x="51993" y="141465"/>
                  </a:lnTo>
                  <a:lnTo>
                    <a:pt x="51422" y="139204"/>
                  </a:lnTo>
                  <a:lnTo>
                    <a:pt x="50139" y="138442"/>
                  </a:lnTo>
                  <a:lnTo>
                    <a:pt x="47612" y="139090"/>
                  </a:lnTo>
                  <a:lnTo>
                    <a:pt x="46850" y="140360"/>
                  </a:lnTo>
                  <a:lnTo>
                    <a:pt x="47447" y="142684"/>
                  </a:lnTo>
                  <a:lnTo>
                    <a:pt x="48374" y="143344"/>
                  </a:lnTo>
                  <a:lnTo>
                    <a:pt x="49364" y="143383"/>
                  </a:lnTo>
                  <a:lnTo>
                    <a:pt x="47028" y="144284"/>
                  </a:lnTo>
                  <a:lnTo>
                    <a:pt x="45516" y="146672"/>
                  </a:lnTo>
                  <a:lnTo>
                    <a:pt x="46482" y="152209"/>
                  </a:lnTo>
                  <a:lnTo>
                    <a:pt x="49276" y="154178"/>
                  </a:lnTo>
                  <a:lnTo>
                    <a:pt x="55168" y="153162"/>
                  </a:lnTo>
                  <a:lnTo>
                    <a:pt x="57137" y="150342"/>
                  </a:lnTo>
                  <a:close/>
                </a:path>
                <a:path w="115569" h="214629">
                  <a:moveTo>
                    <a:pt x="57531" y="22377"/>
                  </a:moveTo>
                  <a:lnTo>
                    <a:pt x="54076" y="18859"/>
                  </a:lnTo>
                  <a:lnTo>
                    <a:pt x="52260" y="18948"/>
                  </a:lnTo>
                  <a:lnTo>
                    <a:pt x="50838" y="20485"/>
                  </a:lnTo>
                  <a:lnTo>
                    <a:pt x="51003" y="24142"/>
                  </a:lnTo>
                  <a:lnTo>
                    <a:pt x="52527" y="25565"/>
                  </a:lnTo>
                  <a:lnTo>
                    <a:pt x="55524" y="25438"/>
                  </a:lnTo>
                  <a:lnTo>
                    <a:pt x="56489" y="24739"/>
                  </a:lnTo>
                  <a:lnTo>
                    <a:pt x="57353" y="23012"/>
                  </a:lnTo>
                  <a:lnTo>
                    <a:pt x="57531" y="22377"/>
                  </a:lnTo>
                  <a:close/>
                </a:path>
                <a:path w="115569" h="214629">
                  <a:moveTo>
                    <a:pt x="57924" y="94068"/>
                  </a:moveTo>
                  <a:lnTo>
                    <a:pt x="56692" y="89192"/>
                  </a:lnTo>
                  <a:lnTo>
                    <a:pt x="54737" y="88036"/>
                  </a:lnTo>
                  <a:lnTo>
                    <a:pt x="54737" y="96545"/>
                  </a:lnTo>
                  <a:lnTo>
                    <a:pt x="52832" y="96634"/>
                  </a:lnTo>
                  <a:lnTo>
                    <a:pt x="54737" y="96545"/>
                  </a:lnTo>
                  <a:lnTo>
                    <a:pt x="54737" y="88036"/>
                  </a:lnTo>
                  <a:lnTo>
                    <a:pt x="53746" y="87439"/>
                  </a:lnTo>
                  <a:lnTo>
                    <a:pt x="47955" y="88925"/>
                  </a:lnTo>
                  <a:lnTo>
                    <a:pt x="46215" y="91871"/>
                  </a:lnTo>
                  <a:lnTo>
                    <a:pt x="47536" y="97091"/>
                  </a:lnTo>
                  <a:lnTo>
                    <a:pt x="49555" y="98615"/>
                  </a:lnTo>
                  <a:lnTo>
                    <a:pt x="51803" y="98767"/>
                  </a:lnTo>
                  <a:lnTo>
                    <a:pt x="51777" y="99047"/>
                  </a:lnTo>
                  <a:lnTo>
                    <a:pt x="51841" y="100342"/>
                  </a:lnTo>
                  <a:lnTo>
                    <a:pt x="52933" y="101358"/>
                  </a:lnTo>
                  <a:lnTo>
                    <a:pt x="55524" y="101244"/>
                  </a:lnTo>
                  <a:lnTo>
                    <a:pt x="56540" y="100152"/>
                  </a:lnTo>
                  <a:lnTo>
                    <a:pt x="56464" y="98247"/>
                  </a:lnTo>
                  <a:lnTo>
                    <a:pt x="56197" y="97726"/>
                  </a:lnTo>
                  <a:lnTo>
                    <a:pt x="55372" y="96850"/>
                  </a:lnTo>
                  <a:lnTo>
                    <a:pt x="55829" y="97332"/>
                  </a:lnTo>
                  <a:lnTo>
                    <a:pt x="57213" y="96024"/>
                  </a:lnTo>
                  <a:lnTo>
                    <a:pt x="57924" y="94068"/>
                  </a:lnTo>
                  <a:close/>
                </a:path>
                <a:path w="115569" h="214629">
                  <a:moveTo>
                    <a:pt x="59715" y="3225"/>
                  </a:moveTo>
                  <a:lnTo>
                    <a:pt x="59245" y="2806"/>
                  </a:lnTo>
                  <a:lnTo>
                    <a:pt x="58851" y="2286"/>
                  </a:lnTo>
                  <a:lnTo>
                    <a:pt x="58572" y="1193"/>
                  </a:lnTo>
                  <a:lnTo>
                    <a:pt x="58623" y="342"/>
                  </a:lnTo>
                  <a:lnTo>
                    <a:pt x="57861" y="0"/>
                  </a:lnTo>
                  <a:lnTo>
                    <a:pt x="57238" y="25"/>
                  </a:lnTo>
                  <a:lnTo>
                    <a:pt x="55702" y="927"/>
                  </a:lnTo>
                  <a:lnTo>
                    <a:pt x="55346" y="1498"/>
                  </a:lnTo>
                  <a:lnTo>
                    <a:pt x="55727" y="1803"/>
                  </a:lnTo>
                  <a:lnTo>
                    <a:pt x="56032" y="2184"/>
                  </a:lnTo>
                  <a:lnTo>
                    <a:pt x="56324" y="3213"/>
                  </a:lnTo>
                  <a:lnTo>
                    <a:pt x="56235" y="3733"/>
                  </a:lnTo>
                  <a:lnTo>
                    <a:pt x="56045" y="4191"/>
                  </a:lnTo>
                  <a:lnTo>
                    <a:pt x="56515" y="4521"/>
                  </a:lnTo>
                  <a:lnTo>
                    <a:pt x="57327" y="4749"/>
                  </a:lnTo>
                  <a:lnTo>
                    <a:pt x="58585" y="4699"/>
                  </a:lnTo>
                  <a:lnTo>
                    <a:pt x="59397" y="4076"/>
                  </a:lnTo>
                  <a:lnTo>
                    <a:pt x="59715" y="3225"/>
                  </a:lnTo>
                  <a:close/>
                </a:path>
                <a:path w="115569" h="214629">
                  <a:moveTo>
                    <a:pt x="60032" y="172161"/>
                  </a:moveTo>
                  <a:lnTo>
                    <a:pt x="59016" y="166255"/>
                  </a:lnTo>
                  <a:lnTo>
                    <a:pt x="56222" y="164287"/>
                  </a:lnTo>
                  <a:lnTo>
                    <a:pt x="50330" y="165315"/>
                  </a:lnTo>
                  <a:lnTo>
                    <a:pt x="48361" y="168122"/>
                  </a:lnTo>
                  <a:lnTo>
                    <a:pt x="49098" y="172339"/>
                  </a:lnTo>
                  <a:lnTo>
                    <a:pt x="49796" y="173380"/>
                  </a:lnTo>
                  <a:lnTo>
                    <a:pt x="51625" y="174967"/>
                  </a:lnTo>
                  <a:lnTo>
                    <a:pt x="52768" y="175412"/>
                  </a:lnTo>
                  <a:lnTo>
                    <a:pt x="54406" y="175450"/>
                  </a:lnTo>
                  <a:lnTo>
                    <a:pt x="54749" y="175539"/>
                  </a:lnTo>
                  <a:lnTo>
                    <a:pt x="58064" y="174967"/>
                  </a:lnTo>
                  <a:lnTo>
                    <a:pt x="60032" y="172161"/>
                  </a:lnTo>
                  <a:close/>
                </a:path>
                <a:path w="115569" h="214629">
                  <a:moveTo>
                    <a:pt x="61201" y="42024"/>
                  </a:moveTo>
                  <a:lnTo>
                    <a:pt x="60413" y="41236"/>
                  </a:lnTo>
                  <a:lnTo>
                    <a:pt x="57277" y="41236"/>
                  </a:lnTo>
                  <a:lnTo>
                    <a:pt x="56489" y="42024"/>
                  </a:lnTo>
                  <a:lnTo>
                    <a:pt x="56489" y="45173"/>
                  </a:lnTo>
                  <a:lnTo>
                    <a:pt x="57277" y="45961"/>
                  </a:lnTo>
                  <a:lnTo>
                    <a:pt x="60413" y="45961"/>
                  </a:lnTo>
                  <a:lnTo>
                    <a:pt x="61201" y="45173"/>
                  </a:lnTo>
                  <a:lnTo>
                    <a:pt x="61201" y="42024"/>
                  </a:lnTo>
                  <a:close/>
                </a:path>
                <a:path w="115569" h="214629">
                  <a:moveTo>
                    <a:pt x="64173" y="118656"/>
                  </a:moveTo>
                  <a:lnTo>
                    <a:pt x="62699" y="112864"/>
                  </a:lnTo>
                  <a:lnTo>
                    <a:pt x="59753" y="111099"/>
                  </a:lnTo>
                  <a:lnTo>
                    <a:pt x="54089" y="112547"/>
                  </a:lnTo>
                  <a:lnTo>
                    <a:pt x="52425" y="115303"/>
                  </a:lnTo>
                  <a:lnTo>
                    <a:pt x="52959" y="118198"/>
                  </a:lnTo>
                  <a:lnTo>
                    <a:pt x="52959" y="118440"/>
                  </a:lnTo>
                  <a:lnTo>
                    <a:pt x="53314" y="119862"/>
                  </a:lnTo>
                  <a:lnTo>
                    <a:pt x="54216" y="121005"/>
                  </a:lnTo>
                  <a:lnTo>
                    <a:pt x="56578" y="122453"/>
                  </a:lnTo>
                  <a:lnTo>
                    <a:pt x="58064" y="122720"/>
                  </a:lnTo>
                  <a:lnTo>
                    <a:pt x="62420" y="121615"/>
                  </a:lnTo>
                  <a:lnTo>
                    <a:pt x="64173" y="118656"/>
                  </a:lnTo>
                  <a:close/>
                </a:path>
                <a:path w="115569" h="214629">
                  <a:moveTo>
                    <a:pt x="65862" y="133883"/>
                  </a:moveTo>
                  <a:lnTo>
                    <a:pt x="64960" y="130327"/>
                  </a:lnTo>
                  <a:lnTo>
                    <a:pt x="63169" y="129273"/>
                  </a:lnTo>
                  <a:lnTo>
                    <a:pt x="61163" y="129832"/>
                  </a:lnTo>
                  <a:lnTo>
                    <a:pt x="59550" y="130378"/>
                  </a:lnTo>
                  <a:lnTo>
                    <a:pt x="58585" y="132054"/>
                  </a:lnTo>
                  <a:lnTo>
                    <a:pt x="59309" y="134937"/>
                  </a:lnTo>
                  <a:lnTo>
                    <a:pt x="60248" y="135775"/>
                  </a:lnTo>
                  <a:lnTo>
                    <a:pt x="61899" y="136220"/>
                  </a:lnTo>
                  <a:lnTo>
                    <a:pt x="62445" y="136283"/>
                  </a:lnTo>
                  <a:lnTo>
                    <a:pt x="64795" y="135686"/>
                  </a:lnTo>
                  <a:lnTo>
                    <a:pt x="65862" y="133883"/>
                  </a:lnTo>
                  <a:close/>
                </a:path>
                <a:path w="115569" h="214629">
                  <a:moveTo>
                    <a:pt x="66040" y="61023"/>
                  </a:moveTo>
                  <a:lnTo>
                    <a:pt x="65722" y="60236"/>
                  </a:lnTo>
                  <a:lnTo>
                    <a:pt x="64427" y="58940"/>
                  </a:lnTo>
                  <a:lnTo>
                    <a:pt x="63652" y="58623"/>
                  </a:lnTo>
                  <a:lnTo>
                    <a:pt x="61823" y="58623"/>
                  </a:lnTo>
                  <a:lnTo>
                    <a:pt x="61048" y="58940"/>
                  </a:lnTo>
                  <a:lnTo>
                    <a:pt x="59753" y="60236"/>
                  </a:lnTo>
                  <a:lnTo>
                    <a:pt x="59423" y="61023"/>
                  </a:lnTo>
                  <a:lnTo>
                    <a:pt x="59423" y="62852"/>
                  </a:lnTo>
                  <a:lnTo>
                    <a:pt x="59753" y="63627"/>
                  </a:lnTo>
                  <a:lnTo>
                    <a:pt x="61048" y="64922"/>
                  </a:lnTo>
                  <a:lnTo>
                    <a:pt x="61823" y="65252"/>
                  </a:lnTo>
                  <a:lnTo>
                    <a:pt x="63652" y="65252"/>
                  </a:lnTo>
                  <a:lnTo>
                    <a:pt x="64427" y="64922"/>
                  </a:lnTo>
                  <a:lnTo>
                    <a:pt x="65722" y="63627"/>
                  </a:lnTo>
                  <a:lnTo>
                    <a:pt x="66040" y="62852"/>
                  </a:lnTo>
                  <a:lnTo>
                    <a:pt x="66040" y="61023"/>
                  </a:lnTo>
                  <a:close/>
                </a:path>
                <a:path w="115569" h="214629">
                  <a:moveTo>
                    <a:pt x="69735" y="191604"/>
                  </a:moveTo>
                  <a:lnTo>
                    <a:pt x="68948" y="190817"/>
                  </a:lnTo>
                  <a:lnTo>
                    <a:pt x="65811" y="190817"/>
                  </a:lnTo>
                  <a:lnTo>
                    <a:pt x="65036" y="191604"/>
                  </a:lnTo>
                  <a:lnTo>
                    <a:pt x="65036" y="194741"/>
                  </a:lnTo>
                  <a:lnTo>
                    <a:pt x="65811" y="195529"/>
                  </a:lnTo>
                  <a:lnTo>
                    <a:pt x="68948" y="195529"/>
                  </a:lnTo>
                  <a:lnTo>
                    <a:pt x="69735" y="194741"/>
                  </a:lnTo>
                  <a:lnTo>
                    <a:pt x="69735" y="191604"/>
                  </a:lnTo>
                  <a:close/>
                </a:path>
                <a:path w="115569" h="214629">
                  <a:moveTo>
                    <a:pt x="73050" y="9144"/>
                  </a:moveTo>
                  <a:lnTo>
                    <a:pt x="72453" y="8115"/>
                  </a:lnTo>
                  <a:lnTo>
                    <a:pt x="71348" y="7416"/>
                  </a:lnTo>
                  <a:lnTo>
                    <a:pt x="68630" y="7531"/>
                  </a:lnTo>
                  <a:lnTo>
                    <a:pt x="67475" y="8534"/>
                  </a:lnTo>
                  <a:lnTo>
                    <a:pt x="66903" y="10744"/>
                  </a:lnTo>
                  <a:lnTo>
                    <a:pt x="66979" y="12585"/>
                  </a:lnTo>
                  <a:lnTo>
                    <a:pt x="68287" y="13855"/>
                  </a:lnTo>
                  <a:lnTo>
                    <a:pt x="70053" y="14033"/>
                  </a:lnTo>
                  <a:lnTo>
                    <a:pt x="70561" y="14084"/>
                  </a:lnTo>
                  <a:lnTo>
                    <a:pt x="70916" y="13957"/>
                  </a:lnTo>
                  <a:lnTo>
                    <a:pt x="70764" y="12052"/>
                  </a:lnTo>
                  <a:lnTo>
                    <a:pt x="71539" y="10248"/>
                  </a:lnTo>
                  <a:lnTo>
                    <a:pt x="73050" y="9144"/>
                  </a:lnTo>
                  <a:close/>
                </a:path>
                <a:path w="115569" h="214629">
                  <a:moveTo>
                    <a:pt x="74396" y="48285"/>
                  </a:moveTo>
                  <a:lnTo>
                    <a:pt x="73748" y="45758"/>
                  </a:lnTo>
                  <a:lnTo>
                    <a:pt x="72466" y="44996"/>
                  </a:lnTo>
                  <a:lnTo>
                    <a:pt x="69951" y="45631"/>
                  </a:lnTo>
                  <a:lnTo>
                    <a:pt x="69189" y="46926"/>
                  </a:lnTo>
                  <a:lnTo>
                    <a:pt x="69545" y="48336"/>
                  </a:lnTo>
                  <a:lnTo>
                    <a:pt x="69684" y="48590"/>
                  </a:lnTo>
                  <a:lnTo>
                    <a:pt x="68834" y="47955"/>
                  </a:lnTo>
                  <a:lnTo>
                    <a:pt x="67805" y="47561"/>
                  </a:lnTo>
                  <a:lnTo>
                    <a:pt x="66560" y="47536"/>
                  </a:lnTo>
                  <a:lnTo>
                    <a:pt x="66141" y="47498"/>
                  </a:lnTo>
                  <a:lnTo>
                    <a:pt x="65760" y="47637"/>
                  </a:lnTo>
                  <a:lnTo>
                    <a:pt x="64135" y="47891"/>
                  </a:lnTo>
                  <a:lnTo>
                    <a:pt x="62826" y="48831"/>
                  </a:lnTo>
                  <a:lnTo>
                    <a:pt x="61493" y="51041"/>
                  </a:lnTo>
                  <a:lnTo>
                    <a:pt x="61125" y="52031"/>
                  </a:lnTo>
                  <a:lnTo>
                    <a:pt x="61163" y="53263"/>
                  </a:lnTo>
                  <a:lnTo>
                    <a:pt x="61264" y="53505"/>
                  </a:lnTo>
                  <a:lnTo>
                    <a:pt x="61595" y="56299"/>
                  </a:lnTo>
                  <a:lnTo>
                    <a:pt x="63957" y="58432"/>
                  </a:lnTo>
                  <a:lnTo>
                    <a:pt x="69786" y="58191"/>
                  </a:lnTo>
                  <a:lnTo>
                    <a:pt x="72110" y="55664"/>
                  </a:lnTo>
                  <a:lnTo>
                    <a:pt x="71932" y="51536"/>
                  </a:lnTo>
                  <a:lnTo>
                    <a:pt x="71462" y="50558"/>
                  </a:lnTo>
                  <a:lnTo>
                    <a:pt x="70294" y="49110"/>
                  </a:lnTo>
                  <a:lnTo>
                    <a:pt x="70497" y="49276"/>
                  </a:lnTo>
                  <a:lnTo>
                    <a:pt x="70827" y="49720"/>
                  </a:lnTo>
                  <a:lnTo>
                    <a:pt x="71297" y="49936"/>
                  </a:lnTo>
                  <a:lnTo>
                    <a:pt x="71831" y="50025"/>
                  </a:lnTo>
                  <a:lnTo>
                    <a:pt x="73634" y="49568"/>
                  </a:lnTo>
                  <a:lnTo>
                    <a:pt x="74396" y="48285"/>
                  </a:lnTo>
                  <a:close/>
                </a:path>
                <a:path w="115569" h="214629">
                  <a:moveTo>
                    <a:pt x="76339" y="27736"/>
                  </a:moveTo>
                  <a:lnTo>
                    <a:pt x="76212" y="24447"/>
                  </a:lnTo>
                  <a:lnTo>
                    <a:pt x="73685" y="22123"/>
                  </a:lnTo>
                  <a:lnTo>
                    <a:pt x="67716" y="22377"/>
                  </a:lnTo>
                  <a:lnTo>
                    <a:pt x="65405" y="24904"/>
                  </a:lnTo>
                  <a:lnTo>
                    <a:pt x="65532" y="28003"/>
                  </a:lnTo>
                  <a:lnTo>
                    <a:pt x="65608" y="28194"/>
                  </a:lnTo>
                  <a:lnTo>
                    <a:pt x="65735" y="29502"/>
                  </a:lnTo>
                  <a:lnTo>
                    <a:pt x="66294" y="30657"/>
                  </a:lnTo>
                  <a:lnTo>
                    <a:pt x="68199" y="32524"/>
                  </a:lnTo>
                  <a:lnTo>
                    <a:pt x="69596" y="33147"/>
                  </a:lnTo>
                  <a:lnTo>
                    <a:pt x="72275" y="33032"/>
                  </a:lnTo>
                  <a:lnTo>
                    <a:pt x="73228" y="32575"/>
                  </a:lnTo>
                  <a:lnTo>
                    <a:pt x="74066" y="31965"/>
                  </a:lnTo>
                  <a:lnTo>
                    <a:pt x="73787" y="31534"/>
                  </a:lnTo>
                  <a:lnTo>
                    <a:pt x="73367" y="30010"/>
                  </a:lnTo>
                  <a:lnTo>
                    <a:pt x="74104" y="28702"/>
                  </a:lnTo>
                  <a:lnTo>
                    <a:pt x="75361" y="28359"/>
                  </a:lnTo>
                  <a:lnTo>
                    <a:pt x="76200" y="28308"/>
                  </a:lnTo>
                  <a:lnTo>
                    <a:pt x="76339" y="27736"/>
                  </a:lnTo>
                  <a:close/>
                </a:path>
                <a:path w="115569" h="214629">
                  <a:moveTo>
                    <a:pt x="77762" y="77203"/>
                  </a:moveTo>
                  <a:lnTo>
                    <a:pt x="76301" y="71412"/>
                  </a:lnTo>
                  <a:lnTo>
                    <a:pt x="73355" y="69659"/>
                  </a:lnTo>
                  <a:lnTo>
                    <a:pt x="69430" y="70662"/>
                  </a:lnTo>
                  <a:lnTo>
                    <a:pt x="68618" y="71259"/>
                  </a:lnTo>
                  <a:lnTo>
                    <a:pt x="67945" y="71983"/>
                  </a:lnTo>
                  <a:lnTo>
                    <a:pt x="67754" y="71970"/>
                  </a:lnTo>
                  <a:lnTo>
                    <a:pt x="67373" y="71882"/>
                  </a:lnTo>
                  <a:lnTo>
                    <a:pt x="64389" y="72009"/>
                  </a:lnTo>
                  <a:lnTo>
                    <a:pt x="62077" y="74536"/>
                  </a:lnTo>
                  <a:lnTo>
                    <a:pt x="62318" y="80518"/>
                  </a:lnTo>
                  <a:lnTo>
                    <a:pt x="64846" y="82842"/>
                  </a:lnTo>
                  <a:lnTo>
                    <a:pt x="69316" y="82651"/>
                  </a:lnTo>
                  <a:lnTo>
                    <a:pt x="70637" y="81991"/>
                  </a:lnTo>
                  <a:lnTo>
                    <a:pt x="71577" y="80975"/>
                  </a:lnTo>
                  <a:lnTo>
                    <a:pt x="72517" y="79946"/>
                  </a:lnTo>
                  <a:lnTo>
                    <a:pt x="71577" y="80975"/>
                  </a:lnTo>
                  <a:lnTo>
                    <a:pt x="72605" y="81026"/>
                  </a:lnTo>
                  <a:lnTo>
                    <a:pt x="76022" y="80149"/>
                  </a:lnTo>
                  <a:lnTo>
                    <a:pt x="77762" y="77203"/>
                  </a:lnTo>
                  <a:close/>
                </a:path>
                <a:path w="115569" h="214629">
                  <a:moveTo>
                    <a:pt x="79438" y="113779"/>
                  </a:moveTo>
                  <a:lnTo>
                    <a:pt x="79108" y="113004"/>
                  </a:lnTo>
                  <a:lnTo>
                    <a:pt x="77825" y="111709"/>
                  </a:lnTo>
                  <a:lnTo>
                    <a:pt x="77050" y="111379"/>
                  </a:lnTo>
                  <a:lnTo>
                    <a:pt x="75222" y="111379"/>
                  </a:lnTo>
                  <a:lnTo>
                    <a:pt x="74447" y="111709"/>
                  </a:lnTo>
                  <a:lnTo>
                    <a:pt x="73152" y="113004"/>
                  </a:lnTo>
                  <a:lnTo>
                    <a:pt x="72834" y="113779"/>
                  </a:lnTo>
                  <a:lnTo>
                    <a:pt x="72834" y="115608"/>
                  </a:lnTo>
                  <a:lnTo>
                    <a:pt x="73152" y="116382"/>
                  </a:lnTo>
                  <a:lnTo>
                    <a:pt x="74447" y="117678"/>
                  </a:lnTo>
                  <a:lnTo>
                    <a:pt x="75222" y="117995"/>
                  </a:lnTo>
                  <a:lnTo>
                    <a:pt x="77050" y="117995"/>
                  </a:lnTo>
                  <a:lnTo>
                    <a:pt x="77825" y="117678"/>
                  </a:lnTo>
                  <a:lnTo>
                    <a:pt x="79108" y="116382"/>
                  </a:lnTo>
                  <a:lnTo>
                    <a:pt x="79438" y="115608"/>
                  </a:lnTo>
                  <a:lnTo>
                    <a:pt x="79438" y="113779"/>
                  </a:lnTo>
                  <a:close/>
                </a:path>
                <a:path w="115569" h="214629">
                  <a:moveTo>
                    <a:pt x="79705" y="127482"/>
                  </a:moveTo>
                  <a:lnTo>
                    <a:pt x="78917" y="126695"/>
                  </a:lnTo>
                  <a:lnTo>
                    <a:pt x="75780" y="126695"/>
                  </a:lnTo>
                  <a:lnTo>
                    <a:pt x="74993" y="127482"/>
                  </a:lnTo>
                  <a:lnTo>
                    <a:pt x="74993" y="130632"/>
                  </a:lnTo>
                  <a:lnTo>
                    <a:pt x="75780" y="131419"/>
                  </a:lnTo>
                  <a:lnTo>
                    <a:pt x="78917" y="131419"/>
                  </a:lnTo>
                  <a:lnTo>
                    <a:pt x="79705" y="130632"/>
                  </a:lnTo>
                  <a:lnTo>
                    <a:pt x="79705" y="127482"/>
                  </a:lnTo>
                  <a:close/>
                </a:path>
                <a:path w="115569" h="214629">
                  <a:moveTo>
                    <a:pt x="81775" y="95669"/>
                  </a:moveTo>
                  <a:lnTo>
                    <a:pt x="81241" y="94386"/>
                  </a:lnTo>
                  <a:lnTo>
                    <a:pt x="79133" y="92278"/>
                  </a:lnTo>
                  <a:lnTo>
                    <a:pt x="77863" y="91744"/>
                  </a:lnTo>
                  <a:lnTo>
                    <a:pt x="74879" y="91744"/>
                  </a:lnTo>
                  <a:lnTo>
                    <a:pt x="73596" y="92278"/>
                  </a:lnTo>
                  <a:lnTo>
                    <a:pt x="71589" y="94284"/>
                  </a:lnTo>
                  <a:lnTo>
                    <a:pt x="71589" y="92710"/>
                  </a:lnTo>
                  <a:lnTo>
                    <a:pt x="71272" y="91922"/>
                  </a:lnTo>
                  <a:lnTo>
                    <a:pt x="69977" y="90627"/>
                  </a:lnTo>
                  <a:lnTo>
                    <a:pt x="69202" y="90309"/>
                  </a:lnTo>
                  <a:lnTo>
                    <a:pt x="67373" y="90309"/>
                  </a:lnTo>
                  <a:lnTo>
                    <a:pt x="66598" y="90627"/>
                  </a:lnTo>
                  <a:lnTo>
                    <a:pt x="65303" y="91922"/>
                  </a:lnTo>
                  <a:lnTo>
                    <a:pt x="64985" y="92710"/>
                  </a:lnTo>
                  <a:lnTo>
                    <a:pt x="64985" y="94538"/>
                  </a:lnTo>
                  <a:lnTo>
                    <a:pt x="65303" y="95313"/>
                  </a:lnTo>
                  <a:lnTo>
                    <a:pt x="66598" y="96608"/>
                  </a:lnTo>
                  <a:lnTo>
                    <a:pt x="67373" y="96939"/>
                  </a:lnTo>
                  <a:lnTo>
                    <a:pt x="69202" y="96939"/>
                  </a:lnTo>
                  <a:lnTo>
                    <a:pt x="69977" y="96608"/>
                  </a:lnTo>
                  <a:lnTo>
                    <a:pt x="70980" y="95605"/>
                  </a:lnTo>
                  <a:lnTo>
                    <a:pt x="70954" y="98666"/>
                  </a:lnTo>
                  <a:lnTo>
                    <a:pt x="71488" y="99936"/>
                  </a:lnTo>
                  <a:lnTo>
                    <a:pt x="73596" y="102057"/>
                  </a:lnTo>
                  <a:lnTo>
                    <a:pt x="74879" y="102577"/>
                  </a:lnTo>
                  <a:lnTo>
                    <a:pt x="77863" y="102577"/>
                  </a:lnTo>
                  <a:lnTo>
                    <a:pt x="79133" y="102057"/>
                  </a:lnTo>
                  <a:lnTo>
                    <a:pt x="81241" y="99936"/>
                  </a:lnTo>
                  <a:lnTo>
                    <a:pt x="81775" y="98666"/>
                  </a:lnTo>
                  <a:lnTo>
                    <a:pt x="81775" y="95669"/>
                  </a:lnTo>
                  <a:close/>
                </a:path>
                <a:path w="115569" h="214629">
                  <a:moveTo>
                    <a:pt x="82905" y="58762"/>
                  </a:moveTo>
                  <a:lnTo>
                    <a:pt x="82575" y="57975"/>
                  </a:lnTo>
                  <a:lnTo>
                    <a:pt x="81280" y="56680"/>
                  </a:lnTo>
                  <a:lnTo>
                    <a:pt x="80505" y="56362"/>
                  </a:lnTo>
                  <a:lnTo>
                    <a:pt x="78689" y="56362"/>
                  </a:lnTo>
                  <a:lnTo>
                    <a:pt x="77914" y="56680"/>
                  </a:lnTo>
                  <a:lnTo>
                    <a:pt x="76619" y="57975"/>
                  </a:lnTo>
                  <a:lnTo>
                    <a:pt x="76301" y="58762"/>
                  </a:lnTo>
                  <a:lnTo>
                    <a:pt x="76301" y="60591"/>
                  </a:lnTo>
                  <a:lnTo>
                    <a:pt x="76619" y="61366"/>
                  </a:lnTo>
                  <a:lnTo>
                    <a:pt x="77914" y="62661"/>
                  </a:lnTo>
                  <a:lnTo>
                    <a:pt x="78689" y="62979"/>
                  </a:lnTo>
                  <a:lnTo>
                    <a:pt x="80505" y="62979"/>
                  </a:lnTo>
                  <a:lnTo>
                    <a:pt x="81280" y="62661"/>
                  </a:lnTo>
                  <a:lnTo>
                    <a:pt x="82575" y="61366"/>
                  </a:lnTo>
                  <a:lnTo>
                    <a:pt x="82905" y="60591"/>
                  </a:lnTo>
                  <a:lnTo>
                    <a:pt x="82905" y="58762"/>
                  </a:lnTo>
                  <a:close/>
                </a:path>
                <a:path w="115569" h="214629">
                  <a:moveTo>
                    <a:pt x="86245" y="91389"/>
                  </a:moveTo>
                  <a:lnTo>
                    <a:pt x="85458" y="90601"/>
                  </a:lnTo>
                  <a:lnTo>
                    <a:pt x="82321" y="90601"/>
                  </a:lnTo>
                  <a:lnTo>
                    <a:pt x="81534" y="91389"/>
                  </a:lnTo>
                  <a:lnTo>
                    <a:pt x="81534" y="94538"/>
                  </a:lnTo>
                  <a:lnTo>
                    <a:pt x="82321" y="95326"/>
                  </a:lnTo>
                  <a:lnTo>
                    <a:pt x="85458" y="95326"/>
                  </a:lnTo>
                  <a:lnTo>
                    <a:pt x="86245" y="94538"/>
                  </a:lnTo>
                  <a:lnTo>
                    <a:pt x="86245" y="91389"/>
                  </a:lnTo>
                  <a:close/>
                </a:path>
                <a:path w="115569" h="214629">
                  <a:moveTo>
                    <a:pt x="86741" y="25946"/>
                  </a:moveTo>
                  <a:lnTo>
                    <a:pt x="86588" y="22288"/>
                  </a:lnTo>
                  <a:lnTo>
                    <a:pt x="85051" y="20866"/>
                  </a:lnTo>
                  <a:lnTo>
                    <a:pt x="82880" y="20955"/>
                  </a:lnTo>
                  <a:lnTo>
                    <a:pt x="81724" y="21386"/>
                  </a:lnTo>
                  <a:lnTo>
                    <a:pt x="81241" y="21691"/>
                  </a:lnTo>
                  <a:lnTo>
                    <a:pt x="80340" y="22745"/>
                  </a:lnTo>
                  <a:lnTo>
                    <a:pt x="80022" y="23533"/>
                  </a:lnTo>
                  <a:lnTo>
                    <a:pt x="80137" y="26225"/>
                  </a:lnTo>
                  <a:lnTo>
                    <a:pt x="81686" y="27647"/>
                  </a:lnTo>
                  <a:lnTo>
                    <a:pt x="85331" y="27482"/>
                  </a:lnTo>
                  <a:lnTo>
                    <a:pt x="86741" y="25946"/>
                  </a:lnTo>
                  <a:close/>
                </a:path>
                <a:path w="115569" h="214629">
                  <a:moveTo>
                    <a:pt x="89115" y="83718"/>
                  </a:moveTo>
                  <a:lnTo>
                    <a:pt x="88557" y="81534"/>
                  </a:lnTo>
                  <a:lnTo>
                    <a:pt x="88125" y="80822"/>
                  </a:lnTo>
                  <a:lnTo>
                    <a:pt x="88658" y="80200"/>
                  </a:lnTo>
                  <a:lnTo>
                    <a:pt x="88988" y="79400"/>
                  </a:lnTo>
                  <a:lnTo>
                    <a:pt x="88874" y="76682"/>
                  </a:lnTo>
                  <a:lnTo>
                    <a:pt x="87337" y="75260"/>
                  </a:lnTo>
                  <a:lnTo>
                    <a:pt x="83693" y="75425"/>
                  </a:lnTo>
                  <a:lnTo>
                    <a:pt x="82270" y="76962"/>
                  </a:lnTo>
                  <a:lnTo>
                    <a:pt x="82384" y="79489"/>
                  </a:lnTo>
                  <a:lnTo>
                    <a:pt x="82664" y="80086"/>
                  </a:lnTo>
                  <a:lnTo>
                    <a:pt x="83045" y="80594"/>
                  </a:lnTo>
                  <a:lnTo>
                    <a:pt x="83680" y="81432"/>
                  </a:lnTo>
                  <a:lnTo>
                    <a:pt x="83045" y="80594"/>
                  </a:lnTo>
                  <a:lnTo>
                    <a:pt x="82346" y="81381"/>
                  </a:lnTo>
                  <a:lnTo>
                    <a:pt x="81978" y="82473"/>
                  </a:lnTo>
                  <a:lnTo>
                    <a:pt x="82702" y="85356"/>
                  </a:lnTo>
                  <a:lnTo>
                    <a:pt x="84505" y="86423"/>
                  </a:lnTo>
                  <a:lnTo>
                    <a:pt x="88049" y="85521"/>
                  </a:lnTo>
                  <a:lnTo>
                    <a:pt x="89115" y="83718"/>
                  </a:lnTo>
                  <a:close/>
                </a:path>
                <a:path w="115569" h="214629">
                  <a:moveTo>
                    <a:pt x="90398" y="68364"/>
                  </a:moveTo>
                  <a:lnTo>
                    <a:pt x="89623" y="67576"/>
                  </a:lnTo>
                  <a:lnTo>
                    <a:pt x="86474" y="67576"/>
                  </a:lnTo>
                  <a:lnTo>
                    <a:pt x="85686" y="68364"/>
                  </a:lnTo>
                  <a:lnTo>
                    <a:pt x="85686" y="71513"/>
                  </a:lnTo>
                  <a:lnTo>
                    <a:pt x="86474" y="72301"/>
                  </a:lnTo>
                  <a:lnTo>
                    <a:pt x="89623" y="72301"/>
                  </a:lnTo>
                  <a:lnTo>
                    <a:pt x="90398" y="71513"/>
                  </a:lnTo>
                  <a:lnTo>
                    <a:pt x="90398" y="68364"/>
                  </a:lnTo>
                  <a:close/>
                </a:path>
                <a:path w="115569" h="214629">
                  <a:moveTo>
                    <a:pt x="93637" y="117551"/>
                  </a:moveTo>
                  <a:lnTo>
                    <a:pt x="92849" y="116763"/>
                  </a:lnTo>
                  <a:lnTo>
                    <a:pt x="89712" y="116763"/>
                  </a:lnTo>
                  <a:lnTo>
                    <a:pt x="88925" y="117551"/>
                  </a:lnTo>
                  <a:lnTo>
                    <a:pt x="88925" y="120700"/>
                  </a:lnTo>
                  <a:lnTo>
                    <a:pt x="89712" y="121488"/>
                  </a:lnTo>
                  <a:lnTo>
                    <a:pt x="92849" y="121488"/>
                  </a:lnTo>
                  <a:lnTo>
                    <a:pt x="93637" y="120700"/>
                  </a:lnTo>
                  <a:lnTo>
                    <a:pt x="93637" y="117551"/>
                  </a:lnTo>
                  <a:close/>
                </a:path>
                <a:path w="115569" h="214629">
                  <a:moveTo>
                    <a:pt x="94881" y="60045"/>
                  </a:moveTo>
                  <a:lnTo>
                    <a:pt x="94348" y="58762"/>
                  </a:lnTo>
                  <a:lnTo>
                    <a:pt x="92240" y="56654"/>
                  </a:lnTo>
                  <a:lnTo>
                    <a:pt x="90970" y="56121"/>
                  </a:lnTo>
                  <a:lnTo>
                    <a:pt x="87985" y="56121"/>
                  </a:lnTo>
                  <a:lnTo>
                    <a:pt x="86702" y="56654"/>
                  </a:lnTo>
                  <a:lnTo>
                    <a:pt x="84594" y="58762"/>
                  </a:lnTo>
                  <a:lnTo>
                    <a:pt x="84074" y="60045"/>
                  </a:lnTo>
                  <a:lnTo>
                    <a:pt x="84074" y="63042"/>
                  </a:lnTo>
                  <a:lnTo>
                    <a:pt x="84594" y="64312"/>
                  </a:lnTo>
                  <a:lnTo>
                    <a:pt x="86702" y="66433"/>
                  </a:lnTo>
                  <a:lnTo>
                    <a:pt x="87985" y="66954"/>
                  </a:lnTo>
                  <a:lnTo>
                    <a:pt x="90970" y="66954"/>
                  </a:lnTo>
                  <a:lnTo>
                    <a:pt x="92240" y="66433"/>
                  </a:lnTo>
                  <a:lnTo>
                    <a:pt x="94348" y="64312"/>
                  </a:lnTo>
                  <a:lnTo>
                    <a:pt x="94881" y="63042"/>
                  </a:lnTo>
                  <a:lnTo>
                    <a:pt x="94881" y="60045"/>
                  </a:lnTo>
                  <a:close/>
                </a:path>
                <a:path w="115569" h="214629">
                  <a:moveTo>
                    <a:pt x="94907" y="41440"/>
                  </a:moveTo>
                  <a:lnTo>
                    <a:pt x="94691" y="36322"/>
                  </a:lnTo>
                  <a:lnTo>
                    <a:pt x="92176" y="33997"/>
                  </a:lnTo>
                  <a:lnTo>
                    <a:pt x="86194" y="34251"/>
                  </a:lnTo>
                  <a:lnTo>
                    <a:pt x="83883" y="36779"/>
                  </a:lnTo>
                  <a:lnTo>
                    <a:pt x="84137" y="42760"/>
                  </a:lnTo>
                  <a:lnTo>
                    <a:pt x="86664" y="45085"/>
                  </a:lnTo>
                  <a:lnTo>
                    <a:pt x="89839" y="44945"/>
                  </a:lnTo>
                  <a:lnTo>
                    <a:pt x="90195" y="44818"/>
                  </a:lnTo>
                  <a:lnTo>
                    <a:pt x="90766" y="44386"/>
                  </a:lnTo>
                  <a:lnTo>
                    <a:pt x="91414" y="44221"/>
                  </a:lnTo>
                  <a:lnTo>
                    <a:pt x="91973" y="44259"/>
                  </a:lnTo>
                  <a:lnTo>
                    <a:pt x="93726" y="43294"/>
                  </a:lnTo>
                  <a:lnTo>
                    <a:pt x="94907" y="41440"/>
                  </a:lnTo>
                  <a:close/>
                </a:path>
                <a:path w="115569" h="214629">
                  <a:moveTo>
                    <a:pt x="96075" y="102692"/>
                  </a:moveTo>
                  <a:lnTo>
                    <a:pt x="95758" y="101917"/>
                  </a:lnTo>
                  <a:lnTo>
                    <a:pt x="94462" y="100622"/>
                  </a:lnTo>
                  <a:lnTo>
                    <a:pt x="93687" y="100304"/>
                  </a:lnTo>
                  <a:lnTo>
                    <a:pt x="91859" y="100304"/>
                  </a:lnTo>
                  <a:lnTo>
                    <a:pt x="91084" y="100622"/>
                  </a:lnTo>
                  <a:lnTo>
                    <a:pt x="89801" y="101917"/>
                  </a:lnTo>
                  <a:lnTo>
                    <a:pt x="89471" y="102692"/>
                  </a:lnTo>
                  <a:lnTo>
                    <a:pt x="89471" y="104521"/>
                  </a:lnTo>
                  <a:lnTo>
                    <a:pt x="89801" y="105308"/>
                  </a:lnTo>
                  <a:lnTo>
                    <a:pt x="91084" y="106591"/>
                  </a:lnTo>
                  <a:lnTo>
                    <a:pt x="91859" y="106921"/>
                  </a:lnTo>
                  <a:lnTo>
                    <a:pt x="93687" y="106921"/>
                  </a:lnTo>
                  <a:lnTo>
                    <a:pt x="94462" y="106591"/>
                  </a:lnTo>
                  <a:lnTo>
                    <a:pt x="95758" y="105308"/>
                  </a:lnTo>
                  <a:lnTo>
                    <a:pt x="96075" y="104521"/>
                  </a:lnTo>
                  <a:lnTo>
                    <a:pt x="96075" y="102692"/>
                  </a:lnTo>
                  <a:close/>
                </a:path>
                <a:path w="115569" h="214629">
                  <a:moveTo>
                    <a:pt x="97523" y="10528"/>
                  </a:moveTo>
                  <a:lnTo>
                    <a:pt x="96735" y="9740"/>
                  </a:lnTo>
                  <a:lnTo>
                    <a:pt x="93599" y="9740"/>
                  </a:lnTo>
                  <a:lnTo>
                    <a:pt x="92811" y="10528"/>
                  </a:lnTo>
                  <a:lnTo>
                    <a:pt x="92811" y="13665"/>
                  </a:lnTo>
                  <a:lnTo>
                    <a:pt x="93599" y="14452"/>
                  </a:lnTo>
                  <a:lnTo>
                    <a:pt x="96735" y="14452"/>
                  </a:lnTo>
                  <a:lnTo>
                    <a:pt x="97523" y="13665"/>
                  </a:lnTo>
                  <a:lnTo>
                    <a:pt x="97523" y="10528"/>
                  </a:lnTo>
                  <a:close/>
                </a:path>
                <a:path w="115569" h="214629">
                  <a:moveTo>
                    <a:pt x="101955" y="86893"/>
                  </a:moveTo>
                  <a:lnTo>
                    <a:pt x="101866" y="84696"/>
                  </a:lnTo>
                  <a:lnTo>
                    <a:pt x="100761" y="83693"/>
                  </a:lnTo>
                  <a:lnTo>
                    <a:pt x="98171" y="83807"/>
                  </a:lnTo>
                  <a:lnTo>
                    <a:pt x="97155" y="84899"/>
                  </a:lnTo>
                  <a:lnTo>
                    <a:pt x="97231" y="86715"/>
                  </a:lnTo>
                  <a:lnTo>
                    <a:pt x="97447" y="87160"/>
                  </a:lnTo>
                  <a:lnTo>
                    <a:pt x="97739" y="87541"/>
                  </a:lnTo>
                  <a:lnTo>
                    <a:pt x="96862" y="88049"/>
                  </a:lnTo>
                  <a:lnTo>
                    <a:pt x="96367" y="89077"/>
                  </a:lnTo>
                  <a:lnTo>
                    <a:pt x="96951" y="91376"/>
                  </a:lnTo>
                  <a:lnTo>
                    <a:pt x="98247" y="92138"/>
                  </a:lnTo>
                  <a:lnTo>
                    <a:pt x="100761" y="91490"/>
                  </a:lnTo>
                  <a:lnTo>
                    <a:pt x="101523" y="90208"/>
                  </a:lnTo>
                  <a:lnTo>
                    <a:pt x="101117" y="88620"/>
                  </a:lnTo>
                  <a:lnTo>
                    <a:pt x="100774" y="88087"/>
                  </a:lnTo>
                  <a:lnTo>
                    <a:pt x="100076" y="88442"/>
                  </a:lnTo>
                  <a:lnTo>
                    <a:pt x="101485" y="87655"/>
                  </a:lnTo>
                  <a:lnTo>
                    <a:pt x="101955" y="86893"/>
                  </a:lnTo>
                  <a:close/>
                </a:path>
                <a:path w="115569" h="214629">
                  <a:moveTo>
                    <a:pt x="103035" y="27317"/>
                  </a:moveTo>
                  <a:lnTo>
                    <a:pt x="102273" y="27787"/>
                  </a:lnTo>
                  <a:lnTo>
                    <a:pt x="100215" y="28308"/>
                  </a:lnTo>
                  <a:lnTo>
                    <a:pt x="98653" y="27901"/>
                  </a:lnTo>
                  <a:lnTo>
                    <a:pt x="97409" y="27012"/>
                  </a:lnTo>
                  <a:lnTo>
                    <a:pt x="97980" y="28130"/>
                  </a:lnTo>
                  <a:lnTo>
                    <a:pt x="99136" y="28879"/>
                  </a:lnTo>
                  <a:lnTo>
                    <a:pt x="101561" y="28778"/>
                  </a:lnTo>
                  <a:lnTo>
                    <a:pt x="102476" y="28168"/>
                  </a:lnTo>
                  <a:lnTo>
                    <a:pt x="103035" y="27317"/>
                  </a:lnTo>
                  <a:close/>
                </a:path>
                <a:path w="115569" h="214629">
                  <a:moveTo>
                    <a:pt x="104635" y="48412"/>
                  </a:moveTo>
                  <a:lnTo>
                    <a:pt x="104317" y="47625"/>
                  </a:lnTo>
                  <a:lnTo>
                    <a:pt x="103022" y="46329"/>
                  </a:lnTo>
                  <a:lnTo>
                    <a:pt x="102235" y="46012"/>
                  </a:lnTo>
                  <a:lnTo>
                    <a:pt x="100418" y="46012"/>
                  </a:lnTo>
                  <a:lnTo>
                    <a:pt x="99631" y="46329"/>
                  </a:lnTo>
                  <a:lnTo>
                    <a:pt x="98348" y="47625"/>
                  </a:lnTo>
                  <a:lnTo>
                    <a:pt x="98018" y="48412"/>
                  </a:lnTo>
                  <a:lnTo>
                    <a:pt x="98018" y="50241"/>
                  </a:lnTo>
                  <a:lnTo>
                    <a:pt x="98348" y="51028"/>
                  </a:lnTo>
                  <a:lnTo>
                    <a:pt x="99631" y="52311"/>
                  </a:lnTo>
                  <a:lnTo>
                    <a:pt x="100418" y="52641"/>
                  </a:lnTo>
                  <a:lnTo>
                    <a:pt x="102235" y="52641"/>
                  </a:lnTo>
                  <a:lnTo>
                    <a:pt x="103022" y="52311"/>
                  </a:lnTo>
                  <a:lnTo>
                    <a:pt x="104317" y="51028"/>
                  </a:lnTo>
                  <a:lnTo>
                    <a:pt x="104635" y="50241"/>
                  </a:lnTo>
                  <a:lnTo>
                    <a:pt x="104635" y="48412"/>
                  </a:lnTo>
                  <a:close/>
                </a:path>
                <a:path w="115569" h="214629">
                  <a:moveTo>
                    <a:pt x="107518" y="70319"/>
                  </a:moveTo>
                  <a:lnTo>
                    <a:pt x="107200" y="69532"/>
                  </a:lnTo>
                  <a:lnTo>
                    <a:pt x="105905" y="68249"/>
                  </a:lnTo>
                  <a:lnTo>
                    <a:pt x="105130" y="67919"/>
                  </a:lnTo>
                  <a:lnTo>
                    <a:pt x="103301" y="67919"/>
                  </a:lnTo>
                  <a:lnTo>
                    <a:pt x="102527" y="68249"/>
                  </a:lnTo>
                  <a:lnTo>
                    <a:pt x="101231" y="69532"/>
                  </a:lnTo>
                  <a:lnTo>
                    <a:pt x="100914" y="70319"/>
                  </a:lnTo>
                  <a:lnTo>
                    <a:pt x="100914" y="72148"/>
                  </a:lnTo>
                  <a:lnTo>
                    <a:pt x="101231" y="72936"/>
                  </a:lnTo>
                  <a:lnTo>
                    <a:pt x="102527" y="74231"/>
                  </a:lnTo>
                  <a:lnTo>
                    <a:pt x="103301" y="74549"/>
                  </a:lnTo>
                  <a:lnTo>
                    <a:pt x="105130" y="74549"/>
                  </a:lnTo>
                  <a:lnTo>
                    <a:pt x="105905" y="74231"/>
                  </a:lnTo>
                  <a:lnTo>
                    <a:pt x="107200" y="72936"/>
                  </a:lnTo>
                  <a:lnTo>
                    <a:pt x="107518" y="72148"/>
                  </a:lnTo>
                  <a:lnTo>
                    <a:pt x="107518" y="70319"/>
                  </a:lnTo>
                  <a:close/>
                </a:path>
                <a:path w="115569" h="214629">
                  <a:moveTo>
                    <a:pt x="108889" y="38112"/>
                  </a:moveTo>
                  <a:lnTo>
                    <a:pt x="108788" y="35902"/>
                  </a:lnTo>
                  <a:lnTo>
                    <a:pt x="107696" y="34899"/>
                  </a:lnTo>
                  <a:lnTo>
                    <a:pt x="105981" y="34963"/>
                  </a:lnTo>
                  <a:lnTo>
                    <a:pt x="105283" y="35318"/>
                  </a:lnTo>
                  <a:lnTo>
                    <a:pt x="106426" y="35610"/>
                  </a:lnTo>
                  <a:lnTo>
                    <a:pt x="107378" y="36449"/>
                  </a:lnTo>
                  <a:lnTo>
                    <a:pt x="107848" y="38239"/>
                  </a:lnTo>
                  <a:lnTo>
                    <a:pt x="107784" y="38811"/>
                  </a:lnTo>
                  <a:lnTo>
                    <a:pt x="107619" y="39344"/>
                  </a:lnTo>
                  <a:lnTo>
                    <a:pt x="108381" y="38925"/>
                  </a:lnTo>
                  <a:lnTo>
                    <a:pt x="108889" y="38112"/>
                  </a:lnTo>
                  <a:close/>
                </a:path>
                <a:path w="115569" h="214629">
                  <a:moveTo>
                    <a:pt x="115468" y="57150"/>
                  </a:moveTo>
                  <a:lnTo>
                    <a:pt x="114681" y="56362"/>
                  </a:lnTo>
                  <a:lnTo>
                    <a:pt x="111544" y="56362"/>
                  </a:lnTo>
                  <a:lnTo>
                    <a:pt x="110756" y="57150"/>
                  </a:lnTo>
                  <a:lnTo>
                    <a:pt x="110756" y="60299"/>
                  </a:lnTo>
                  <a:lnTo>
                    <a:pt x="111544" y="61087"/>
                  </a:lnTo>
                  <a:lnTo>
                    <a:pt x="114681" y="61087"/>
                  </a:lnTo>
                  <a:lnTo>
                    <a:pt x="115468" y="60299"/>
                  </a:lnTo>
                  <a:lnTo>
                    <a:pt x="115468" y="57150"/>
                  </a:lnTo>
                  <a:close/>
                </a:path>
              </a:pathLst>
            </a:custGeom>
            <a:solidFill>
              <a:srgbClr val="7BB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77845" y="4513262"/>
              <a:ext cx="762635" cy="456565"/>
            </a:xfrm>
            <a:custGeom>
              <a:avLst/>
              <a:gdLst/>
              <a:ahLst/>
              <a:cxnLst/>
              <a:rect l="l" t="t" r="r" b="b"/>
              <a:pathLst>
                <a:path w="762635" h="456564">
                  <a:moveTo>
                    <a:pt x="10299" y="103162"/>
                  </a:moveTo>
                  <a:lnTo>
                    <a:pt x="9906" y="101612"/>
                  </a:lnTo>
                  <a:lnTo>
                    <a:pt x="9080" y="100355"/>
                  </a:lnTo>
                  <a:lnTo>
                    <a:pt x="8102" y="99936"/>
                  </a:lnTo>
                  <a:lnTo>
                    <a:pt x="6553" y="100406"/>
                  </a:lnTo>
                  <a:lnTo>
                    <a:pt x="5930" y="100977"/>
                  </a:lnTo>
                  <a:lnTo>
                    <a:pt x="5461" y="101549"/>
                  </a:lnTo>
                  <a:lnTo>
                    <a:pt x="5232" y="102285"/>
                  </a:lnTo>
                  <a:lnTo>
                    <a:pt x="5740" y="104317"/>
                  </a:lnTo>
                  <a:lnTo>
                    <a:pt x="7023" y="105079"/>
                  </a:lnTo>
                  <a:lnTo>
                    <a:pt x="9537" y="104444"/>
                  </a:lnTo>
                  <a:lnTo>
                    <a:pt x="10299" y="103162"/>
                  </a:lnTo>
                  <a:close/>
                </a:path>
                <a:path w="762635" h="456564">
                  <a:moveTo>
                    <a:pt x="11036" y="157810"/>
                  </a:moveTo>
                  <a:lnTo>
                    <a:pt x="10896" y="154622"/>
                  </a:lnTo>
                  <a:lnTo>
                    <a:pt x="10744" y="154216"/>
                  </a:lnTo>
                  <a:lnTo>
                    <a:pt x="10299" y="151549"/>
                  </a:lnTo>
                  <a:lnTo>
                    <a:pt x="8039" y="149542"/>
                  </a:lnTo>
                  <a:lnTo>
                    <a:pt x="4508" y="149694"/>
                  </a:lnTo>
                  <a:lnTo>
                    <a:pt x="3797" y="149885"/>
                  </a:lnTo>
                  <a:lnTo>
                    <a:pt x="1270" y="151130"/>
                  </a:lnTo>
                  <a:lnTo>
                    <a:pt x="0" y="153073"/>
                  </a:lnTo>
                  <a:lnTo>
                    <a:pt x="114" y="155575"/>
                  </a:lnTo>
                  <a:lnTo>
                    <a:pt x="292" y="156057"/>
                  </a:lnTo>
                  <a:lnTo>
                    <a:pt x="787" y="158661"/>
                  </a:lnTo>
                  <a:lnTo>
                    <a:pt x="3022" y="160591"/>
                  </a:lnTo>
                  <a:lnTo>
                    <a:pt x="8763" y="160286"/>
                  </a:lnTo>
                  <a:lnTo>
                    <a:pt x="11036" y="157810"/>
                  </a:lnTo>
                  <a:close/>
                </a:path>
                <a:path w="762635" h="456564">
                  <a:moveTo>
                    <a:pt x="16141" y="94894"/>
                  </a:moveTo>
                  <a:lnTo>
                    <a:pt x="15862" y="93865"/>
                  </a:lnTo>
                  <a:lnTo>
                    <a:pt x="15544" y="93472"/>
                  </a:lnTo>
                  <a:lnTo>
                    <a:pt x="14935" y="92976"/>
                  </a:lnTo>
                  <a:lnTo>
                    <a:pt x="11430" y="95237"/>
                  </a:lnTo>
                  <a:lnTo>
                    <a:pt x="11455" y="95618"/>
                  </a:lnTo>
                  <a:lnTo>
                    <a:pt x="11798" y="96875"/>
                  </a:lnTo>
                  <a:lnTo>
                    <a:pt x="13093" y="97612"/>
                  </a:lnTo>
                  <a:lnTo>
                    <a:pt x="15074" y="97078"/>
                  </a:lnTo>
                  <a:lnTo>
                    <a:pt x="15595" y="96532"/>
                  </a:lnTo>
                  <a:lnTo>
                    <a:pt x="16052" y="95415"/>
                  </a:lnTo>
                  <a:lnTo>
                    <a:pt x="16141" y="94894"/>
                  </a:lnTo>
                  <a:close/>
                </a:path>
                <a:path w="762635" h="456564">
                  <a:moveTo>
                    <a:pt x="23571" y="117462"/>
                  </a:moveTo>
                  <a:lnTo>
                    <a:pt x="22682" y="113906"/>
                  </a:lnTo>
                  <a:lnTo>
                    <a:pt x="20891" y="112839"/>
                  </a:lnTo>
                  <a:lnTo>
                    <a:pt x="18288" y="113499"/>
                  </a:lnTo>
                  <a:lnTo>
                    <a:pt x="17614" y="114033"/>
                  </a:lnTo>
                  <a:lnTo>
                    <a:pt x="17030" y="114935"/>
                  </a:lnTo>
                  <a:lnTo>
                    <a:pt x="16662" y="116052"/>
                  </a:lnTo>
                  <a:lnTo>
                    <a:pt x="16573" y="116674"/>
                  </a:lnTo>
                  <a:lnTo>
                    <a:pt x="17170" y="119075"/>
                  </a:lnTo>
                  <a:lnTo>
                    <a:pt x="18961" y="120154"/>
                  </a:lnTo>
                  <a:lnTo>
                    <a:pt x="22517" y="119253"/>
                  </a:lnTo>
                  <a:lnTo>
                    <a:pt x="23571" y="117462"/>
                  </a:lnTo>
                  <a:close/>
                </a:path>
                <a:path w="762635" h="456564">
                  <a:moveTo>
                    <a:pt x="25349" y="93459"/>
                  </a:moveTo>
                  <a:lnTo>
                    <a:pt x="24409" y="89890"/>
                  </a:lnTo>
                  <a:lnTo>
                    <a:pt x="22644" y="88836"/>
                  </a:lnTo>
                  <a:lnTo>
                    <a:pt x="20624" y="89344"/>
                  </a:lnTo>
                  <a:lnTo>
                    <a:pt x="19558" y="90030"/>
                  </a:lnTo>
                  <a:lnTo>
                    <a:pt x="18973" y="90538"/>
                  </a:lnTo>
                  <a:lnTo>
                    <a:pt x="18554" y="91236"/>
                  </a:lnTo>
                  <a:lnTo>
                    <a:pt x="18389" y="92430"/>
                  </a:lnTo>
                  <a:lnTo>
                    <a:pt x="18389" y="92875"/>
                  </a:lnTo>
                  <a:lnTo>
                    <a:pt x="21628" y="95834"/>
                  </a:lnTo>
                  <a:lnTo>
                    <a:pt x="22517" y="95707"/>
                  </a:lnTo>
                  <a:lnTo>
                    <a:pt x="24282" y="95250"/>
                  </a:lnTo>
                  <a:lnTo>
                    <a:pt x="25349" y="93459"/>
                  </a:lnTo>
                  <a:close/>
                </a:path>
                <a:path w="762635" h="456564">
                  <a:moveTo>
                    <a:pt x="29895" y="109651"/>
                  </a:moveTo>
                  <a:lnTo>
                    <a:pt x="29248" y="107276"/>
                  </a:lnTo>
                  <a:lnTo>
                    <a:pt x="28892" y="106794"/>
                  </a:lnTo>
                  <a:lnTo>
                    <a:pt x="27825" y="105803"/>
                  </a:lnTo>
                  <a:lnTo>
                    <a:pt x="27012" y="105486"/>
                  </a:lnTo>
                  <a:lnTo>
                    <a:pt x="25615" y="105498"/>
                  </a:lnTo>
                  <a:lnTo>
                    <a:pt x="23596" y="106045"/>
                  </a:lnTo>
                  <a:lnTo>
                    <a:pt x="22555" y="107873"/>
                  </a:lnTo>
                  <a:lnTo>
                    <a:pt x="23126" y="109943"/>
                  </a:lnTo>
                  <a:lnTo>
                    <a:pt x="24206" y="111696"/>
                  </a:lnTo>
                  <a:lnTo>
                    <a:pt x="25654" y="112356"/>
                  </a:lnTo>
                  <a:lnTo>
                    <a:pt x="28867" y="111467"/>
                  </a:lnTo>
                  <a:lnTo>
                    <a:pt x="29895" y="109651"/>
                  </a:lnTo>
                  <a:close/>
                </a:path>
                <a:path w="762635" h="456564">
                  <a:moveTo>
                    <a:pt x="31203" y="85623"/>
                  </a:moveTo>
                  <a:lnTo>
                    <a:pt x="30657" y="83629"/>
                  </a:lnTo>
                  <a:lnTo>
                    <a:pt x="30416" y="83235"/>
                  </a:lnTo>
                  <a:lnTo>
                    <a:pt x="24879" y="86677"/>
                  </a:lnTo>
                  <a:lnTo>
                    <a:pt x="25247" y="87185"/>
                  </a:lnTo>
                  <a:lnTo>
                    <a:pt x="25755" y="87528"/>
                  </a:lnTo>
                  <a:lnTo>
                    <a:pt x="26974" y="88023"/>
                  </a:lnTo>
                  <a:lnTo>
                    <a:pt x="27686" y="88138"/>
                  </a:lnTo>
                  <a:lnTo>
                    <a:pt x="30175" y="87452"/>
                  </a:lnTo>
                  <a:lnTo>
                    <a:pt x="31203" y="85623"/>
                  </a:lnTo>
                  <a:close/>
                </a:path>
                <a:path w="762635" h="456564">
                  <a:moveTo>
                    <a:pt x="31838" y="130924"/>
                  </a:moveTo>
                  <a:lnTo>
                    <a:pt x="31203" y="128384"/>
                  </a:lnTo>
                  <a:lnTo>
                    <a:pt x="29921" y="127622"/>
                  </a:lnTo>
                  <a:lnTo>
                    <a:pt x="28346" y="128028"/>
                  </a:lnTo>
                  <a:lnTo>
                    <a:pt x="27076" y="128905"/>
                  </a:lnTo>
                  <a:lnTo>
                    <a:pt x="26720" y="129870"/>
                  </a:lnTo>
                  <a:lnTo>
                    <a:pt x="26949" y="130822"/>
                  </a:lnTo>
                  <a:lnTo>
                    <a:pt x="27482" y="132156"/>
                  </a:lnTo>
                  <a:lnTo>
                    <a:pt x="28638" y="132829"/>
                  </a:lnTo>
                  <a:lnTo>
                    <a:pt x="31076" y="132207"/>
                  </a:lnTo>
                  <a:lnTo>
                    <a:pt x="31838" y="130924"/>
                  </a:lnTo>
                  <a:close/>
                </a:path>
                <a:path w="762635" h="456564">
                  <a:moveTo>
                    <a:pt x="37846" y="78676"/>
                  </a:moveTo>
                  <a:lnTo>
                    <a:pt x="30937" y="82905"/>
                  </a:lnTo>
                  <a:lnTo>
                    <a:pt x="31864" y="83197"/>
                  </a:lnTo>
                  <a:lnTo>
                    <a:pt x="32842" y="83324"/>
                  </a:lnTo>
                  <a:lnTo>
                    <a:pt x="34455" y="82918"/>
                  </a:lnTo>
                  <a:lnTo>
                    <a:pt x="36715" y="81457"/>
                  </a:lnTo>
                  <a:lnTo>
                    <a:pt x="37604" y="80175"/>
                  </a:lnTo>
                  <a:lnTo>
                    <a:pt x="37846" y="78676"/>
                  </a:lnTo>
                  <a:close/>
                </a:path>
                <a:path w="762635" h="456564">
                  <a:moveTo>
                    <a:pt x="38417" y="122961"/>
                  </a:moveTo>
                  <a:lnTo>
                    <a:pt x="37807" y="120713"/>
                  </a:lnTo>
                  <a:lnTo>
                    <a:pt x="36969" y="120065"/>
                  </a:lnTo>
                  <a:lnTo>
                    <a:pt x="35458" y="119964"/>
                  </a:lnTo>
                  <a:lnTo>
                    <a:pt x="33921" y="120383"/>
                  </a:lnTo>
                  <a:lnTo>
                    <a:pt x="33185" y="121691"/>
                  </a:lnTo>
                  <a:lnTo>
                    <a:pt x="33604" y="123215"/>
                  </a:lnTo>
                  <a:lnTo>
                    <a:pt x="34429" y="124447"/>
                  </a:lnTo>
                  <a:lnTo>
                    <a:pt x="35420" y="124879"/>
                  </a:lnTo>
                  <a:lnTo>
                    <a:pt x="37680" y="124256"/>
                  </a:lnTo>
                  <a:lnTo>
                    <a:pt x="38417" y="122961"/>
                  </a:lnTo>
                  <a:close/>
                </a:path>
                <a:path w="762635" h="456564">
                  <a:moveTo>
                    <a:pt x="47828" y="124968"/>
                  </a:moveTo>
                  <a:lnTo>
                    <a:pt x="46939" y="121424"/>
                  </a:lnTo>
                  <a:lnTo>
                    <a:pt x="45135" y="120357"/>
                  </a:lnTo>
                  <a:lnTo>
                    <a:pt x="41617" y="121246"/>
                  </a:lnTo>
                  <a:lnTo>
                    <a:pt x="40538" y="123037"/>
                  </a:lnTo>
                  <a:lnTo>
                    <a:pt x="41059" y="125145"/>
                  </a:lnTo>
                  <a:lnTo>
                    <a:pt x="42113" y="126898"/>
                  </a:lnTo>
                  <a:lnTo>
                    <a:pt x="43535" y="127584"/>
                  </a:lnTo>
                  <a:lnTo>
                    <a:pt x="46761" y="126771"/>
                  </a:lnTo>
                  <a:lnTo>
                    <a:pt x="47828" y="124968"/>
                  </a:lnTo>
                  <a:close/>
                </a:path>
                <a:path w="762635" h="456564">
                  <a:moveTo>
                    <a:pt x="48094" y="98615"/>
                  </a:moveTo>
                  <a:lnTo>
                    <a:pt x="47155" y="95275"/>
                  </a:lnTo>
                  <a:lnTo>
                    <a:pt x="45643" y="92494"/>
                  </a:lnTo>
                  <a:lnTo>
                    <a:pt x="43167" y="91249"/>
                  </a:lnTo>
                  <a:lnTo>
                    <a:pt x="37782" y="92722"/>
                  </a:lnTo>
                  <a:lnTo>
                    <a:pt x="36093" y="95707"/>
                  </a:lnTo>
                  <a:lnTo>
                    <a:pt x="37045" y="99174"/>
                  </a:lnTo>
                  <a:lnTo>
                    <a:pt x="37668" y="100139"/>
                  </a:lnTo>
                  <a:lnTo>
                    <a:pt x="36728" y="99834"/>
                  </a:lnTo>
                  <a:lnTo>
                    <a:pt x="30581" y="103733"/>
                  </a:lnTo>
                  <a:lnTo>
                    <a:pt x="30759" y="105930"/>
                  </a:lnTo>
                  <a:lnTo>
                    <a:pt x="30708" y="106222"/>
                  </a:lnTo>
                  <a:lnTo>
                    <a:pt x="31432" y="109118"/>
                  </a:lnTo>
                  <a:lnTo>
                    <a:pt x="33858" y="110693"/>
                  </a:lnTo>
                  <a:lnTo>
                    <a:pt x="36728" y="110477"/>
                  </a:lnTo>
                  <a:lnTo>
                    <a:pt x="37045" y="110528"/>
                  </a:lnTo>
                  <a:lnTo>
                    <a:pt x="38938" y="110045"/>
                  </a:lnTo>
                  <a:lnTo>
                    <a:pt x="40132" y="108940"/>
                  </a:lnTo>
                  <a:lnTo>
                    <a:pt x="41351" y="106464"/>
                  </a:lnTo>
                  <a:lnTo>
                    <a:pt x="41592" y="105181"/>
                  </a:lnTo>
                  <a:lnTo>
                    <a:pt x="41109" y="103251"/>
                  </a:lnTo>
                  <a:lnTo>
                    <a:pt x="40474" y="102235"/>
                  </a:lnTo>
                  <a:lnTo>
                    <a:pt x="41440" y="102539"/>
                  </a:lnTo>
                  <a:lnTo>
                    <a:pt x="42468" y="102666"/>
                  </a:lnTo>
                  <a:lnTo>
                    <a:pt x="46393" y="101587"/>
                  </a:lnTo>
                  <a:lnTo>
                    <a:pt x="48094" y="98615"/>
                  </a:lnTo>
                  <a:close/>
                </a:path>
                <a:path w="762635" h="456564">
                  <a:moveTo>
                    <a:pt x="53924" y="114884"/>
                  </a:moveTo>
                  <a:lnTo>
                    <a:pt x="53594" y="114109"/>
                  </a:lnTo>
                  <a:lnTo>
                    <a:pt x="52311" y="112814"/>
                  </a:lnTo>
                  <a:lnTo>
                    <a:pt x="51523" y="112483"/>
                  </a:lnTo>
                  <a:lnTo>
                    <a:pt x="49707" y="112483"/>
                  </a:lnTo>
                  <a:lnTo>
                    <a:pt x="48920" y="112814"/>
                  </a:lnTo>
                  <a:lnTo>
                    <a:pt x="47637" y="114109"/>
                  </a:lnTo>
                  <a:lnTo>
                    <a:pt x="47307" y="114884"/>
                  </a:lnTo>
                  <a:lnTo>
                    <a:pt x="47307" y="116713"/>
                  </a:lnTo>
                  <a:lnTo>
                    <a:pt x="47637" y="117500"/>
                  </a:lnTo>
                  <a:lnTo>
                    <a:pt x="48920" y="118795"/>
                  </a:lnTo>
                  <a:lnTo>
                    <a:pt x="49707" y="119113"/>
                  </a:lnTo>
                  <a:lnTo>
                    <a:pt x="51523" y="119113"/>
                  </a:lnTo>
                  <a:lnTo>
                    <a:pt x="52311" y="118795"/>
                  </a:lnTo>
                  <a:lnTo>
                    <a:pt x="53594" y="117500"/>
                  </a:lnTo>
                  <a:lnTo>
                    <a:pt x="53924" y="116713"/>
                  </a:lnTo>
                  <a:lnTo>
                    <a:pt x="53924" y="114884"/>
                  </a:lnTo>
                  <a:close/>
                </a:path>
                <a:path w="762635" h="456564">
                  <a:moveTo>
                    <a:pt x="54140" y="138963"/>
                  </a:moveTo>
                  <a:lnTo>
                    <a:pt x="53568" y="136715"/>
                  </a:lnTo>
                  <a:lnTo>
                    <a:pt x="52743" y="136042"/>
                  </a:lnTo>
                  <a:lnTo>
                    <a:pt x="51231" y="135915"/>
                  </a:lnTo>
                  <a:lnTo>
                    <a:pt x="50596" y="136067"/>
                  </a:lnTo>
                  <a:lnTo>
                    <a:pt x="49364" y="137071"/>
                  </a:lnTo>
                  <a:lnTo>
                    <a:pt x="49034" y="137960"/>
                  </a:lnTo>
                  <a:lnTo>
                    <a:pt x="49580" y="140119"/>
                  </a:lnTo>
                  <a:lnTo>
                    <a:pt x="50863" y="140881"/>
                  </a:lnTo>
                  <a:lnTo>
                    <a:pt x="53378" y="140246"/>
                  </a:lnTo>
                  <a:lnTo>
                    <a:pt x="54140" y="138963"/>
                  </a:lnTo>
                  <a:close/>
                </a:path>
                <a:path w="762635" h="456564">
                  <a:moveTo>
                    <a:pt x="58635" y="66332"/>
                  </a:moveTo>
                  <a:lnTo>
                    <a:pt x="52019" y="70205"/>
                  </a:lnTo>
                  <a:lnTo>
                    <a:pt x="52895" y="70446"/>
                  </a:lnTo>
                  <a:lnTo>
                    <a:pt x="53822" y="70561"/>
                  </a:lnTo>
                  <a:lnTo>
                    <a:pt x="58635" y="66332"/>
                  </a:lnTo>
                  <a:close/>
                </a:path>
                <a:path w="762635" h="456564">
                  <a:moveTo>
                    <a:pt x="60604" y="128346"/>
                  </a:moveTo>
                  <a:lnTo>
                    <a:pt x="59817" y="127558"/>
                  </a:lnTo>
                  <a:lnTo>
                    <a:pt x="56680" y="127558"/>
                  </a:lnTo>
                  <a:lnTo>
                    <a:pt x="55892" y="128346"/>
                  </a:lnTo>
                  <a:lnTo>
                    <a:pt x="55892" y="131495"/>
                  </a:lnTo>
                  <a:lnTo>
                    <a:pt x="56680" y="132283"/>
                  </a:lnTo>
                  <a:lnTo>
                    <a:pt x="59817" y="132283"/>
                  </a:lnTo>
                  <a:lnTo>
                    <a:pt x="60604" y="131495"/>
                  </a:lnTo>
                  <a:lnTo>
                    <a:pt x="60604" y="128346"/>
                  </a:lnTo>
                  <a:close/>
                </a:path>
                <a:path w="762635" h="456564">
                  <a:moveTo>
                    <a:pt x="66128" y="83705"/>
                  </a:moveTo>
                  <a:lnTo>
                    <a:pt x="64541" y="77939"/>
                  </a:lnTo>
                  <a:lnTo>
                    <a:pt x="61569" y="76238"/>
                  </a:lnTo>
                  <a:lnTo>
                    <a:pt x="57531" y="77355"/>
                  </a:lnTo>
                  <a:lnTo>
                    <a:pt x="57531" y="87033"/>
                  </a:lnTo>
                  <a:lnTo>
                    <a:pt x="56540" y="86461"/>
                  </a:lnTo>
                  <a:lnTo>
                    <a:pt x="57531" y="87033"/>
                  </a:lnTo>
                  <a:lnTo>
                    <a:pt x="57531" y="77355"/>
                  </a:lnTo>
                  <a:lnTo>
                    <a:pt x="55816" y="77812"/>
                  </a:lnTo>
                  <a:lnTo>
                    <a:pt x="54114" y="80797"/>
                  </a:lnTo>
                  <a:lnTo>
                    <a:pt x="55092" y="84378"/>
                  </a:lnTo>
                  <a:lnTo>
                    <a:pt x="55422" y="85001"/>
                  </a:lnTo>
                  <a:lnTo>
                    <a:pt x="55829" y="85547"/>
                  </a:lnTo>
                  <a:lnTo>
                    <a:pt x="54940" y="85280"/>
                  </a:lnTo>
                  <a:lnTo>
                    <a:pt x="53987" y="85153"/>
                  </a:lnTo>
                  <a:lnTo>
                    <a:pt x="50114" y="86131"/>
                  </a:lnTo>
                  <a:lnTo>
                    <a:pt x="48361" y="89090"/>
                  </a:lnTo>
                  <a:lnTo>
                    <a:pt x="49822" y="94894"/>
                  </a:lnTo>
                  <a:lnTo>
                    <a:pt x="52768" y="96647"/>
                  </a:lnTo>
                  <a:lnTo>
                    <a:pt x="56413" y="95707"/>
                  </a:lnTo>
                  <a:lnTo>
                    <a:pt x="57061" y="95389"/>
                  </a:lnTo>
                  <a:lnTo>
                    <a:pt x="59270" y="93687"/>
                  </a:lnTo>
                  <a:lnTo>
                    <a:pt x="60121" y="91503"/>
                  </a:lnTo>
                  <a:lnTo>
                    <a:pt x="59397" y="88595"/>
                  </a:lnTo>
                  <a:lnTo>
                    <a:pt x="59055" y="87934"/>
                  </a:lnTo>
                  <a:lnTo>
                    <a:pt x="58635" y="87376"/>
                  </a:lnTo>
                  <a:lnTo>
                    <a:pt x="59563" y="87642"/>
                  </a:lnTo>
                  <a:lnTo>
                    <a:pt x="60540" y="87757"/>
                  </a:lnTo>
                  <a:lnTo>
                    <a:pt x="64427" y="86690"/>
                  </a:lnTo>
                  <a:lnTo>
                    <a:pt x="66128" y="83705"/>
                  </a:lnTo>
                  <a:close/>
                </a:path>
                <a:path w="762635" h="456564">
                  <a:moveTo>
                    <a:pt x="67373" y="61315"/>
                  </a:moveTo>
                  <a:lnTo>
                    <a:pt x="65468" y="62395"/>
                  </a:lnTo>
                  <a:lnTo>
                    <a:pt x="65747" y="62382"/>
                  </a:lnTo>
                  <a:lnTo>
                    <a:pt x="65913" y="62344"/>
                  </a:lnTo>
                  <a:lnTo>
                    <a:pt x="66040" y="62230"/>
                  </a:lnTo>
                  <a:lnTo>
                    <a:pt x="66662" y="61963"/>
                  </a:lnTo>
                  <a:lnTo>
                    <a:pt x="67056" y="61683"/>
                  </a:lnTo>
                  <a:lnTo>
                    <a:pt x="67373" y="61315"/>
                  </a:lnTo>
                  <a:close/>
                </a:path>
                <a:path w="762635" h="456564">
                  <a:moveTo>
                    <a:pt x="67665" y="129921"/>
                  </a:moveTo>
                  <a:lnTo>
                    <a:pt x="67208" y="128130"/>
                  </a:lnTo>
                  <a:lnTo>
                    <a:pt x="66243" y="127292"/>
                  </a:lnTo>
                  <a:lnTo>
                    <a:pt x="64592" y="126860"/>
                  </a:lnTo>
                  <a:lnTo>
                    <a:pt x="64046" y="126809"/>
                  </a:lnTo>
                  <a:lnTo>
                    <a:pt x="61722" y="127406"/>
                  </a:lnTo>
                  <a:lnTo>
                    <a:pt x="60655" y="129197"/>
                  </a:lnTo>
                  <a:lnTo>
                    <a:pt x="61544" y="132753"/>
                  </a:lnTo>
                  <a:lnTo>
                    <a:pt x="63347" y="133819"/>
                  </a:lnTo>
                  <a:lnTo>
                    <a:pt x="66306" y="133070"/>
                  </a:lnTo>
                  <a:lnTo>
                    <a:pt x="67132" y="132130"/>
                  </a:lnTo>
                  <a:lnTo>
                    <a:pt x="67589" y="130492"/>
                  </a:lnTo>
                  <a:lnTo>
                    <a:pt x="67665" y="129921"/>
                  </a:lnTo>
                  <a:close/>
                </a:path>
                <a:path w="762635" h="456564">
                  <a:moveTo>
                    <a:pt x="72555" y="107264"/>
                  </a:moveTo>
                  <a:lnTo>
                    <a:pt x="70980" y="101498"/>
                  </a:lnTo>
                  <a:lnTo>
                    <a:pt x="68008" y="99796"/>
                  </a:lnTo>
                  <a:lnTo>
                    <a:pt x="62242" y="101371"/>
                  </a:lnTo>
                  <a:lnTo>
                    <a:pt x="60553" y="104355"/>
                  </a:lnTo>
                  <a:lnTo>
                    <a:pt x="61595" y="108178"/>
                  </a:lnTo>
                  <a:lnTo>
                    <a:pt x="62128" y="108927"/>
                  </a:lnTo>
                  <a:lnTo>
                    <a:pt x="63601" y="110337"/>
                  </a:lnTo>
                  <a:lnTo>
                    <a:pt x="62763" y="109562"/>
                  </a:lnTo>
                  <a:lnTo>
                    <a:pt x="61645" y="108978"/>
                  </a:lnTo>
                  <a:lnTo>
                    <a:pt x="60312" y="108737"/>
                  </a:lnTo>
                  <a:lnTo>
                    <a:pt x="56095" y="109804"/>
                  </a:lnTo>
                  <a:lnTo>
                    <a:pt x="54343" y="112763"/>
                  </a:lnTo>
                  <a:lnTo>
                    <a:pt x="55397" y="116967"/>
                  </a:lnTo>
                  <a:lnTo>
                    <a:pt x="56210" y="117983"/>
                  </a:lnTo>
                  <a:lnTo>
                    <a:pt x="58470" y="119583"/>
                  </a:lnTo>
                  <a:lnTo>
                    <a:pt x="60032" y="119989"/>
                  </a:lnTo>
                  <a:lnTo>
                    <a:pt x="62090" y="119468"/>
                  </a:lnTo>
                  <a:lnTo>
                    <a:pt x="64960" y="117843"/>
                  </a:lnTo>
                  <a:lnTo>
                    <a:pt x="66167" y="115443"/>
                  </a:lnTo>
                  <a:lnTo>
                    <a:pt x="65303" y="112026"/>
                  </a:lnTo>
                  <a:lnTo>
                    <a:pt x="64757" y="111252"/>
                  </a:lnTo>
                  <a:lnTo>
                    <a:pt x="64109" y="110604"/>
                  </a:lnTo>
                  <a:lnTo>
                    <a:pt x="65265" y="111188"/>
                  </a:lnTo>
                  <a:lnTo>
                    <a:pt x="66624" y="111404"/>
                  </a:lnTo>
                  <a:lnTo>
                    <a:pt x="70866" y="110248"/>
                  </a:lnTo>
                  <a:lnTo>
                    <a:pt x="72555" y="107264"/>
                  </a:lnTo>
                  <a:close/>
                </a:path>
                <a:path w="762635" h="456564">
                  <a:moveTo>
                    <a:pt x="74168" y="120650"/>
                  </a:moveTo>
                  <a:lnTo>
                    <a:pt x="73837" y="119862"/>
                  </a:lnTo>
                  <a:lnTo>
                    <a:pt x="72555" y="118579"/>
                  </a:lnTo>
                  <a:lnTo>
                    <a:pt x="71767" y="118249"/>
                  </a:lnTo>
                  <a:lnTo>
                    <a:pt x="69951" y="118249"/>
                  </a:lnTo>
                  <a:lnTo>
                    <a:pt x="69164" y="118579"/>
                  </a:lnTo>
                  <a:lnTo>
                    <a:pt x="67868" y="119862"/>
                  </a:lnTo>
                  <a:lnTo>
                    <a:pt x="67551" y="120650"/>
                  </a:lnTo>
                  <a:lnTo>
                    <a:pt x="67551" y="122478"/>
                  </a:lnTo>
                  <a:lnTo>
                    <a:pt x="67868" y="123266"/>
                  </a:lnTo>
                  <a:lnTo>
                    <a:pt x="69164" y="124548"/>
                  </a:lnTo>
                  <a:lnTo>
                    <a:pt x="69951" y="124879"/>
                  </a:lnTo>
                  <a:lnTo>
                    <a:pt x="71767" y="124879"/>
                  </a:lnTo>
                  <a:lnTo>
                    <a:pt x="72555" y="124548"/>
                  </a:lnTo>
                  <a:lnTo>
                    <a:pt x="73837" y="123266"/>
                  </a:lnTo>
                  <a:lnTo>
                    <a:pt x="74168" y="122478"/>
                  </a:lnTo>
                  <a:lnTo>
                    <a:pt x="74168" y="120650"/>
                  </a:lnTo>
                  <a:close/>
                </a:path>
                <a:path w="762635" h="456564">
                  <a:moveTo>
                    <a:pt x="81546" y="111036"/>
                  </a:moveTo>
                  <a:lnTo>
                    <a:pt x="81229" y="110261"/>
                  </a:lnTo>
                  <a:lnTo>
                    <a:pt x="79933" y="108966"/>
                  </a:lnTo>
                  <a:lnTo>
                    <a:pt x="79159" y="108635"/>
                  </a:lnTo>
                  <a:lnTo>
                    <a:pt x="77343" y="108635"/>
                  </a:lnTo>
                  <a:lnTo>
                    <a:pt x="76568" y="108966"/>
                  </a:lnTo>
                  <a:lnTo>
                    <a:pt x="75272" y="110261"/>
                  </a:lnTo>
                  <a:lnTo>
                    <a:pt x="74955" y="111036"/>
                  </a:lnTo>
                  <a:lnTo>
                    <a:pt x="74955" y="112864"/>
                  </a:lnTo>
                  <a:lnTo>
                    <a:pt x="75272" y="113639"/>
                  </a:lnTo>
                  <a:lnTo>
                    <a:pt x="76568" y="114935"/>
                  </a:lnTo>
                  <a:lnTo>
                    <a:pt x="77343" y="115265"/>
                  </a:lnTo>
                  <a:lnTo>
                    <a:pt x="79159" y="115265"/>
                  </a:lnTo>
                  <a:lnTo>
                    <a:pt x="79933" y="114935"/>
                  </a:lnTo>
                  <a:lnTo>
                    <a:pt x="81229" y="113639"/>
                  </a:lnTo>
                  <a:lnTo>
                    <a:pt x="81546" y="112864"/>
                  </a:lnTo>
                  <a:lnTo>
                    <a:pt x="81546" y="111036"/>
                  </a:lnTo>
                  <a:close/>
                </a:path>
                <a:path w="762635" h="456564">
                  <a:moveTo>
                    <a:pt x="81800" y="124752"/>
                  </a:moveTo>
                  <a:lnTo>
                    <a:pt x="81013" y="123964"/>
                  </a:lnTo>
                  <a:lnTo>
                    <a:pt x="77889" y="123964"/>
                  </a:lnTo>
                  <a:lnTo>
                    <a:pt x="77101" y="124752"/>
                  </a:lnTo>
                  <a:lnTo>
                    <a:pt x="77101" y="127889"/>
                  </a:lnTo>
                  <a:lnTo>
                    <a:pt x="77889" y="128676"/>
                  </a:lnTo>
                  <a:lnTo>
                    <a:pt x="81013" y="128676"/>
                  </a:lnTo>
                  <a:lnTo>
                    <a:pt x="81800" y="127889"/>
                  </a:lnTo>
                  <a:lnTo>
                    <a:pt x="81800" y="124752"/>
                  </a:lnTo>
                  <a:close/>
                </a:path>
                <a:path w="762635" h="456564">
                  <a:moveTo>
                    <a:pt x="85420" y="57810"/>
                  </a:moveTo>
                  <a:lnTo>
                    <a:pt x="84543" y="54356"/>
                  </a:lnTo>
                  <a:lnTo>
                    <a:pt x="82753" y="53276"/>
                  </a:lnTo>
                  <a:lnTo>
                    <a:pt x="80772" y="53784"/>
                  </a:lnTo>
                  <a:lnTo>
                    <a:pt x="80492" y="53949"/>
                  </a:lnTo>
                  <a:lnTo>
                    <a:pt x="80492" y="58737"/>
                  </a:lnTo>
                  <a:lnTo>
                    <a:pt x="79565" y="58801"/>
                  </a:lnTo>
                  <a:lnTo>
                    <a:pt x="80492" y="58737"/>
                  </a:lnTo>
                  <a:lnTo>
                    <a:pt x="80492" y="53949"/>
                  </a:lnTo>
                  <a:lnTo>
                    <a:pt x="79717" y="54381"/>
                  </a:lnTo>
                  <a:lnTo>
                    <a:pt x="78765" y="55168"/>
                  </a:lnTo>
                  <a:lnTo>
                    <a:pt x="78257" y="56464"/>
                  </a:lnTo>
                  <a:lnTo>
                    <a:pt x="78689" y="58153"/>
                  </a:lnTo>
                  <a:lnTo>
                    <a:pt x="79095" y="58826"/>
                  </a:lnTo>
                  <a:lnTo>
                    <a:pt x="78727" y="58839"/>
                  </a:lnTo>
                  <a:lnTo>
                    <a:pt x="78359" y="58801"/>
                  </a:lnTo>
                  <a:lnTo>
                    <a:pt x="75107" y="59690"/>
                  </a:lnTo>
                  <a:lnTo>
                    <a:pt x="73406" y="62661"/>
                  </a:lnTo>
                  <a:lnTo>
                    <a:pt x="74434" y="66459"/>
                  </a:lnTo>
                  <a:lnTo>
                    <a:pt x="74955" y="67183"/>
                  </a:lnTo>
                  <a:lnTo>
                    <a:pt x="75552" y="67818"/>
                  </a:lnTo>
                  <a:lnTo>
                    <a:pt x="74637" y="67525"/>
                  </a:lnTo>
                  <a:lnTo>
                    <a:pt x="73660" y="67386"/>
                  </a:lnTo>
                  <a:lnTo>
                    <a:pt x="69748" y="68376"/>
                  </a:lnTo>
                  <a:lnTo>
                    <a:pt x="67995" y="71323"/>
                  </a:lnTo>
                  <a:lnTo>
                    <a:pt x="69456" y="77127"/>
                  </a:lnTo>
                  <a:lnTo>
                    <a:pt x="72402" y="78879"/>
                  </a:lnTo>
                  <a:lnTo>
                    <a:pt x="75488" y="78105"/>
                  </a:lnTo>
                  <a:lnTo>
                    <a:pt x="75793" y="77901"/>
                  </a:lnTo>
                  <a:lnTo>
                    <a:pt x="78092" y="77063"/>
                  </a:lnTo>
                  <a:lnTo>
                    <a:pt x="79476" y="74815"/>
                  </a:lnTo>
                  <a:lnTo>
                    <a:pt x="79222" y="72123"/>
                  </a:lnTo>
                  <a:lnTo>
                    <a:pt x="79286" y="71843"/>
                  </a:lnTo>
                  <a:lnTo>
                    <a:pt x="78955" y="70612"/>
                  </a:lnTo>
                  <a:lnTo>
                    <a:pt x="78435" y="69850"/>
                  </a:lnTo>
                  <a:lnTo>
                    <a:pt x="77787" y="69189"/>
                  </a:lnTo>
                  <a:lnTo>
                    <a:pt x="76923" y="68910"/>
                  </a:lnTo>
                  <a:lnTo>
                    <a:pt x="77787" y="69189"/>
                  </a:lnTo>
                  <a:lnTo>
                    <a:pt x="78752" y="69494"/>
                  </a:lnTo>
                  <a:lnTo>
                    <a:pt x="79794" y="69634"/>
                  </a:lnTo>
                  <a:lnTo>
                    <a:pt x="83083" y="68732"/>
                  </a:lnTo>
                  <a:lnTo>
                    <a:pt x="84556" y="66802"/>
                  </a:lnTo>
                  <a:lnTo>
                    <a:pt x="84810" y="63982"/>
                  </a:lnTo>
                  <a:lnTo>
                    <a:pt x="84797" y="63334"/>
                  </a:lnTo>
                  <a:lnTo>
                    <a:pt x="84442" y="62039"/>
                  </a:lnTo>
                  <a:lnTo>
                    <a:pt x="83489" y="60604"/>
                  </a:lnTo>
                  <a:lnTo>
                    <a:pt x="81775" y="59182"/>
                  </a:lnTo>
                  <a:lnTo>
                    <a:pt x="82816" y="60045"/>
                  </a:lnTo>
                  <a:lnTo>
                    <a:pt x="84442" y="59499"/>
                  </a:lnTo>
                  <a:lnTo>
                    <a:pt x="85420" y="57810"/>
                  </a:lnTo>
                  <a:close/>
                </a:path>
                <a:path w="762635" h="456564">
                  <a:moveTo>
                    <a:pt x="87757" y="102171"/>
                  </a:moveTo>
                  <a:lnTo>
                    <a:pt x="87426" y="101384"/>
                  </a:lnTo>
                  <a:lnTo>
                    <a:pt x="86144" y="100101"/>
                  </a:lnTo>
                  <a:lnTo>
                    <a:pt x="85369" y="99771"/>
                  </a:lnTo>
                  <a:lnTo>
                    <a:pt x="83540" y="99771"/>
                  </a:lnTo>
                  <a:lnTo>
                    <a:pt x="82765" y="100101"/>
                  </a:lnTo>
                  <a:lnTo>
                    <a:pt x="81470" y="101384"/>
                  </a:lnTo>
                  <a:lnTo>
                    <a:pt x="81153" y="102171"/>
                  </a:lnTo>
                  <a:lnTo>
                    <a:pt x="81153" y="104000"/>
                  </a:lnTo>
                  <a:lnTo>
                    <a:pt x="81470" y="104775"/>
                  </a:lnTo>
                  <a:lnTo>
                    <a:pt x="82765" y="106070"/>
                  </a:lnTo>
                  <a:lnTo>
                    <a:pt x="83540" y="106387"/>
                  </a:lnTo>
                  <a:lnTo>
                    <a:pt x="85369" y="106387"/>
                  </a:lnTo>
                  <a:lnTo>
                    <a:pt x="86144" y="106070"/>
                  </a:lnTo>
                  <a:lnTo>
                    <a:pt x="87426" y="104775"/>
                  </a:lnTo>
                  <a:lnTo>
                    <a:pt x="87757" y="104000"/>
                  </a:lnTo>
                  <a:lnTo>
                    <a:pt x="87757" y="102171"/>
                  </a:lnTo>
                  <a:close/>
                </a:path>
                <a:path w="762635" h="456564">
                  <a:moveTo>
                    <a:pt x="88277" y="115849"/>
                  </a:moveTo>
                  <a:lnTo>
                    <a:pt x="87490" y="115062"/>
                  </a:lnTo>
                  <a:lnTo>
                    <a:pt x="84353" y="115062"/>
                  </a:lnTo>
                  <a:lnTo>
                    <a:pt x="83566" y="115849"/>
                  </a:lnTo>
                  <a:lnTo>
                    <a:pt x="83566" y="118999"/>
                  </a:lnTo>
                  <a:lnTo>
                    <a:pt x="84353" y="119786"/>
                  </a:lnTo>
                  <a:lnTo>
                    <a:pt x="87490" y="119786"/>
                  </a:lnTo>
                  <a:lnTo>
                    <a:pt x="88277" y="118999"/>
                  </a:lnTo>
                  <a:lnTo>
                    <a:pt x="88277" y="115849"/>
                  </a:lnTo>
                  <a:close/>
                </a:path>
                <a:path w="762635" h="456564">
                  <a:moveTo>
                    <a:pt x="90119" y="48666"/>
                  </a:moveTo>
                  <a:lnTo>
                    <a:pt x="85763" y="51054"/>
                  </a:lnTo>
                  <a:lnTo>
                    <a:pt x="86398" y="51282"/>
                  </a:lnTo>
                  <a:lnTo>
                    <a:pt x="87083" y="51396"/>
                  </a:lnTo>
                  <a:lnTo>
                    <a:pt x="89039" y="50863"/>
                  </a:lnTo>
                  <a:lnTo>
                    <a:pt x="89877" y="49847"/>
                  </a:lnTo>
                  <a:lnTo>
                    <a:pt x="90119" y="48666"/>
                  </a:lnTo>
                  <a:close/>
                </a:path>
                <a:path w="762635" h="456564">
                  <a:moveTo>
                    <a:pt x="91224" y="80784"/>
                  </a:moveTo>
                  <a:lnTo>
                    <a:pt x="90385" y="77457"/>
                  </a:lnTo>
                  <a:lnTo>
                    <a:pt x="88582" y="76377"/>
                  </a:lnTo>
                  <a:lnTo>
                    <a:pt x="85255" y="77216"/>
                  </a:lnTo>
                  <a:lnTo>
                    <a:pt x="84302" y="78676"/>
                  </a:lnTo>
                  <a:lnTo>
                    <a:pt x="84378" y="80213"/>
                  </a:lnTo>
                  <a:lnTo>
                    <a:pt x="83426" y="80187"/>
                  </a:lnTo>
                  <a:lnTo>
                    <a:pt x="80060" y="81114"/>
                  </a:lnTo>
                  <a:lnTo>
                    <a:pt x="78359" y="84099"/>
                  </a:lnTo>
                  <a:lnTo>
                    <a:pt x="79451" y="88112"/>
                  </a:lnTo>
                  <a:lnTo>
                    <a:pt x="80162" y="88976"/>
                  </a:lnTo>
                  <a:lnTo>
                    <a:pt x="80949" y="89636"/>
                  </a:lnTo>
                  <a:lnTo>
                    <a:pt x="79857" y="89077"/>
                  </a:lnTo>
                  <a:lnTo>
                    <a:pt x="72961" y="94500"/>
                  </a:lnTo>
                  <a:lnTo>
                    <a:pt x="74002" y="98653"/>
                  </a:lnTo>
                  <a:lnTo>
                    <a:pt x="76936" y="100406"/>
                  </a:lnTo>
                  <a:lnTo>
                    <a:pt x="82727" y="98933"/>
                  </a:lnTo>
                  <a:lnTo>
                    <a:pt x="84480" y="95999"/>
                  </a:lnTo>
                  <a:lnTo>
                    <a:pt x="83451" y="91935"/>
                  </a:lnTo>
                  <a:lnTo>
                    <a:pt x="82753" y="91046"/>
                  </a:lnTo>
                  <a:lnTo>
                    <a:pt x="81902" y="90335"/>
                  </a:lnTo>
                  <a:lnTo>
                    <a:pt x="83070" y="90932"/>
                  </a:lnTo>
                  <a:lnTo>
                    <a:pt x="84429" y="91147"/>
                  </a:lnTo>
                  <a:lnTo>
                    <a:pt x="88671" y="89979"/>
                  </a:lnTo>
                  <a:lnTo>
                    <a:pt x="90373" y="87007"/>
                  </a:lnTo>
                  <a:lnTo>
                    <a:pt x="89458" y="83693"/>
                  </a:lnTo>
                  <a:lnTo>
                    <a:pt x="89027" y="82969"/>
                  </a:lnTo>
                  <a:lnTo>
                    <a:pt x="90398" y="82308"/>
                  </a:lnTo>
                  <a:lnTo>
                    <a:pt x="91224" y="80784"/>
                  </a:lnTo>
                  <a:close/>
                </a:path>
                <a:path w="762635" h="456564">
                  <a:moveTo>
                    <a:pt x="95758" y="114833"/>
                  </a:moveTo>
                  <a:lnTo>
                    <a:pt x="94970" y="114046"/>
                  </a:lnTo>
                  <a:lnTo>
                    <a:pt x="91821" y="114046"/>
                  </a:lnTo>
                  <a:lnTo>
                    <a:pt x="91046" y="114833"/>
                  </a:lnTo>
                  <a:lnTo>
                    <a:pt x="91046" y="117983"/>
                  </a:lnTo>
                  <a:lnTo>
                    <a:pt x="91821" y="118770"/>
                  </a:lnTo>
                  <a:lnTo>
                    <a:pt x="94970" y="118770"/>
                  </a:lnTo>
                  <a:lnTo>
                    <a:pt x="95758" y="117983"/>
                  </a:lnTo>
                  <a:lnTo>
                    <a:pt x="95758" y="114833"/>
                  </a:lnTo>
                  <a:close/>
                </a:path>
                <a:path w="762635" h="456564">
                  <a:moveTo>
                    <a:pt x="96875" y="71882"/>
                  </a:moveTo>
                  <a:lnTo>
                    <a:pt x="95923" y="68402"/>
                  </a:lnTo>
                  <a:lnTo>
                    <a:pt x="94183" y="67398"/>
                  </a:lnTo>
                  <a:lnTo>
                    <a:pt x="91376" y="68059"/>
                  </a:lnTo>
                  <a:lnTo>
                    <a:pt x="92481" y="67792"/>
                  </a:lnTo>
                  <a:lnTo>
                    <a:pt x="92608" y="67030"/>
                  </a:lnTo>
                  <a:lnTo>
                    <a:pt x="92189" y="65366"/>
                  </a:lnTo>
                  <a:lnTo>
                    <a:pt x="90906" y="64604"/>
                  </a:lnTo>
                  <a:lnTo>
                    <a:pt x="88392" y="65252"/>
                  </a:lnTo>
                  <a:lnTo>
                    <a:pt x="87617" y="66535"/>
                  </a:lnTo>
                  <a:lnTo>
                    <a:pt x="88226" y="68872"/>
                  </a:lnTo>
                  <a:lnTo>
                    <a:pt x="89204" y="69545"/>
                  </a:lnTo>
                  <a:lnTo>
                    <a:pt x="90258" y="69545"/>
                  </a:lnTo>
                  <a:lnTo>
                    <a:pt x="89928" y="70231"/>
                  </a:lnTo>
                  <a:lnTo>
                    <a:pt x="89789" y="71043"/>
                  </a:lnTo>
                  <a:lnTo>
                    <a:pt x="90500" y="73634"/>
                  </a:lnTo>
                  <a:lnTo>
                    <a:pt x="92316" y="74676"/>
                  </a:lnTo>
                  <a:lnTo>
                    <a:pt x="95834" y="73710"/>
                  </a:lnTo>
                  <a:lnTo>
                    <a:pt x="96875" y="71882"/>
                  </a:lnTo>
                  <a:close/>
                </a:path>
                <a:path w="762635" h="456564">
                  <a:moveTo>
                    <a:pt x="97993" y="58966"/>
                  </a:moveTo>
                  <a:lnTo>
                    <a:pt x="97815" y="57505"/>
                  </a:lnTo>
                  <a:lnTo>
                    <a:pt x="97485" y="56235"/>
                  </a:lnTo>
                  <a:lnTo>
                    <a:pt x="96189" y="55499"/>
                  </a:lnTo>
                  <a:lnTo>
                    <a:pt x="94157" y="56057"/>
                  </a:lnTo>
                  <a:lnTo>
                    <a:pt x="93611" y="56654"/>
                  </a:lnTo>
                  <a:lnTo>
                    <a:pt x="93218" y="57797"/>
                  </a:lnTo>
                  <a:lnTo>
                    <a:pt x="93154" y="58267"/>
                  </a:lnTo>
                  <a:lnTo>
                    <a:pt x="93624" y="60007"/>
                  </a:lnTo>
                  <a:lnTo>
                    <a:pt x="94919" y="60744"/>
                  </a:lnTo>
                  <a:lnTo>
                    <a:pt x="97320" y="60083"/>
                  </a:lnTo>
                  <a:lnTo>
                    <a:pt x="97993" y="58966"/>
                  </a:lnTo>
                  <a:close/>
                </a:path>
                <a:path w="762635" h="456564">
                  <a:moveTo>
                    <a:pt x="98221" y="99974"/>
                  </a:moveTo>
                  <a:lnTo>
                    <a:pt x="97904" y="99187"/>
                  </a:lnTo>
                  <a:lnTo>
                    <a:pt x="96608" y="97891"/>
                  </a:lnTo>
                  <a:lnTo>
                    <a:pt x="95834" y="97574"/>
                  </a:lnTo>
                  <a:lnTo>
                    <a:pt x="94005" y="97574"/>
                  </a:lnTo>
                  <a:lnTo>
                    <a:pt x="93230" y="97891"/>
                  </a:lnTo>
                  <a:lnTo>
                    <a:pt x="91935" y="99187"/>
                  </a:lnTo>
                  <a:lnTo>
                    <a:pt x="91605" y="99974"/>
                  </a:lnTo>
                  <a:lnTo>
                    <a:pt x="91605" y="101803"/>
                  </a:lnTo>
                  <a:lnTo>
                    <a:pt x="91935" y="102590"/>
                  </a:lnTo>
                  <a:lnTo>
                    <a:pt x="93230" y="103873"/>
                  </a:lnTo>
                  <a:lnTo>
                    <a:pt x="94005" y="104203"/>
                  </a:lnTo>
                  <a:lnTo>
                    <a:pt x="95834" y="104203"/>
                  </a:lnTo>
                  <a:lnTo>
                    <a:pt x="96608" y="103873"/>
                  </a:lnTo>
                  <a:lnTo>
                    <a:pt x="97904" y="102590"/>
                  </a:lnTo>
                  <a:lnTo>
                    <a:pt x="98221" y="101803"/>
                  </a:lnTo>
                  <a:lnTo>
                    <a:pt x="98221" y="99974"/>
                  </a:lnTo>
                  <a:close/>
                </a:path>
                <a:path w="762635" h="456564">
                  <a:moveTo>
                    <a:pt x="102031" y="105664"/>
                  </a:moveTo>
                  <a:lnTo>
                    <a:pt x="101244" y="104876"/>
                  </a:lnTo>
                  <a:lnTo>
                    <a:pt x="98107" y="104876"/>
                  </a:lnTo>
                  <a:lnTo>
                    <a:pt x="97320" y="105664"/>
                  </a:lnTo>
                  <a:lnTo>
                    <a:pt x="97320" y="108800"/>
                  </a:lnTo>
                  <a:lnTo>
                    <a:pt x="98107" y="109588"/>
                  </a:lnTo>
                  <a:lnTo>
                    <a:pt x="101244" y="109588"/>
                  </a:lnTo>
                  <a:lnTo>
                    <a:pt x="102031" y="108800"/>
                  </a:lnTo>
                  <a:lnTo>
                    <a:pt x="102031" y="105664"/>
                  </a:lnTo>
                  <a:close/>
                </a:path>
                <a:path w="762635" h="456564">
                  <a:moveTo>
                    <a:pt x="104559" y="92595"/>
                  </a:moveTo>
                  <a:lnTo>
                    <a:pt x="103822" y="89890"/>
                  </a:lnTo>
                  <a:lnTo>
                    <a:pt x="103174" y="89179"/>
                  </a:lnTo>
                  <a:lnTo>
                    <a:pt x="102362" y="88773"/>
                  </a:lnTo>
                  <a:lnTo>
                    <a:pt x="103174" y="88226"/>
                  </a:lnTo>
                  <a:lnTo>
                    <a:pt x="103606" y="87249"/>
                  </a:lnTo>
                  <a:lnTo>
                    <a:pt x="103047" y="84975"/>
                  </a:lnTo>
                  <a:lnTo>
                    <a:pt x="101752" y="84213"/>
                  </a:lnTo>
                  <a:lnTo>
                    <a:pt x="101663" y="88404"/>
                  </a:lnTo>
                  <a:lnTo>
                    <a:pt x="100838" y="88290"/>
                  </a:lnTo>
                  <a:lnTo>
                    <a:pt x="99999" y="88519"/>
                  </a:lnTo>
                  <a:lnTo>
                    <a:pt x="100838" y="88290"/>
                  </a:lnTo>
                  <a:lnTo>
                    <a:pt x="101663" y="88404"/>
                  </a:lnTo>
                  <a:lnTo>
                    <a:pt x="101663" y="84239"/>
                  </a:lnTo>
                  <a:lnTo>
                    <a:pt x="99237" y="84848"/>
                  </a:lnTo>
                  <a:lnTo>
                    <a:pt x="98475" y="86144"/>
                  </a:lnTo>
                  <a:lnTo>
                    <a:pt x="98933" y="87947"/>
                  </a:lnTo>
                  <a:lnTo>
                    <a:pt x="99275" y="88366"/>
                  </a:lnTo>
                  <a:lnTo>
                    <a:pt x="99644" y="88658"/>
                  </a:lnTo>
                  <a:lnTo>
                    <a:pt x="98158" y="89306"/>
                  </a:lnTo>
                  <a:lnTo>
                    <a:pt x="97256" y="90944"/>
                  </a:lnTo>
                  <a:lnTo>
                    <a:pt x="98196" y="94348"/>
                  </a:lnTo>
                  <a:lnTo>
                    <a:pt x="100012" y="95389"/>
                  </a:lnTo>
                  <a:lnTo>
                    <a:pt x="103530" y="94411"/>
                  </a:lnTo>
                  <a:lnTo>
                    <a:pt x="104559" y="92595"/>
                  </a:lnTo>
                  <a:close/>
                </a:path>
                <a:path w="762635" h="456564">
                  <a:moveTo>
                    <a:pt x="109143" y="75946"/>
                  </a:moveTo>
                  <a:lnTo>
                    <a:pt x="108356" y="75158"/>
                  </a:lnTo>
                  <a:lnTo>
                    <a:pt x="105219" y="75158"/>
                  </a:lnTo>
                  <a:lnTo>
                    <a:pt x="104432" y="75946"/>
                  </a:lnTo>
                  <a:lnTo>
                    <a:pt x="104432" y="79095"/>
                  </a:lnTo>
                  <a:lnTo>
                    <a:pt x="105219" y="79883"/>
                  </a:lnTo>
                  <a:lnTo>
                    <a:pt x="108356" y="79883"/>
                  </a:lnTo>
                  <a:lnTo>
                    <a:pt x="109143" y="79095"/>
                  </a:lnTo>
                  <a:lnTo>
                    <a:pt x="109143" y="75946"/>
                  </a:lnTo>
                  <a:close/>
                </a:path>
                <a:path w="762635" h="456564">
                  <a:moveTo>
                    <a:pt x="111518" y="52158"/>
                  </a:moveTo>
                  <a:lnTo>
                    <a:pt x="111213" y="50317"/>
                  </a:lnTo>
                  <a:lnTo>
                    <a:pt x="110756" y="49758"/>
                  </a:lnTo>
                  <a:lnTo>
                    <a:pt x="109728" y="49187"/>
                  </a:lnTo>
                  <a:lnTo>
                    <a:pt x="108623" y="49098"/>
                  </a:lnTo>
                  <a:lnTo>
                    <a:pt x="107340" y="49314"/>
                  </a:lnTo>
                  <a:lnTo>
                    <a:pt x="106476" y="50533"/>
                  </a:lnTo>
                  <a:lnTo>
                    <a:pt x="106908" y="53111"/>
                  </a:lnTo>
                  <a:lnTo>
                    <a:pt x="108127" y="53975"/>
                  </a:lnTo>
                  <a:lnTo>
                    <a:pt x="109562" y="53733"/>
                  </a:lnTo>
                  <a:lnTo>
                    <a:pt x="110845" y="53200"/>
                  </a:lnTo>
                  <a:lnTo>
                    <a:pt x="111518" y="52158"/>
                  </a:lnTo>
                  <a:close/>
                </a:path>
                <a:path w="762635" h="456564">
                  <a:moveTo>
                    <a:pt x="123558" y="31915"/>
                  </a:moveTo>
                  <a:lnTo>
                    <a:pt x="123253" y="31356"/>
                  </a:lnTo>
                  <a:lnTo>
                    <a:pt x="118859" y="33553"/>
                  </a:lnTo>
                  <a:lnTo>
                    <a:pt x="119976" y="33718"/>
                  </a:lnTo>
                  <a:lnTo>
                    <a:pt x="121793" y="33413"/>
                  </a:lnTo>
                  <a:lnTo>
                    <a:pt x="122770" y="32753"/>
                  </a:lnTo>
                  <a:lnTo>
                    <a:pt x="123558" y="31915"/>
                  </a:lnTo>
                  <a:close/>
                </a:path>
                <a:path w="762635" h="456564">
                  <a:moveTo>
                    <a:pt x="125730" y="44361"/>
                  </a:moveTo>
                  <a:lnTo>
                    <a:pt x="125463" y="42748"/>
                  </a:lnTo>
                  <a:lnTo>
                    <a:pt x="124752" y="41935"/>
                  </a:lnTo>
                  <a:lnTo>
                    <a:pt x="123228" y="41198"/>
                  </a:lnTo>
                  <a:lnTo>
                    <a:pt x="122199" y="41059"/>
                  </a:lnTo>
                  <a:lnTo>
                    <a:pt x="120027" y="41414"/>
                  </a:lnTo>
                  <a:lnTo>
                    <a:pt x="118821" y="43116"/>
                  </a:lnTo>
                  <a:lnTo>
                    <a:pt x="119430" y="46736"/>
                  </a:lnTo>
                  <a:lnTo>
                    <a:pt x="121132" y="47942"/>
                  </a:lnTo>
                  <a:lnTo>
                    <a:pt x="124206" y="47434"/>
                  </a:lnTo>
                  <a:lnTo>
                    <a:pt x="125145" y="46507"/>
                  </a:lnTo>
                  <a:lnTo>
                    <a:pt x="125653" y="44869"/>
                  </a:lnTo>
                  <a:lnTo>
                    <a:pt x="125730" y="44361"/>
                  </a:lnTo>
                  <a:close/>
                </a:path>
                <a:path w="762635" h="456564">
                  <a:moveTo>
                    <a:pt x="127825" y="31877"/>
                  </a:moveTo>
                  <a:lnTo>
                    <a:pt x="127774" y="30048"/>
                  </a:lnTo>
                  <a:lnTo>
                    <a:pt x="127368" y="29298"/>
                  </a:lnTo>
                  <a:lnTo>
                    <a:pt x="123253" y="31356"/>
                  </a:lnTo>
                  <a:lnTo>
                    <a:pt x="123990" y="32537"/>
                  </a:lnTo>
                  <a:lnTo>
                    <a:pt x="124663" y="32969"/>
                  </a:lnTo>
                  <a:lnTo>
                    <a:pt x="126784" y="32943"/>
                  </a:lnTo>
                  <a:lnTo>
                    <a:pt x="127825" y="31877"/>
                  </a:lnTo>
                  <a:close/>
                </a:path>
                <a:path w="762635" h="456564">
                  <a:moveTo>
                    <a:pt x="140144" y="40195"/>
                  </a:moveTo>
                  <a:lnTo>
                    <a:pt x="139357" y="39408"/>
                  </a:lnTo>
                  <a:lnTo>
                    <a:pt x="136220" y="39408"/>
                  </a:lnTo>
                  <a:lnTo>
                    <a:pt x="135432" y="40195"/>
                  </a:lnTo>
                  <a:lnTo>
                    <a:pt x="135432" y="43345"/>
                  </a:lnTo>
                  <a:lnTo>
                    <a:pt x="136220" y="44132"/>
                  </a:lnTo>
                  <a:lnTo>
                    <a:pt x="139357" y="44132"/>
                  </a:lnTo>
                  <a:lnTo>
                    <a:pt x="140144" y="43345"/>
                  </a:lnTo>
                  <a:lnTo>
                    <a:pt x="140144" y="40195"/>
                  </a:lnTo>
                  <a:close/>
                </a:path>
                <a:path w="762635" h="456564">
                  <a:moveTo>
                    <a:pt x="143078" y="27178"/>
                  </a:moveTo>
                  <a:lnTo>
                    <a:pt x="143040" y="24269"/>
                  </a:lnTo>
                  <a:lnTo>
                    <a:pt x="142176" y="23101"/>
                  </a:lnTo>
                  <a:lnTo>
                    <a:pt x="140957" y="22618"/>
                  </a:lnTo>
                  <a:lnTo>
                    <a:pt x="136652" y="24688"/>
                  </a:lnTo>
                  <a:lnTo>
                    <a:pt x="135039" y="25476"/>
                  </a:lnTo>
                  <a:lnTo>
                    <a:pt x="134556" y="26162"/>
                  </a:lnTo>
                  <a:lnTo>
                    <a:pt x="134340" y="27012"/>
                  </a:lnTo>
                  <a:lnTo>
                    <a:pt x="134797" y="29705"/>
                  </a:lnTo>
                  <a:lnTo>
                    <a:pt x="136499" y="30911"/>
                  </a:lnTo>
                  <a:lnTo>
                    <a:pt x="139369" y="30429"/>
                  </a:lnTo>
                  <a:lnTo>
                    <a:pt x="140182" y="29730"/>
                  </a:lnTo>
                  <a:lnTo>
                    <a:pt x="140627" y="28854"/>
                  </a:lnTo>
                  <a:lnTo>
                    <a:pt x="142049" y="28435"/>
                  </a:lnTo>
                  <a:lnTo>
                    <a:pt x="143078" y="27178"/>
                  </a:lnTo>
                  <a:close/>
                </a:path>
                <a:path w="762635" h="456564">
                  <a:moveTo>
                    <a:pt x="149669" y="21336"/>
                  </a:moveTo>
                  <a:lnTo>
                    <a:pt x="148882" y="20548"/>
                  </a:lnTo>
                  <a:lnTo>
                    <a:pt x="145732" y="20548"/>
                  </a:lnTo>
                  <a:lnTo>
                    <a:pt x="144957" y="21336"/>
                  </a:lnTo>
                  <a:lnTo>
                    <a:pt x="144957" y="24485"/>
                  </a:lnTo>
                  <a:lnTo>
                    <a:pt x="145732" y="25273"/>
                  </a:lnTo>
                  <a:lnTo>
                    <a:pt x="148882" y="25273"/>
                  </a:lnTo>
                  <a:lnTo>
                    <a:pt x="149669" y="24485"/>
                  </a:lnTo>
                  <a:lnTo>
                    <a:pt x="149669" y="21336"/>
                  </a:lnTo>
                  <a:close/>
                </a:path>
                <a:path w="762635" h="456564">
                  <a:moveTo>
                    <a:pt x="154838" y="31432"/>
                  </a:moveTo>
                  <a:lnTo>
                    <a:pt x="154051" y="30645"/>
                  </a:lnTo>
                  <a:lnTo>
                    <a:pt x="150914" y="30645"/>
                  </a:lnTo>
                  <a:lnTo>
                    <a:pt x="150126" y="31432"/>
                  </a:lnTo>
                  <a:lnTo>
                    <a:pt x="150126" y="34582"/>
                  </a:lnTo>
                  <a:lnTo>
                    <a:pt x="150914" y="35369"/>
                  </a:lnTo>
                  <a:lnTo>
                    <a:pt x="154051" y="35369"/>
                  </a:lnTo>
                  <a:lnTo>
                    <a:pt x="154838" y="34582"/>
                  </a:lnTo>
                  <a:lnTo>
                    <a:pt x="154838" y="31432"/>
                  </a:lnTo>
                  <a:close/>
                </a:path>
                <a:path w="762635" h="456564">
                  <a:moveTo>
                    <a:pt x="157734" y="23926"/>
                  </a:moveTo>
                  <a:lnTo>
                    <a:pt x="156946" y="23139"/>
                  </a:lnTo>
                  <a:lnTo>
                    <a:pt x="153809" y="23139"/>
                  </a:lnTo>
                  <a:lnTo>
                    <a:pt x="153022" y="23926"/>
                  </a:lnTo>
                  <a:lnTo>
                    <a:pt x="153022" y="27076"/>
                  </a:lnTo>
                  <a:lnTo>
                    <a:pt x="153809" y="27863"/>
                  </a:lnTo>
                  <a:lnTo>
                    <a:pt x="156946" y="27863"/>
                  </a:lnTo>
                  <a:lnTo>
                    <a:pt x="157734" y="27076"/>
                  </a:lnTo>
                  <a:lnTo>
                    <a:pt x="157734" y="23926"/>
                  </a:lnTo>
                  <a:close/>
                </a:path>
                <a:path w="762635" h="456564">
                  <a:moveTo>
                    <a:pt x="163906" y="16179"/>
                  </a:moveTo>
                  <a:lnTo>
                    <a:pt x="163322" y="13639"/>
                  </a:lnTo>
                  <a:lnTo>
                    <a:pt x="162877" y="13042"/>
                  </a:lnTo>
                  <a:lnTo>
                    <a:pt x="162306" y="12585"/>
                  </a:lnTo>
                  <a:lnTo>
                    <a:pt x="157035" y="15011"/>
                  </a:lnTo>
                  <a:lnTo>
                    <a:pt x="152019" y="17322"/>
                  </a:lnTo>
                  <a:lnTo>
                    <a:pt x="151930" y="17907"/>
                  </a:lnTo>
                  <a:lnTo>
                    <a:pt x="152285" y="20027"/>
                  </a:lnTo>
                  <a:lnTo>
                    <a:pt x="154000" y="21247"/>
                  </a:lnTo>
                  <a:lnTo>
                    <a:pt x="157327" y="20688"/>
                  </a:lnTo>
                  <a:lnTo>
                    <a:pt x="158369" y="19380"/>
                  </a:lnTo>
                  <a:lnTo>
                    <a:pt x="158470" y="17894"/>
                  </a:lnTo>
                  <a:lnTo>
                    <a:pt x="159207" y="18376"/>
                  </a:lnTo>
                  <a:lnTo>
                    <a:pt x="160096" y="18567"/>
                  </a:lnTo>
                  <a:lnTo>
                    <a:pt x="162788" y="17957"/>
                  </a:lnTo>
                  <a:lnTo>
                    <a:pt x="163906" y="16179"/>
                  </a:lnTo>
                  <a:close/>
                </a:path>
                <a:path w="762635" h="456564">
                  <a:moveTo>
                    <a:pt x="173596" y="17538"/>
                  </a:moveTo>
                  <a:lnTo>
                    <a:pt x="172808" y="16751"/>
                  </a:lnTo>
                  <a:lnTo>
                    <a:pt x="169672" y="16751"/>
                  </a:lnTo>
                  <a:lnTo>
                    <a:pt x="168884" y="17538"/>
                  </a:lnTo>
                  <a:lnTo>
                    <a:pt x="168884" y="20675"/>
                  </a:lnTo>
                  <a:lnTo>
                    <a:pt x="169672" y="21463"/>
                  </a:lnTo>
                  <a:lnTo>
                    <a:pt x="172808" y="21463"/>
                  </a:lnTo>
                  <a:lnTo>
                    <a:pt x="173596" y="20675"/>
                  </a:lnTo>
                  <a:lnTo>
                    <a:pt x="173596" y="17538"/>
                  </a:lnTo>
                  <a:close/>
                </a:path>
                <a:path w="762635" h="456564">
                  <a:moveTo>
                    <a:pt x="177863" y="10096"/>
                  </a:moveTo>
                  <a:lnTo>
                    <a:pt x="177076" y="9309"/>
                  </a:lnTo>
                  <a:lnTo>
                    <a:pt x="173939" y="9309"/>
                  </a:lnTo>
                  <a:lnTo>
                    <a:pt x="173164" y="10096"/>
                  </a:lnTo>
                  <a:lnTo>
                    <a:pt x="173164" y="13233"/>
                  </a:lnTo>
                  <a:lnTo>
                    <a:pt x="173939" y="14020"/>
                  </a:lnTo>
                  <a:lnTo>
                    <a:pt x="177076" y="14020"/>
                  </a:lnTo>
                  <a:lnTo>
                    <a:pt x="177863" y="13233"/>
                  </a:lnTo>
                  <a:lnTo>
                    <a:pt x="177863" y="10096"/>
                  </a:lnTo>
                  <a:close/>
                </a:path>
                <a:path w="762635" h="456564">
                  <a:moveTo>
                    <a:pt x="179527" y="4838"/>
                  </a:moveTo>
                  <a:lnTo>
                    <a:pt x="174498" y="7073"/>
                  </a:lnTo>
                  <a:lnTo>
                    <a:pt x="175044" y="7442"/>
                  </a:lnTo>
                  <a:lnTo>
                    <a:pt x="175666" y="7708"/>
                  </a:lnTo>
                  <a:lnTo>
                    <a:pt x="178015" y="7683"/>
                  </a:lnTo>
                  <a:lnTo>
                    <a:pt x="179298" y="6426"/>
                  </a:lnTo>
                  <a:lnTo>
                    <a:pt x="179527" y="4838"/>
                  </a:lnTo>
                  <a:close/>
                </a:path>
                <a:path w="762635" h="456564">
                  <a:moveTo>
                    <a:pt x="192290" y="2844"/>
                  </a:moveTo>
                  <a:lnTo>
                    <a:pt x="191833" y="850"/>
                  </a:lnTo>
                  <a:lnTo>
                    <a:pt x="191325" y="304"/>
                  </a:lnTo>
                  <a:lnTo>
                    <a:pt x="190703" y="0"/>
                  </a:lnTo>
                  <a:lnTo>
                    <a:pt x="187502" y="1371"/>
                  </a:lnTo>
                  <a:lnTo>
                    <a:pt x="187299" y="2184"/>
                  </a:lnTo>
                  <a:lnTo>
                    <a:pt x="187693" y="3898"/>
                  </a:lnTo>
                  <a:lnTo>
                    <a:pt x="188950" y="4686"/>
                  </a:lnTo>
                  <a:lnTo>
                    <a:pt x="191490" y="4102"/>
                  </a:lnTo>
                  <a:lnTo>
                    <a:pt x="192290" y="2844"/>
                  </a:lnTo>
                  <a:close/>
                </a:path>
                <a:path w="762635" h="456564">
                  <a:moveTo>
                    <a:pt x="749884" y="453593"/>
                  </a:moveTo>
                  <a:lnTo>
                    <a:pt x="749388" y="451866"/>
                  </a:lnTo>
                  <a:lnTo>
                    <a:pt x="748093" y="451142"/>
                  </a:lnTo>
                  <a:lnTo>
                    <a:pt x="745578" y="451866"/>
                  </a:lnTo>
                  <a:lnTo>
                    <a:pt x="744855" y="453174"/>
                  </a:lnTo>
                  <a:lnTo>
                    <a:pt x="745439" y="455180"/>
                  </a:lnTo>
                  <a:lnTo>
                    <a:pt x="745998" y="455701"/>
                  </a:lnTo>
                  <a:lnTo>
                    <a:pt x="746683" y="455955"/>
                  </a:lnTo>
                  <a:lnTo>
                    <a:pt x="749693" y="454469"/>
                  </a:lnTo>
                  <a:lnTo>
                    <a:pt x="749884" y="453593"/>
                  </a:lnTo>
                  <a:close/>
                </a:path>
                <a:path w="762635" h="456564">
                  <a:moveTo>
                    <a:pt x="762127" y="442823"/>
                  </a:moveTo>
                  <a:lnTo>
                    <a:pt x="761339" y="442036"/>
                  </a:lnTo>
                  <a:lnTo>
                    <a:pt x="758190" y="442036"/>
                  </a:lnTo>
                  <a:lnTo>
                    <a:pt x="757415" y="442823"/>
                  </a:lnTo>
                  <a:lnTo>
                    <a:pt x="757415" y="445973"/>
                  </a:lnTo>
                  <a:lnTo>
                    <a:pt x="758190" y="446760"/>
                  </a:lnTo>
                  <a:lnTo>
                    <a:pt x="761339" y="446760"/>
                  </a:lnTo>
                  <a:lnTo>
                    <a:pt x="762127" y="445973"/>
                  </a:lnTo>
                  <a:lnTo>
                    <a:pt x="762127" y="442823"/>
                  </a:lnTo>
                  <a:close/>
                </a:path>
              </a:pathLst>
            </a:custGeom>
            <a:solidFill>
              <a:srgbClr val="7BB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98498" y="4504253"/>
              <a:ext cx="343107" cy="4354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98251" y="4419876"/>
              <a:ext cx="1158875" cy="784860"/>
            </a:xfrm>
            <a:custGeom>
              <a:avLst/>
              <a:gdLst/>
              <a:ahLst/>
              <a:cxnLst/>
              <a:rect l="l" t="t" r="r" b="b"/>
              <a:pathLst>
                <a:path w="1158875" h="784860">
                  <a:moveTo>
                    <a:pt x="437943" y="784641"/>
                  </a:moveTo>
                  <a:lnTo>
                    <a:pt x="395091" y="778415"/>
                  </a:lnTo>
                  <a:lnTo>
                    <a:pt x="348608" y="754735"/>
                  </a:lnTo>
                  <a:lnTo>
                    <a:pt x="302728" y="721387"/>
                  </a:lnTo>
                  <a:lnTo>
                    <a:pt x="261686" y="686157"/>
                  </a:lnTo>
                  <a:lnTo>
                    <a:pt x="229716" y="656831"/>
                  </a:lnTo>
                  <a:lnTo>
                    <a:pt x="196068" y="624589"/>
                  </a:lnTo>
                  <a:lnTo>
                    <a:pt x="163218" y="590980"/>
                  </a:lnTo>
                  <a:lnTo>
                    <a:pt x="130673" y="556929"/>
                  </a:lnTo>
                  <a:lnTo>
                    <a:pt x="97944" y="523364"/>
                  </a:lnTo>
                  <a:lnTo>
                    <a:pt x="64540" y="491212"/>
                  </a:lnTo>
                  <a:lnTo>
                    <a:pt x="29971" y="461400"/>
                  </a:lnTo>
                  <a:lnTo>
                    <a:pt x="5745" y="425990"/>
                  </a:lnTo>
                  <a:lnTo>
                    <a:pt x="9517" y="353947"/>
                  </a:lnTo>
                  <a:lnTo>
                    <a:pt x="31080" y="318815"/>
                  </a:lnTo>
                  <a:lnTo>
                    <a:pt x="61469" y="285277"/>
                  </a:lnTo>
                  <a:lnTo>
                    <a:pt x="97467" y="254084"/>
                  </a:lnTo>
                  <a:lnTo>
                    <a:pt x="135854" y="225986"/>
                  </a:lnTo>
                  <a:lnTo>
                    <a:pt x="173414" y="201733"/>
                  </a:lnTo>
                  <a:lnTo>
                    <a:pt x="206927" y="182076"/>
                  </a:lnTo>
                  <a:lnTo>
                    <a:pt x="278827" y="145083"/>
                  </a:lnTo>
                  <a:lnTo>
                    <a:pt x="323735" y="125408"/>
                  </a:lnTo>
                  <a:lnTo>
                    <a:pt x="368753" y="107872"/>
                  </a:lnTo>
                  <a:lnTo>
                    <a:pt x="414731" y="91607"/>
                  </a:lnTo>
                  <a:lnTo>
                    <a:pt x="462521" y="75747"/>
                  </a:lnTo>
                  <a:lnTo>
                    <a:pt x="506286" y="60611"/>
                  </a:lnTo>
                  <a:lnTo>
                    <a:pt x="596957" y="27068"/>
                  </a:lnTo>
                  <a:lnTo>
                    <a:pt x="640200" y="11911"/>
                  </a:lnTo>
                  <a:lnTo>
                    <a:pt x="679609" y="0"/>
                  </a:lnTo>
                  <a:lnTo>
                    <a:pt x="719463" y="67"/>
                  </a:lnTo>
                  <a:lnTo>
                    <a:pt x="765609" y="14711"/>
                  </a:lnTo>
                  <a:lnTo>
                    <a:pt x="812878" y="37852"/>
                  </a:lnTo>
                  <a:lnTo>
                    <a:pt x="856100" y="63411"/>
                  </a:lnTo>
                  <a:lnTo>
                    <a:pt x="890104" y="85310"/>
                  </a:lnTo>
                  <a:lnTo>
                    <a:pt x="930179" y="112737"/>
                  </a:lnTo>
                  <a:lnTo>
                    <a:pt x="967487" y="140755"/>
                  </a:lnTo>
                  <a:lnTo>
                    <a:pt x="1002941" y="169634"/>
                  </a:lnTo>
                  <a:lnTo>
                    <a:pt x="1037449" y="199647"/>
                  </a:lnTo>
                  <a:lnTo>
                    <a:pt x="1071923" y="231069"/>
                  </a:lnTo>
                  <a:lnTo>
                    <a:pt x="1107272" y="264170"/>
                  </a:lnTo>
                  <a:lnTo>
                    <a:pt x="1132532" y="285233"/>
                  </a:lnTo>
                  <a:lnTo>
                    <a:pt x="1150294" y="300449"/>
                  </a:lnTo>
                  <a:lnTo>
                    <a:pt x="1158478" y="317968"/>
                  </a:lnTo>
                  <a:lnTo>
                    <a:pt x="1155007" y="345941"/>
                  </a:lnTo>
                  <a:lnTo>
                    <a:pt x="1122944" y="391992"/>
                  </a:lnTo>
                  <a:lnTo>
                    <a:pt x="1078700" y="427651"/>
                  </a:lnTo>
                  <a:lnTo>
                    <a:pt x="1038529" y="450949"/>
                  </a:lnTo>
                  <a:lnTo>
                    <a:pt x="997052" y="468029"/>
                  </a:lnTo>
                  <a:lnTo>
                    <a:pt x="954420" y="480927"/>
                  </a:lnTo>
                  <a:lnTo>
                    <a:pt x="910785" y="491675"/>
                  </a:lnTo>
                  <a:lnTo>
                    <a:pt x="866298" y="502307"/>
                  </a:lnTo>
                  <a:lnTo>
                    <a:pt x="822382" y="516745"/>
                  </a:lnTo>
                  <a:lnTo>
                    <a:pt x="780441" y="536714"/>
                  </a:lnTo>
                  <a:lnTo>
                    <a:pt x="740186" y="561054"/>
                  </a:lnTo>
                  <a:lnTo>
                    <a:pt x="701329" y="588605"/>
                  </a:lnTo>
                  <a:lnTo>
                    <a:pt x="663580" y="618207"/>
                  </a:lnTo>
                  <a:lnTo>
                    <a:pt x="626651" y="648698"/>
                  </a:lnTo>
                  <a:lnTo>
                    <a:pt x="594215" y="677781"/>
                  </a:lnTo>
                  <a:lnTo>
                    <a:pt x="557126" y="711909"/>
                  </a:lnTo>
                  <a:lnTo>
                    <a:pt x="517384" y="745089"/>
                  </a:lnTo>
                  <a:lnTo>
                    <a:pt x="476989" y="771330"/>
                  </a:lnTo>
                  <a:lnTo>
                    <a:pt x="437943" y="784641"/>
                  </a:lnTo>
                  <a:close/>
                </a:path>
              </a:pathLst>
            </a:custGeom>
            <a:solidFill>
              <a:srgbClr val="FFF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91548" y="4754298"/>
              <a:ext cx="246116" cy="16469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30893" y="4421681"/>
              <a:ext cx="1126490" cy="744220"/>
            </a:xfrm>
            <a:custGeom>
              <a:avLst/>
              <a:gdLst/>
              <a:ahLst/>
              <a:cxnLst/>
              <a:rect l="l" t="t" r="r" b="b"/>
              <a:pathLst>
                <a:path w="1126489" h="744220">
                  <a:moveTo>
                    <a:pt x="736647" y="104140"/>
                  </a:moveTo>
                  <a:lnTo>
                    <a:pt x="644536" y="104140"/>
                  </a:lnTo>
                  <a:lnTo>
                    <a:pt x="641651" y="97790"/>
                  </a:lnTo>
                  <a:lnTo>
                    <a:pt x="625240" y="44450"/>
                  </a:lnTo>
                  <a:lnTo>
                    <a:pt x="621814" y="5080"/>
                  </a:lnTo>
                  <a:lnTo>
                    <a:pt x="628225" y="2540"/>
                  </a:lnTo>
                  <a:lnTo>
                    <a:pt x="640453" y="0"/>
                  </a:lnTo>
                  <a:lnTo>
                    <a:pt x="641151" y="19050"/>
                  </a:lnTo>
                  <a:lnTo>
                    <a:pt x="643287" y="39370"/>
                  </a:lnTo>
                  <a:lnTo>
                    <a:pt x="653570" y="77470"/>
                  </a:lnTo>
                  <a:lnTo>
                    <a:pt x="664704" y="102870"/>
                  </a:lnTo>
                  <a:lnTo>
                    <a:pt x="740052" y="102870"/>
                  </a:lnTo>
                  <a:lnTo>
                    <a:pt x="736647" y="104140"/>
                  </a:lnTo>
                  <a:close/>
                </a:path>
                <a:path w="1126489" h="744220">
                  <a:moveTo>
                    <a:pt x="740052" y="102870"/>
                  </a:moveTo>
                  <a:lnTo>
                    <a:pt x="664704" y="102870"/>
                  </a:lnTo>
                  <a:lnTo>
                    <a:pt x="701179" y="96520"/>
                  </a:lnTo>
                  <a:lnTo>
                    <a:pt x="736370" y="83820"/>
                  </a:lnTo>
                  <a:lnTo>
                    <a:pt x="769980" y="67310"/>
                  </a:lnTo>
                  <a:lnTo>
                    <a:pt x="801713" y="48260"/>
                  </a:lnTo>
                  <a:lnTo>
                    <a:pt x="807740" y="50800"/>
                  </a:lnTo>
                  <a:lnTo>
                    <a:pt x="813595" y="54610"/>
                  </a:lnTo>
                  <a:lnTo>
                    <a:pt x="819183" y="58420"/>
                  </a:lnTo>
                  <a:lnTo>
                    <a:pt x="785826" y="80010"/>
                  </a:lnTo>
                  <a:lnTo>
                    <a:pt x="750267" y="99060"/>
                  </a:lnTo>
                  <a:lnTo>
                    <a:pt x="740052" y="102870"/>
                  </a:lnTo>
                  <a:close/>
                </a:path>
                <a:path w="1126489" h="744220">
                  <a:moveTo>
                    <a:pt x="650350" y="312420"/>
                  </a:moveTo>
                  <a:lnTo>
                    <a:pt x="487990" y="312420"/>
                  </a:lnTo>
                  <a:lnTo>
                    <a:pt x="511628" y="311150"/>
                  </a:lnTo>
                  <a:lnTo>
                    <a:pt x="563908" y="302260"/>
                  </a:lnTo>
                  <a:lnTo>
                    <a:pt x="613527" y="287020"/>
                  </a:lnTo>
                  <a:lnTo>
                    <a:pt x="661638" y="266700"/>
                  </a:lnTo>
                  <a:lnTo>
                    <a:pt x="709390" y="242570"/>
                  </a:lnTo>
                  <a:lnTo>
                    <a:pt x="701862" y="218440"/>
                  </a:lnTo>
                  <a:lnTo>
                    <a:pt x="692516" y="195580"/>
                  </a:lnTo>
                  <a:lnTo>
                    <a:pt x="681869" y="173990"/>
                  </a:lnTo>
                  <a:lnTo>
                    <a:pt x="670437" y="153670"/>
                  </a:lnTo>
                  <a:lnTo>
                    <a:pt x="657789" y="130810"/>
                  </a:lnTo>
                  <a:lnTo>
                    <a:pt x="653612" y="123190"/>
                  </a:lnTo>
                  <a:lnTo>
                    <a:pt x="631321" y="123190"/>
                  </a:lnTo>
                  <a:lnTo>
                    <a:pt x="607067" y="120650"/>
                  </a:lnTo>
                  <a:lnTo>
                    <a:pt x="564302" y="109220"/>
                  </a:lnTo>
                  <a:lnTo>
                    <a:pt x="494769" y="82550"/>
                  </a:lnTo>
                  <a:lnTo>
                    <a:pt x="463113" y="62230"/>
                  </a:lnTo>
                  <a:lnTo>
                    <a:pt x="484413" y="54610"/>
                  </a:lnTo>
                  <a:lnTo>
                    <a:pt x="514346" y="71120"/>
                  </a:lnTo>
                  <a:lnTo>
                    <a:pt x="545928" y="83820"/>
                  </a:lnTo>
                  <a:lnTo>
                    <a:pt x="575415" y="93980"/>
                  </a:lnTo>
                  <a:lnTo>
                    <a:pt x="599064" y="99060"/>
                  </a:lnTo>
                  <a:lnTo>
                    <a:pt x="610191" y="101600"/>
                  </a:lnTo>
                  <a:lnTo>
                    <a:pt x="632298" y="104140"/>
                  </a:lnTo>
                  <a:lnTo>
                    <a:pt x="736647" y="104140"/>
                  </a:lnTo>
                  <a:lnTo>
                    <a:pt x="712811" y="113030"/>
                  </a:lnTo>
                  <a:lnTo>
                    <a:pt x="673762" y="120650"/>
                  </a:lnTo>
                  <a:lnTo>
                    <a:pt x="680243" y="133350"/>
                  </a:lnTo>
                  <a:lnTo>
                    <a:pt x="686739" y="144780"/>
                  </a:lnTo>
                  <a:lnTo>
                    <a:pt x="698208" y="165100"/>
                  </a:lnTo>
                  <a:lnTo>
                    <a:pt x="708950" y="186690"/>
                  </a:lnTo>
                  <a:lnTo>
                    <a:pt x="718502" y="208280"/>
                  </a:lnTo>
                  <a:lnTo>
                    <a:pt x="726402" y="233680"/>
                  </a:lnTo>
                  <a:lnTo>
                    <a:pt x="814796" y="233680"/>
                  </a:lnTo>
                  <a:lnTo>
                    <a:pt x="784916" y="245110"/>
                  </a:lnTo>
                  <a:lnTo>
                    <a:pt x="790797" y="254000"/>
                  </a:lnTo>
                  <a:lnTo>
                    <a:pt x="767885" y="254000"/>
                  </a:lnTo>
                  <a:lnTo>
                    <a:pt x="763522" y="256540"/>
                  </a:lnTo>
                  <a:lnTo>
                    <a:pt x="744934" y="265430"/>
                  </a:lnTo>
                  <a:lnTo>
                    <a:pt x="700864" y="288290"/>
                  </a:lnTo>
                  <a:lnTo>
                    <a:pt x="656789" y="309880"/>
                  </a:lnTo>
                  <a:lnTo>
                    <a:pt x="650350" y="312420"/>
                  </a:lnTo>
                  <a:close/>
                </a:path>
                <a:path w="1126489" h="744220">
                  <a:moveTo>
                    <a:pt x="158662" y="293370"/>
                  </a:moveTo>
                  <a:lnTo>
                    <a:pt x="102240" y="293370"/>
                  </a:lnTo>
                  <a:lnTo>
                    <a:pt x="127471" y="279400"/>
                  </a:lnTo>
                  <a:lnTo>
                    <a:pt x="151329" y="265430"/>
                  </a:lnTo>
                  <a:lnTo>
                    <a:pt x="174757" y="250190"/>
                  </a:lnTo>
                  <a:lnTo>
                    <a:pt x="198696" y="234950"/>
                  </a:lnTo>
                  <a:lnTo>
                    <a:pt x="215196" y="223520"/>
                  </a:lnTo>
                  <a:lnTo>
                    <a:pt x="223694" y="218440"/>
                  </a:lnTo>
                  <a:lnTo>
                    <a:pt x="232398" y="212090"/>
                  </a:lnTo>
                  <a:lnTo>
                    <a:pt x="259556" y="195580"/>
                  </a:lnTo>
                  <a:lnTo>
                    <a:pt x="291556" y="179070"/>
                  </a:lnTo>
                  <a:lnTo>
                    <a:pt x="326133" y="166370"/>
                  </a:lnTo>
                  <a:lnTo>
                    <a:pt x="361022" y="162560"/>
                  </a:lnTo>
                  <a:lnTo>
                    <a:pt x="364103" y="146050"/>
                  </a:lnTo>
                  <a:lnTo>
                    <a:pt x="366821" y="128270"/>
                  </a:lnTo>
                  <a:lnTo>
                    <a:pt x="369157" y="110490"/>
                  </a:lnTo>
                  <a:lnTo>
                    <a:pt x="371094" y="92710"/>
                  </a:lnTo>
                  <a:lnTo>
                    <a:pt x="380724" y="90170"/>
                  </a:lnTo>
                  <a:lnTo>
                    <a:pt x="400224" y="82550"/>
                  </a:lnTo>
                  <a:lnTo>
                    <a:pt x="410103" y="80010"/>
                  </a:lnTo>
                  <a:lnTo>
                    <a:pt x="403779" y="135890"/>
                  </a:lnTo>
                  <a:lnTo>
                    <a:pt x="394083" y="190500"/>
                  </a:lnTo>
                  <a:lnTo>
                    <a:pt x="355373" y="190500"/>
                  </a:lnTo>
                  <a:lnTo>
                    <a:pt x="327482" y="195580"/>
                  </a:lnTo>
                  <a:lnTo>
                    <a:pt x="298639" y="207010"/>
                  </a:lnTo>
                  <a:lnTo>
                    <a:pt x="271211" y="220980"/>
                  </a:lnTo>
                  <a:lnTo>
                    <a:pt x="247563" y="236220"/>
                  </a:lnTo>
                  <a:lnTo>
                    <a:pt x="238940" y="242570"/>
                  </a:lnTo>
                  <a:lnTo>
                    <a:pt x="230524" y="247650"/>
                  </a:lnTo>
                  <a:lnTo>
                    <a:pt x="214179" y="257810"/>
                  </a:lnTo>
                  <a:lnTo>
                    <a:pt x="188763" y="275590"/>
                  </a:lnTo>
                  <a:lnTo>
                    <a:pt x="163116" y="290830"/>
                  </a:lnTo>
                  <a:lnTo>
                    <a:pt x="158662" y="293370"/>
                  </a:lnTo>
                  <a:close/>
                </a:path>
                <a:path w="1126489" h="744220">
                  <a:moveTo>
                    <a:pt x="814796" y="233680"/>
                  </a:moveTo>
                  <a:lnTo>
                    <a:pt x="726402" y="233680"/>
                  </a:lnTo>
                  <a:lnTo>
                    <a:pt x="743994" y="223520"/>
                  </a:lnTo>
                  <a:lnTo>
                    <a:pt x="791488" y="201930"/>
                  </a:lnTo>
                  <a:lnTo>
                    <a:pt x="837591" y="186690"/>
                  </a:lnTo>
                  <a:lnTo>
                    <a:pt x="882554" y="175260"/>
                  </a:lnTo>
                  <a:lnTo>
                    <a:pt x="926627" y="168910"/>
                  </a:lnTo>
                  <a:lnTo>
                    <a:pt x="970061" y="166370"/>
                  </a:lnTo>
                  <a:lnTo>
                    <a:pt x="980994" y="176530"/>
                  </a:lnTo>
                  <a:lnTo>
                    <a:pt x="991864" y="185420"/>
                  </a:lnTo>
                  <a:lnTo>
                    <a:pt x="1002696" y="195580"/>
                  </a:lnTo>
                  <a:lnTo>
                    <a:pt x="1013517" y="204470"/>
                  </a:lnTo>
                  <a:lnTo>
                    <a:pt x="978264" y="204470"/>
                  </a:lnTo>
                  <a:lnTo>
                    <a:pt x="943090" y="205740"/>
                  </a:lnTo>
                  <a:lnTo>
                    <a:pt x="907769" y="209550"/>
                  </a:lnTo>
                  <a:lnTo>
                    <a:pt x="872080" y="215900"/>
                  </a:lnTo>
                  <a:lnTo>
                    <a:pt x="876386" y="220980"/>
                  </a:lnTo>
                  <a:lnTo>
                    <a:pt x="850546" y="220980"/>
                  </a:lnTo>
                  <a:lnTo>
                    <a:pt x="834401" y="226060"/>
                  </a:lnTo>
                  <a:lnTo>
                    <a:pt x="814796" y="233680"/>
                  </a:lnTo>
                  <a:close/>
                </a:path>
                <a:path w="1126489" h="744220">
                  <a:moveTo>
                    <a:pt x="249678" y="549910"/>
                  </a:moveTo>
                  <a:lnTo>
                    <a:pt x="204902" y="549910"/>
                  </a:lnTo>
                  <a:lnTo>
                    <a:pt x="225866" y="515620"/>
                  </a:lnTo>
                  <a:lnTo>
                    <a:pt x="247232" y="477520"/>
                  </a:lnTo>
                  <a:lnTo>
                    <a:pt x="268989" y="434340"/>
                  </a:lnTo>
                  <a:lnTo>
                    <a:pt x="291126" y="387350"/>
                  </a:lnTo>
                  <a:lnTo>
                    <a:pt x="309257" y="342900"/>
                  </a:lnTo>
                  <a:lnTo>
                    <a:pt x="326471" y="295910"/>
                  </a:lnTo>
                  <a:lnTo>
                    <a:pt x="342075" y="243840"/>
                  </a:lnTo>
                  <a:lnTo>
                    <a:pt x="355373" y="190500"/>
                  </a:lnTo>
                  <a:lnTo>
                    <a:pt x="394083" y="190500"/>
                  </a:lnTo>
                  <a:lnTo>
                    <a:pt x="393632" y="193040"/>
                  </a:lnTo>
                  <a:lnTo>
                    <a:pt x="380283" y="247650"/>
                  </a:lnTo>
                  <a:lnTo>
                    <a:pt x="364356" y="300990"/>
                  </a:lnTo>
                  <a:lnTo>
                    <a:pt x="380182" y="300990"/>
                  </a:lnTo>
                  <a:lnTo>
                    <a:pt x="395364" y="303530"/>
                  </a:lnTo>
                  <a:lnTo>
                    <a:pt x="424408" y="306070"/>
                  </a:lnTo>
                  <a:lnTo>
                    <a:pt x="445152" y="309880"/>
                  </a:lnTo>
                  <a:lnTo>
                    <a:pt x="487990" y="312420"/>
                  </a:lnTo>
                  <a:lnTo>
                    <a:pt x="650350" y="312420"/>
                  </a:lnTo>
                  <a:lnTo>
                    <a:pt x="611720" y="327660"/>
                  </a:lnTo>
                  <a:lnTo>
                    <a:pt x="577502" y="337820"/>
                  </a:lnTo>
                  <a:lnTo>
                    <a:pt x="351319" y="337820"/>
                  </a:lnTo>
                  <a:lnTo>
                    <a:pt x="348560" y="345440"/>
                  </a:lnTo>
                  <a:lnTo>
                    <a:pt x="345745" y="353060"/>
                  </a:lnTo>
                  <a:lnTo>
                    <a:pt x="342897" y="360680"/>
                  </a:lnTo>
                  <a:lnTo>
                    <a:pt x="378470" y="374650"/>
                  </a:lnTo>
                  <a:lnTo>
                    <a:pt x="383343" y="377190"/>
                  </a:lnTo>
                  <a:lnTo>
                    <a:pt x="335836" y="377190"/>
                  </a:lnTo>
                  <a:lnTo>
                    <a:pt x="330563" y="389890"/>
                  </a:lnTo>
                  <a:lnTo>
                    <a:pt x="325230" y="402590"/>
                  </a:lnTo>
                  <a:lnTo>
                    <a:pt x="313766" y="426720"/>
                  </a:lnTo>
                  <a:lnTo>
                    <a:pt x="301572" y="453390"/>
                  </a:lnTo>
                  <a:lnTo>
                    <a:pt x="275059" y="505460"/>
                  </a:lnTo>
                  <a:lnTo>
                    <a:pt x="285546" y="514350"/>
                  </a:lnTo>
                  <a:lnTo>
                    <a:pt x="294988" y="521970"/>
                  </a:lnTo>
                  <a:lnTo>
                    <a:pt x="265870" y="521970"/>
                  </a:lnTo>
                  <a:lnTo>
                    <a:pt x="249678" y="549910"/>
                  </a:lnTo>
                  <a:close/>
                </a:path>
                <a:path w="1126489" h="744220">
                  <a:moveTo>
                    <a:pt x="873103" y="290830"/>
                  </a:moveTo>
                  <a:lnTo>
                    <a:pt x="815330" y="290830"/>
                  </a:lnTo>
                  <a:lnTo>
                    <a:pt x="832306" y="287020"/>
                  </a:lnTo>
                  <a:lnTo>
                    <a:pt x="849958" y="280670"/>
                  </a:lnTo>
                  <a:lnTo>
                    <a:pt x="868503" y="273050"/>
                  </a:lnTo>
                  <a:lnTo>
                    <a:pt x="888157" y="264160"/>
                  </a:lnTo>
                  <a:lnTo>
                    <a:pt x="879493" y="252730"/>
                  </a:lnTo>
                  <a:lnTo>
                    <a:pt x="870349" y="241300"/>
                  </a:lnTo>
                  <a:lnTo>
                    <a:pt x="860707" y="231140"/>
                  </a:lnTo>
                  <a:lnTo>
                    <a:pt x="850546" y="220980"/>
                  </a:lnTo>
                  <a:lnTo>
                    <a:pt x="876386" y="220980"/>
                  </a:lnTo>
                  <a:lnTo>
                    <a:pt x="901142" y="250190"/>
                  </a:lnTo>
                  <a:lnTo>
                    <a:pt x="920109" y="279400"/>
                  </a:lnTo>
                  <a:lnTo>
                    <a:pt x="898702" y="279400"/>
                  </a:lnTo>
                  <a:lnTo>
                    <a:pt x="879256" y="288290"/>
                  </a:lnTo>
                  <a:lnTo>
                    <a:pt x="873103" y="290830"/>
                  </a:lnTo>
                  <a:close/>
                </a:path>
                <a:path w="1126489" h="744220">
                  <a:moveTo>
                    <a:pt x="21454" y="478790"/>
                  </a:moveTo>
                  <a:lnTo>
                    <a:pt x="16141" y="474980"/>
                  </a:lnTo>
                  <a:lnTo>
                    <a:pt x="10795" y="469900"/>
                  </a:lnTo>
                  <a:lnTo>
                    <a:pt x="5415" y="466090"/>
                  </a:lnTo>
                  <a:lnTo>
                    <a:pt x="41317" y="422910"/>
                  </a:lnTo>
                  <a:lnTo>
                    <a:pt x="91270" y="398780"/>
                  </a:lnTo>
                  <a:lnTo>
                    <a:pt x="89821" y="389890"/>
                  </a:lnTo>
                  <a:lnTo>
                    <a:pt x="88432" y="381000"/>
                  </a:lnTo>
                  <a:lnTo>
                    <a:pt x="87096" y="372110"/>
                  </a:lnTo>
                  <a:lnTo>
                    <a:pt x="82889" y="342900"/>
                  </a:lnTo>
                  <a:lnTo>
                    <a:pt x="79681" y="323850"/>
                  </a:lnTo>
                  <a:lnTo>
                    <a:pt x="71443" y="284480"/>
                  </a:lnTo>
                  <a:lnTo>
                    <a:pt x="63042" y="264160"/>
                  </a:lnTo>
                  <a:lnTo>
                    <a:pt x="59060" y="256540"/>
                  </a:lnTo>
                  <a:lnTo>
                    <a:pt x="64611" y="251460"/>
                  </a:lnTo>
                  <a:lnTo>
                    <a:pt x="70210" y="247650"/>
                  </a:lnTo>
                  <a:lnTo>
                    <a:pt x="75852" y="242570"/>
                  </a:lnTo>
                  <a:lnTo>
                    <a:pt x="81529" y="238760"/>
                  </a:lnTo>
                  <a:lnTo>
                    <a:pt x="86898" y="248920"/>
                  </a:lnTo>
                  <a:lnTo>
                    <a:pt x="91661" y="257810"/>
                  </a:lnTo>
                  <a:lnTo>
                    <a:pt x="102240" y="293370"/>
                  </a:lnTo>
                  <a:lnTo>
                    <a:pt x="158662" y="293370"/>
                  </a:lnTo>
                  <a:lnTo>
                    <a:pt x="136391" y="306070"/>
                  </a:lnTo>
                  <a:lnTo>
                    <a:pt x="107739" y="321310"/>
                  </a:lnTo>
                  <a:lnTo>
                    <a:pt x="109305" y="330200"/>
                  </a:lnTo>
                  <a:lnTo>
                    <a:pt x="110784" y="340360"/>
                  </a:lnTo>
                  <a:lnTo>
                    <a:pt x="112199" y="349250"/>
                  </a:lnTo>
                  <a:lnTo>
                    <a:pt x="115052" y="369570"/>
                  </a:lnTo>
                  <a:lnTo>
                    <a:pt x="116579" y="379730"/>
                  </a:lnTo>
                  <a:lnTo>
                    <a:pt x="118177" y="389890"/>
                  </a:lnTo>
                  <a:lnTo>
                    <a:pt x="119870" y="400050"/>
                  </a:lnTo>
                  <a:lnTo>
                    <a:pt x="126257" y="426720"/>
                  </a:lnTo>
                  <a:lnTo>
                    <a:pt x="96685" y="426720"/>
                  </a:lnTo>
                  <a:lnTo>
                    <a:pt x="75582" y="435610"/>
                  </a:lnTo>
                  <a:lnTo>
                    <a:pt x="55874" y="447040"/>
                  </a:lnTo>
                  <a:lnTo>
                    <a:pt x="37765" y="462280"/>
                  </a:lnTo>
                  <a:lnTo>
                    <a:pt x="21454" y="478790"/>
                  </a:lnTo>
                  <a:close/>
                </a:path>
                <a:path w="1126489" h="744220">
                  <a:moveTo>
                    <a:pt x="900245" y="483870"/>
                  </a:moveTo>
                  <a:lnTo>
                    <a:pt x="879427" y="438150"/>
                  </a:lnTo>
                  <a:lnTo>
                    <a:pt x="855943" y="393700"/>
                  </a:lnTo>
                  <a:lnTo>
                    <a:pt x="830574" y="350520"/>
                  </a:lnTo>
                  <a:lnTo>
                    <a:pt x="804107" y="308610"/>
                  </a:lnTo>
                  <a:lnTo>
                    <a:pt x="803274" y="307340"/>
                  </a:lnTo>
                  <a:lnTo>
                    <a:pt x="802592" y="306070"/>
                  </a:lnTo>
                  <a:lnTo>
                    <a:pt x="802133" y="304800"/>
                  </a:lnTo>
                  <a:lnTo>
                    <a:pt x="776393" y="266700"/>
                  </a:lnTo>
                  <a:lnTo>
                    <a:pt x="767885" y="254000"/>
                  </a:lnTo>
                  <a:lnTo>
                    <a:pt x="790797" y="254000"/>
                  </a:lnTo>
                  <a:lnTo>
                    <a:pt x="815330" y="290830"/>
                  </a:lnTo>
                  <a:lnTo>
                    <a:pt x="873103" y="290830"/>
                  </a:lnTo>
                  <a:lnTo>
                    <a:pt x="860798" y="295910"/>
                  </a:lnTo>
                  <a:lnTo>
                    <a:pt x="843145" y="302260"/>
                  </a:lnTo>
                  <a:lnTo>
                    <a:pt x="826113" y="307340"/>
                  </a:lnTo>
                  <a:lnTo>
                    <a:pt x="851613" y="349250"/>
                  </a:lnTo>
                  <a:lnTo>
                    <a:pt x="875980" y="391160"/>
                  </a:lnTo>
                  <a:lnTo>
                    <a:pt x="898527" y="435610"/>
                  </a:lnTo>
                  <a:lnTo>
                    <a:pt x="918566" y="478790"/>
                  </a:lnTo>
                  <a:lnTo>
                    <a:pt x="912492" y="481330"/>
                  </a:lnTo>
                  <a:lnTo>
                    <a:pt x="900245" y="483870"/>
                  </a:lnTo>
                  <a:close/>
                </a:path>
                <a:path w="1126489" h="744220">
                  <a:moveTo>
                    <a:pt x="977725" y="461010"/>
                  </a:moveTo>
                  <a:lnTo>
                    <a:pt x="958023" y="406400"/>
                  </a:lnTo>
                  <a:lnTo>
                    <a:pt x="940450" y="361950"/>
                  </a:lnTo>
                  <a:lnTo>
                    <a:pt x="920963" y="318770"/>
                  </a:lnTo>
                  <a:lnTo>
                    <a:pt x="898702" y="279400"/>
                  </a:lnTo>
                  <a:lnTo>
                    <a:pt x="920109" y="279400"/>
                  </a:lnTo>
                  <a:lnTo>
                    <a:pt x="925881" y="288290"/>
                  </a:lnTo>
                  <a:lnTo>
                    <a:pt x="947200" y="330200"/>
                  </a:lnTo>
                  <a:lnTo>
                    <a:pt x="965997" y="374650"/>
                  </a:lnTo>
                  <a:lnTo>
                    <a:pt x="1022588" y="374650"/>
                  </a:lnTo>
                  <a:lnTo>
                    <a:pt x="1010795" y="379730"/>
                  </a:lnTo>
                  <a:lnTo>
                    <a:pt x="972820" y="392430"/>
                  </a:lnTo>
                  <a:lnTo>
                    <a:pt x="977746" y="405130"/>
                  </a:lnTo>
                  <a:lnTo>
                    <a:pt x="982594" y="419100"/>
                  </a:lnTo>
                  <a:lnTo>
                    <a:pt x="987384" y="431800"/>
                  </a:lnTo>
                  <a:lnTo>
                    <a:pt x="995041" y="453390"/>
                  </a:lnTo>
                  <a:lnTo>
                    <a:pt x="977725" y="461010"/>
                  </a:lnTo>
                  <a:close/>
                </a:path>
                <a:path w="1126489" h="744220">
                  <a:moveTo>
                    <a:pt x="1022588" y="374650"/>
                  </a:moveTo>
                  <a:lnTo>
                    <a:pt x="965997" y="374650"/>
                  </a:lnTo>
                  <a:lnTo>
                    <a:pt x="1003545" y="363220"/>
                  </a:lnTo>
                  <a:lnTo>
                    <a:pt x="1041809" y="345440"/>
                  </a:lnTo>
                  <a:lnTo>
                    <a:pt x="1080502" y="323850"/>
                  </a:lnTo>
                  <a:lnTo>
                    <a:pt x="1119340" y="299720"/>
                  </a:lnTo>
                  <a:lnTo>
                    <a:pt x="1123258" y="304800"/>
                  </a:lnTo>
                  <a:lnTo>
                    <a:pt x="1125606" y="311150"/>
                  </a:lnTo>
                  <a:lnTo>
                    <a:pt x="1126064" y="317500"/>
                  </a:lnTo>
                  <a:lnTo>
                    <a:pt x="1087607" y="341630"/>
                  </a:lnTo>
                  <a:lnTo>
                    <a:pt x="1049121" y="363220"/>
                  </a:lnTo>
                  <a:lnTo>
                    <a:pt x="1022588" y="374650"/>
                  </a:lnTo>
                  <a:close/>
                </a:path>
                <a:path w="1126489" h="744220">
                  <a:moveTo>
                    <a:pt x="514649" y="349250"/>
                  </a:moveTo>
                  <a:lnTo>
                    <a:pt x="470233" y="349250"/>
                  </a:lnTo>
                  <a:lnTo>
                    <a:pt x="452627" y="347980"/>
                  </a:lnTo>
                  <a:lnTo>
                    <a:pt x="435755" y="345440"/>
                  </a:lnTo>
                  <a:lnTo>
                    <a:pt x="402699" y="341630"/>
                  </a:lnTo>
                  <a:lnTo>
                    <a:pt x="386062" y="339090"/>
                  </a:lnTo>
                  <a:lnTo>
                    <a:pt x="369061" y="337820"/>
                  </a:lnTo>
                  <a:lnTo>
                    <a:pt x="577502" y="337820"/>
                  </a:lnTo>
                  <a:lnTo>
                    <a:pt x="564670" y="341630"/>
                  </a:lnTo>
                  <a:lnTo>
                    <a:pt x="514649" y="349250"/>
                  </a:lnTo>
                  <a:close/>
                </a:path>
                <a:path w="1126489" h="744220">
                  <a:moveTo>
                    <a:pt x="413755" y="598170"/>
                  </a:moveTo>
                  <a:lnTo>
                    <a:pt x="386082" y="598170"/>
                  </a:lnTo>
                  <a:lnTo>
                    <a:pt x="395666" y="589280"/>
                  </a:lnTo>
                  <a:lnTo>
                    <a:pt x="404100" y="581660"/>
                  </a:lnTo>
                  <a:lnTo>
                    <a:pt x="411240" y="576580"/>
                  </a:lnTo>
                  <a:lnTo>
                    <a:pt x="416945" y="571500"/>
                  </a:lnTo>
                  <a:lnTo>
                    <a:pt x="436008" y="557530"/>
                  </a:lnTo>
                  <a:lnTo>
                    <a:pt x="465577" y="537210"/>
                  </a:lnTo>
                  <a:lnTo>
                    <a:pt x="499905" y="515620"/>
                  </a:lnTo>
                  <a:lnTo>
                    <a:pt x="533247" y="496570"/>
                  </a:lnTo>
                  <a:lnTo>
                    <a:pt x="490849" y="464820"/>
                  </a:lnTo>
                  <a:lnTo>
                    <a:pt x="448791" y="436880"/>
                  </a:lnTo>
                  <a:lnTo>
                    <a:pt x="408191" y="411480"/>
                  </a:lnTo>
                  <a:lnTo>
                    <a:pt x="370167" y="392430"/>
                  </a:lnTo>
                  <a:lnTo>
                    <a:pt x="335836" y="377190"/>
                  </a:lnTo>
                  <a:lnTo>
                    <a:pt x="383343" y="377190"/>
                  </a:lnTo>
                  <a:lnTo>
                    <a:pt x="417450" y="394970"/>
                  </a:lnTo>
                  <a:lnTo>
                    <a:pt x="458853" y="420370"/>
                  </a:lnTo>
                  <a:lnTo>
                    <a:pt x="501697" y="449580"/>
                  </a:lnTo>
                  <a:lnTo>
                    <a:pt x="544999" y="482600"/>
                  </a:lnTo>
                  <a:lnTo>
                    <a:pt x="578609" y="510540"/>
                  </a:lnTo>
                  <a:lnTo>
                    <a:pt x="549553" y="510540"/>
                  </a:lnTo>
                  <a:lnTo>
                    <a:pt x="517764" y="527050"/>
                  </a:lnTo>
                  <a:lnTo>
                    <a:pt x="482456" y="548640"/>
                  </a:lnTo>
                  <a:lnTo>
                    <a:pt x="450511" y="570230"/>
                  </a:lnTo>
                  <a:lnTo>
                    <a:pt x="428813" y="585470"/>
                  </a:lnTo>
                  <a:lnTo>
                    <a:pt x="423496" y="590550"/>
                  </a:lnTo>
                  <a:lnTo>
                    <a:pt x="416876" y="595630"/>
                  </a:lnTo>
                  <a:lnTo>
                    <a:pt x="413755" y="598170"/>
                  </a:lnTo>
                  <a:close/>
                </a:path>
                <a:path w="1126489" h="744220">
                  <a:moveTo>
                    <a:pt x="183003" y="641350"/>
                  </a:moveTo>
                  <a:lnTo>
                    <a:pt x="169536" y="628650"/>
                  </a:lnTo>
                  <a:lnTo>
                    <a:pt x="162856" y="621030"/>
                  </a:lnTo>
                  <a:lnTo>
                    <a:pt x="156208" y="614680"/>
                  </a:lnTo>
                  <a:lnTo>
                    <a:pt x="164318" y="605790"/>
                  </a:lnTo>
                  <a:lnTo>
                    <a:pt x="172501" y="595630"/>
                  </a:lnTo>
                  <a:lnTo>
                    <a:pt x="180754" y="585470"/>
                  </a:lnTo>
                  <a:lnTo>
                    <a:pt x="189077" y="574040"/>
                  </a:lnTo>
                  <a:lnTo>
                    <a:pt x="153436" y="543560"/>
                  </a:lnTo>
                  <a:lnTo>
                    <a:pt x="127085" y="506730"/>
                  </a:lnTo>
                  <a:lnTo>
                    <a:pt x="108632" y="466090"/>
                  </a:lnTo>
                  <a:lnTo>
                    <a:pt x="96685" y="426720"/>
                  </a:lnTo>
                  <a:lnTo>
                    <a:pt x="126257" y="426720"/>
                  </a:lnTo>
                  <a:lnTo>
                    <a:pt x="129298" y="439420"/>
                  </a:lnTo>
                  <a:lnTo>
                    <a:pt x="145439" y="481330"/>
                  </a:lnTo>
                  <a:lnTo>
                    <a:pt x="170053" y="519430"/>
                  </a:lnTo>
                  <a:lnTo>
                    <a:pt x="204902" y="549910"/>
                  </a:lnTo>
                  <a:lnTo>
                    <a:pt x="249678" y="549910"/>
                  </a:lnTo>
                  <a:lnTo>
                    <a:pt x="246734" y="554990"/>
                  </a:lnTo>
                  <a:lnTo>
                    <a:pt x="226518" y="585470"/>
                  </a:lnTo>
                  <a:lnTo>
                    <a:pt x="205262" y="614680"/>
                  </a:lnTo>
                  <a:lnTo>
                    <a:pt x="183003" y="641350"/>
                  </a:lnTo>
                  <a:close/>
                </a:path>
                <a:path w="1126489" h="744220">
                  <a:moveTo>
                    <a:pt x="648108" y="601980"/>
                  </a:moveTo>
                  <a:lnTo>
                    <a:pt x="631627" y="584200"/>
                  </a:lnTo>
                  <a:lnTo>
                    <a:pt x="614006" y="567690"/>
                  </a:lnTo>
                  <a:lnTo>
                    <a:pt x="595281" y="549910"/>
                  </a:lnTo>
                  <a:lnTo>
                    <a:pt x="575491" y="532130"/>
                  </a:lnTo>
                  <a:lnTo>
                    <a:pt x="569069" y="527050"/>
                  </a:lnTo>
                  <a:lnTo>
                    <a:pt x="562601" y="520700"/>
                  </a:lnTo>
                  <a:lnTo>
                    <a:pt x="549553" y="510540"/>
                  </a:lnTo>
                  <a:lnTo>
                    <a:pt x="578609" y="510540"/>
                  </a:lnTo>
                  <a:lnTo>
                    <a:pt x="587776" y="518160"/>
                  </a:lnTo>
                  <a:lnTo>
                    <a:pt x="621705" y="548640"/>
                  </a:lnTo>
                  <a:lnTo>
                    <a:pt x="641841" y="568960"/>
                  </a:lnTo>
                  <a:lnTo>
                    <a:pt x="662904" y="590550"/>
                  </a:lnTo>
                  <a:lnTo>
                    <a:pt x="648108" y="601980"/>
                  </a:lnTo>
                  <a:close/>
                </a:path>
                <a:path w="1126489" h="744220">
                  <a:moveTo>
                    <a:pt x="280661" y="727710"/>
                  </a:moveTo>
                  <a:lnTo>
                    <a:pt x="275784" y="723900"/>
                  </a:lnTo>
                  <a:lnTo>
                    <a:pt x="270972" y="720090"/>
                  </a:lnTo>
                  <a:lnTo>
                    <a:pt x="266249" y="716280"/>
                  </a:lnTo>
                  <a:lnTo>
                    <a:pt x="293706" y="685800"/>
                  </a:lnTo>
                  <a:lnTo>
                    <a:pt x="321238" y="657860"/>
                  </a:lnTo>
                  <a:lnTo>
                    <a:pt x="347701" y="632460"/>
                  </a:lnTo>
                  <a:lnTo>
                    <a:pt x="371955" y="609600"/>
                  </a:lnTo>
                  <a:lnTo>
                    <a:pt x="356058" y="596900"/>
                  </a:lnTo>
                  <a:lnTo>
                    <a:pt x="339948" y="582930"/>
                  </a:lnTo>
                  <a:lnTo>
                    <a:pt x="323849" y="570230"/>
                  </a:lnTo>
                  <a:lnTo>
                    <a:pt x="296951" y="547370"/>
                  </a:lnTo>
                  <a:lnTo>
                    <a:pt x="286213" y="538480"/>
                  </a:lnTo>
                  <a:lnTo>
                    <a:pt x="275832" y="530860"/>
                  </a:lnTo>
                  <a:lnTo>
                    <a:pt x="265870" y="521970"/>
                  </a:lnTo>
                  <a:lnTo>
                    <a:pt x="294988" y="521970"/>
                  </a:lnTo>
                  <a:lnTo>
                    <a:pt x="296561" y="523240"/>
                  </a:lnTo>
                  <a:lnTo>
                    <a:pt x="308014" y="532130"/>
                  </a:lnTo>
                  <a:lnTo>
                    <a:pt x="336240" y="556260"/>
                  </a:lnTo>
                  <a:lnTo>
                    <a:pt x="352918" y="568960"/>
                  </a:lnTo>
                  <a:lnTo>
                    <a:pt x="369610" y="582930"/>
                  </a:lnTo>
                  <a:lnTo>
                    <a:pt x="386082" y="598170"/>
                  </a:lnTo>
                  <a:lnTo>
                    <a:pt x="413755" y="598170"/>
                  </a:lnTo>
                  <a:lnTo>
                    <a:pt x="409074" y="601980"/>
                  </a:lnTo>
                  <a:lnTo>
                    <a:pt x="400218" y="609600"/>
                  </a:lnTo>
                  <a:lnTo>
                    <a:pt x="413141" y="622300"/>
                  </a:lnTo>
                  <a:lnTo>
                    <a:pt x="386068" y="622300"/>
                  </a:lnTo>
                  <a:lnTo>
                    <a:pt x="361948" y="645160"/>
                  </a:lnTo>
                  <a:lnTo>
                    <a:pt x="335540" y="669290"/>
                  </a:lnTo>
                  <a:lnTo>
                    <a:pt x="308045" y="697230"/>
                  </a:lnTo>
                  <a:lnTo>
                    <a:pt x="280661" y="727710"/>
                  </a:lnTo>
                  <a:close/>
                </a:path>
                <a:path w="1126489" h="744220">
                  <a:moveTo>
                    <a:pt x="481804" y="744220"/>
                  </a:moveTo>
                  <a:lnTo>
                    <a:pt x="459464" y="704850"/>
                  </a:lnTo>
                  <a:lnTo>
                    <a:pt x="429540" y="664210"/>
                  </a:lnTo>
                  <a:lnTo>
                    <a:pt x="401608" y="636270"/>
                  </a:lnTo>
                  <a:lnTo>
                    <a:pt x="386068" y="622300"/>
                  </a:lnTo>
                  <a:lnTo>
                    <a:pt x="413141" y="622300"/>
                  </a:lnTo>
                  <a:lnTo>
                    <a:pt x="415725" y="624840"/>
                  </a:lnTo>
                  <a:lnTo>
                    <a:pt x="430316" y="638810"/>
                  </a:lnTo>
                  <a:lnTo>
                    <a:pt x="443742" y="652780"/>
                  </a:lnTo>
                  <a:lnTo>
                    <a:pt x="455757" y="665480"/>
                  </a:lnTo>
                  <a:lnTo>
                    <a:pt x="464471" y="678180"/>
                  </a:lnTo>
                  <a:lnTo>
                    <a:pt x="474340" y="693420"/>
                  </a:lnTo>
                  <a:lnTo>
                    <a:pt x="496781" y="732790"/>
                  </a:lnTo>
                  <a:lnTo>
                    <a:pt x="491815" y="736600"/>
                  </a:lnTo>
                  <a:lnTo>
                    <a:pt x="486816" y="741680"/>
                  </a:lnTo>
                  <a:lnTo>
                    <a:pt x="481804" y="744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98251" y="4419876"/>
              <a:ext cx="1158875" cy="784860"/>
            </a:xfrm>
            <a:custGeom>
              <a:avLst/>
              <a:gdLst/>
              <a:ahLst/>
              <a:cxnLst/>
              <a:rect l="l" t="t" r="r" b="b"/>
              <a:pathLst>
                <a:path w="1158875" h="784860">
                  <a:moveTo>
                    <a:pt x="1107272" y="264170"/>
                  </a:moveTo>
                  <a:lnTo>
                    <a:pt x="1071923" y="231069"/>
                  </a:lnTo>
                  <a:lnTo>
                    <a:pt x="1037449" y="199647"/>
                  </a:lnTo>
                  <a:lnTo>
                    <a:pt x="1002941" y="169634"/>
                  </a:lnTo>
                  <a:lnTo>
                    <a:pt x="967487" y="140755"/>
                  </a:lnTo>
                  <a:lnTo>
                    <a:pt x="930179" y="112737"/>
                  </a:lnTo>
                  <a:lnTo>
                    <a:pt x="890104" y="85310"/>
                  </a:lnTo>
                  <a:lnTo>
                    <a:pt x="856100" y="63411"/>
                  </a:lnTo>
                  <a:lnTo>
                    <a:pt x="812878" y="37852"/>
                  </a:lnTo>
                  <a:lnTo>
                    <a:pt x="765609" y="14711"/>
                  </a:lnTo>
                  <a:lnTo>
                    <a:pt x="719463" y="67"/>
                  </a:lnTo>
                  <a:lnTo>
                    <a:pt x="679609" y="0"/>
                  </a:lnTo>
                  <a:lnTo>
                    <a:pt x="640200" y="11911"/>
                  </a:lnTo>
                  <a:lnTo>
                    <a:pt x="596957" y="27068"/>
                  </a:lnTo>
                  <a:lnTo>
                    <a:pt x="551709" y="43843"/>
                  </a:lnTo>
                  <a:lnTo>
                    <a:pt x="506286" y="60611"/>
                  </a:lnTo>
                  <a:lnTo>
                    <a:pt x="462521" y="75747"/>
                  </a:lnTo>
                  <a:lnTo>
                    <a:pt x="414731" y="91607"/>
                  </a:lnTo>
                  <a:lnTo>
                    <a:pt x="368753" y="107872"/>
                  </a:lnTo>
                  <a:lnTo>
                    <a:pt x="323735" y="125408"/>
                  </a:lnTo>
                  <a:lnTo>
                    <a:pt x="278827" y="145083"/>
                  </a:lnTo>
                  <a:lnTo>
                    <a:pt x="233176" y="167765"/>
                  </a:lnTo>
                  <a:lnTo>
                    <a:pt x="173414" y="201733"/>
                  </a:lnTo>
                  <a:lnTo>
                    <a:pt x="135854" y="225986"/>
                  </a:lnTo>
                  <a:lnTo>
                    <a:pt x="97467" y="254084"/>
                  </a:lnTo>
                  <a:lnTo>
                    <a:pt x="61469" y="285277"/>
                  </a:lnTo>
                  <a:lnTo>
                    <a:pt x="31080" y="318815"/>
                  </a:lnTo>
                  <a:lnTo>
                    <a:pt x="9517" y="353947"/>
                  </a:lnTo>
                  <a:lnTo>
                    <a:pt x="0" y="389922"/>
                  </a:lnTo>
                  <a:lnTo>
                    <a:pt x="5745" y="425990"/>
                  </a:lnTo>
                  <a:lnTo>
                    <a:pt x="29971" y="461400"/>
                  </a:lnTo>
                  <a:lnTo>
                    <a:pt x="64540" y="491212"/>
                  </a:lnTo>
                  <a:lnTo>
                    <a:pt x="97944" y="523364"/>
                  </a:lnTo>
                  <a:lnTo>
                    <a:pt x="130673" y="556929"/>
                  </a:lnTo>
                  <a:lnTo>
                    <a:pt x="163218" y="590980"/>
                  </a:lnTo>
                  <a:lnTo>
                    <a:pt x="196068" y="624589"/>
                  </a:lnTo>
                  <a:lnTo>
                    <a:pt x="229716" y="656831"/>
                  </a:lnTo>
                  <a:lnTo>
                    <a:pt x="261686" y="686157"/>
                  </a:lnTo>
                  <a:lnTo>
                    <a:pt x="302728" y="721387"/>
                  </a:lnTo>
                  <a:lnTo>
                    <a:pt x="348608" y="754735"/>
                  </a:lnTo>
                  <a:lnTo>
                    <a:pt x="395091" y="778415"/>
                  </a:lnTo>
                  <a:lnTo>
                    <a:pt x="437943" y="784641"/>
                  </a:lnTo>
                  <a:lnTo>
                    <a:pt x="476989" y="771330"/>
                  </a:lnTo>
                  <a:lnTo>
                    <a:pt x="517384" y="745089"/>
                  </a:lnTo>
                  <a:lnTo>
                    <a:pt x="557126" y="711909"/>
                  </a:lnTo>
                  <a:lnTo>
                    <a:pt x="594215" y="677781"/>
                  </a:lnTo>
                  <a:lnTo>
                    <a:pt x="626651" y="648698"/>
                  </a:lnTo>
                  <a:lnTo>
                    <a:pt x="663580" y="618207"/>
                  </a:lnTo>
                  <a:lnTo>
                    <a:pt x="701329" y="588605"/>
                  </a:lnTo>
                  <a:lnTo>
                    <a:pt x="740186" y="561054"/>
                  </a:lnTo>
                  <a:lnTo>
                    <a:pt x="780441" y="536714"/>
                  </a:lnTo>
                  <a:lnTo>
                    <a:pt x="822382" y="516745"/>
                  </a:lnTo>
                  <a:lnTo>
                    <a:pt x="866298" y="502307"/>
                  </a:lnTo>
                  <a:lnTo>
                    <a:pt x="910785" y="491675"/>
                  </a:lnTo>
                  <a:lnTo>
                    <a:pt x="954420" y="480927"/>
                  </a:lnTo>
                  <a:lnTo>
                    <a:pt x="997052" y="468029"/>
                  </a:lnTo>
                  <a:lnTo>
                    <a:pt x="1038529" y="450949"/>
                  </a:lnTo>
                  <a:lnTo>
                    <a:pt x="1078700" y="427651"/>
                  </a:lnTo>
                  <a:lnTo>
                    <a:pt x="1122944" y="391992"/>
                  </a:lnTo>
                  <a:lnTo>
                    <a:pt x="1155007" y="345941"/>
                  </a:lnTo>
                  <a:lnTo>
                    <a:pt x="1158478" y="317968"/>
                  </a:lnTo>
                  <a:lnTo>
                    <a:pt x="1150294" y="300449"/>
                  </a:lnTo>
                  <a:lnTo>
                    <a:pt x="1132532" y="285233"/>
                  </a:lnTo>
                  <a:lnTo>
                    <a:pt x="1107272" y="264170"/>
                  </a:lnTo>
                  <a:close/>
                </a:path>
              </a:pathLst>
            </a:custGeom>
            <a:ln w="187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30897" y="4084328"/>
              <a:ext cx="443230" cy="622935"/>
            </a:xfrm>
            <a:custGeom>
              <a:avLst/>
              <a:gdLst/>
              <a:ahLst/>
              <a:cxnLst/>
              <a:rect l="l" t="t" r="r" b="b"/>
              <a:pathLst>
                <a:path w="443229" h="622935">
                  <a:moveTo>
                    <a:pt x="239831" y="622752"/>
                  </a:moveTo>
                  <a:lnTo>
                    <a:pt x="205802" y="594787"/>
                  </a:lnTo>
                  <a:lnTo>
                    <a:pt x="170770" y="561825"/>
                  </a:lnTo>
                  <a:lnTo>
                    <a:pt x="135956" y="524569"/>
                  </a:lnTo>
                  <a:lnTo>
                    <a:pt x="102580" y="483720"/>
                  </a:lnTo>
                  <a:lnTo>
                    <a:pt x="71864" y="439979"/>
                  </a:lnTo>
                  <a:lnTo>
                    <a:pt x="45027" y="394048"/>
                  </a:lnTo>
                  <a:lnTo>
                    <a:pt x="23290" y="346629"/>
                  </a:lnTo>
                  <a:lnTo>
                    <a:pt x="7874" y="298424"/>
                  </a:lnTo>
                  <a:lnTo>
                    <a:pt x="0" y="250133"/>
                  </a:lnTo>
                  <a:lnTo>
                    <a:pt x="886" y="202459"/>
                  </a:lnTo>
                  <a:lnTo>
                    <a:pt x="10516" y="159353"/>
                  </a:lnTo>
                  <a:lnTo>
                    <a:pt x="27906" y="120118"/>
                  </a:lnTo>
                  <a:lnTo>
                    <a:pt x="51979" y="85361"/>
                  </a:lnTo>
                  <a:lnTo>
                    <a:pt x="81662" y="55689"/>
                  </a:lnTo>
                  <a:lnTo>
                    <a:pt x="115880" y="31710"/>
                  </a:lnTo>
                  <a:lnTo>
                    <a:pt x="153558" y="14030"/>
                  </a:lnTo>
                  <a:lnTo>
                    <a:pt x="193620" y="3258"/>
                  </a:lnTo>
                  <a:lnTo>
                    <a:pt x="234993" y="0"/>
                  </a:lnTo>
                  <a:lnTo>
                    <a:pt x="276601" y="4863"/>
                  </a:lnTo>
                  <a:lnTo>
                    <a:pt x="317369" y="18455"/>
                  </a:lnTo>
                  <a:lnTo>
                    <a:pt x="356222" y="41382"/>
                  </a:lnTo>
                  <a:lnTo>
                    <a:pt x="389792" y="71991"/>
                  </a:lnTo>
                  <a:lnTo>
                    <a:pt x="414544" y="106766"/>
                  </a:lnTo>
                  <a:lnTo>
                    <a:pt x="431151" y="145016"/>
                  </a:lnTo>
                  <a:lnTo>
                    <a:pt x="440285" y="186047"/>
                  </a:lnTo>
                  <a:lnTo>
                    <a:pt x="442618" y="229166"/>
                  </a:lnTo>
                  <a:lnTo>
                    <a:pt x="438822" y="273680"/>
                  </a:lnTo>
                  <a:lnTo>
                    <a:pt x="429571" y="318897"/>
                  </a:lnTo>
                  <a:lnTo>
                    <a:pt x="415536" y="364123"/>
                  </a:lnTo>
                  <a:lnTo>
                    <a:pt x="397390" y="408665"/>
                  </a:lnTo>
                  <a:lnTo>
                    <a:pt x="375806" y="451830"/>
                  </a:lnTo>
                  <a:lnTo>
                    <a:pt x="351454" y="492926"/>
                  </a:lnTo>
                  <a:lnTo>
                    <a:pt x="325009" y="531259"/>
                  </a:lnTo>
                  <a:lnTo>
                    <a:pt x="297142" y="566136"/>
                  </a:lnTo>
                  <a:lnTo>
                    <a:pt x="268525" y="596865"/>
                  </a:lnTo>
                  <a:lnTo>
                    <a:pt x="239831" y="622752"/>
                  </a:lnTo>
                  <a:close/>
                </a:path>
              </a:pathLst>
            </a:custGeom>
            <a:solidFill>
              <a:srgbClr val="F189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30207" y="4258055"/>
              <a:ext cx="76835" cy="248285"/>
            </a:xfrm>
            <a:custGeom>
              <a:avLst/>
              <a:gdLst/>
              <a:ahLst/>
              <a:cxnLst/>
              <a:rect l="l" t="t" r="r" b="b"/>
              <a:pathLst>
                <a:path w="76835" h="248285">
                  <a:moveTo>
                    <a:pt x="1943" y="45148"/>
                  </a:moveTo>
                  <a:lnTo>
                    <a:pt x="1104" y="45186"/>
                  </a:lnTo>
                  <a:lnTo>
                    <a:pt x="673" y="45313"/>
                  </a:lnTo>
                  <a:lnTo>
                    <a:pt x="609" y="45885"/>
                  </a:lnTo>
                  <a:lnTo>
                    <a:pt x="190" y="46951"/>
                  </a:lnTo>
                  <a:lnTo>
                    <a:pt x="165" y="48437"/>
                  </a:lnTo>
                  <a:lnTo>
                    <a:pt x="419" y="47904"/>
                  </a:lnTo>
                  <a:lnTo>
                    <a:pt x="762" y="47421"/>
                  </a:lnTo>
                  <a:lnTo>
                    <a:pt x="1244" y="47104"/>
                  </a:lnTo>
                  <a:lnTo>
                    <a:pt x="1346" y="46405"/>
                  </a:lnTo>
                  <a:lnTo>
                    <a:pt x="1587" y="45745"/>
                  </a:lnTo>
                  <a:lnTo>
                    <a:pt x="1943" y="45148"/>
                  </a:lnTo>
                  <a:close/>
                </a:path>
                <a:path w="76835" h="248285">
                  <a:moveTo>
                    <a:pt x="4330" y="15417"/>
                  </a:moveTo>
                  <a:lnTo>
                    <a:pt x="4305" y="15138"/>
                  </a:lnTo>
                  <a:lnTo>
                    <a:pt x="4114" y="14605"/>
                  </a:lnTo>
                  <a:lnTo>
                    <a:pt x="3822" y="14198"/>
                  </a:lnTo>
                  <a:lnTo>
                    <a:pt x="3594" y="15468"/>
                  </a:lnTo>
                  <a:lnTo>
                    <a:pt x="4076" y="15608"/>
                  </a:lnTo>
                  <a:lnTo>
                    <a:pt x="4318" y="15697"/>
                  </a:lnTo>
                  <a:lnTo>
                    <a:pt x="4330" y="15417"/>
                  </a:lnTo>
                  <a:close/>
                </a:path>
                <a:path w="76835" h="248285">
                  <a:moveTo>
                    <a:pt x="6223" y="107022"/>
                  </a:moveTo>
                  <a:lnTo>
                    <a:pt x="5676" y="106337"/>
                  </a:lnTo>
                  <a:lnTo>
                    <a:pt x="5245" y="105549"/>
                  </a:lnTo>
                  <a:lnTo>
                    <a:pt x="5080" y="104622"/>
                  </a:lnTo>
                  <a:lnTo>
                    <a:pt x="4775" y="104457"/>
                  </a:lnTo>
                  <a:lnTo>
                    <a:pt x="5092" y="104025"/>
                  </a:lnTo>
                  <a:lnTo>
                    <a:pt x="5067" y="102844"/>
                  </a:lnTo>
                  <a:lnTo>
                    <a:pt x="5207" y="102235"/>
                  </a:lnTo>
                  <a:lnTo>
                    <a:pt x="4953" y="101498"/>
                  </a:lnTo>
                  <a:lnTo>
                    <a:pt x="4381" y="101015"/>
                  </a:lnTo>
                  <a:lnTo>
                    <a:pt x="3708" y="100787"/>
                  </a:lnTo>
                  <a:lnTo>
                    <a:pt x="4381" y="104851"/>
                  </a:lnTo>
                  <a:lnTo>
                    <a:pt x="5143" y="108673"/>
                  </a:lnTo>
                  <a:lnTo>
                    <a:pt x="5740" y="108318"/>
                  </a:lnTo>
                  <a:lnTo>
                    <a:pt x="6121" y="107721"/>
                  </a:lnTo>
                  <a:lnTo>
                    <a:pt x="6223" y="107022"/>
                  </a:lnTo>
                  <a:close/>
                </a:path>
                <a:path w="76835" h="248285">
                  <a:moveTo>
                    <a:pt x="6667" y="53225"/>
                  </a:moveTo>
                  <a:lnTo>
                    <a:pt x="5880" y="53238"/>
                  </a:lnTo>
                  <a:lnTo>
                    <a:pt x="5130" y="53111"/>
                  </a:lnTo>
                  <a:lnTo>
                    <a:pt x="4432" y="52806"/>
                  </a:lnTo>
                  <a:lnTo>
                    <a:pt x="3962" y="53047"/>
                  </a:lnTo>
                  <a:lnTo>
                    <a:pt x="2146" y="53390"/>
                  </a:lnTo>
                  <a:lnTo>
                    <a:pt x="685" y="52501"/>
                  </a:lnTo>
                  <a:lnTo>
                    <a:pt x="101" y="51092"/>
                  </a:lnTo>
                  <a:lnTo>
                    <a:pt x="0" y="55422"/>
                  </a:lnTo>
                  <a:lnTo>
                    <a:pt x="1181" y="55930"/>
                  </a:lnTo>
                  <a:lnTo>
                    <a:pt x="2514" y="56057"/>
                  </a:lnTo>
                  <a:lnTo>
                    <a:pt x="5092" y="55181"/>
                  </a:lnTo>
                  <a:lnTo>
                    <a:pt x="6045" y="54292"/>
                  </a:lnTo>
                  <a:lnTo>
                    <a:pt x="6667" y="53225"/>
                  </a:lnTo>
                  <a:close/>
                </a:path>
                <a:path w="76835" h="248285">
                  <a:moveTo>
                    <a:pt x="10388" y="72821"/>
                  </a:moveTo>
                  <a:lnTo>
                    <a:pt x="9093" y="72097"/>
                  </a:lnTo>
                  <a:lnTo>
                    <a:pt x="7531" y="71856"/>
                  </a:lnTo>
                  <a:lnTo>
                    <a:pt x="3187" y="73329"/>
                  </a:lnTo>
                  <a:lnTo>
                    <a:pt x="1663" y="76403"/>
                  </a:lnTo>
                  <a:lnTo>
                    <a:pt x="3505" y="81826"/>
                  </a:lnTo>
                  <a:lnTo>
                    <a:pt x="6146" y="83210"/>
                  </a:lnTo>
                  <a:lnTo>
                    <a:pt x="8750" y="82727"/>
                  </a:lnTo>
                  <a:lnTo>
                    <a:pt x="7429" y="81953"/>
                  </a:lnTo>
                  <a:lnTo>
                    <a:pt x="6400" y="80670"/>
                  </a:lnTo>
                  <a:lnTo>
                    <a:pt x="5626" y="76136"/>
                  </a:lnTo>
                  <a:lnTo>
                    <a:pt x="7531" y="73406"/>
                  </a:lnTo>
                  <a:lnTo>
                    <a:pt x="10388" y="72821"/>
                  </a:lnTo>
                  <a:close/>
                </a:path>
                <a:path w="76835" h="248285">
                  <a:moveTo>
                    <a:pt x="11226" y="21297"/>
                  </a:moveTo>
                  <a:lnTo>
                    <a:pt x="10731" y="21221"/>
                  </a:lnTo>
                  <a:lnTo>
                    <a:pt x="10274" y="21069"/>
                  </a:lnTo>
                  <a:lnTo>
                    <a:pt x="9829" y="20853"/>
                  </a:lnTo>
                  <a:lnTo>
                    <a:pt x="9664" y="21310"/>
                  </a:lnTo>
                  <a:lnTo>
                    <a:pt x="9575" y="21805"/>
                  </a:lnTo>
                  <a:lnTo>
                    <a:pt x="9652" y="22377"/>
                  </a:lnTo>
                  <a:lnTo>
                    <a:pt x="10109" y="21932"/>
                  </a:lnTo>
                  <a:lnTo>
                    <a:pt x="10629" y="21551"/>
                  </a:lnTo>
                  <a:lnTo>
                    <a:pt x="11226" y="21297"/>
                  </a:lnTo>
                  <a:close/>
                </a:path>
                <a:path w="76835" h="248285">
                  <a:moveTo>
                    <a:pt x="12992" y="35991"/>
                  </a:moveTo>
                  <a:lnTo>
                    <a:pt x="12827" y="34569"/>
                  </a:lnTo>
                  <a:lnTo>
                    <a:pt x="12585" y="32473"/>
                  </a:lnTo>
                  <a:lnTo>
                    <a:pt x="9906" y="30340"/>
                  </a:lnTo>
                  <a:lnTo>
                    <a:pt x="2184" y="34556"/>
                  </a:lnTo>
                  <a:lnTo>
                    <a:pt x="2641" y="33477"/>
                  </a:lnTo>
                  <a:lnTo>
                    <a:pt x="3733" y="32346"/>
                  </a:lnTo>
                  <a:lnTo>
                    <a:pt x="3302" y="32410"/>
                  </a:lnTo>
                  <a:lnTo>
                    <a:pt x="1574" y="32994"/>
                  </a:lnTo>
                  <a:lnTo>
                    <a:pt x="647" y="34874"/>
                  </a:lnTo>
                  <a:lnTo>
                    <a:pt x="1498" y="37401"/>
                  </a:lnTo>
                  <a:lnTo>
                    <a:pt x="2070" y="37998"/>
                  </a:lnTo>
                  <a:lnTo>
                    <a:pt x="2730" y="38379"/>
                  </a:lnTo>
                  <a:lnTo>
                    <a:pt x="2933" y="38773"/>
                  </a:lnTo>
                  <a:lnTo>
                    <a:pt x="3454" y="39446"/>
                  </a:lnTo>
                  <a:lnTo>
                    <a:pt x="3340" y="39268"/>
                  </a:lnTo>
                  <a:lnTo>
                    <a:pt x="2755" y="37414"/>
                  </a:lnTo>
                  <a:lnTo>
                    <a:pt x="3721" y="35560"/>
                  </a:lnTo>
                  <a:lnTo>
                    <a:pt x="6819" y="34569"/>
                  </a:lnTo>
                  <a:lnTo>
                    <a:pt x="8229" y="35090"/>
                  </a:lnTo>
                  <a:lnTo>
                    <a:pt x="9055" y="36156"/>
                  </a:lnTo>
                  <a:lnTo>
                    <a:pt x="10439" y="35991"/>
                  </a:lnTo>
                  <a:lnTo>
                    <a:pt x="11734" y="36398"/>
                  </a:lnTo>
                  <a:lnTo>
                    <a:pt x="12788" y="37147"/>
                  </a:lnTo>
                  <a:lnTo>
                    <a:pt x="12992" y="35991"/>
                  </a:lnTo>
                  <a:close/>
                </a:path>
                <a:path w="76835" h="248285">
                  <a:moveTo>
                    <a:pt x="13652" y="3238"/>
                  </a:moveTo>
                  <a:lnTo>
                    <a:pt x="13411" y="2616"/>
                  </a:lnTo>
                  <a:lnTo>
                    <a:pt x="13246" y="1955"/>
                  </a:lnTo>
                  <a:lnTo>
                    <a:pt x="13246" y="812"/>
                  </a:lnTo>
                  <a:lnTo>
                    <a:pt x="13487" y="0"/>
                  </a:lnTo>
                  <a:lnTo>
                    <a:pt x="13258" y="203"/>
                  </a:lnTo>
                  <a:lnTo>
                    <a:pt x="13106" y="698"/>
                  </a:lnTo>
                  <a:lnTo>
                    <a:pt x="12827" y="1117"/>
                  </a:lnTo>
                  <a:lnTo>
                    <a:pt x="12484" y="1485"/>
                  </a:lnTo>
                  <a:lnTo>
                    <a:pt x="12395" y="1968"/>
                  </a:lnTo>
                  <a:lnTo>
                    <a:pt x="12471" y="2692"/>
                  </a:lnTo>
                  <a:lnTo>
                    <a:pt x="12700" y="3086"/>
                  </a:lnTo>
                  <a:lnTo>
                    <a:pt x="12966" y="3416"/>
                  </a:lnTo>
                  <a:lnTo>
                    <a:pt x="13474" y="3225"/>
                  </a:lnTo>
                  <a:lnTo>
                    <a:pt x="13652" y="3238"/>
                  </a:lnTo>
                  <a:close/>
                </a:path>
                <a:path w="76835" h="248285">
                  <a:moveTo>
                    <a:pt x="15240" y="111582"/>
                  </a:moveTo>
                  <a:lnTo>
                    <a:pt x="14808" y="111887"/>
                  </a:lnTo>
                  <a:lnTo>
                    <a:pt x="14490" y="112293"/>
                  </a:lnTo>
                  <a:lnTo>
                    <a:pt x="14249" y="112763"/>
                  </a:lnTo>
                  <a:lnTo>
                    <a:pt x="14439" y="113004"/>
                  </a:lnTo>
                  <a:lnTo>
                    <a:pt x="14732" y="113538"/>
                  </a:lnTo>
                  <a:lnTo>
                    <a:pt x="14693" y="112826"/>
                  </a:lnTo>
                  <a:lnTo>
                    <a:pt x="14859" y="112153"/>
                  </a:lnTo>
                  <a:lnTo>
                    <a:pt x="15240" y="111582"/>
                  </a:lnTo>
                  <a:close/>
                </a:path>
                <a:path w="76835" h="248285">
                  <a:moveTo>
                    <a:pt x="15875" y="84975"/>
                  </a:moveTo>
                  <a:lnTo>
                    <a:pt x="15278" y="85255"/>
                  </a:lnTo>
                  <a:lnTo>
                    <a:pt x="13512" y="85471"/>
                  </a:lnTo>
                  <a:lnTo>
                    <a:pt x="12204" y="84670"/>
                  </a:lnTo>
                  <a:lnTo>
                    <a:pt x="11607" y="83426"/>
                  </a:lnTo>
                  <a:lnTo>
                    <a:pt x="10375" y="83388"/>
                  </a:lnTo>
                  <a:lnTo>
                    <a:pt x="9817" y="83210"/>
                  </a:lnTo>
                  <a:lnTo>
                    <a:pt x="9766" y="83781"/>
                  </a:lnTo>
                  <a:lnTo>
                    <a:pt x="9969" y="85598"/>
                  </a:lnTo>
                  <a:lnTo>
                    <a:pt x="11620" y="86893"/>
                  </a:lnTo>
                  <a:lnTo>
                    <a:pt x="14516" y="86563"/>
                  </a:lnTo>
                  <a:lnTo>
                    <a:pt x="15379" y="85877"/>
                  </a:lnTo>
                  <a:lnTo>
                    <a:pt x="15875" y="84975"/>
                  </a:lnTo>
                  <a:close/>
                </a:path>
                <a:path w="76835" h="248285">
                  <a:moveTo>
                    <a:pt x="19786" y="19761"/>
                  </a:moveTo>
                  <a:lnTo>
                    <a:pt x="19761" y="19392"/>
                  </a:lnTo>
                  <a:lnTo>
                    <a:pt x="19278" y="17945"/>
                  </a:lnTo>
                  <a:lnTo>
                    <a:pt x="18376" y="17233"/>
                  </a:lnTo>
                  <a:lnTo>
                    <a:pt x="17348" y="16954"/>
                  </a:lnTo>
                  <a:lnTo>
                    <a:pt x="17119" y="18186"/>
                  </a:lnTo>
                  <a:lnTo>
                    <a:pt x="16497" y="19253"/>
                  </a:lnTo>
                  <a:lnTo>
                    <a:pt x="15582" y="20053"/>
                  </a:lnTo>
                  <a:lnTo>
                    <a:pt x="15125" y="20459"/>
                  </a:lnTo>
                  <a:lnTo>
                    <a:pt x="14617" y="20764"/>
                  </a:lnTo>
                  <a:lnTo>
                    <a:pt x="14046" y="20993"/>
                  </a:lnTo>
                  <a:lnTo>
                    <a:pt x="14363" y="21056"/>
                  </a:lnTo>
                  <a:lnTo>
                    <a:pt x="15049" y="20955"/>
                  </a:lnTo>
                  <a:lnTo>
                    <a:pt x="15697" y="21158"/>
                  </a:lnTo>
                  <a:lnTo>
                    <a:pt x="16205" y="21590"/>
                  </a:lnTo>
                  <a:lnTo>
                    <a:pt x="16611" y="22047"/>
                  </a:lnTo>
                  <a:lnTo>
                    <a:pt x="17386" y="22745"/>
                  </a:lnTo>
                  <a:lnTo>
                    <a:pt x="17678" y="23177"/>
                  </a:lnTo>
                  <a:lnTo>
                    <a:pt x="18859" y="22720"/>
                  </a:lnTo>
                  <a:lnTo>
                    <a:pt x="19608" y="21691"/>
                  </a:lnTo>
                  <a:lnTo>
                    <a:pt x="19786" y="19761"/>
                  </a:lnTo>
                  <a:close/>
                </a:path>
                <a:path w="76835" h="248285">
                  <a:moveTo>
                    <a:pt x="19824" y="116090"/>
                  </a:moveTo>
                  <a:lnTo>
                    <a:pt x="18999" y="116586"/>
                  </a:lnTo>
                  <a:lnTo>
                    <a:pt x="17221" y="116852"/>
                  </a:lnTo>
                  <a:lnTo>
                    <a:pt x="16040" y="116281"/>
                  </a:lnTo>
                  <a:lnTo>
                    <a:pt x="15328" y="115303"/>
                  </a:lnTo>
                  <a:lnTo>
                    <a:pt x="15405" y="115849"/>
                  </a:lnTo>
                  <a:lnTo>
                    <a:pt x="15303" y="116903"/>
                  </a:lnTo>
                  <a:lnTo>
                    <a:pt x="15938" y="117335"/>
                  </a:lnTo>
                  <a:lnTo>
                    <a:pt x="16687" y="117589"/>
                  </a:lnTo>
                  <a:lnTo>
                    <a:pt x="18491" y="117398"/>
                  </a:lnTo>
                  <a:lnTo>
                    <a:pt x="19304" y="116852"/>
                  </a:lnTo>
                  <a:lnTo>
                    <a:pt x="19824" y="116090"/>
                  </a:lnTo>
                  <a:close/>
                </a:path>
                <a:path w="76835" h="248285">
                  <a:moveTo>
                    <a:pt x="20358" y="129489"/>
                  </a:moveTo>
                  <a:lnTo>
                    <a:pt x="20320" y="129298"/>
                  </a:lnTo>
                  <a:lnTo>
                    <a:pt x="19405" y="130289"/>
                  </a:lnTo>
                  <a:lnTo>
                    <a:pt x="19431" y="130898"/>
                  </a:lnTo>
                  <a:lnTo>
                    <a:pt x="20358" y="129489"/>
                  </a:lnTo>
                  <a:close/>
                </a:path>
                <a:path w="76835" h="248285">
                  <a:moveTo>
                    <a:pt x="20967" y="99542"/>
                  </a:moveTo>
                  <a:lnTo>
                    <a:pt x="20751" y="97802"/>
                  </a:lnTo>
                  <a:lnTo>
                    <a:pt x="19812" y="96456"/>
                  </a:lnTo>
                  <a:lnTo>
                    <a:pt x="20307" y="97104"/>
                  </a:lnTo>
                  <a:lnTo>
                    <a:pt x="20701" y="96329"/>
                  </a:lnTo>
                  <a:lnTo>
                    <a:pt x="20802" y="95415"/>
                  </a:lnTo>
                  <a:lnTo>
                    <a:pt x="19913" y="92811"/>
                  </a:lnTo>
                  <a:lnTo>
                    <a:pt x="18034" y="91871"/>
                  </a:lnTo>
                  <a:lnTo>
                    <a:pt x="16954" y="92252"/>
                  </a:lnTo>
                  <a:lnTo>
                    <a:pt x="16954" y="96304"/>
                  </a:lnTo>
                  <a:lnTo>
                    <a:pt x="16090" y="97396"/>
                  </a:lnTo>
                  <a:lnTo>
                    <a:pt x="16103" y="97929"/>
                  </a:lnTo>
                  <a:lnTo>
                    <a:pt x="16078" y="97396"/>
                  </a:lnTo>
                  <a:lnTo>
                    <a:pt x="16954" y="96304"/>
                  </a:lnTo>
                  <a:lnTo>
                    <a:pt x="16954" y="92252"/>
                  </a:lnTo>
                  <a:lnTo>
                    <a:pt x="14579" y="93052"/>
                  </a:lnTo>
                  <a:lnTo>
                    <a:pt x="13665" y="94932"/>
                  </a:lnTo>
                  <a:lnTo>
                    <a:pt x="14566" y="97612"/>
                  </a:lnTo>
                  <a:lnTo>
                    <a:pt x="15290" y="98285"/>
                  </a:lnTo>
                  <a:lnTo>
                    <a:pt x="16116" y="98628"/>
                  </a:lnTo>
                  <a:lnTo>
                    <a:pt x="16129" y="98780"/>
                  </a:lnTo>
                  <a:lnTo>
                    <a:pt x="16281" y="100076"/>
                  </a:lnTo>
                  <a:lnTo>
                    <a:pt x="17449" y="101003"/>
                  </a:lnTo>
                  <a:lnTo>
                    <a:pt x="20040" y="100711"/>
                  </a:lnTo>
                  <a:lnTo>
                    <a:pt x="20967" y="99542"/>
                  </a:lnTo>
                  <a:close/>
                </a:path>
                <a:path w="76835" h="248285">
                  <a:moveTo>
                    <a:pt x="21018" y="133718"/>
                  </a:moveTo>
                  <a:lnTo>
                    <a:pt x="20142" y="133400"/>
                  </a:lnTo>
                  <a:lnTo>
                    <a:pt x="19507" y="132588"/>
                  </a:lnTo>
                  <a:lnTo>
                    <a:pt x="19431" y="130898"/>
                  </a:lnTo>
                  <a:lnTo>
                    <a:pt x="18745" y="131953"/>
                  </a:lnTo>
                  <a:lnTo>
                    <a:pt x="16268" y="132791"/>
                  </a:lnTo>
                  <a:lnTo>
                    <a:pt x="16103" y="133540"/>
                  </a:lnTo>
                  <a:lnTo>
                    <a:pt x="15659" y="134175"/>
                  </a:lnTo>
                  <a:lnTo>
                    <a:pt x="15074" y="134645"/>
                  </a:lnTo>
                  <a:lnTo>
                    <a:pt x="15963" y="135597"/>
                  </a:lnTo>
                  <a:lnTo>
                    <a:pt x="17132" y="136182"/>
                  </a:lnTo>
                  <a:lnTo>
                    <a:pt x="18478" y="136296"/>
                  </a:lnTo>
                  <a:lnTo>
                    <a:pt x="18732" y="135026"/>
                  </a:lnTo>
                  <a:lnTo>
                    <a:pt x="19697" y="133997"/>
                  </a:lnTo>
                  <a:lnTo>
                    <a:pt x="21018" y="133718"/>
                  </a:lnTo>
                  <a:close/>
                </a:path>
                <a:path w="76835" h="248285">
                  <a:moveTo>
                    <a:pt x="21831" y="157848"/>
                  </a:moveTo>
                  <a:lnTo>
                    <a:pt x="21513" y="154876"/>
                  </a:lnTo>
                  <a:lnTo>
                    <a:pt x="21043" y="154012"/>
                  </a:lnTo>
                  <a:lnTo>
                    <a:pt x="20459" y="153238"/>
                  </a:lnTo>
                  <a:lnTo>
                    <a:pt x="19850" y="152958"/>
                  </a:lnTo>
                  <a:lnTo>
                    <a:pt x="19367" y="152501"/>
                  </a:lnTo>
                  <a:lnTo>
                    <a:pt x="19011" y="151930"/>
                  </a:lnTo>
                  <a:lnTo>
                    <a:pt x="18288" y="151485"/>
                  </a:lnTo>
                  <a:lnTo>
                    <a:pt x="17475" y="151231"/>
                  </a:lnTo>
                  <a:lnTo>
                    <a:pt x="16586" y="151168"/>
                  </a:lnTo>
                  <a:lnTo>
                    <a:pt x="16459" y="151955"/>
                  </a:lnTo>
                  <a:lnTo>
                    <a:pt x="19469" y="160705"/>
                  </a:lnTo>
                  <a:lnTo>
                    <a:pt x="20916" y="159600"/>
                  </a:lnTo>
                  <a:lnTo>
                    <a:pt x="21831" y="157848"/>
                  </a:lnTo>
                  <a:close/>
                </a:path>
                <a:path w="76835" h="248285">
                  <a:moveTo>
                    <a:pt x="24422" y="131953"/>
                  </a:moveTo>
                  <a:lnTo>
                    <a:pt x="19469" y="125730"/>
                  </a:lnTo>
                  <a:lnTo>
                    <a:pt x="19621" y="126085"/>
                  </a:lnTo>
                  <a:lnTo>
                    <a:pt x="19824" y="126428"/>
                  </a:lnTo>
                  <a:lnTo>
                    <a:pt x="20320" y="129298"/>
                  </a:lnTo>
                  <a:lnTo>
                    <a:pt x="23025" y="129095"/>
                  </a:lnTo>
                  <a:lnTo>
                    <a:pt x="24117" y="130111"/>
                  </a:lnTo>
                  <a:lnTo>
                    <a:pt x="24142" y="132588"/>
                  </a:lnTo>
                  <a:lnTo>
                    <a:pt x="23495" y="133400"/>
                  </a:lnTo>
                  <a:lnTo>
                    <a:pt x="22491" y="133718"/>
                  </a:lnTo>
                  <a:lnTo>
                    <a:pt x="22796" y="133794"/>
                  </a:lnTo>
                  <a:lnTo>
                    <a:pt x="23329" y="134112"/>
                  </a:lnTo>
                  <a:lnTo>
                    <a:pt x="24053" y="133070"/>
                  </a:lnTo>
                  <a:lnTo>
                    <a:pt x="24422" y="131953"/>
                  </a:lnTo>
                  <a:close/>
                </a:path>
                <a:path w="76835" h="248285">
                  <a:moveTo>
                    <a:pt x="27076" y="37465"/>
                  </a:moveTo>
                  <a:lnTo>
                    <a:pt x="26365" y="37934"/>
                  </a:lnTo>
                  <a:lnTo>
                    <a:pt x="25146" y="38277"/>
                  </a:lnTo>
                  <a:lnTo>
                    <a:pt x="24384" y="38290"/>
                  </a:lnTo>
                  <a:lnTo>
                    <a:pt x="23634" y="38163"/>
                  </a:lnTo>
                  <a:lnTo>
                    <a:pt x="22059" y="38404"/>
                  </a:lnTo>
                  <a:lnTo>
                    <a:pt x="20497" y="37528"/>
                  </a:lnTo>
                  <a:lnTo>
                    <a:pt x="19989" y="35750"/>
                  </a:lnTo>
                  <a:lnTo>
                    <a:pt x="19405" y="34861"/>
                  </a:lnTo>
                  <a:lnTo>
                    <a:pt x="18973" y="33350"/>
                  </a:lnTo>
                  <a:lnTo>
                    <a:pt x="19075" y="32385"/>
                  </a:lnTo>
                  <a:lnTo>
                    <a:pt x="19316" y="31483"/>
                  </a:lnTo>
                  <a:lnTo>
                    <a:pt x="17119" y="32740"/>
                  </a:lnTo>
                  <a:lnTo>
                    <a:pt x="15976" y="35344"/>
                  </a:lnTo>
                  <a:lnTo>
                    <a:pt x="17792" y="40678"/>
                  </a:lnTo>
                  <a:lnTo>
                    <a:pt x="20853" y="42189"/>
                  </a:lnTo>
                  <a:lnTo>
                    <a:pt x="25463" y="40627"/>
                  </a:lnTo>
                  <a:lnTo>
                    <a:pt x="26619" y="39154"/>
                  </a:lnTo>
                  <a:lnTo>
                    <a:pt x="27076" y="37465"/>
                  </a:lnTo>
                  <a:close/>
                </a:path>
                <a:path w="76835" h="248285">
                  <a:moveTo>
                    <a:pt x="29679" y="82423"/>
                  </a:moveTo>
                  <a:lnTo>
                    <a:pt x="29133" y="82334"/>
                  </a:lnTo>
                  <a:lnTo>
                    <a:pt x="28663" y="82054"/>
                  </a:lnTo>
                  <a:lnTo>
                    <a:pt x="28308" y="81648"/>
                  </a:lnTo>
                  <a:lnTo>
                    <a:pt x="27851" y="82321"/>
                  </a:lnTo>
                  <a:lnTo>
                    <a:pt x="27520" y="83070"/>
                  </a:lnTo>
                  <a:lnTo>
                    <a:pt x="27406" y="83883"/>
                  </a:lnTo>
                  <a:lnTo>
                    <a:pt x="28003" y="83210"/>
                  </a:lnTo>
                  <a:lnTo>
                    <a:pt x="28778" y="82727"/>
                  </a:lnTo>
                  <a:lnTo>
                    <a:pt x="29679" y="82423"/>
                  </a:lnTo>
                  <a:close/>
                </a:path>
                <a:path w="76835" h="248285">
                  <a:moveTo>
                    <a:pt x="30187" y="105803"/>
                  </a:moveTo>
                  <a:lnTo>
                    <a:pt x="29641" y="105752"/>
                  </a:lnTo>
                  <a:lnTo>
                    <a:pt x="28575" y="105854"/>
                  </a:lnTo>
                  <a:lnTo>
                    <a:pt x="28206" y="106248"/>
                  </a:lnTo>
                  <a:lnTo>
                    <a:pt x="28206" y="108851"/>
                  </a:lnTo>
                  <a:lnTo>
                    <a:pt x="27863" y="108051"/>
                  </a:lnTo>
                  <a:lnTo>
                    <a:pt x="28206" y="108851"/>
                  </a:lnTo>
                  <a:lnTo>
                    <a:pt x="28206" y="106248"/>
                  </a:lnTo>
                  <a:lnTo>
                    <a:pt x="27800" y="106667"/>
                  </a:lnTo>
                  <a:lnTo>
                    <a:pt x="27609" y="107670"/>
                  </a:lnTo>
                  <a:lnTo>
                    <a:pt x="27000" y="106972"/>
                  </a:lnTo>
                  <a:lnTo>
                    <a:pt x="26009" y="106680"/>
                  </a:lnTo>
                  <a:lnTo>
                    <a:pt x="23850" y="107403"/>
                  </a:lnTo>
                  <a:lnTo>
                    <a:pt x="23202" y="108750"/>
                  </a:lnTo>
                  <a:lnTo>
                    <a:pt x="24041" y="111226"/>
                  </a:lnTo>
                  <a:lnTo>
                    <a:pt x="25374" y="111887"/>
                  </a:lnTo>
                  <a:lnTo>
                    <a:pt x="27457" y="111175"/>
                  </a:lnTo>
                  <a:lnTo>
                    <a:pt x="28003" y="110439"/>
                  </a:lnTo>
                  <a:lnTo>
                    <a:pt x="28143" y="109613"/>
                  </a:lnTo>
                  <a:lnTo>
                    <a:pt x="28613" y="110045"/>
                  </a:lnTo>
                  <a:lnTo>
                    <a:pt x="28905" y="110197"/>
                  </a:lnTo>
                  <a:lnTo>
                    <a:pt x="28625" y="108546"/>
                  </a:lnTo>
                  <a:lnTo>
                    <a:pt x="29184" y="106984"/>
                  </a:lnTo>
                  <a:lnTo>
                    <a:pt x="30187" y="105803"/>
                  </a:lnTo>
                  <a:close/>
                </a:path>
                <a:path w="76835" h="248285">
                  <a:moveTo>
                    <a:pt x="30213" y="61633"/>
                  </a:moveTo>
                  <a:lnTo>
                    <a:pt x="28219" y="61302"/>
                  </a:lnTo>
                  <a:lnTo>
                    <a:pt x="26479" y="59893"/>
                  </a:lnTo>
                  <a:lnTo>
                    <a:pt x="25806" y="57467"/>
                  </a:lnTo>
                  <a:lnTo>
                    <a:pt x="25819" y="56794"/>
                  </a:lnTo>
                  <a:lnTo>
                    <a:pt x="25412" y="56667"/>
                  </a:lnTo>
                  <a:lnTo>
                    <a:pt x="24688" y="56210"/>
                  </a:lnTo>
                  <a:lnTo>
                    <a:pt x="23634" y="56235"/>
                  </a:lnTo>
                  <a:lnTo>
                    <a:pt x="21818" y="56845"/>
                  </a:lnTo>
                  <a:lnTo>
                    <a:pt x="20840" y="57759"/>
                  </a:lnTo>
                  <a:lnTo>
                    <a:pt x="20205" y="58864"/>
                  </a:lnTo>
                  <a:lnTo>
                    <a:pt x="20726" y="59334"/>
                  </a:lnTo>
                  <a:lnTo>
                    <a:pt x="21145" y="59931"/>
                  </a:lnTo>
                  <a:lnTo>
                    <a:pt x="21513" y="61912"/>
                  </a:lnTo>
                  <a:lnTo>
                    <a:pt x="20980" y="63106"/>
                  </a:lnTo>
                  <a:lnTo>
                    <a:pt x="20066" y="63842"/>
                  </a:lnTo>
                  <a:lnTo>
                    <a:pt x="21221" y="66268"/>
                  </a:lnTo>
                  <a:lnTo>
                    <a:pt x="23977" y="67551"/>
                  </a:lnTo>
                  <a:lnTo>
                    <a:pt x="26720" y="66624"/>
                  </a:lnTo>
                  <a:lnTo>
                    <a:pt x="26936" y="66471"/>
                  </a:lnTo>
                  <a:lnTo>
                    <a:pt x="27203" y="65646"/>
                  </a:lnTo>
                  <a:lnTo>
                    <a:pt x="27495" y="65328"/>
                  </a:lnTo>
                  <a:lnTo>
                    <a:pt x="27660" y="63931"/>
                  </a:lnTo>
                  <a:lnTo>
                    <a:pt x="28676" y="62788"/>
                  </a:lnTo>
                  <a:lnTo>
                    <a:pt x="30086" y="62522"/>
                  </a:lnTo>
                  <a:lnTo>
                    <a:pt x="30213" y="61633"/>
                  </a:lnTo>
                  <a:close/>
                </a:path>
                <a:path w="76835" h="248285">
                  <a:moveTo>
                    <a:pt x="31483" y="10337"/>
                  </a:moveTo>
                  <a:lnTo>
                    <a:pt x="31127" y="7353"/>
                  </a:lnTo>
                  <a:lnTo>
                    <a:pt x="29705" y="6159"/>
                  </a:lnTo>
                  <a:lnTo>
                    <a:pt x="28067" y="6146"/>
                  </a:lnTo>
                  <a:lnTo>
                    <a:pt x="28384" y="7658"/>
                  </a:lnTo>
                  <a:lnTo>
                    <a:pt x="28041" y="9144"/>
                  </a:lnTo>
                  <a:lnTo>
                    <a:pt x="27203" y="10337"/>
                  </a:lnTo>
                  <a:lnTo>
                    <a:pt x="27470" y="10934"/>
                  </a:lnTo>
                  <a:lnTo>
                    <a:pt x="27571" y="11747"/>
                  </a:lnTo>
                  <a:lnTo>
                    <a:pt x="27406" y="12611"/>
                  </a:lnTo>
                  <a:lnTo>
                    <a:pt x="27305" y="12954"/>
                  </a:lnTo>
                  <a:lnTo>
                    <a:pt x="26924" y="13550"/>
                  </a:lnTo>
                  <a:lnTo>
                    <a:pt x="27381" y="13690"/>
                  </a:lnTo>
                  <a:lnTo>
                    <a:pt x="27863" y="13741"/>
                  </a:lnTo>
                  <a:lnTo>
                    <a:pt x="29044" y="13335"/>
                  </a:lnTo>
                  <a:lnTo>
                    <a:pt x="29514" y="12814"/>
                  </a:lnTo>
                  <a:lnTo>
                    <a:pt x="29768" y="12204"/>
                  </a:lnTo>
                  <a:lnTo>
                    <a:pt x="29362" y="12446"/>
                  </a:lnTo>
                  <a:lnTo>
                    <a:pt x="28917" y="12636"/>
                  </a:lnTo>
                  <a:lnTo>
                    <a:pt x="30822" y="11544"/>
                  </a:lnTo>
                  <a:lnTo>
                    <a:pt x="31483" y="10337"/>
                  </a:lnTo>
                  <a:close/>
                </a:path>
                <a:path w="76835" h="248285">
                  <a:moveTo>
                    <a:pt x="31788" y="123596"/>
                  </a:moveTo>
                  <a:lnTo>
                    <a:pt x="31140" y="123469"/>
                  </a:lnTo>
                  <a:lnTo>
                    <a:pt x="29070" y="123698"/>
                  </a:lnTo>
                  <a:lnTo>
                    <a:pt x="27825" y="125196"/>
                  </a:lnTo>
                  <a:lnTo>
                    <a:pt x="27952" y="126873"/>
                  </a:lnTo>
                  <a:lnTo>
                    <a:pt x="28473" y="126784"/>
                  </a:lnTo>
                  <a:lnTo>
                    <a:pt x="28956" y="126898"/>
                  </a:lnTo>
                  <a:lnTo>
                    <a:pt x="29387" y="127114"/>
                  </a:lnTo>
                  <a:lnTo>
                    <a:pt x="29222" y="125501"/>
                  </a:lnTo>
                  <a:lnTo>
                    <a:pt x="30226" y="124028"/>
                  </a:lnTo>
                  <a:lnTo>
                    <a:pt x="31788" y="123596"/>
                  </a:lnTo>
                  <a:close/>
                </a:path>
                <a:path w="76835" h="248285">
                  <a:moveTo>
                    <a:pt x="31813" y="21145"/>
                  </a:moveTo>
                  <a:lnTo>
                    <a:pt x="31051" y="20866"/>
                  </a:lnTo>
                  <a:lnTo>
                    <a:pt x="30226" y="20701"/>
                  </a:lnTo>
                  <a:lnTo>
                    <a:pt x="26390" y="21145"/>
                  </a:lnTo>
                  <a:lnTo>
                    <a:pt x="24269" y="23837"/>
                  </a:lnTo>
                  <a:lnTo>
                    <a:pt x="24638" y="27051"/>
                  </a:lnTo>
                  <a:lnTo>
                    <a:pt x="24828" y="27482"/>
                  </a:lnTo>
                  <a:lnTo>
                    <a:pt x="25361" y="27520"/>
                  </a:lnTo>
                  <a:lnTo>
                    <a:pt x="26339" y="27863"/>
                  </a:lnTo>
                  <a:lnTo>
                    <a:pt x="26123" y="27368"/>
                  </a:lnTo>
                  <a:lnTo>
                    <a:pt x="25730" y="24117"/>
                  </a:lnTo>
                  <a:lnTo>
                    <a:pt x="27838" y="21424"/>
                  </a:lnTo>
                  <a:lnTo>
                    <a:pt x="31153" y="21018"/>
                  </a:lnTo>
                  <a:lnTo>
                    <a:pt x="31813" y="21145"/>
                  </a:lnTo>
                  <a:close/>
                </a:path>
                <a:path w="76835" h="248285">
                  <a:moveTo>
                    <a:pt x="31889" y="129971"/>
                  </a:moveTo>
                  <a:lnTo>
                    <a:pt x="31457" y="129870"/>
                  </a:lnTo>
                  <a:lnTo>
                    <a:pt x="31051" y="129667"/>
                  </a:lnTo>
                  <a:lnTo>
                    <a:pt x="30695" y="129400"/>
                  </a:lnTo>
                  <a:lnTo>
                    <a:pt x="30632" y="129819"/>
                  </a:lnTo>
                  <a:lnTo>
                    <a:pt x="30556" y="130009"/>
                  </a:lnTo>
                  <a:lnTo>
                    <a:pt x="31165" y="130136"/>
                  </a:lnTo>
                  <a:lnTo>
                    <a:pt x="31648" y="130086"/>
                  </a:lnTo>
                  <a:lnTo>
                    <a:pt x="31889" y="129971"/>
                  </a:lnTo>
                  <a:close/>
                </a:path>
                <a:path w="76835" h="248285">
                  <a:moveTo>
                    <a:pt x="32423" y="31711"/>
                  </a:moveTo>
                  <a:lnTo>
                    <a:pt x="32207" y="31813"/>
                  </a:lnTo>
                  <a:lnTo>
                    <a:pt x="31610" y="31877"/>
                  </a:lnTo>
                  <a:lnTo>
                    <a:pt x="31165" y="31775"/>
                  </a:lnTo>
                  <a:lnTo>
                    <a:pt x="30708" y="31711"/>
                  </a:lnTo>
                  <a:lnTo>
                    <a:pt x="31026" y="32004"/>
                  </a:lnTo>
                  <a:lnTo>
                    <a:pt x="31394" y="32219"/>
                  </a:lnTo>
                  <a:lnTo>
                    <a:pt x="31800" y="32385"/>
                  </a:lnTo>
                  <a:lnTo>
                    <a:pt x="32194" y="31915"/>
                  </a:lnTo>
                  <a:lnTo>
                    <a:pt x="32423" y="31711"/>
                  </a:lnTo>
                  <a:close/>
                </a:path>
                <a:path w="76835" h="248285">
                  <a:moveTo>
                    <a:pt x="36195" y="29438"/>
                  </a:moveTo>
                  <a:lnTo>
                    <a:pt x="36131" y="28943"/>
                  </a:lnTo>
                  <a:lnTo>
                    <a:pt x="35801" y="29578"/>
                  </a:lnTo>
                  <a:lnTo>
                    <a:pt x="35369" y="30111"/>
                  </a:lnTo>
                  <a:lnTo>
                    <a:pt x="34810" y="30568"/>
                  </a:lnTo>
                  <a:lnTo>
                    <a:pt x="35166" y="30480"/>
                  </a:lnTo>
                  <a:lnTo>
                    <a:pt x="35509" y="30340"/>
                  </a:lnTo>
                  <a:lnTo>
                    <a:pt x="35941" y="30340"/>
                  </a:lnTo>
                  <a:lnTo>
                    <a:pt x="36144" y="29895"/>
                  </a:lnTo>
                  <a:lnTo>
                    <a:pt x="36195" y="29438"/>
                  </a:lnTo>
                  <a:close/>
                </a:path>
                <a:path w="76835" h="248285">
                  <a:moveTo>
                    <a:pt x="36410" y="85204"/>
                  </a:moveTo>
                  <a:lnTo>
                    <a:pt x="36182" y="83896"/>
                  </a:lnTo>
                  <a:lnTo>
                    <a:pt x="36334" y="85102"/>
                  </a:lnTo>
                  <a:close/>
                </a:path>
                <a:path w="76835" h="248285">
                  <a:moveTo>
                    <a:pt x="36918" y="81394"/>
                  </a:moveTo>
                  <a:lnTo>
                    <a:pt x="36233" y="80492"/>
                  </a:lnTo>
                  <a:lnTo>
                    <a:pt x="35293" y="79895"/>
                  </a:lnTo>
                  <a:lnTo>
                    <a:pt x="34226" y="79578"/>
                  </a:lnTo>
                  <a:lnTo>
                    <a:pt x="33693" y="80149"/>
                  </a:lnTo>
                  <a:lnTo>
                    <a:pt x="33032" y="80568"/>
                  </a:lnTo>
                  <a:lnTo>
                    <a:pt x="32283" y="80873"/>
                  </a:lnTo>
                  <a:lnTo>
                    <a:pt x="32118" y="81394"/>
                  </a:lnTo>
                  <a:lnTo>
                    <a:pt x="31737" y="81876"/>
                  </a:lnTo>
                  <a:lnTo>
                    <a:pt x="31254" y="82169"/>
                  </a:lnTo>
                  <a:lnTo>
                    <a:pt x="33858" y="82130"/>
                  </a:lnTo>
                  <a:lnTo>
                    <a:pt x="36093" y="83832"/>
                  </a:lnTo>
                  <a:lnTo>
                    <a:pt x="35953" y="83096"/>
                  </a:lnTo>
                  <a:lnTo>
                    <a:pt x="36296" y="82130"/>
                  </a:lnTo>
                  <a:lnTo>
                    <a:pt x="36918" y="81394"/>
                  </a:lnTo>
                  <a:close/>
                </a:path>
                <a:path w="76835" h="248285">
                  <a:moveTo>
                    <a:pt x="37731" y="86334"/>
                  </a:moveTo>
                  <a:lnTo>
                    <a:pt x="36944" y="85864"/>
                  </a:lnTo>
                  <a:lnTo>
                    <a:pt x="36410" y="85204"/>
                  </a:lnTo>
                  <a:lnTo>
                    <a:pt x="36741" y="87071"/>
                  </a:lnTo>
                  <a:lnTo>
                    <a:pt x="36601" y="88290"/>
                  </a:lnTo>
                  <a:lnTo>
                    <a:pt x="37122" y="87718"/>
                  </a:lnTo>
                  <a:lnTo>
                    <a:pt x="37490" y="87071"/>
                  </a:lnTo>
                  <a:lnTo>
                    <a:pt x="37731" y="86334"/>
                  </a:lnTo>
                  <a:close/>
                </a:path>
                <a:path w="76835" h="248285">
                  <a:moveTo>
                    <a:pt x="38595" y="196367"/>
                  </a:moveTo>
                  <a:lnTo>
                    <a:pt x="38315" y="193776"/>
                  </a:lnTo>
                  <a:lnTo>
                    <a:pt x="37160" y="192836"/>
                  </a:lnTo>
                  <a:lnTo>
                    <a:pt x="35356" y="193040"/>
                  </a:lnTo>
                  <a:lnTo>
                    <a:pt x="34925" y="193281"/>
                  </a:lnTo>
                  <a:lnTo>
                    <a:pt x="34569" y="193598"/>
                  </a:lnTo>
                  <a:lnTo>
                    <a:pt x="34099" y="192849"/>
                  </a:lnTo>
                  <a:lnTo>
                    <a:pt x="33261" y="192379"/>
                  </a:lnTo>
                  <a:lnTo>
                    <a:pt x="32283" y="192493"/>
                  </a:lnTo>
                  <a:lnTo>
                    <a:pt x="32385" y="192849"/>
                  </a:lnTo>
                  <a:lnTo>
                    <a:pt x="34086" y="196596"/>
                  </a:lnTo>
                  <a:lnTo>
                    <a:pt x="33947" y="196265"/>
                  </a:lnTo>
                  <a:lnTo>
                    <a:pt x="33807" y="195948"/>
                  </a:lnTo>
                  <a:lnTo>
                    <a:pt x="34594" y="197307"/>
                  </a:lnTo>
                  <a:lnTo>
                    <a:pt x="35433" y="197777"/>
                  </a:lnTo>
                  <a:lnTo>
                    <a:pt x="37655" y="197535"/>
                  </a:lnTo>
                  <a:lnTo>
                    <a:pt x="38595" y="196367"/>
                  </a:lnTo>
                  <a:close/>
                </a:path>
                <a:path w="76835" h="248285">
                  <a:moveTo>
                    <a:pt x="40411" y="182397"/>
                  </a:moveTo>
                  <a:lnTo>
                    <a:pt x="40132" y="179768"/>
                  </a:lnTo>
                  <a:lnTo>
                    <a:pt x="39738" y="179095"/>
                  </a:lnTo>
                  <a:lnTo>
                    <a:pt x="39192" y="178574"/>
                  </a:lnTo>
                  <a:lnTo>
                    <a:pt x="38506" y="178460"/>
                  </a:lnTo>
                  <a:lnTo>
                    <a:pt x="37871" y="178181"/>
                  </a:lnTo>
                  <a:lnTo>
                    <a:pt x="37388" y="177711"/>
                  </a:lnTo>
                  <a:lnTo>
                    <a:pt x="36868" y="177609"/>
                  </a:lnTo>
                  <a:lnTo>
                    <a:pt x="34772" y="177838"/>
                  </a:lnTo>
                  <a:lnTo>
                    <a:pt x="33451" y="179463"/>
                  </a:lnTo>
                  <a:lnTo>
                    <a:pt x="33845" y="183108"/>
                  </a:lnTo>
                  <a:lnTo>
                    <a:pt x="35471" y="184416"/>
                  </a:lnTo>
                  <a:lnTo>
                    <a:pt x="39103" y="184023"/>
                  </a:lnTo>
                  <a:lnTo>
                    <a:pt x="40411" y="182397"/>
                  </a:lnTo>
                  <a:close/>
                </a:path>
                <a:path w="76835" h="248285">
                  <a:moveTo>
                    <a:pt x="41236" y="99212"/>
                  </a:moveTo>
                  <a:lnTo>
                    <a:pt x="40906" y="98425"/>
                  </a:lnTo>
                  <a:lnTo>
                    <a:pt x="39624" y="97142"/>
                  </a:lnTo>
                  <a:lnTo>
                    <a:pt x="38836" y="96812"/>
                  </a:lnTo>
                  <a:lnTo>
                    <a:pt x="37020" y="96812"/>
                  </a:lnTo>
                  <a:lnTo>
                    <a:pt x="36233" y="97142"/>
                  </a:lnTo>
                  <a:lnTo>
                    <a:pt x="34950" y="98425"/>
                  </a:lnTo>
                  <a:lnTo>
                    <a:pt x="34620" y="99212"/>
                  </a:lnTo>
                  <a:lnTo>
                    <a:pt x="34620" y="101041"/>
                  </a:lnTo>
                  <a:lnTo>
                    <a:pt x="34950" y="101828"/>
                  </a:lnTo>
                  <a:lnTo>
                    <a:pt x="36233" y="103124"/>
                  </a:lnTo>
                  <a:lnTo>
                    <a:pt x="37020" y="103441"/>
                  </a:lnTo>
                  <a:lnTo>
                    <a:pt x="38836" y="103441"/>
                  </a:lnTo>
                  <a:lnTo>
                    <a:pt x="39624" y="103124"/>
                  </a:lnTo>
                  <a:lnTo>
                    <a:pt x="40906" y="101828"/>
                  </a:lnTo>
                  <a:lnTo>
                    <a:pt x="41236" y="101041"/>
                  </a:lnTo>
                  <a:lnTo>
                    <a:pt x="41236" y="99212"/>
                  </a:lnTo>
                  <a:close/>
                </a:path>
                <a:path w="76835" h="248285">
                  <a:moveTo>
                    <a:pt x="43065" y="2895"/>
                  </a:moveTo>
                  <a:lnTo>
                    <a:pt x="42913" y="1612"/>
                  </a:lnTo>
                  <a:lnTo>
                    <a:pt x="41744" y="685"/>
                  </a:lnTo>
                  <a:lnTo>
                    <a:pt x="39154" y="977"/>
                  </a:lnTo>
                  <a:lnTo>
                    <a:pt x="38227" y="2146"/>
                  </a:lnTo>
                  <a:lnTo>
                    <a:pt x="38392" y="3581"/>
                  </a:lnTo>
                  <a:lnTo>
                    <a:pt x="38493" y="3822"/>
                  </a:lnTo>
                  <a:lnTo>
                    <a:pt x="39090" y="3149"/>
                  </a:lnTo>
                  <a:lnTo>
                    <a:pt x="39941" y="2717"/>
                  </a:lnTo>
                  <a:lnTo>
                    <a:pt x="41719" y="2705"/>
                  </a:lnTo>
                  <a:lnTo>
                    <a:pt x="42430" y="3022"/>
                  </a:lnTo>
                  <a:lnTo>
                    <a:pt x="43014" y="3505"/>
                  </a:lnTo>
                  <a:lnTo>
                    <a:pt x="43065" y="2895"/>
                  </a:lnTo>
                  <a:close/>
                </a:path>
                <a:path w="76835" h="248285">
                  <a:moveTo>
                    <a:pt x="43865" y="144056"/>
                  </a:moveTo>
                  <a:lnTo>
                    <a:pt x="43230" y="138112"/>
                  </a:lnTo>
                  <a:lnTo>
                    <a:pt x="40563" y="135953"/>
                  </a:lnTo>
                  <a:lnTo>
                    <a:pt x="36880" y="136359"/>
                  </a:lnTo>
                  <a:lnTo>
                    <a:pt x="36220" y="136575"/>
                  </a:lnTo>
                  <a:lnTo>
                    <a:pt x="35623" y="136906"/>
                  </a:lnTo>
                  <a:lnTo>
                    <a:pt x="35979" y="137604"/>
                  </a:lnTo>
                  <a:lnTo>
                    <a:pt x="36029" y="138925"/>
                  </a:lnTo>
                  <a:lnTo>
                    <a:pt x="35547" y="139700"/>
                  </a:lnTo>
                  <a:lnTo>
                    <a:pt x="34836" y="140119"/>
                  </a:lnTo>
                  <a:lnTo>
                    <a:pt x="35077" y="140766"/>
                  </a:lnTo>
                  <a:lnTo>
                    <a:pt x="35191" y="141452"/>
                  </a:lnTo>
                  <a:lnTo>
                    <a:pt x="35001" y="142087"/>
                  </a:lnTo>
                  <a:lnTo>
                    <a:pt x="34607" y="142595"/>
                  </a:lnTo>
                  <a:lnTo>
                    <a:pt x="35687" y="142659"/>
                  </a:lnTo>
                  <a:lnTo>
                    <a:pt x="36626" y="143433"/>
                  </a:lnTo>
                  <a:lnTo>
                    <a:pt x="36918" y="145326"/>
                  </a:lnTo>
                  <a:lnTo>
                    <a:pt x="36614" y="146062"/>
                  </a:lnTo>
                  <a:lnTo>
                    <a:pt x="36080" y="146570"/>
                  </a:lnTo>
                  <a:lnTo>
                    <a:pt x="36918" y="146926"/>
                  </a:lnTo>
                  <a:lnTo>
                    <a:pt x="37795" y="147154"/>
                  </a:lnTo>
                  <a:lnTo>
                    <a:pt x="41719" y="146735"/>
                  </a:lnTo>
                  <a:lnTo>
                    <a:pt x="43865" y="144056"/>
                  </a:lnTo>
                  <a:close/>
                </a:path>
                <a:path w="76835" h="248285">
                  <a:moveTo>
                    <a:pt x="44488" y="112331"/>
                  </a:moveTo>
                  <a:lnTo>
                    <a:pt x="43713" y="111544"/>
                  </a:lnTo>
                  <a:lnTo>
                    <a:pt x="40563" y="111544"/>
                  </a:lnTo>
                  <a:lnTo>
                    <a:pt x="39776" y="112331"/>
                  </a:lnTo>
                  <a:lnTo>
                    <a:pt x="39776" y="115481"/>
                  </a:lnTo>
                  <a:lnTo>
                    <a:pt x="40563" y="116268"/>
                  </a:lnTo>
                  <a:lnTo>
                    <a:pt x="43713" y="116268"/>
                  </a:lnTo>
                  <a:lnTo>
                    <a:pt x="44488" y="115481"/>
                  </a:lnTo>
                  <a:lnTo>
                    <a:pt x="44488" y="112331"/>
                  </a:lnTo>
                  <a:close/>
                </a:path>
                <a:path w="76835" h="248285">
                  <a:moveTo>
                    <a:pt x="44577" y="165658"/>
                  </a:moveTo>
                  <a:lnTo>
                    <a:pt x="43472" y="165493"/>
                  </a:lnTo>
                  <a:lnTo>
                    <a:pt x="42583" y="164617"/>
                  </a:lnTo>
                  <a:lnTo>
                    <a:pt x="42506" y="162293"/>
                  </a:lnTo>
                  <a:lnTo>
                    <a:pt x="43319" y="161340"/>
                  </a:lnTo>
                  <a:lnTo>
                    <a:pt x="44411" y="161099"/>
                  </a:lnTo>
                  <a:lnTo>
                    <a:pt x="43408" y="159194"/>
                  </a:lnTo>
                  <a:lnTo>
                    <a:pt x="41351" y="157988"/>
                  </a:lnTo>
                  <a:lnTo>
                    <a:pt x="36093" y="158546"/>
                  </a:lnTo>
                  <a:lnTo>
                    <a:pt x="33947" y="161213"/>
                  </a:lnTo>
                  <a:lnTo>
                    <a:pt x="34594" y="167170"/>
                  </a:lnTo>
                  <a:lnTo>
                    <a:pt x="37261" y="169316"/>
                  </a:lnTo>
                  <a:lnTo>
                    <a:pt x="42265" y="168783"/>
                  </a:lnTo>
                  <a:lnTo>
                    <a:pt x="43840" y="167424"/>
                  </a:lnTo>
                  <a:lnTo>
                    <a:pt x="44577" y="165658"/>
                  </a:lnTo>
                  <a:close/>
                </a:path>
                <a:path w="76835" h="248285">
                  <a:moveTo>
                    <a:pt x="45364" y="20815"/>
                  </a:moveTo>
                  <a:lnTo>
                    <a:pt x="45034" y="20256"/>
                  </a:lnTo>
                  <a:lnTo>
                    <a:pt x="44869" y="20066"/>
                  </a:lnTo>
                  <a:lnTo>
                    <a:pt x="44627" y="19773"/>
                  </a:lnTo>
                  <a:lnTo>
                    <a:pt x="43167" y="20066"/>
                  </a:lnTo>
                  <a:lnTo>
                    <a:pt x="41757" y="19748"/>
                  </a:lnTo>
                  <a:lnTo>
                    <a:pt x="40601" y="18973"/>
                  </a:lnTo>
                  <a:lnTo>
                    <a:pt x="40830" y="19342"/>
                  </a:lnTo>
                  <a:lnTo>
                    <a:pt x="40995" y="19748"/>
                  </a:lnTo>
                  <a:lnTo>
                    <a:pt x="41033" y="21450"/>
                  </a:lnTo>
                  <a:lnTo>
                    <a:pt x="40119" y="22415"/>
                  </a:lnTo>
                  <a:lnTo>
                    <a:pt x="38963" y="22555"/>
                  </a:lnTo>
                  <a:lnTo>
                    <a:pt x="39319" y="24206"/>
                  </a:lnTo>
                  <a:lnTo>
                    <a:pt x="40830" y="25361"/>
                  </a:lnTo>
                  <a:lnTo>
                    <a:pt x="43688" y="25031"/>
                  </a:lnTo>
                  <a:lnTo>
                    <a:pt x="44589" y="24282"/>
                  </a:lnTo>
                  <a:lnTo>
                    <a:pt x="45072" y="23291"/>
                  </a:lnTo>
                  <a:lnTo>
                    <a:pt x="45212" y="22720"/>
                  </a:lnTo>
                  <a:lnTo>
                    <a:pt x="45300" y="22555"/>
                  </a:lnTo>
                  <a:lnTo>
                    <a:pt x="45364" y="20815"/>
                  </a:lnTo>
                  <a:close/>
                </a:path>
                <a:path w="76835" h="248285">
                  <a:moveTo>
                    <a:pt x="47358" y="201599"/>
                  </a:moveTo>
                  <a:lnTo>
                    <a:pt x="47104" y="199364"/>
                  </a:lnTo>
                  <a:lnTo>
                    <a:pt x="46469" y="198640"/>
                  </a:lnTo>
                  <a:lnTo>
                    <a:pt x="45643" y="198348"/>
                  </a:lnTo>
                  <a:lnTo>
                    <a:pt x="45212" y="199605"/>
                  </a:lnTo>
                  <a:lnTo>
                    <a:pt x="44069" y="200533"/>
                  </a:lnTo>
                  <a:lnTo>
                    <a:pt x="42557" y="200583"/>
                  </a:lnTo>
                  <a:lnTo>
                    <a:pt x="42684" y="202133"/>
                  </a:lnTo>
                  <a:lnTo>
                    <a:pt x="43853" y="203060"/>
                  </a:lnTo>
                  <a:lnTo>
                    <a:pt x="46431" y="202768"/>
                  </a:lnTo>
                  <a:lnTo>
                    <a:pt x="47358" y="201599"/>
                  </a:lnTo>
                  <a:close/>
                </a:path>
                <a:path w="76835" h="248285">
                  <a:moveTo>
                    <a:pt x="48348" y="42468"/>
                  </a:moveTo>
                  <a:lnTo>
                    <a:pt x="48310" y="41922"/>
                  </a:lnTo>
                  <a:lnTo>
                    <a:pt x="46812" y="41630"/>
                  </a:lnTo>
                  <a:lnTo>
                    <a:pt x="45504" y="40767"/>
                  </a:lnTo>
                  <a:lnTo>
                    <a:pt x="44716" y="39471"/>
                  </a:lnTo>
                  <a:lnTo>
                    <a:pt x="44475" y="39204"/>
                  </a:lnTo>
                  <a:lnTo>
                    <a:pt x="44119" y="38544"/>
                  </a:lnTo>
                  <a:lnTo>
                    <a:pt x="43002" y="38544"/>
                  </a:lnTo>
                  <a:lnTo>
                    <a:pt x="41998" y="38011"/>
                  </a:lnTo>
                  <a:lnTo>
                    <a:pt x="41275" y="37147"/>
                  </a:lnTo>
                  <a:lnTo>
                    <a:pt x="41033" y="37287"/>
                  </a:lnTo>
                  <a:lnTo>
                    <a:pt x="40563" y="38874"/>
                  </a:lnTo>
                  <a:lnTo>
                    <a:pt x="39446" y="40157"/>
                  </a:lnTo>
                  <a:lnTo>
                    <a:pt x="37934" y="40767"/>
                  </a:lnTo>
                  <a:lnTo>
                    <a:pt x="37617" y="41808"/>
                  </a:lnTo>
                  <a:lnTo>
                    <a:pt x="37515" y="42913"/>
                  </a:lnTo>
                  <a:lnTo>
                    <a:pt x="38862" y="46850"/>
                  </a:lnTo>
                  <a:lnTo>
                    <a:pt x="41935" y="48374"/>
                  </a:lnTo>
                  <a:lnTo>
                    <a:pt x="45707" y="47078"/>
                  </a:lnTo>
                  <a:lnTo>
                    <a:pt x="46443" y="46469"/>
                  </a:lnTo>
                  <a:lnTo>
                    <a:pt x="47053" y="45745"/>
                  </a:lnTo>
                  <a:lnTo>
                    <a:pt x="47117" y="44843"/>
                  </a:lnTo>
                  <a:lnTo>
                    <a:pt x="47536" y="44056"/>
                  </a:lnTo>
                  <a:lnTo>
                    <a:pt x="48183" y="43497"/>
                  </a:lnTo>
                  <a:lnTo>
                    <a:pt x="48348" y="42468"/>
                  </a:lnTo>
                  <a:close/>
                </a:path>
                <a:path w="76835" h="248285">
                  <a:moveTo>
                    <a:pt x="50063" y="88773"/>
                  </a:moveTo>
                  <a:lnTo>
                    <a:pt x="49276" y="87985"/>
                  </a:lnTo>
                  <a:lnTo>
                    <a:pt x="46139" y="87985"/>
                  </a:lnTo>
                  <a:lnTo>
                    <a:pt x="45351" y="88773"/>
                  </a:lnTo>
                  <a:lnTo>
                    <a:pt x="45351" y="91935"/>
                  </a:lnTo>
                  <a:lnTo>
                    <a:pt x="46139" y="92722"/>
                  </a:lnTo>
                  <a:lnTo>
                    <a:pt x="49276" y="92722"/>
                  </a:lnTo>
                  <a:lnTo>
                    <a:pt x="50063" y="91935"/>
                  </a:lnTo>
                  <a:lnTo>
                    <a:pt x="50063" y="88773"/>
                  </a:lnTo>
                  <a:close/>
                </a:path>
                <a:path w="76835" h="248285">
                  <a:moveTo>
                    <a:pt x="51638" y="128422"/>
                  </a:moveTo>
                  <a:lnTo>
                    <a:pt x="51244" y="124777"/>
                  </a:lnTo>
                  <a:lnTo>
                    <a:pt x="49618" y="123469"/>
                  </a:lnTo>
                  <a:lnTo>
                    <a:pt x="45999" y="123850"/>
                  </a:lnTo>
                  <a:lnTo>
                    <a:pt x="44678" y="125488"/>
                  </a:lnTo>
                  <a:lnTo>
                    <a:pt x="45008" y="128574"/>
                  </a:lnTo>
                  <a:lnTo>
                    <a:pt x="45872" y="129578"/>
                  </a:lnTo>
                  <a:lnTo>
                    <a:pt x="47015" y="129997"/>
                  </a:lnTo>
                  <a:lnTo>
                    <a:pt x="47510" y="129921"/>
                  </a:lnTo>
                  <a:lnTo>
                    <a:pt x="47980" y="130035"/>
                  </a:lnTo>
                  <a:lnTo>
                    <a:pt x="48412" y="130238"/>
                  </a:lnTo>
                  <a:lnTo>
                    <a:pt x="50330" y="130048"/>
                  </a:lnTo>
                  <a:lnTo>
                    <a:pt x="51638" y="128422"/>
                  </a:lnTo>
                  <a:close/>
                </a:path>
                <a:path w="76835" h="248285">
                  <a:moveTo>
                    <a:pt x="52158" y="10502"/>
                  </a:moveTo>
                  <a:lnTo>
                    <a:pt x="51650" y="10261"/>
                  </a:lnTo>
                  <a:lnTo>
                    <a:pt x="51206" y="9918"/>
                  </a:lnTo>
                  <a:lnTo>
                    <a:pt x="50800" y="9525"/>
                  </a:lnTo>
                  <a:lnTo>
                    <a:pt x="50977" y="10134"/>
                  </a:lnTo>
                  <a:lnTo>
                    <a:pt x="51371" y="10604"/>
                  </a:lnTo>
                  <a:lnTo>
                    <a:pt x="51892" y="10896"/>
                  </a:lnTo>
                  <a:lnTo>
                    <a:pt x="51981" y="10769"/>
                  </a:lnTo>
                  <a:lnTo>
                    <a:pt x="52044" y="10617"/>
                  </a:lnTo>
                  <a:close/>
                </a:path>
                <a:path w="76835" h="248285">
                  <a:moveTo>
                    <a:pt x="53263" y="26390"/>
                  </a:moveTo>
                  <a:lnTo>
                    <a:pt x="52425" y="23939"/>
                  </a:lnTo>
                  <a:lnTo>
                    <a:pt x="51930" y="23406"/>
                  </a:lnTo>
                  <a:lnTo>
                    <a:pt x="51333" y="23012"/>
                  </a:lnTo>
                  <a:lnTo>
                    <a:pt x="51536" y="23622"/>
                  </a:lnTo>
                  <a:lnTo>
                    <a:pt x="51549" y="25793"/>
                  </a:lnTo>
                  <a:lnTo>
                    <a:pt x="50076" y="27292"/>
                  </a:lnTo>
                  <a:lnTo>
                    <a:pt x="47548" y="27305"/>
                  </a:lnTo>
                  <a:lnTo>
                    <a:pt x="46939" y="27038"/>
                  </a:lnTo>
                  <a:lnTo>
                    <a:pt x="46405" y="26708"/>
                  </a:lnTo>
                  <a:lnTo>
                    <a:pt x="47002" y="28536"/>
                  </a:lnTo>
                  <a:lnTo>
                    <a:pt x="48882" y="29451"/>
                  </a:lnTo>
                  <a:lnTo>
                    <a:pt x="52336" y="28282"/>
                  </a:lnTo>
                  <a:lnTo>
                    <a:pt x="53263" y="26390"/>
                  </a:lnTo>
                  <a:close/>
                </a:path>
                <a:path w="76835" h="248285">
                  <a:moveTo>
                    <a:pt x="53784" y="188506"/>
                  </a:moveTo>
                  <a:lnTo>
                    <a:pt x="53606" y="186855"/>
                  </a:lnTo>
                  <a:lnTo>
                    <a:pt x="53301" y="186245"/>
                  </a:lnTo>
                  <a:lnTo>
                    <a:pt x="52882" y="186766"/>
                  </a:lnTo>
                  <a:lnTo>
                    <a:pt x="52273" y="187134"/>
                  </a:lnTo>
                  <a:lnTo>
                    <a:pt x="50673" y="187198"/>
                  </a:lnTo>
                  <a:lnTo>
                    <a:pt x="49898" y="186702"/>
                  </a:lnTo>
                  <a:lnTo>
                    <a:pt x="49466" y="185991"/>
                  </a:lnTo>
                  <a:lnTo>
                    <a:pt x="49098" y="186461"/>
                  </a:lnTo>
                  <a:lnTo>
                    <a:pt x="48895" y="187071"/>
                  </a:lnTo>
                  <a:lnTo>
                    <a:pt x="49098" y="189014"/>
                  </a:lnTo>
                  <a:lnTo>
                    <a:pt x="50266" y="189953"/>
                  </a:lnTo>
                  <a:lnTo>
                    <a:pt x="52857" y="189674"/>
                  </a:lnTo>
                  <a:lnTo>
                    <a:pt x="53784" y="188506"/>
                  </a:lnTo>
                  <a:close/>
                </a:path>
                <a:path w="76835" h="248285">
                  <a:moveTo>
                    <a:pt x="54000" y="149733"/>
                  </a:moveTo>
                  <a:lnTo>
                    <a:pt x="53670" y="148958"/>
                  </a:lnTo>
                  <a:lnTo>
                    <a:pt x="52387" y="147662"/>
                  </a:lnTo>
                  <a:lnTo>
                    <a:pt x="51600" y="147332"/>
                  </a:lnTo>
                  <a:lnTo>
                    <a:pt x="49771" y="147332"/>
                  </a:lnTo>
                  <a:lnTo>
                    <a:pt x="48996" y="147662"/>
                  </a:lnTo>
                  <a:lnTo>
                    <a:pt x="47701" y="148958"/>
                  </a:lnTo>
                  <a:lnTo>
                    <a:pt x="47383" y="149733"/>
                  </a:lnTo>
                  <a:lnTo>
                    <a:pt x="47383" y="151561"/>
                  </a:lnTo>
                  <a:lnTo>
                    <a:pt x="47701" y="152349"/>
                  </a:lnTo>
                  <a:lnTo>
                    <a:pt x="48996" y="153644"/>
                  </a:lnTo>
                  <a:lnTo>
                    <a:pt x="49771" y="153962"/>
                  </a:lnTo>
                  <a:lnTo>
                    <a:pt x="51600" y="153962"/>
                  </a:lnTo>
                  <a:lnTo>
                    <a:pt x="52387" y="153644"/>
                  </a:lnTo>
                  <a:lnTo>
                    <a:pt x="53670" y="152349"/>
                  </a:lnTo>
                  <a:lnTo>
                    <a:pt x="54000" y="151561"/>
                  </a:lnTo>
                  <a:lnTo>
                    <a:pt x="54000" y="149733"/>
                  </a:lnTo>
                  <a:close/>
                </a:path>
                <a:path w="76835" h="248285">
                  <a:moveTo>
                    <a:pt x="54102" y="81534"/>
                  </a:moveTo>
                  <a:lnTo>
                    <a:pt x="53136" y="78689"/>
                  </a:lnTo>
                  <a:lnTo>
                    <a:pt x="52222" y="77965"/>
                  </a:lnTo>
                  <a:lnTo>
                    <a:pt x="51155" y="77711"/>
                  </a:lnTo>
                  <a:lnTo>
                    <a:pt x="51549" y="77089"/>
                  </a:lnTo>
                  <a:lnTo>
                    <a:pt x="51777" y="76352"/>
                  </a:lnTo>
                  <a:lnTo>
                    <a:pt x="51473" y="73748"/>
                  </a:lnTo>
                  <a:lnTo>
                    <a:pt x="49834" y="72440"/>
                  </a:lnTo>
                  <a:lnTo>
                    <a:pt x="47777" y="72682"/>
                  </a:lnTo>
                  <a:lnTo>
                    <a:pt x="47345" y="72885"/>
                  </a:lnTo>
                  <a:lnTo>
                    <a:pt x="47066" y="73647"/>
                  </a:lnTo>
                  <a:lnTo>
                    <a:pt x="46418" y="74231"/>
                  </a:lnTo>
                  <a:lnTo>
                    <a:pt x="45567" y="74383"/>
                  </a:lnTo>
                  <a:lnTo>
                    <a:pt x="45250" y="74968"/>
                  </a:lnTo>
                  <a:lnTo>
                    <a:pt x="45046" y="75615"/>
                  </a:lnTo>
                  <a:lnTo>
                    <a:pt x="45288" y="77736"/>
                  </a:lnTo>
                  <a:lnTo>
                    <a:pt x="46316" y="78816"/>
                  </a:lnTo>
                  <a:lnTo>
                    <a:pt x="47625" y="79133"/>
                  </a:lnTo>
                  <a:lnTo>
                    <a:pt x="47294" y="79667"/>
                  </a:lnTo>
                  <a:lnTo>
                    <a:pt x="47117" y="80251"/>
                  </a:lnTo>
                  <a:lnTo>
                    <a:pt x="47129" y="80886"/>
                  </a:lnTo>
                  <a:lnTo>
                    <a:pt x="47561" y="80721"/>
                  </a:lnTo>
                  <a:lnTo>
                    <a:pt x="48844" y="80492"/>
                  </a:lnTo>
                  <a:lnTo>
                    <a:pt x="50063" y="81356"/>
                  </a:lnTo>
                  <a:lnTo>
                    <a:pt x="50380" y="83172"/>
                  </a:lnTo>
                  <a:lnTo>
                    <a:pt x="50253" y="83680"/>
                  </a:lnTo>
                  <a:lnTo>
                    <a:pt x="50012" y="84124"/>
                  </a:lnTo>
                  <a:lnTo>
                    <a:pt x="50965" y="84162"/>
                  </a:lnTo>
                  <a:lnTo>
                    <a:pt x="53174" y="83413"/>
                  </a:lnTo>
                  <a:lnTo>
                    <a:pt x="54102" y="81534"/>
                  </a:lnTo>
                  <a:close/>
                </a:path>
                <a:path w="76835" h="248285">
                  <a:moveTo>
                    <a:pt x="54279" y="212661"/>
                  </a:moveTo>
                  <a:lnTo>
                    <a:pt x="53949" y="211886"/>
                  </a:lnTo>
                  <a:lnTo>
                    <a:pt x="52666" y="210591"/>
                  </a:lnTo>
                  <a:lnTo>
                    <a:pt x="51879" y="210261"/>
                  </a:lnTo>
                  <a:lnTo>
                    <a:pt x="50063" y="210261"/>
                  </a:lnTo>
                  <a:lnTo>
                    <a:pt x="49276" y="210591"/>
                  </a:lnTo>
                  <a:lnTo>
                    <a:pt x="47980" y="211886"/>
                  </a:lnTo>
                  <a:lnTo>
                    <a:pt x="47663" y="212661"/>
                  </a:lnTo>
                  <a:lnTo>
                    <a:pt x="47663" y="214490"/>
                  </a:lnTo>
                  <a:lnTo>
                    <a:pt x="47980" y="215277"/>
                  </a:lnTo>
                  <a:lnTo>
                    <a:pt x="49276" y="216573"/>
                  </a:lnTo>
                  <a:lnTo>
                    <a:pt x="50063" y="216890"/>
                  </a:lnTo>
                  <a:lnTo>
                    <a:pt x="51879" y="216890"/>
                  </a:lnTo>
                  <a:lnTo>
                    <a:pt x="52666" y="216573"/>
                  </a:lnTo>
                  <a:lnTo>
                    <a:pt x="53949" y="215277"/>
                  </a:lnTo>
                  <a:lnTo>
                    <a:pt x="54279" y="214490"/>
                  </a:lnTo>
                  <a:lnTo>
                    <a:pt x="54279" y="212661"/>
                  </a:lnTo>
                  <a:close/>
                </a:path>
                <a:path w="76835" h="248285">
                  <a:moveTo>
                    <a:pt x="54762" y="64401"/>
                  </a:moveTo>
                  <a:lnTo>
                    <a:pt x="54495" y="62585"/>
                  </a:lnTo>
                  <a:lnTo>
                    <a:pt x="53695" y="63296"/>
                  </a:lnTo>
                  <a:lnTo>
                    <a:pt x="52743" y="63855"/>
                  </a:lnTo>
                  <a:lnTo>
                    <a:pt x="49745" y="64198"/>
                  </a:lnTo>
                  <a:lnTo>
                    <a:pt x="48082" y="63398"/>
                  </a:lnTo>
                  <a:lnTo>
                    <a:pt x="46951" y="62077"/>
                  </a:lnTo>
                  <a:lnTo>
                    <a:pt x="46507" y="62560"/>
                  </a:lnTo>
                  <a:lnTo>
                    <a:pt x="46228" y="62712"/>
                  </a:lnTo>
                  <a:lnTo>
                    <a:pt x="46367" y="62979"/>
                  </a:lnTo>
                  <a:lnTo>
                    <a:pt x="46761" y="64211"/>
                  </a:lnTo>
                  <a:lnTo>
                    <a:pt x="46075" y="65544"/>
                  </a:lnTo>
                  <a:lnTo>
                    <a:pt x="44627" y="65951"/>
                  </a:lnTo>
                  <a:lnTo>
                    <a:pt x="45453" y="67424"/>
                  </a:lnTo>
                  <a:lnTo>
                    <a:pt x="46824" y="68402"/>
                  </a:lnTo>
                  <a:lnTo>
                    <a:pt x="48425" y="68656"/>
                  </a:lnTo>
                  <a:lnTo>
                    <a:pt x="47955" y="67157"/>
                  </a:lnTo>
                  <a:lnTo>
                    <a:pt x="48679" y="65862"/>
                  </a:lnTo>
                  <a:lnTo>
                    <a:pt x="51193" y="65151"/>
                  </a:lnTo>
                  <a:lnTo>
                    <a:pt x="52489" y="65874"/>
                  </a:lnTo>
                  <a:lnTo>
                    <a:pt x="52857" y="67398"/>
                  </a:lnTo>
                  <a:lnTo>
                    <a:pt x="54190" y="66205"/>
                  </a:lnTo>
                  <a:lnTo>
                    <a:pt x="54762" y="64401"/>
                  </a:lnTo>
                  <a:close/>
                </a:path>
                <a:path w="76835" h="248285">
                  <a:moveTo>
                    <a:pt x="55359" y="95567"/>
                  </a:moveTo>
                  <a:lnTo>
                    <a:pt x="54737" y="93726"/>
                  </a:lnTo>
                  <a:lnTo>
                    <a:pt x="54317" y="93268"/>
                  </a:lnTo>
                  <a:lnTo>
                    <a:pt x="53797" y="93002"/>
                  </a:lnTo>
                  <a:lnTo>
                    <a:pt x="53200" y="93370"/>
                  </a:lnTo>
                  <a:lnTo>
                    <a:pt x="52324" y="93535"/>
                  </a:lnTo>
                  <a:lnTo>
                    <a:pt x="51816" y="93421"/>
                  </a:lnTo>
                  <a:lnTo>
                    <a:pt x="51371" y="93205"/>
                  </a:lnTo>
                  <a:lnTo>
                    <a:pt x="50546" y="93789"/>
                  </a:lnTo>
                  <a:lnTo>
                    <a:pt x="50152" y="94843"/>
                  </a:lnTo>
                  <a:lnTo>
                    <a:pt x="50914" y="97078"/>
                  </a:lnTo>
                  <a:lnTo>
                    <a:pt x="52247" y="97751"/>
                  </a:lnTo>
                  <a:lnTo>
                    <a:pt x="54711" y="96901"/>
                  </a:lnTo>
                  <a:lnTo>
                    <a:pt x="55359" y="95567"/>
                  </a:lnTo>
                  <a:close/>
                </a:path>
                <a:path w="76835" h="248285">
                  <a:moveTo>
                    <a:pt x="57035" y="237820"/>
                  </a:moveTo>
                  <a:lnTo>
                    <a:pt x="56730" y="235077"/>
                  </a:lnTo>
                  <a:lnTo>
                    <a:pt x="55092" y="233768"/>
                  </a:lnTo>
                  <a:lnTo>
                    <a:pt x="53174" y="234010"/>
                  </a:lnTo>
                  <a:lnTo>
                    <a:pt x="56197" y="239369"/>
                  </a:lnTo>
                  <a:lnTo>
                    <a:pt x="56743" y="238696"/>
                  </a:lnTo>
                  <a:lnTo>
                    <a:pt x="57035" y="237820"/>
                  </a:lnTo>
                  <a:close/>
                </a:path>
                <a:path w="76835" h="248285">
                  <a:moveTo>
                    <a:pt x="57416" y="136753"/>
                  </a:moveTo>
                  <a:lnTo>
                    <a:pt x="56642" y="135966"/>
                  </a:lnTo>
                  <a:lnTo>
                    <a:pt x="53492" y="135966"/>
                  </a:lnTo>
                  <a:lnTo>
                    <a:pt x="52705" y="136753"/>
                  </a:lnTo>
                  <a:lnTo>
                    <a:pt x="52705" y="139903"/>
                  </a:lnTo>
                  <a:lnTo>
                    <a:pt x="53492" y="140690"/>
                  </a:lnTo>
                  <a:lnTo>
                    <a:pt x="56642" y="140690"/>
                  </a:lnTo>
                  <a:lnTo>
                    <a:pt x="57416" y="139903"/>
                  </a:lnTo>
                  <a:lnTo>
                    <a:pt x="57416" y="136753"/>
                  </a:lnTo>
                  <a:close/>
                </a:path>
                <a:path w="76835" h="248285">
                  <a:moveTo>
                    <a:pt x="58293" y="171411"/>
                  </a:moveTo>
                  <a:lnTo>
                    <a:pt x="57962" y="170637"/>
                  </a:lnTo>
                  <a:lnTo>
                    <a:pt x="56680" y="169341"/>
                  </a:lnTo>
                  <a:lnTo>
                    <a:pt x="55892" y="169011"/>
                  </a:lnTo>
                  <a:lnTo>
                    <a:pt x="54076" y="169011"/>
                  </a:lnTo>
                  <a:lnTo>
                    <a:pt x="53301" y="169341"/>
                  </a:lnTo>
                  <a:lnTo>
                    <a:pt x="52006" y="170637"/>
                  </a:lnTo>
                  <a:lnTo>
                    <a:pt x="51689" y="171411"/>
                  </a:lnTo>
                  <a:lnTo>
                    <a:pt x="51689" y="173240"/>
                  </a:lnTo>
                  <a:lnTo>
                    <a:pt x="52006" y="174015"/>
                  </a:lnTo>
                  <a:lnTo>
                    <a:pt x="53301" y="175310"/>
                  </a:lnTo>
                  <a:lnTo>
                    <a:pt x="54076" y="175641"/>
                  </a:lnTo>
                  <a:lnTo>
                    <a:pt x="55892" y="175641"/>
                  </a:lnTo>
                  <a:lnTo>
                    <a:pt x="56680" y="175310"/>
                  </a:lnTo>
                  <a:lnTo>
                    <a:pt x="57962" y="174015"/>
                  </a:lnTo>
                  <a:lnTo>
                    <a:pt x="58293" y="173240"/>
                  </a:lnTo>
                  <a:lnTo>
                    <a:pt x="58293" y="171411"/>
                  </a:lnTo>
                  <a:close/>
                </a:path>
                <a:path w="76835" h="248285">
                  <a:moveTo>
                    <a:pt x="60312" y="223329"/>
                  </a:moveTo>
                  <a:lnTo>
                    <a:pt x="59524" y="222542"/>
                  </a:lnTo>
                  <a:lnTo>
                    <a:pt x="56375" y="222542"/>
                  </a:lnTo>
                  <a:lnTo>
                    <a:pt x="55600" y="223329"/>
                  </a:lnTo>
                  <a:lnTo>
                    <a:pt x="55600" y="226479"/>
                  </a:lnTo>
                  <a:lnTo>
                    <a:pt x="56375" y="227266"/>
                  </a:lnTo>
                  <a:lnTo>
                    <a:pt x="59524" y="227266"/>
                  </a:lnTo>
                  <a:lnTo>
                    <a:pt x="60312" y="226479"/>
                  </a:lnTo>
                  <a:lnTo>
                    <a:pt x="60312" y="223329"/>
                  </a:lnTo>
                  <a:close/>
                </a:path>
                <a:path w="76835" h="248285">
                  <a:moveTo>
                    <a:pt x="61074" y="35661"/>
                  </a:moveTo>
                  <a:lnTo>
                    <a:pt x="60680" y="35966"/>
                  </a:lnTo>
                  <a:lnTo>
                    <a:pt x="60210" y="36182"/>
                  </a:lnTo>
                  <a:lnTo>
                    <a:pt x="58369" y="36182"/>
                  </a:lnTo>
                  <a:lnTo>
                    <a:pt x="57315" y="35128"/>
                  </a:lnTo>
                  <a:lnTo>
                    <a:pt x="57302" y="33832"/>
                  </a:lnTo>
                  <a:lnTo>
                    <a:pt x="57378" y="33451"/>
                  </a:lnTo>
                  <a:lnTo>
                    <a:pt x="56591" y="34048"/>
                  </a:lnTo>
                  <a:lnTo>
                    <a:pt x="56210" y="35077"/>
                  </a:lnTo>
                  <a:lnTo>
                    <a:pt x="56959" y="37299"/>
                  </a:lnTo>
                  <a:lnTo>
                    <a:pt x="58293" y="37973"/>
                  </a:lnTo>
                  <a:lnTo>
                    <a:pt x="60401" y="37261"/>
                  </a:lnTo>
                  <a:lnTo>
                    <a:pt x="60947" y="36499"/>
                  </a:lnTo>
                  <a:lnTo>
                    <a:pt x="61074" y="35661"/>
                  </a:lnTo>
                  <a:close/>
                </a:path>
                <a:path w="76835" h="248285">
                  <a:moveTo>
                    <a:pt x="62636" y="23304"/>
                  </a:moveTo>
                  <a:lnTo>
                    <a:pt x="62242" y="19875"/>
                  </a:lnTo>
                  <a:lnTo>
                    <a:pt x="60909" y="18732"/>
                  </a:lnTo>
                  <a:lnTo>
                    <a:pt x="59334" y="18630"/>
                  </a:lnTo>
                  <a:lnTo>
                    <a:pt x="60363" y="19291"/>
                  </a:lnTo>
                  <a:lnTo>
                    <a:pt x="60972" y="20027"/>
                  </a:lnTo>
                  <a:lnTo>
                    <a:pt x="61569" y="22771"/>
                  </a:lnTo>
                  <a:lnTo>
                    <a:pt x="60439" y="24536"/>
                  </a:lnTo>
                  <a:lnTo>
                    <a:pt x="58420" y="24980"/>
                  </a:lnTo>
                  <a:lnTo>
                    <a:pt x="57988" y="24942"/>
                  </a:lnTo>
                  <a:lnTo>
                    <a:pt x="58978" y="25234"/>
                  </a:lnTo>
                  <a:lnTo>
                    <a:pt x="61341" y="24955"/>
                  </a:lnTo>
                  <a:lnTo>
                    <a:pt x="62636" y="23304"/>
                  </a:lnTo>
                  <a:close/>
                </a:path>
                <a:path w="76835" h="248285">
                  <a:moveTo>
                    <a:pt x="65379" y="46990"/>
                  </a:moveTo>
                  <a:lnTo>
                    <a:pt x="65176" y="45173"/>
                  </a:lnTo>
                  <a:lnTo>
                    <a:pt x="63792" y="45110"/>
                  </a:lnTo>
                  <a:lnTo>
                    <a:pt x="62534" y="44221"/>
                  </a:lnTo>
                  <a:lnTo>
                    <a:pt x="62090" y="42646"/>
                  </a:lnTo>
                  <a:lnTo>
                    <a:pt x="62103" y="42303"/>
                  </a:lnTo>
                  <a:lnTo>
                    <a:pt x="61518" y="42265"/>
                  </a:lnTo>
                  <a:lnTo>
                    <a:pt x="59905" y="42443"/>
                  </a:lnTo>
                  <a:lnTo>
                    <a:pt x="58775" y="43776"/>
                  </a:lnTo>
                  <a:lnTo>
                    <a:pt x="58661" y="45339"/>
                  </a:lnTo>
                  <a:lnTo>
                    <a:pt x="58623" y="45935"/>
                  </a:lnTo>
                  <a:lnTo>
                    <a:pt x="58750" y="47104"/>
                  </a:lnTo>
                  <a:lnTo>
                    <a:pt x="58610" y="45935"/>
                  </a:lnTo>
                  <a:lnTo>
                    <a:pt x="58661" y="45339"/>
                  </a:lnTo>
                  <a:lnTo>
                    <a:pt x="58343" y="45237"/>
                  </a:lnTo>
                  <a:lnTo>
                    <a:pt x="57975" y="45681"/>
                  </a:lnTo>
                  <a:lnTo>
                    <a:pt x="57454" y="46012"/>
                  </a:lnTo>
                  <a:lnTo>
                    <a:pt x="56248" y="46151"/>
                  </a:lnTo>
                  <a:lnTo>
                    <a:pt x="55714" y="45974"/>
                  </a:lnTo>
                  <a:lnTo>
                    <a:pt x="55257" y="45669"/>
                  </a:lnTo>
                  <a:lnTo>
                    <a:pt x="54140" y="46507"/>
                  </a:lnTo>
                  <a:lnTo>
                    <a:pt x="53594" y="47967"/>
                  </a:lnTo>
                  <a:lnTo>
                    <a:pt x="54648" y="51092"/>
                  </a:lnTo>
                  <a:lnTo>
                    <a:pt x="56540" y="52019"/>
                  </a:lnTo>
                  <a:lnTo>
                    <a:pt x="59575" y="50990"/>
                  </a:lnTo>
                  <a:lnTo>
                    <a:pt x="60413" y="49784"/>
                  </a:lnTo>
                  <a:lnTo>
                    <a:pt x="60477" y="48488"/>
                  </a:lnTo>
                  <a:lnTo>
                    <a:pt x="61036" y="48742"/>
                  </a:lnTo>
                  <a:lnTo>
                    <a:pt x="61633" y="48907"/>
                  </a:lnTo>
                  <a:lnTo>
                    <a:pt x="64084" y="48628"/>
                  </a:lnTo>
                  <a:lnTo>
                    <a:pt x="65379" y="46990"/>
                  </a:lnTo>
                  <a:close/>
                </a:path>
                <a:path w="76835" h="248285">
                  <a:moveTo>
                    <a:pt x="65417" y="157695"/>
                  </a:moveTo>
                  <a:lnTo>
                    <a:pt x="64630" y="156908"/>
                  </a:lnTo>
                  <a:lnTo>
                    <a:pt x="61480" y="156908"/>
                  </a:lnTo>
                  <a:lnTo>
                    <a:pt x="60706" y="157695"/>
                  </a:lnTo>
                  <a:lnTo>
                    <a:pt x="60706" y="160845"/>
                  </a:lnTo>
                  <a:lnTo>
                    <a:pt x="61480" y="161632"/>
                  </a:lnTo>
                  <a:lnTo>
                    <a:pt x="64630" y="161632"/>
                  </a:lnTo>
                  <a:lnTo>
                    <a:pt x="65417" y="160845"/>
                  </a:lnTo>
                  <a:lnTo>
                    <a:pt x="65417" y="157695"/>
                  </a:lnTo>
                  <a:close/>
                </a:path>
                <a:path w="76835" h="248285">
                  <a:moveTo>
                    <a:pt x="68427" y="244221"/>
                  </a:moveTo>
                  <a:lnTo>
                    <a:pt x="67640" y="243433"/>
                  </a:lnTo>
                  <a:lnTo>
                    <a:pt x="64503" y="243433"/>
                  </a:lnTo>
                  <a:lnTo>
                    <a:pt x="63715" y="244221"/>
                  </a:lnTo>
                  <a:lnTo>
                    <a:pt x="63715" y="247370"/>
                  </a:lnTo>
                  <a:lnTo>
                    <a:pt x="64503" y="248158"/>
                  </a:lnTo>
                  <a:lnTo>
                    <a:pt x="67640" y="248158"/>
                  </a:lnTo>
                  <a:lnTo>
                    <a:pt x="68427" y="247370"/>
                  </a:lnTo>
                  <a:lnTo>
                    <a:pt x="68427" y="244221"/>
                  </a:lnTo>
                  <a:close/>
                </a:path>
                <a:path w="76835" h="248285">
                  <a:moveTo>
                    <a:pt x="68478" y="84556"/>
                  </a:moveTo>
                  <a:lnTo>
                    <a:pt x="67652" y="82105"/>
                  </a:lnTo>
                  <a:lnTo>
                    <a:pt x="66332" y="81445"/>
                  </a:lnTo>
                  <a:lnTo>
                    <a:pt x="65100" y="81851"/>
                  </a:lnTo>
                  <a:lnTo>
                    <a:pt x="65303" y="83210"/>
                  </a:lnTo>
                  <a:lnTo>
                    <a:pt x="64833" y="80683"/>
                  </a:lnTo>
                  <a:lnTo>
                    <a:pt x="63766" y="79870"/>
                  </a:lnTo>
                  <a:lnTo>
                    <a:pt x="61277" y="80162"/>
                  </a:lnTo>
                  <a:lnTo>
                    <a:pt x="60337" y="81330"/>
                  </a:lnTo>
                  <a:lnTo>
                    <a:pt x="60642" y="83921"/>
                  </a:lnTo>
                  <a:lnTo>
                    <a:pt x="61823" y="84848"/>
                  </a:lnTo>
                  <a:lnTo>
                    <a:pt x="63106" y="84696"/>
                  </a:lnTo>
                  <a:lnTo>
                    <a:pt x="63563" y="84556"/>
                  </a:lnTo>
                  <a:lnTo>
                    <a:pt x="63601" y="84848"/>
                  </a:lnTo>
                  <a:lnTo>
                    <a:pt x="64020" y="86080"/>
                  </a:lnTo>
                  <a:lnTo>
                    <a:pt x="65354" y="86741"/>
                  </a:lnTo>
                  <a:lnTo>
                    <a:pt x="67830" y="85902"/>
                  </a:lnTo>
                  <a:lnTo>
                    <a:pt x="68478" y="84556"/>
                  </a:lnTo>
                  <a:close/>
                </a:path>
                <a:path w="76835" h="248285">
                  <a:moveTo>
                    <a:pt x="68516" y="31610"/>
                  </a:moveTo>
                  <a:lnTo>
                    <a:pt x="67729" y="30822"/>
                  </a:lnTo>
                  <a:lnTo>
                    <a:pt x="64592" y="30822"/>
                  </a:lnTo>
                  <a:lnTo>
                    <a:pt x="63804" y="31610"/>
                  </a:lnTo>
                  <a:lnTo>
                    <a:pt x="63804" y="34759"/>
                  </a:lnTo>
                  <a:lnTo>
                    <a:pt x="64592" y="35547"/>
                  </a:lnTo>
                  <a:lnTo>
                    <a:pt x="67729" y="35547"/>
                  </a:lnTo>
                  <a:lnTo>
                    <a:pt x="68516" y="34759"/>
                  </a:lnTo>
                  <a:lnTo>
                    <a:pt x="68516" y="31610"/>
                  </a:lnTo>
                  <a:close/>
                </a:path>
                <a:path w="76835" h="248285">
                  <a:moveTo>
                    <a:pt x="69723" y="67398"/>
                  </a:moveTo>
                  <a:lnTo>
                    <a:pt x="69456" y="64985"/>
                  </a:lnTo>
                  <a:lnTo>
                    <a:pt x="68922" y="64566"/>
                  </a:lnTo>
                  <a:lnTo>
                    <a:pt x="68922" y="69507"/>
                  </a:lnTo>
                  <a:lnTo>
                    <a:pt x="67983" y="70332"/>
                  </a:lnTo>
                  <a:lnTo>
                    <a:pt x="68922" y="69507"/>
                  </a:lnTo>
                  <a:lnTo>
                    <a:pt x="68922" y="64566"/>
                  </a:lnTo>
                  <a:lnTo>
                    <a:pt x="67818" y="63677"/>
                  </a:lnTo>
                  <a:lnTo>
                    <a:pt x="64338" y="64084"/>
                  </a:lnTo>
                  <a:lnTo>
                    <a:pt x="63182" y="65481"/>
                  </a:lnTo>
                  <a:lnTo>
                    <a:pt x="63131" y="67094"/>
                  </a:lnTo>
                  <a:lnTo>
                    <a:pt x="63131" y="67259"/>
                  </a:lnTo>
                  <a:lnTo>
                    <a:pt x="63093" y="67538"/>
                  </a:lnTo>
                  <a:lnTo>
                    <a:pt x="63080" y="67398"/>
                  </a:lnTo>
                  <a:lnTo>
                    <a:pt x="63131" y="67094"/>
                  </a:lnTo>
                  <a:lnTo>
                    <a:pt x="62788" y="67856"/>
                  </a:lnTo>
                  <a:lnTo>
                    <a:pt x="62699" y="68732"/>
                  </a:lnTo>
                  <a:lnTo>
                    <a:pt x="63576" y="71310"/>
                  </a:lnTo>
                  <a:lnTo>
                    <a:pt x="65455" y="72237"/>
                  </a:lnTo>
                  <a:lnTo>
                    <a:pt x="68567" y="71170"/>
                  </a:lnTo>
                  <a:lnTo>
                    <a:pt x="69392" y="69850"/>
                  </a:lnTo>
                  <a:lnTo>
                    <a:pt x="69380" y="68453"/>
                  </a:lnTo>
                  <a:lnTo>
                    <a:pt x="69596" y="67945"/>
                  </a:lnTo>
                  <a:lnTo>
                    <a:pt x="69723" y="67398"/>
                  </a:lnTo>
                  <a:close/>
                </a:path>
                <a:path w="76835" h="248285">
                  <a:moveTo>
                    <a:pt x="76835" y="55079"/>
                  </a:moveTo>
                  <a:lnTo>
                    <a:pt x="76517" y="52489"/>
                  </a:lnTo>
                  <a:lnTo>
                    <a:pt x="75361" y="51562"/>
                  </a:lnTo>
                  <a:lnTo>
                    <a:pt x="73558" y="51777"/>
                  </a:lnTo>
                  <a:lnTo>
                    <a:pt x="73139" y="52019"/>
                  </a:lnTo>
                  <a:lnTo>
                    <a:pt x="72783" y="52336"/>
                  </a:lnTo>
                  <a:lnTo>
                    <a:pt x="72174" y="51727"/>
                  </a:lnTo>
                  <a:lnTo>
                    <a:pt x="71259" y="51460"/>
                  </a:lnTo>
                  <a:lnTo>
                    <a:pt x="69151" y="52171"/>
                  </a:lnTo>
                  <a:lnTo>
                    <a:pt x="68491" y="53517"/>
                  </a:lnTo>
                  <a:lnTo>
                    <a:pt x="69329" y="55994"/>
                  </a:lnTo>
                  <a:lnTo>
                    <a:pt x="70662" y="56642"/>
                  </a:lnTo>
                  <a:lnTo>
                    <a:pt x="71894" y="56235"/>
                  </a:lnTo>
                  <a:lnTo>
                    <a:pt x="72491" y="55943"/>
                  </a:lnTo>
                  <a:lnTo>
                    <a:pt x="72720" y="55740"/>
                  </a:lnTo>
                  <a:lnTo>
                    <a:pt x="73215" y="56210"/>
                  </a:lnTo>
                  <a:lnTo>
                    <a:pt x="73888" y="56476"/>
                  </a:lnTo>
                  <a:lnTo>
                    <a:pt x="75895" y="56248"/>
                  </a:lnTo>
                  <a:lnTo>
                    <a:pt x="76835" y="55079"/>
                  </a:lnTo>
                  <a:close/>
                </a:path>
              </a:pathLst>
            </a:custGeom>
            <a:solidFill>
              <a:srgbClr val="D078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32379" y="4101718"/>
              <a:ext cx="175260" cy="257810"/>
            </a:xfrm>
            <a:custGeom>
              <a:avLst/>
              <a:gdLst/>
              <a:ahLst/>
              <a:cxnLst/>
              <a:rect l="l" t="t" r="r" b="b"/>
              <a:pathLst>
                <a:path w="175260" h="257810">
                  <a:moveTo>
                    <a:pt x="5422" y="214693"/>
                  </a:moveTo>
                  <a:lnTo>
                    <a:pt x="4914" y="214591"/>
                  </a:lnTo>
                  <a:lnTo>
                    <a:pt x="2133" y="214922"/>
                  </a:lnTo>
                  <a:lnTo>
                    <a:pt x="330" y="216903"/>
                  </a:lnTo>
                  <a:lnTo>
                    <a:pt x="0" y="219303"/>
                  </a:lnTo>
                  <a:lnTo>
                    <a:pt x="774" y="218401"/>
                  </a:lnTo>
                  <a:lnTo>
                    <a:pt x="1778" y="217690"/>
                  </a:lnTo>
                  <a:lnTo>
                    <a:pt x="3162" y="217462"/>
                  </a:lnTo>
                  <a:lnTo>
                    <a:pt x="3302" y="216166"/>
                  </a:lnTo>
                  <a:lnTo>
                    <a:pt x="4152" y="215099"/>
                  </a:lnTo>
                  <a:lnTo>
                    <a:pt x="5422" y="214693"/>
                  </a:lnTo>
                  <a:close/>
                </a:path>
                <a:path w="175260" h="257810">
                  <a:moveTo>
                    <a:pt x="9474" y="216776"/>
                  </a:moveTo>
                  <a:close/>
                </a:path>
                <a:path w="175260" h="257810">
                  <a:moveTo>
                    <a:pt x="9512" y="216801"/>
                  </a:moveTo>
                  <a:close/>
                </a:path>
                <a:path w="175260" h="257810">
                  <a:moveTo>
                    <a:pt x="15189" y="164274"/>
                  </a:moveTo>
                  <a:lnTo>
                    <a:pt x="15138" y="162712"/>
                  </a:lnTo>
                  <a:lnTo>
                    <a:pt x="13487" y="162267"/>
                  </a:lnTo>
                  <a:lnTo>
                    <a:pt x="12115" y="161150"/>
                  </a:lnTo>
                  <a:lnTo>
                    <a:pt x="11480" y="159575"/>
                  </a:lnTo>
                  <a:lnTo>
                    <a:pt x="11061" y="159613"/>
                  </a:lnTo>
                  <a:lnTo>
                    <a:pt x="9271" y="160324"/>
                  </a:lnTo>
                  <a:lnTo>
                    <a:pt x="8331" y="161874"/>
                  </a:lnTo>
                  <a:lnTo>
                    <a:pt x="9055" y="165303"/>
                  </a:lnTo>
                  <a:lnTo>
                    <a:pt x="10820" y="166433"/>
                  </a:lnTo>
                  <a:lnTo>
                    <a:pt x="14198" y="165709"/>
                  </a:lnTo>
                  <a:lnTo>
                    <a:pt x="15189" y="164274"/>
                  </a:lnTo>
                  <a:close/>
                </a:path>
                <a:path w="175260" h="257810">
                  <a:moveTo>
                    <a:pt x="15519" y="137375"/>
                  </a:moveTo>
                  <a:lnTo>
                    <a:pt x="15227" y="136461"/>
                  </a:lnTo>
                  <a:lnTo>
                    <a:pt x="15278" y="135699"/>
                  </a:lnTo>
                  <a:lnTo>
                    <a:pt x="14325" y="135547"/>
                  </a:lnTo>
                  <a:lnTo>
                    <a:pt x="12039" y="136042"/>
                  </a:lnTo>
                  <a:lnTo>
                    <a:pt x="10896" y="137807"/>
                  </a:lnTo>
                  <a:lnTo>
                    <a:pt x="11531" y="140716"/>
                  </a:lnTo>
                  <a:lnTo>
                    <a:pt x="12344" y="141528"/>
                  </a:lnTo>
                  <a:lnTo>
                    <a:pt x="13335" y="141922"/>
                  </a:lnTo>
                  <a:lnTo>
                    <a:pt x="13081" y="141122"/>
                  </a:lnTo>
                  <a:lnTo>
                    <a:pt x="13093" y="140474"/>
                  </a:lnTo>
                  <a:lnTo>
                    <a:pt x="13195" y="140131"/>
                  </a:lnTo>
                  <a:lnTo>
                    <a:pt x="13030" y="138582"/>
                  </a:lnTo>
                  <a:lnTo>
                    <a:pt x="13995" y="137452"/>
                  </a:lnTo>
                  <a:lnTo>
                    <a:pt x="15519" y="137375"/>
                  </a:lnTo>
                  <a:close/>
                </a:path>
                <a:path w="175260" h="257810">
                  <a:moveTo>
                    <a:pt x="18796" y="255879"/>
                  </a:moveTo>
                  <a:lnTo>
                    <a:pt x="18580" y="254139"/>
                  </a:lnTo>
                  <a:lnTo>
                    <a:pt x="17640" y="252793"/>
                  </a:lnTo>
                  <a:lnTo>
                    <a:pt x="16878" y="252399"/>
                  </a:lnTo>
                  <a:lnTo>
                    <a:pt x="14782" y="252641"/>
                  </a:lnTo>
                  <a:lnTo>
                    <a:pt x="13919" y="253733"/>
                  </a:lnTo>
                  <a:lnTo>
                    <a:pt x="13957" y="255117"/>
                  </a:lnTo>
                  <a:lnTo>
                    <a:pt x="14109" y="256413"/>
                  </a:lnTo>
                  <a:lnTo>
                    <a:pt x="15278" y="257340"/>
                  </a:lnTo>
                  <a:lnTo>
                    <a:pt x="17868" y="257048"/>
                  </a:lnTo>
                  <a:lnTo>
                    <a:pt x="18796" y="255879"/>
                  </a:lnTo>
                  <a:close/>
                </a:path>
                <a:path w="175260" h="257810">
                  <a:moveTo>
                    <a:pt x="26428" y="207505"/>
                  </a:moveTo>
                  <a:lnTo>
                    <a:pt x="26187" y="207111"/>
                  </a:lnTo>
                  <a:lnTo>
                    <a:pt x="25946" y="206197"/>
                  </a:lnTo>
                  <a:lnTo>
                    <a:pt x="24777" y="206273"/>
                  </a:lnTo>
                  <a:lnTo>
                    <a:pt x="23698" y="205511"/>
                  </a:lnTo>
                  <a:lnTo>
                    <a:pt x="23393" y="203835"/>
                  </a:lnTo>
                  <a:lnTo>
                    <a:pt x="23672" y="202958"/>
                  </a:lnTo>
                  <a:lnTo>
                    <a:pt x="21285" y="203746"/>
                  </a:lnTo>
                  <a:lnTo>
                    <a:pt x="19659" y="206032"/>
                  </a:lnTo>
                  <a:lnTo>
                    <a:pt x="19964" y="208737"/>
                  </a:lnTo>
                  <a:lnTo>
                    <a:pt x="20053" y="208927"/>
                  </a:lnTo>
                  <a:lnTo>
                    <a:pt x="20535" y="209283"/>
                  </a:lnTo>
                  <a:lnTo>
                    <a:pt x="20904" y="209816"/>
                  </a:lnTo>
                  <a:lnTo>
                    <a:pt x="21018" y="210451"/>
                  </a:lnTo>
                  <a:lnTo>
                    <a:pt x="20993" y="211137"/>
                  </a:lnTo>
                  <a:lnTo>
                    <a:pt x="21424" y="211709"/>
                  </a:lnTo>
                  <a:lnTo>
                    <a:pt x="21920" y="212178"/>
                  </a:lnTo>
                  <a:lnTo>
                    <a:pt x="23241" y="213004"/>
                  </a:lnTo>
                  <a:lnTo>
                    <a:pt x="23647" y="213131"/>
                  </a:lnTo>
                  <a:lnTo>
                    <a:pt x="23482" y="211074"/>
                  </a:lnTo>
                  <a:lnTo>
                    <a:pt x="24447" y="209169"/>
                  </a:lnTo>
                  <a:lnTo>
                    <a:pt x="26187" y="208114"/>
                  </a:lnTo>
                  <a:lnTo>
                    <a:pt x="26428" y="207505"/>
                  </a:lnTo>
                  <a:close/>
                </a:path>
                <a:path w="175260" h="257810">
                  <a:moveTo>
                    <a:pt x="31280" y="109296"/>
                  </a:moveTo>
                  <a:lnTo>
                    <a:pt x="31013" y="110388"/>
                  </a:lnTo>
                  <a:lnTo>
                    <a:pt x="31280" y="111760"/>
                  </a:lnTo>
                  <a:lnTo>
                    <a:pt x="31280" y="109296"/>
                  </a:lnTo>
                  <a:close/>
                </a:path>
                <a:path w="175260" h="257810">
                  <a:moveTo>
                    <a:pt x="31648" y="112750"/>
                  </a:moveTo>
                  <a:lnTo>
                    <a:pt x="31521" y="112433"/>
                  </a:lnTo>
                  <a:lnTo>
                    <a:pt x="31356" y="112191"/>
                  </a:lnTo>
                  <a:lnTo>
                    <a:pt x="31280" y="111760"/>
                  </a:lnTo>
                  <a:lnTo>
                    <a:pt x="31076" y="112445"/>
                  </a:lnTo>
                  <a:lnTo>
                    <a:pt x="30772" y="113131"/>
                  </a:lnTo>
                  <a:lnTo>
                    <a:pt x="31394" y="112928"/>
                  </a:lnTo>
                  <a:lnTo>
                    <a:pt x="31648" y="112750"/>
                  </a:lnTo>
                  <a:close/>
                </a:path>
                <a:path w="175260" h="257810">
                  <a:moveTo>
                    <a:pt x="31750" y="126377"/>
                  </a:moveTo>
                  <a:lnTo>
                    <a:pt x="30861" y="122275"/>
                  </a:lnTo>
                  <a:lnTo>
                    <a:pt x="30187" y="121348"/>
                  </a:lnTo>
                  <a:lnTo>
                    <a:pt x="29349" y="120611"/>
                  </a:lnTo>
                  <a:lnTo>
                    <a:pt x="28879" y="120929"/>
                  </a:lnTo>
                  <a:lnTo>
                    <a:pt x="27800" y="121297"/>
                  </a:lnTo>
                  <a:lnTo>
                    <a:pt x="27051" y="121881"/>
                  </a:lnTo>
                  <a:lnTo>
                    <a:pt x="25273" y="122440"/>
                  </a:lnTo>
                  <a:lnTo>
                    <a:pt x="23901" y="121996"/>
                  </a:lnTo>
                  <a:lnTo>
                    <a:pt x="23063" y="121018"/>
                  </a:lnTo>
                  <a:lnTo>
                    <a:pt x="23101" y="122580"/>
                  </a:lnTo>
                  <a:lnTo>
                    <a:pt x="22098" y="123990"/>
                  </a:lnTo>
                  <a:lnTo>
                    <a:pt x="20535" y="124333"/>
                  </a:lnTo>
                  <a:lnTo>
                    <a:pt x="20447" y="125260"/>
                  </a:lnTo>
                  <a:lnTo>
                    <a:pt x="21183" y="128663"/>
                  </a:lnTo>
                  <a:lnTo>
                    <a:pt x="24053" y="130530"/>
                  </a:lnTo>
                  <a:lnTo>
                    <a:pt x="29895" y="129260"/>
                  </a:lnTo>
                  <a:lnTo>
                    <a:pt x="31750" y="126377"/>
                  </a:lnTo>
                  <a:close/>
                </a:path>
                <a:path w="175260" h="257810">
                  <a:moveTo>
                    <a:pt x="32169" y="107784"/>
                  </a:moveTo>
                  <a:lnTo>
                    <a:pt x="31864" y="107467"/>
                  </a:lnTo>
                  <a:lnTo>
                    <a:pt x="31508" y="107213"/>
                  </a:lnTo>
                  <a:lnTo>
                    <a:pt x="31242" y="107099"/>
                  </a:lnTo>
                  <a:lnTo>
                    <a:pt x="31102" y="107035"/>
                  </a:lnTo>
                  <a:lnTo>
                    <a:pt x="30467" y="107099"/>
                  </a:lnTo>
                  <a:lnTo>
                    <a:pt x="29972" y="106972"/>
                  </a:lnTo>
                  <a:lnTo>
                    <a:pt x="29502" y="106768"/>
                  </a:lnTo>
                  <a:lnTo>
                    <a:pt x="29311" y="106768"/>
                  </a:lnTo>
                  <a:lnTo>
                    <a:pt x="30492" y="107759"/>
                  </a:lnTo>
                  <a:lnTo>
                    <a:pt x="31280" y="109181"/>
                  </a:lnTo>
                  <a:lnTo>
                    <a:pt x="31369" y="108927"/>
                  </a:lnTo>
                  <a:lnTo>
                    <a:pt x="32169" y="107784"/>
                  </a:lnTo>
                  <a:close/>
                </a:path>
                <a:path w="175260" h="257810">
                  <a:moveTo>
                    <a:pt x="33439" y="249339"/>
                  </a:moveTo>
                  <a:lnTo>
                    <a:pt x="33274" y="247853"/>
                  </a:lnTo>
                  <a:lnTo>
                    <a:pt x="33070" y="247408"/>
                  </a:lnTo>
                  <a:lnTo>
                    <a:pt x="32308" y="248246"/>
                  </a:lnTo>
                  <a:lnTo>
                    <a:pt x="31356" y="248881"/>
                  </a:lnTo>
                  <a:lnTo>
                    <a:pt x="30175" y="249110"/>
                  </a:lnTo>
                  <a:lnTo>
                    <a:pt x="30924" y="249605"/>
                  </a:lnTo>
                  <a:lnTo>
                    <a:pt x="31508" y="250304"/>
                  </a:lnTo>
                  <a:lnTo>
                    <a:pt x="31940" y="251117"/>
                  </a:lnTo>
                  <a:lnTo>
                    <a:pt x="32867" y="250431"/>
                  </a:lnTo>
                  <a:lnTo>
                    <a:pt x="33439" y="249339"/>
                  </a:lnTo>
                  <a:close/>
                </a:path>
                <a:path w="175260" h="257810">
                  <a:moveTo>
                    <a:pt x="33693" y="233286"/>
                  </a:moveTo>
                  <a:lnTo>
                    <a:pt x="33502" y="231635"/>
                  </a:lnTo>
                  <a:lnTo>
                    <a:pt x="32016" y="231686"/>
                  </a:lnTo>
                  <a:lnTo>
                    <a:pt x="30632" y="230784"/>
                  </a:lnTo>
                  <a:lnTo>
                    <a:pt x="30010" y="228638"/>
                  </a:lnTo>
                  <a:lnTo>
                    <a:pt x="30099" y="227990"/>
                  </a:lnTo>
                  <a:lnTo>
                    <a:pt x="30289" y="227393"/>
                  </a:lnTo>
                  <a:lnTo>
                    <a:pt x="29438" y="227012"/>
                  </a:lnTo>
                  <a:lnTo>
                    <a:pt x="28511" y="226771"/>
                  </a:lnTo>
                  <a:lnTo>
                    <a:pt x="27178" y="226923"/>
                  </a:lnTo>
                  <a:lnTo>
                    <a:pt x="26593" y="227177"/>
                  </a:lnTo>
                  <a:lnTo>
                    <a:pt x="27965" y="227939"/>
                  </a:lnTo>
                  <a:lnTo>
                    <a:pt x="29032" y="229209"/>
                  </a:lnTo>
                  <a:lnTo>
                    <a:pt x="29578" y="232105"/>
                  </a:lnTo>
                  <a:lnTo>
                    <a:pt x="29298" y="233286"/>
                  </a:lnTo>
                  <a:lnTo>
                    <a:pt x="28765" y="234315"/>
                  </a:lnTo>
                  <a:lnTo>
                    <a:pt x="29527" y="234632"/>
                  </a:lnTo>
                  <a:lnTo>
                    <a:pt x="30124" y="235305"/>
                  </a:lnTo>
                  <a:lnTo>
                    <a:pt x="30264" y="236550"/>
                  </a:lnTo>
                  <a:lnTo>
                    <a:pt x="30099" y="237210"/>
                  </a:lnTo>
                  <a:lnTo>
                    <a:pt x="30861" y="236905"/>
                  </a:lnTo>
                  <a:lnTo>
                    <a:pt x="31521" y="236486"/>
                  </a:lnTo>
                  <a:lnTo>
                    <a:pt x="33096" y="234784"/>
                  </a:lnTo>
                  <a:lnTo>
                    <a:pt x="33693" y="233286"/>
                  </a:lnTo>
                  <a:close/>
                </a:path>
                <a:path w="175260" h="257810">
                  <a:moveTo>
                    <a:pt x="33807" y="151574"/>
                  </a:moveTo>
                  <a:lnTo>
                    <a:pt x="33032" y="148018"/>
                  </a:lnTo>
                  <a:lnTo>
                    <a:pt x="30162" y="146164"/>
                  </a:lnTo>
                  <a:lnTo>
                    <a:pt x="24320" y="147421"/>
                  </a:lnTo>
                  <a:lnTo>
                    <a:pt x="22466" y="150304"/>
                  </a:lnTo>
                  <a:lnTo>
                    <a:pt x="23571" y="155435"/>
                  </a:lnTo>
                  <a:lnTo>
                    <a:pt x="25311" y="157022"/>
                  </a:lnTo>
                  <a:lnTo>
                    <a:pt x="27381" y="157416"/>
                  </a:lnTo>
                  <a:lnTo>
                    <a:pt x="26416" y="156845"/>
                  </a:lnTo>
                  <a:lnTo>
                    <a:pt x="25742" y="155829"/>
                  </a:lnTo>
                  <a:lnTo>
                    <a:pt x="25717" y="152793"/>
                  </a:lnTo>
                  <a:lnTo>
                    <a:pt x="27190" y="151307"/>
                  </a:lnTo>
                  <a:lnTo>
                    <a:pt x="30213" y="151295"/>
                  </a:lnTo>
                  <a:lnTo>
                    <a:pt x="31216" y="151955"/>
                  </a:lnTo>
                  <a:lnTo>
                    <a:pt x="31800" y="152908"/>
                  </a:lnTo>
                  <a:lnTo>
                    <a:pt x="32321" y="152666"/>
                  </a:lnTo>
                  <a:lnTo>
                    <a:pt x="33007" y="152590"/>
                  </a:lnTo>
                  <a:lnTo>
                    <a:pt x="33693" y="152781"/>
                  </a:lnTo>
                  <a:lnTo>
                    <a:pt x="33807" y="151574"/>
                  </a:lnTo>
                  <a:close/>
                </a:path>
                <a:path w="175260" h="257810">
                  <a:moveTo>
                    <a:pt x="43294" y="101015"/>
                  </a:moveTo>
                  <a:lnTo>
                    <a:pt x="42786" y="100799"/>
                  </a:lnTo>
                  <a:lnTo>
                    <a:pt x="42240" y="100660"/>
                  </a:lnTo>
                  <a:lnTo>
                    <a:pt x="41008" y="100787"/>
                  </a:lnTo>
                  <a:lnTo>
                    <a:pt x="40462" y="101092"/>
                  </a:lnTo>
                  <a:lnTo>
                    <a:pt x="39992" y="101460"/>
                  </a:lnTo>
                  <a:lnTo>
                    <a:pt x="40919" y="101282"/>
                  </a:lnTo>
                  <a:lnTo>
                    <a:pt x="41808" y="101358"/>
                  </a:lnTo>
                  <a:lnTo>
                    <a:pt x="42659" y="101625"/>
                  </a:lnTo>
                  <a:lnTo>
                    <a:pt x="42849" y="101396"/>
                  </a:lnTo>
                  <a:lnTo>
                    <a:pt x="43294" y="101015"/>
                  </a:lnTo>
                  <a:close/>
                </a:path>
                <a:path w="175260" h="257810">
                  <a:moveTo>
                    <a:pt x="43573" y="214769"/>
                  </a:moveTo>
                  <a:lnTo>
                    <a:pt x="43510" y="214591"/>
                  </a:lnTo>
                  <a:lnTo>
                    <a:pt x="43497" y="214757"/>
                  </a:lnTo>
                  <a:close/>
                </a:path>
                <a:path w="175260" h="257810">
                  <a:moveTo>
                    <a:pt x="44996" y="93103"/>
                  </a:moveTo>
                  <a:lnTo>
                    <a:pt x="44361" y="92824"/>
                  </a:lnTo>
                  <a:lnTo>
                    <a:pt x="43662" y="92671"/>
                  </a:lnTo>
                  <a:lnTo>
                    <a:pt x="41160" y="93218"/>
                  </a:lnTo>
                  <a:lnTo>
                    <a:pt x="40030" y="94983"/>
                  </a:lnTo>
                  <a:lnTo>
                    <a:pt x="40728" y="98259"/>
                  </a:lnTo>
                  <a:lnTo>
                    <a:pt x="42037" y="99250"/>
                  </a:lnTo>
                  <a:lnTo>
                    <a:pt x="43497" y="99314"/>
                  </a:lnTo>
                  <a:lnTo>
                    <a:pt x="43053" y="98171"/>
                  </a:lnTo>
                  <a:lnTo>
                    <a:pt x="42887" y="95745"/>
                  </a:lnTo>
                  <a:lnTo>
                    <a:pt x="43713" y="94183"/>
                  </a:lnTo>
                  <a:lnTo>
                    <a:pt x="44996" y="93103"/>
                  </a:lnTo>
                  <a:close/>
                </a:path>
                <a:path w="175260" h="257810">
                  <a:moveTo>
                    <a:pt x="45224" y="186067"/>
                  </a:moveTo>
                  <a:lnTo>
                    <a:pt x="44767" y="183908"/>
                  </a:lnTo>
                  <a:lnTo>
                    <a:pt x="43510" y="183095"/>
                  </a:lnTo>
                  <a:lnTo>
                    <a:pt x="40970" y="183654"/>
                  </a:lnTo>
                  <a:lnTo>
                    <a:pt x="40157" y="184912"/>
                  </a:lnTo>
                  <a:lnTo>
                    <a:pt x="40716" y="187452"/>
                  </a:lnTo>
                  <a:lnTo>
                    <a:pt x="41960" y="188264"/>
                  </a:lnTo>
                  <a:lnTo>
                    <a:pt x="43243" y="187998"/>
                  </a:lnTo>
                  <a:lnTo>
                    <a:pt x="43522" y="187769"/>
                  </a:lnTo>
                  <a:lnTo>
                    <a:pt x="44221" y="187490"/>
                  </a:lnTo>
                  <a:lnTo>
                    <a:pt x="44881" y="186931"/>
                  </a:lnTo>
                  <a:lnTo>
                    <a:pt x="45224" y="186067"/>
                  </a:lnTo>
                  <a:close/>
                </a:path>
                <a:path w="175260" h="257810">
                  <a:moveTo>
                    <a:pt x="46913" y="83756"/>
                  </a:moveTo>
                  <a:lnTo>
                    <a:pt x="45821" y="82842"/>
                  </a:lnTo>
                  <a:lnTo>
                    <a:pt x="45059" y="81521"/>
                  </a:lnTo>
                  <a:lnTo>
                    <a:pt x="44881" y="79286"/>
                  </a:lnTo>
                  <a:lnTo>
                    <a:pt x="45123" y="77952"/>
                  </a:lnTo>
                  <a:lnTo>
                    <a:pt x="44259" y="78638"/>
                  </a:lnTo>
                  <a:lnTo>
                    <a:pt x="43713" y="79692"/>
                  </a:lnTo>
                  <a:lnTo>
                    <a:pt x="44018" y="82486"/>
                  </a:lnTo>
                  <a:lnTo>
                    <a:pt x="45351" y="83654"/>
                  </a:lnTo>
                  <a:lnTo>
                    <a:pt x="46913" y="83756"/>
                  </a:lnTo>
                  <a:close/>
                </a:path>
                <a:path w="175260" h="257810">
                  <a:moveTo>
                    <a:pt x="48742" y="110210"/>
                  </a:moveTo>
                  <a:lnTo>
                    <a:pt x="47434" y="110299"/>
                  </a:lnTo>
                  <a:lnTo>
                    <a:pt x="48691" y="110236"/>
                  </a:lnTo>
                  <a:close/>
                </a:path>
                <a:path w="175260" h="257810">
                  <a:moveTo>
                    <a:pt x="50825" y="116484"/>
                  </a:moveTo>
                  <a:lnTo>
                    <a:pt x="50571" y="116598"/>
                  </a:lnTo>
                  <a:lnTo>
                    <a:pt x="50025" y="116700"/>
                  </a:lnTo>
                  <a:lnTo>
                    <a:pt x="50165" y="116738"/>
                  </a:lnTo>
                  <a:lnTo>
                    <a:pt x="50419" y="116903"/>
                  </a:lnTo>
                  <a:lnTo>
                    <a:pt x="50571" y="116789"/>
                  </a:lnTo>
                  <a:lnTo>
                    <a:pt x="50685" y="116611"/>
                  </a:lnTo>
                  <a:lnTo>
                    <a:pt x="50825" y="116484"/>
                  </a:lnTo>
                  <a:close/>
                </a:path>
                <a:path w="175260" h="257810">
                  <a:moveTo>
                    <a:pt x="51777" y="119976"/>
                  </a:moveTo>
                  <a:lnTo>
                    <a:pt x="51536" y="117894"/>
                  </a:lnTo>
                  <a:lnTo>
                    <a:pt x="51054" y="117271"/>
                  </a:lnTo>
                  <a:lnTo>
                    <a:pt x="50025" y="116700"/>
                  </a:lnTo>
                  <a:lnTo>
                    <a:pt x="49364" y="116814"/>
                  </a:lnTo>
                  <a:lnTo>
                    <a:pt x="48768" y="116662"/>
                  </a:lnTo>
                  <a:lnTo>
                    <a:pt x="47371" y="116357"/>
                  </a:lnTo>
                  <a:lnTo>
                    <a:pt x="46266" y="115201"/>
                  </a:lnTo>
                  <a:lnTo>
                    <a:pt x="46050" y="111937"/>
                  </a:lnTo>
                  <a:lnTo>
                    <a:pt x="47332" y="110401"/>
                  </a:lnTo>
                  <a:lnTo>
                    <a:pt x="46545" y="110401"/>
                  </a:lnTo>
                  <a:lnTo>
                    <a:pt x="45808" y="110299"/>
                  </a:lnTo>
                  <a:lnTo>
                    <a:pt x="45123" y="110058"/>
                  </a:lnTo>
                  <a:lnTo>
                    <a:pt x="44475" y="110845"/>
                  </a:lnTo>
                  <a:lnTo>
                    <a:pt x="43688" y="111531"/>
                  </a:lnTo>
                  <a:lnTo>
                    <a:pt x="42392" y="111937"/>
                  </a:lnTo>
                  <a:lnTo>
                    <a:pt x="42138" y="111899"/>
                  </a:lnTo>
                  <a:lnTo>
                    <a:pt x="41910" y="111937"/>
                  </a:lnTo>
                  <a:lnTo>
                    <a:pt x="41783" y="113118"/>
                  </a:lnTo>
                  <a:lnTo>
                    <a:pt x="42456" y="116268"/>
                  </a:lnTo>
                  <a:lnTo>
                    <a:pt x="44729" y="117894"/>
                  </a:lnTo>
                  <a:lnTo>
                    <a:pt x="47205" y="117894"/>
                  </a:lnTo>
                  <a:lnTo>
                    <a:pt x="47040" y="118237"/>
                  </a:lnTo>
                  <a:lnTo>
                    <a:pt x="46939" y="118630"/>
                  </a:lnTo>
                  <a:lnTo>
                    <a:pt x="46964" y="119037"/>
                  </a:lnTo>
                  <a:lnTo>
                    <a:pt x="47764" y="119608"/>
                  </a:lnTo>
                  <a:lnTo>
                    <a:pt x="48463" y="120307"/>
                  </a:lnTo>
                  <a:lnTo>
                    <a:pt x="48869" y="121221"/>
                  </a:lnTo>
                  <a:lnTo>
                    <a:pt x="49301" y="121310"/>
                  </a:lnTo>
                  <a:lnTo>
                    <a:pt x="50838" y="121145"/>
                  </a:lnTo>
                  <a:lnTo>
                    <a:pt x="51777" y="119976"/>
                  </a:lnTo>
                  <a:close/>
                </a:path>
                <a:path w="175260" h="257810">
                  <a:moveTo>
                    <a:pt x="52006" y="110083"/>
                  </a:moveTo>
                  <a:lnTo>
                    <a:pt x="51460" y="109270"/>
                  </a:lnTo>
                  <a:lnTo>
                    <a:pt x="50774" y="108648"/>
                  </a:lnTo>
                  <a:lnTo>
                    <a:pt x="49885" y="109575"/>
                  </a:lnTo>
                  <a:lnTo>
                    <a:pt x="48971" y="110083"/>
                  </a:lnTo>
                  <a:lnTo>
                    <a:pt x="50711" y="110083"/>
                  </a:lnTo>
                  <a:lnTo>
                    <a:pt x="52006" y="110083"/>
                  </a:lnTo>
                  <a:close/>
                </a:path>
                <a:path w="175260" h="257810">
                  <a:moveTo>
                    <a:pt x="52501" y="111531"/>
                  </a:moveTo>
                  <a:lnTo>
                    <a:pt x="52285" y="111010"/>
                  </a:lnTo>
                  <a:lnTo>
                    <a:pt x="52044" y="110210"/>
                  </a:lnTo>
                  <a:lnTo>
                    <a:pt x="50888" y="110210"/>
                  </a:lnTo>
                  <a:lnTo>
                    <a:pt x="51981" y="110985"/>
                  </a:lnTo>
                  <a:lnTo>
                    <a:pt x="52489" y="112280"/>
                  </a:lnTo>
                  <a:lnTo>
                    <a:pt x="52501" y="111531"/>
                  </a:lnTo>
                  <a:close/>
                </a:path>
                <a:path w="175260" h="257810">
                  <a:moveTo>
                    <a:pt x="52844" y="195351"/>
                  </a:moveTo>
                  <a:lnTo>
                    <a:pt x="52362" y="191223"/>
                  </a:lnTo>
                  <a:lnTo>
                    <a:pt x="51803" y="190258"/>
                  </a:lnTo>
                  <a:lnTo>
                    <a:pt x="51079" y="189458"/>
                  </a:lnTo>
                  <a:lnTo>
                    <a:pt x="51612" y="190284"/>
                  </a:lnTo>
                  <a:lnTo>
                    <a:pt x="52565" y="193649"/>
                  </a:lnTo>
                  <a:lnTo>
                    <a:pt x="50901" y="196646"/>
                  </a:lnTo>
                  <a:lnTo>
                    <a:pt x="45974" y="198043"/>
                  </a:lnTo>
                  <a:lnTo>
                    <a:pt x="43878" y="197319"/>
                  </a:lnTo>
                  <a:lnTo>
                    <a:pt x="42545" y="195808"/>
                  </a:lnTo>
                  <a:lnTo>
                    <a:pt x="43332" y="197104"/>
                  </a:lnTo>
                  <a:lnTo>
                    <a:pt x="44627" y="197954"/>
                  </a:lnTo>
                  <a:lnTo>
                    <a:pt x="47193" y="198450"/>
                  </a:lnTo>
                  <a:lnTo>
                    <a:pt x="50723" y="198043"/>
                  </a:lnTo>
                  <a:lnTo>
                    <a:pt x="52844" y="195351"/>
                  </a:lnTo>
                  <a:close/>
                </a:path>
                <a:path w="175260" h="257810">
                  <a:moveTo>
                    <a:pt x="52920" y="139115"/>
                  </a:moveTo>
                  <a:lnTo>
                    <a:pt x="52222" y="135890"/>
                  </a:lnTo>
                  <a:lnTo>
                    <a:pt x="51562" y="134988"/>
                  </a:lnTo>
                  <a:lnTo>
                    <a:pt x="50761" y="134251"/>
                  </a:lnTo>
                  <a:lnTo>
                    <a:pt x="49758" y="134645"/>
                  </a:lnTo>
                  <a:lnTo>
                    <a:pt x="47663" y="134810"/>
                  </a:lnTo>
                  <a:lnTo>
                    <a:pt x="46240" y="134251"/>
                  </a:lnTo>
                  <a:lnTo>
                    <a:pt x="45161" y="133286"/>
                  </a:lnTo>
                  <a:lnTo>
                    <a:pt x="42799" y="134264"/>
                  </a:lnTo>
                  <a:lnTo>
                    <a:pt x="41351" y="136740"/>
                  </a:lnTo>
                  <a:lnTo>
                    <a:pt x="41973" y="139649"/>
                  </a:lnTo>
                  <a:lnTo>
                    <a:pt x="42265" y="140169"/>
                  </a:lnTo>
                  <a:lnTo>
                    <a:pt x="42849" y="139979"/>
                  </a:lnTo>
                  <a:lnTo>
                    <a:pt x="45313" y="139979"/>
                  </a:lnTo>
                  <a:lnTo>
                    <a:pt x="47142" y="141236"/>
                  </a:lnTo>
                  <a:lnTo>
                    <a:pt x="48018" y="143040"/>
                  </a:lnTo>
                  <a:lnTo>
                    <a:pt x="48514" y="142646"/>
                  </a:lnTo>
                  <a:lnTo>
                    <a:pt x="49098" y="142328"/>
                  </a:lnTo>
                  <a:lnTo>
                    <a:pt x="50063" y="142252"/>
                  </a:lnTo>
                  <a:lnTo>
                    <a:pt x="50546" y="142367"/>
                  </a:lnTo>
                  <a:lnTo>
                    <a:pt x="52082" y="141122"/>
                  </a:lnTo>
                  <a:lnTo>
                    <a:pt x="52920" y="139115"/>
                  </a:lnTo>
                  <a:close/>
                </a:path>
                <a:path w="175260" h="257810">
                  <a:moveTo>
                    <a:pt x="54381" y="216154"/>
                  </a:moveTo>
                  <a:lnTo>
                    <a:pt x="53898" y="212001"/>
                  </a:lnTo>
                  <a:lnTo>
                    <a:pt x="52184" y="210235"/>
                  </a:lnTo>
                  <a:lnTo>
                    <a:pt x="50038" y="209715"/>
                  </a:lnTo>
                  <a:lnTo>
                    <a:pt x="50050" y="210464"/>
                  </a:lnTo>
                  <a:lnTo>
                    <a:pt x="49834" y="211162"/>
                  </a:lnTo>
                  <a:lnTo>
                    <a:pt x="49390" y="211747"/>
                  </a:lnTo>
                  <a:lnTo>
                    <a:pt x="49695" y="212445"/>
                  </a:lnTo>
                  <a:lnTo>
                    <a:pt x="49961" y="214668"/>
                  </a:lnTo>
                  <a:lnTo>
                    <a:pt x="48679" y="216306"/>
                  </a:lnTo>
                  <a:lnTo>
                    <a:pt x="46240" y="216598"/>
                  </a:lnTo>
                  <a:lnTo>
                    <a:pt x="45669" y="216446"/>
                  </a:lnTo>
                  <a:lnTo>
                    <a:pt x="45135" y="216204"/>
                  </a:lnTo>
                  <a:lnTo>
                    <a:pt x="45300" y="216725"/>
                  </a:lnTo>
                  <a:lnTo>
                    <a:pt x="45300" y="217551"/>
                  </a:lnTo>
                  <a:lnTo>
                    <a:pt x="45085" y="218020"/>
                  </a:lnTo>
                  <a:lnTo>
                    <a:pt x="44780" y="218427"/>
                  </a:lnTo>
                  <a:lnTo>
                    <a:pt x="45910" y="219735"/>
                  </a:lnTo>
                  <a:lnTo>
                    <a:pt x="47574" y="220548"/>
                  </a:lnTo>
                  <a:lnTo>
                    <a:pt x="50571" y="220192"/>
                  </a:lnTo>
                  <a:lnTo>
                    <a:pt x="51523" y="219646"/>
                  </a:lnTo>
                  <a:lnTo>
                    <a:pt x="53594" y="217792"/>
                  </a:lnTo>
                  <a:lnTo>
                    <a:pt x="54381" y="216154"/>
                  </a:lnTo>
                  <a:close/>
                </a:path>
                <a:path w="175260" h="257810">
                  <a:moveTo>
                    <a:pt x="56184" y="86347"/>
                  </a:moveTo>
                  <a:lnTo>
                    <a:pt x="55854" y="86271"/>
                  </a:lnTo>
                  <a:lnTo>
                    <a:pt x="55511" y="86245"/>
                  </a:lnTo>
                  <a:lnTo>
                    <a:pt x="53886" y="86601"/>
                  </a:lnTo>
                  <a:lnTo>
                    <a:pt x="53073" y="87858"/>
                  </a:lnTo>
                  <a:lnTo>
                    <a:pt x="53365" y="89230"/>
                  </a:lnTo>
                  <a:lnTo>
                    <a:pt x="53467" y="89395"/>
                  </a:lnTo>
                  <a:lnTo>
                    <a:pt x="53924" y="88074"/>
                  </a:lnTo>
                  <a:lnTo>
                    <a:pt x="54864" y="86982"/>
                  </a:lnTo>
                  <a:lnTo>
                    <a:pt x="56184" y="86347"/>
                  </a:lnTo>
                  <a:close/>
                </a:path>
                <a:path w="175260" h="257810">
                  <a:moveTo>
                    <a:pt x="57734" y="161417"/>
                  </a:moveTo>
                  <a:lnTo>
                    <a:pt x="57442" y="160070"/>
                  </a:lnTo>
                  <a:lnTo>
                    <a:pt x="57035" y="159359"/>
                  </a:lnTo>
                  <a:lnTo>
                    <a:pt x="56540" y="158724"/>
                  </a:lnTo>
                  <a:lnTo>
                    <a:pt x="55803" y="158483"/>
                  </a:lnTo>
                  <a:lnTo>
                    <a:pt x="55219" y="157975"/>
                  </a:lnTo>
                  <a:lnTo>
                    <a:pt x="54813" y="157327"/>
                  </a:lnTo>
                  <a:lnTo>
                    <a:pt x="53746" y="156768"/>
                  </a:lnTo>
                  <a:lnTo>
                    <a:pt x="52527" y="156502"/>
                  </a:lnTo>
                  <a:lnTo>
                    <a:pt x="51269" y="156768"/>
                  </a:lnTo>
                  <a:lnTo>
                    <a:pt x="50850" y="157264"/>
                  </a:lnTo>
                  <a:lnTo>
                    <a:pt x="50330" y="157683"/>
                  </a:lnTo>
                  <a:lnTo>
                    <a:pt x="49415" y="157937"/>
                  </a:lnTo>
                  <a:lnTo>
                    <a:pt x="48933" y="157924"/>
                  </a:lnTo>
                  <a:lnTo>
                    <a:pt x="48183" y="158889"/>
                  </a:lnTo>
                  <a:lnTo>
                    <a:pt x="47777" y="159181"/>
                  </a:lnTo>
                  <a:lnTo>
                    <a:pt x="47053" y="160337"/>
                  </a:lnTo>
                  <a:lnTo>
                    <a:pt x="46748" y="161759"/>
                  </a:lnTo>
                  <a:lnTo>
                    <a:pt x="47294" y="164287"/>
                  </a:lnTo>
                  <a:lnTo>
                    <a:pt x="47904" y="165150"/>
                  </a:lnTo>
                  <a:lnTo>
                    <a:pt x="49034" y="166255"/>
                  </a:lnTo>
                  <a:lnTo>
                    <a:pt x="49479" y="166598"/>
                  </a:lnTo>
                  <a:lnTo>
                    <a:pt x="49987" y="166839"/>
                  </a:lnTo>
                  <a:lnTo>
                    <a:pt x="50419" y="166420"/>
                  </a:lnTo>
                  <a:lnTo>
                    <a:pt x="51003" y="166154"/>
                  </a:lnTo>
                  <a:lnTo>
                    <a:pt x="52501" y="166141"/>
                  </a:lnTo>
                  <a:lnTo>
                    <a:pt x="53213" y="166611"/>
                  </a:lnTo>
                  <a:lnTo>
                    <a:pt x="53632" y="167284"/>
                  </a:lnTo>
                  <a:lnTo>
                    <a:pt x="54419" y="167093"/>
                  </a:lnTo>
                  <a:lnTo>
                    <a:pt x="55105" y="166712"/>
                  </a:lnTo>
                  <a:lnTo>
                    <a:pt x="55689" y="166230"/>
                  </a:lnTo>
                  <a:lnTo>
                    <a:pt x="55321" y="165696"/>
                  </a:lnTo>
                  <a:lnTo>
                    <a:pt x="54876" y="164109"/>
                  </a:lnTo>
                  <a:lnTo>
                    <a:pt x="55587" y="162801"/>
                  </a:lnTo>
                  <a:lnTo>
                    <a:pt x="57111" y="162369"/>
                  </a:lnTo>
                  <a:lnTo>
                    <a:pt x="57645" y="162382"/>
                  </a:lnTo>
                  <a:lnTo>
                    <a:pt x="57734" y="161417"/>
                  </a:lnTo>
                  <a:close/>
                </a:path>
                <a:path w="175260" h="257810">
                  <a:moveTo>
                    <a:pt x="59397" y="179108"/>
                  </a:moveTo>
                  <a:lnTo>
                    <a:pt x="58801" y="176364"/>
                  </a:lnTo>
                  <a:lnTo>
                    <a:pt x="58191" y="175628"/>
                  </a:lnTo>
                  <a:lnTo>
                    <a:pt x="57416" y="175183"/>
                  </a:lnTo>
                  <a:lnTo>
                    <a:pt x="57873" y="175577"/>
                  </a:lnTo>
                  <a:lnTo>
                    <a:pt x="58267" y="176072"/>
                  </a:lnTo>
                  <a:lnTo>
                    <a:pt x="58940" y="178460"/>
                  </a:lnTo>
                  <a:lnTo>
                    <a:pt x="57912" y="180301"/>
                  </a:lnTo>
                  <a:lnTo>
                    <a:pt x="55295" y="181038"/>
                  </a:lnTo>
                  <a:lnTo>
                    <a:pt x="54419" y="180911"/>
                  </a:lnTo>
                  <a:lnTo>
                    <a:pt x="53682" y="180517"/>
                  </a:lnTo>
                  <a:lnTo>
                    <a:pt x="54279" y="181013"/>
                  </a:lnTo>
                  <a:lnTo>
                    <a:pt x="55016" y="181279"/>
                  </a:lnTo>
                  <a:lnTo>
                    <a:pt x="56476" y="181267"/>
                  </a:lnTo>
                  <a:lnTo>
                    <a:pt x="58267" y="180873"/>
                  </a:lnTo>
                  <a:lnTo>
                    <a:pt x="59397" y="179108"/>
                  </a:lnTo>
                  <a:close/>
                </a:path>
                <a:path w="175260" h="257810">
                  <a:moveTo>
                    <a:pt x="62496" y="108191"/>
                  </a:moveTo>
                  <a:lnTo>
                    <a:pt x="61722" y="104622"/>
                  </a:lnTo>
                  <a:lnTo>
                    <a:pt x="59969" y="103479"/>
                  </a:lnTo>
                  <a:lnTo>
                    <a:pt x="56832" y="104152"/>
                  </a:lnTo>
                  <a:lnTo>
                    <a:pt x="55854" y="105244"/>
                  </a:lnTo>
                  <a:lnTo>
                    <a:pt x="55638" y="106540"/>
                  </a:lnTo>
                  <a:lnTo>
                    <a:pt x="57315" y="106692"/>
                  </a:lnTo>
                  <a:lnTo>
                    <a:pt x="58648" y="108051"/>
                  </a:lnTo>
                  <a:lnTo>
                    <a:pt x="58661" y="109778"/>
                  </a:lnTo>
                  <a:lnTo>
                    <a:pt x="58547" y="110350"/>
                  </a:lnTo>
                  <a:lnTo>
                    <a:pt x="59220" y="110413"/>
                  </a:lnTo>
                  <a:lnTo>
                    <a:pt x="61366" y="109956"/>
                  </a:lnTo>
                  <a:lnTo>
                    <a:pt x="62496" y="108191"/>
                  </a:lnTo>
                  <a:close/>
                </a:path>
                <a:path w="175260" h="257810">
                  <a:moveTo>
                    <a:pt x="63461" y="96774"/>
                  </a:moveTo>
                  <a:lnTo>
                    <a:pt x="63004" y="97129"/>
                  </a:lnTo>
                  <a:lnTo>
                    <a:pt x="61950" y="97370"/>
                  </a:lnTo>
                  <a:lnTo>
                    <a:pt x="61112" y="97167"/>
                  </a:lnTo>
                  <a:lnTo>
                    <a:pt x="61188" y="98336"/>
                  </a:lnTo>
                  <a:lnTo>
                    <a:pt x="60934" y="99466"/>
                  </a:lnTo>
                  <a:lnTo>
                    <a:pt x="60337" y="100406"/>
                  </a:lnTo>
                  <a:lnTo>
                    <a:pt x="61518" y="100228"/>
                  </a:lnTo>
                  <a:lnTo>
                    <a:pt x="62534" y="99644"/>
                  </a:lnTo>
                  <a:lnTo>
                    <a:pt x="63322" y="98844"/>
                  </a:lnTo>
                  <a:lnTo>
                    <a:pt x="63182" y="98336"/>
                  </a:lnTo>
                  <a:lnTo>
                    <a:pt x="63131" y="97561"/>
                  </a:lnTo>
                  <a:lnTo>
                    <a:pt x="63398" y="96862"/>
                  </a:lnTo>
                  <a:close/>
                </a:path>
                <a:path w="175260" h="257810">
                  <a:moveTo>
                    <a:pt x="63804" y="68580"/>
                  </a:moveTo>
                  <a:lnTo>
                    <a:pt x="63385" y="68173"/>
                  </a:lnTo>
                  <a:lnTo>
                    <a:pt x="63030" y="67703"/>
                  </a:lnTo>
                  <a:lnTo>
                    <a:pt x="62725" y="66509"/>
                  </a:lnTo>
                  <a:lnTo>
                    <a:pt x="62776" y="65951"/>
                  </a:lnTo>
                  <a:lnTo>
                    <a:pt x="62915" y="65417"/>
                  </a:lnTo>
                  <a:lnTo>
                    <a:pt x="62255" y="65532"/>
                  </a:lnTo>
                  <a:lnTo>
                    <a:pt x="61468" y="65366"/>
                  </a:lnTo>
                  <a:lnTo>
                    <a:pt x="61518" y="66509"/>
                  </a:lnTo>
                  <a:lnTo>
                    <a:pt x="61252" y="67602"/>
                  </a:lnTo>
                  <a:lnTo>
                    <a:pt x="60655" y="68529"/>
                  </a:lnTo>
                  <a:lnTo>
                    <a:pt x="61214" y="69215"/>
                  </a:lnTo>
                  <a:lnTo>
                    <a:pt x="61683" y="70002"/>
                  </a:lnTo>
                  <a:lnTo>
                    <a:pt x="61950" y="71462"/>
                  </a:lnTo>
                  <a:lnTo>
                    <a:pt x="61836" y="72466"/>
                  </a:lnTo>
                  <a:lnTo>
                    <a:pt x="62547" y="72174"/>
                  </a:lnTo>
                  <a:lnTo>
                    <a:pt x="63157" y="71780"/>
                  </a:lnTo>
                  <a:lnTo>
                    <a:pt x="63690" y="71259"/>
                  </a:lnTo>
                  <a:lnTo>
                    <a:pt x="63461" y="70332"/>
                  </a:lnTo>
                  <a:lnTo>
                    <a:pt x="63576" y="69443"/>
                  </a:lnTo>
                  <a:lnTo>
                    <a:pt x="63804" y="68580"/>
                  </a:lnTo>
                  <a:close/>
                </a:path>
                <a:path w="175260" h="257810">
                  <a:moveTo>
                    <a:pt x="64922" y="94792"/>
                  </a:moveTo>
                  <a:lnTo>
                    <a:pt x="64846" y="94119"/>
                  </a:lnTo>
                  <a:lnTo>
                    <a:pt x="64363" y="93091"/>
                  </a:lnTo>
                  <a:lnTo>
                    <a:pt x="64185" y="92405"/>
                  </a:lnTo>
                  <a:lnTo>
                    <a:pt x="64084" y="92214"/>
                  </a:lnTo>
                  <a:lnTo>
                    <a:pt x="63792" y="91922"/>
                  </a:lnTo>
                  <a:lnTo>
                    <a:pt x="63576" y="92811"/>
                  </a:lnTo>
                  <a:lnTo>
                    <a:pt x="63398" y="93230"/>
                  </a:lnTo>
                  <a:lnTo>
                    <a:pt x="63741" y="93548"/>
                  </a:lnTo>
                  <a:lnTo>
                    <a:pt x="64033" y="93929"/>
                  </a:lnTo>
                  <a:lnTo>
                    <a:pt x="64287" y="95008"/>
                  </a:lnTo>
                  <a:lnTo>
                    <a:pt x="64185" y="95592"/>
                  </a:lnTo>
                  <a:lnTo>
                    <a:pt x="63906" y="96100"/>
                  </a:lnTo>
                  <a:lnTo>
                    <a:pt x="64465" y="95516"/>
                  </a:lnTo>
                  <a:lnTo>
                    <a:pt x="64820" y="95300"/>
                  </a:lnTo>
                  <a:lnTo>
                    <a:pt x="64922" y="94792"/>
                  </a:lnTo>
                  <a:close/>
                </a:path>
                <a:path w="175260" h="257810">
                  <a:moveTo>
                    <a:pt x="68681" y="53060"/>
                  </a:moveTo>
                  <a:lnTo>
                    <a:pt x="68554" y="51866"/>
                  </a:lnTo>
                  <a:lnTo>
                    <a:pt x="67779" y="50939"/>
                  </a:lnTo>
                  <a:lnTo>
                    <a:pt x="66763" y="50469"/>
                  </a:lnTo>
                  <a:lnTo>
                    <a:pt x="62496" y="54724"/>
                  </a:lnTo>
                  <a:lnTo>
                    <a:pt x="63665" y="54927"/>
                  </a:lnTo>
                  <a:lnTo>
                    <a:pt x="64452" y="55194"/>
                  </a:lnTo>
                  <a:lnTo>
                    <a:pt x="65138" y="55651"/>
                  </a:lnTo>
                  <a:lnTo>
                    <a:pt x="65976" y="54571"/>
                  </a:lnTo>
                  <a:lnTo>
                    <a:pt x="67195" y="53848"/>
                  </a:lnTo>
                  <a:lnTo>
                    <a:pt x="68618" y="53644"/>
                  </a:lnTo>
                  <a:lnTo>
                    <a:pt x="68681" y="53060"/>
                  </a:lnTo>
                  <a:close/>
                </a:path>
                <a:path w="175260" h="257810">
                  <a:moveTo>
                    <a:pt x="73355" y="122910"/>
                  </a:moveTo>
                  <a:lnTo>
                    <a:pt x="72542" y="119151"/>
                  </a:lnTo>
                  <a:lnTo>
                    <a:pt x="72161" y="118452"/>
                  </a:lnTo>
                  <a:lnTo>
                    <a:pt x="71678" y="117830"/>
                  </a:lnTo>
                  <a:lnTo>
                    <a:pt x="70929" y="118122"/>
                  </a:lnTo>
                  <a:lnTo>
                    <a:pt x="70218" y="118186"/>
                  </a:lnTo>
                  <a:lnTo>
                    <a:pt x="69672" y="118059"/>
                  </a:lnTo>
                  <a:lnTo>
                    <a:pt x="69049" y="118732"/>
                  </a:lnTo>
                  <a:lnTo>
                    <a:pt x="68326" y="119316"/>
                  </a:lnTo>
                  <a:lnTo>
                    <a:pt x="66687" y="119824"/>
                  </a:lnTo>
                  <a:lnTo>
                    <a:pt x="65976" y="119888"/>
                  </a:lnTo>
                  <a:lnTo>
                    <a:pt x="65290" y="119824"/>
                  </a:lnTo>
                  <a:lnTo>
                    <a:pt x="65532" y="120281"/>
                  </a:lnTo>
                  <a:lnTo>
                    <a:pt x="65913" y="122339"/>
                  </a:lnTo>
                  <a:lnTo>
                    <a:pt x="65252" y="124028"/>
                  </a:lnTo>
                  <a:lnTo>
                    <a:pt x="64071" y="125247"/>
                  </a:lnTo>
                  <a:lnTo>
                    <a:pt x="65290" y="126263"/>
                  </a:lnTo>
                  <a:lnTo>
                    <a:pt x="66890" y="126784"/>
                  </a:lnTo>
                  <a:lnTo>
                    <a:pt x="71501" y="125793"/>
                  </a:lnTo>
                  <a:lnTo>
                    <a:pt x="73355" y="122910"/>
                  </a:lnTo>
                  <a:close/>
                </a:path>
                <a:path w="175260" h="257810">
                  <a:moveTo>
                    <a:pt x="73406" y="173139"/>
                  </a:moveTo>
                  <a:lnTo>
                    <a:pt x="72618" y="172351"/>
                  </a:lnTo>
                  <a:lnTo>
                    <a:pt x="69481" y="172351"/>
                  </a:lnTo>
                  <a:lnTo>
                    <a:pt x="68694" y="173139"/>
                  </a:lnTo>
                  <a:lnTo>
                    <a:pt x="68694" y="176276"/>
                  </a:lnTo>
                  <a:lnTo>
                    <a:pt x="69481" y="177063"/>
                  </a:lnTo>
                  <a:lnTo>
                    <a:pt x="72618" y="177063"/>
                  </a:lnTo>
                  <a:lnTo>
                    <a:pt x="73406" y="176276"/>
                  </a:lnTo>
                  <a:lnTo>
                    <a:pt x="73406" y="173139"/>
                  </a:lnTo>
                  <a:close/>
                </a:path>
                <a:path w="175260" h="257810">
                  <a:moveTo>
                    <a:pt x="73660" y="159397"/>
                  </a:moveTo>
                  <a:lnTo>
                    <a:pt x="73329" y="158610"/>
                  </a:lnTo>
                  <a:lnTo>
                    <a:pt x="72047" y="157327"/>
                  </a:lnTo>
                  <a:lnTo>
                    <a:pt x="71259" y="156997"/>
                  </a:lnTo>
                  <a:lnTo>
                    <a:pt x="69443" y="156997"/>
                  </a:lnTo>
                  <a:lnTo>
                    <a:pt x="68656" y="157327"/>
                  </a:lnTo>
                  <a:lnTo>
                    <a:pt x="67360" y="158610"/>
                  </a:lnTo>
                  <a:lnTo>
                    <a:pt x="67043" y="159397"/>
                  </a:lnTo>
                  <a:lnTo>
                    <a:pt x="67043" y="161226"/>
                  </a:lnTo>
                  <a:lnTo>
                    <a:pt x="67360" y="162013"/>
                  </a:lnTo>
                  <a:lnTo>
                    <a:pt x="68656" y="163296"/>
                  </a:lnTo>
                  <a:lnTo>
                    <a:pt x="69443" y="163626"/>
                  </a:lnTo>
                  <a:lnTo>
                    <a:pt x="71259" y="163626"/>
                  </a:lnTo>
                  <a:lnTo>
                    <a:pt x="72047" y="163296"/>
                  </a:lnTo>
                  <a:lnTo>
                    <a:pt x="73329" y="162013"/>
                  </a:lnTo>
                  <a:lnTo>
                    <a:pt x="73660" y="161226"/>
                  </a:lnTo>
                  <a:lnTo>
                    <a:pt x="73660" y="159397"/>
                  </a:lnTo>
                  <a:close/>
                </a:path>
                <a:path w="175260" h="257810">
                  <a:moveTo>
                    <a:pt x="77139" y="144589"/>
                  </a:moveTo>
                  <a:lnTo>
                    <a:pt x="75869" y="138734"/>
                  </a:lnTo>
                  <a:lnTo>
                    <a:pt x="72986" y="136880"/>
                  </a:lnTo>
                  <a:lnTo>
                    <a:pt x="68097" y="137934"/>
                  </a:lnTo>
                  <a:lnTo>
                    <a:pt x="66675" y="139433"/>
                  </a:lnTo>
                  <a:lnTo>
                    <a:pt x="66128" y="141249"/>
                  </a:lnTo>
                  <a:lnTo>
                    <a:pt x="66636" y="141084"/>
                  </a:lnTo>
                  <a:lnTo>
                    <a:pt x="68211" y="141084"/>
                  </a:lnTo>
                  <a:lnTo>
                    <a:pt x="69278" y="142125"/>
                  </a:lnTo>
                  <a:lnTo>
                    <a:pt x="69278" y="144526"/>
                  </a:lnTo>
                  <a:lnTo>
                    <a:pt x="68541" y="145402"/>
                  </a:lnTo>
                  <a:lnTo>
                    <a:pt x="67538" y="145681"/>
                  </a:lnTo>
                  <a:lnTo>
                    <a:pt x="67056" y="146177"/>
                  </a:lnTo>
                  <a:lnTo>
                    <a:pt x="68313" y="147713"/>
                  </a:lnTo>
                  <a:lnTo>
                    <a:pt x="70307" y="148539"/>
                  </a:lnTo>
                  <a:lnTo>
                    <a:pt x="75285" y="147472"/>
                  </a:lnTo>
                  <a:lnTo>
                    <a:pt x="77139" y="144589"/>
                  </a:lnTo>
                  <a:close/>
                </a:path>
                <a:path w="175260" h="257810">
                  <a:moveTo>
                    <a:pt x="84023" y="41694"/>
                  </a:moveTo>
                  <a:lnTo>
                    <a:pt x="83731" y="39052"/>
                  </a:lnTo>
                  <a:lnTo>
                    <a:pt x="82410" y="37896"/>
                  </a:lnTo>
                  <a:lnTo>
                    <a:pt x="80848" y="37782"/>
                  </a:lnTo>
                  <a:lnTo>
                    <a:pt x="80276" y="38252"/>
                  </a:lnTo>
                  <a:lnTo>
                    <a:pt x="80276" y="40449"/>
                  </a:lnTo>
                  <a:lnTo>
                    <a:pt x="80124" y="40944"/>
                  </a:lnTo>
                  <a:lnTo>
                    <a:pt x="80264" y="40449"/>
                  </a:lnTo>
                  <a:lnTo>
                    <a:pt x="80276" y="38252"/>
                  </a:lnTo>
                  <a:lnTo>
                    <a:pt x="79654" y="38760"/>
                  </a:lnTo>
                  <a:lnTo>
                    <a:pt x="76149" y="41783"/>
                  </a:lnTo>
                  <a:lnTo>
                    <a:pt x="76898" y="42367"/>
                  </a:lnTo>
                  <a:lnTo>
                    <a:pt x="77457" y="42519"/>
                  </a:lnTo>
                  <a:lnTo>
                    <a:pt x="78016" y="41859"/>
                  </a:lnTo>
                  <a:lnTo>
                    <a:pt x="78816" y="41427"/>
                  </a:lnTo>
                  <a:lnTo>
                    <a:pt x="79870" y="41376"/>
                  </a:lnTo>
                  <a:lnTo>
                    <a:pt x="81229" y="41351"/>
                  </a:lnTo>
                  <a:lnTo>
                    <a:pt x="82423" y="42125"/>
                  </a:lnTo>
                  <a:lnTo>
                    <a:pt x="82943" y="43307"/>
                  </a:lnTo>
                  <a:lnTo>
                    <a:pt x="83616" y="42621"/>
                  </a:lnTo>
                  <a:lnTo>
                    <a:pt x="84023" y="41694"/>
                  </a:lnTo>
                  <a:close/>
                </a:path>
                <a:path w="175260" h="257810">
                  <a:moveTo>
                    <a:pt x="84442" y="129832"/>
                  </a:moveTo>
                  <a:lnTo>
                    <a:pt x="83972" y="127673"/>
                  </a:lnTo>
                  <a:lnTo>
                    <a:pt x="83616" y="127038"/>
                  </a:lnTo>
                  <a:lnTo>
                    <a:pt x="84023" y="127076"/>
                  </a:lnTo>
                  <a:lnTo>
                    <a:pt x="83451" y="126466"/>
                  </a:lnTo>
                  <a:lnTo>
                    <a:pt x="83159" y="125564"/>
                  </a:lnTo>
                  <a:lnTo>
                    <a:pt x="83210" y="125082"/>
                  </a:lnTo>
                  <a:lnTo>
                    <a:pt x="83362" y="124625"/>
                  </a:lnTo>
                  <a:lnTo>
                    <a:pt x="82537" y="124079"/>
                  </a:lnTo>
                  <a:lnTo>
                    <a:pt x="81940" y="123228"/>
                  </a:lnTo>
                  <a:lnTo>
                    <a:pt x="81838" y="121856"/>
                  </a:lnTo>
                  <a:lnTo>
                    <a:pt x="81965" y="121285"/>
                  </a:lnTo>
                  <a:lnTo>
                    <a:pt x="81127" y="121970"/>
                  </a:lnTo>
                  <a:lnTo>
                    <a:pt x="80606" y="122999"/>
                  </a:lnTo>
                  <a:lnTo>
                    <a:pt x="80784" y="124650"/>
                  </a:lnTo>
                  <a:lnTo>
                    <a:pt x="81584" y="126161"/>
                  </a:lnTo>
                  <a:lnTo>
                    <a:pt x="81191" y="125488"/>
                  </a:lnTo>
                  <a:lnTo>
                    <a:pt x="80492" y="125425"/>
                  </a:lnTo>
                  <a:lnTo>
                    <a:pt x="78346" y="125895"/>
                  </a:lnTo>
                  <a:lnTo>
                    <a:pt x="77216" y="127660"/>
                  </a:lnTo>
                  <a:lnTo>
                    <a:pt x="77990" y="131229"/>
                  </a:lnTo>
                  <a:lnTo>
                    <a:pt x="79756" y="132372"/>
                  </a:lnTo>
                  <a:lnTo>
                    <a:pt x="83312" y="131597"/>
                  </a:lnTo>
                  <a:lnTo>
                    <a:pt x="84442" y="129832"/>
                  </a:lnTo>
                  <a:close/>
                </a:path>
                <a:path w="175260" h="257810">
                  <a:moveTo>
                    <a:pt x="85394" y="85686"/>
                  </a:moveTo>
                  <a:lnTo>
                    <a:pt x="84861" y="80822"/>
                  </a:lnTo>
                  <a:lnTo>
                    <a:pt x="83667" y="79362"/>
                  </a:lnTo>
                  <a:lnTo>
                    <a:pt x="82105" y="78549"/>
                  </a:lnTo>
                  <a:lnTo>
                    <a:pt x="81432" y="79070"/>
                  </a:lnTo>
                  <a:lnTo>
                    <a:pt x="81775" y="79705"/>
                  </a:lnTo>
                  <a:lnTo>
                    <a:pt x="82334" y="82689"/>
                  </a:lnTo>
                  <a:lnTo>
                    <a:pt x="80797" y="85115"/>
                  </a:lnTo>
                  <a:lnTo>
                    <a:pt x="78409" y="86029"/>
                  </a:lnTo>
                  <a:lnTo>
                    <a:pt x="79222" y="86461"/>
                  </a:lnTo>
                  <a:lnTo>
                    <a:pt x="79857" y="87198"/>
                  </a:lnTo>
                  <a:lnTo>
                    <a:pt x="80124" y="88328"/>
                  </a:lnTo>
                  <a:lnTo>
                    <a:pt x="80098" y="88658"/>
                  </a:lnTo>
                  <a:lnTo>
                    <a:pt x="83235" y="88353"/>
                  </a:lnTo>
                  <a:lnTo>
                    <a:pt x="85394" y="85686"/>
                  </a:lnTo>
                  <a:close/>
                </a:path>
                <a:path w="175260" h="257810">
                  <a:moveTo>
                    <a:pt x="86461" y="116789"/>
                  </a:moveTo>
                  <a:lnTo>
                    <a:pt x="86042" y="114820"/>
                  </a:lnTo>
                  <a:lnTo>
                    <a:pt x="85572" y="114287"/>
                  </a:lnTo>
                  <a:lnTo>
                    <a:pt x="85001" y="113969"/>
                  </a:lnTo>
                  <a:lnTo>
                    <a:pt x="84556" y="114211"/>
                  </a:lnTo>
                  <a:lnTo>
                    <a:pt x="83845" y="114439"/>
                  </a:lnTo>
                  <a:lnTo>
                    <a:pt x="83134" y="114350"/>
                  </a:lnTo>
                  <a:lnTo>
                    <a:pt x="82499" y="114122"/>
                  </a:lnTo>
                  <a:lnTo>
                    <a:pt x="81775" y="114668"/>
                  </a:lnTo>
                  <a:lnTo>
                    <a:pt x="81381" y="115582"/>
                  </a:lnTo>
                  <a:lnTo>
                    <a:pt x="81864" y="117792"/>
                  </a:lnTo>
                  <a:lnTo>
                    <a:pt x="83108" y="118605"/>
                  </a:lnTo>
                  <a:lnTo>
                    <a:pt x="85648" y="118046"/>
                  </a:lnTo>
                  <a:lnTo>
                    <a:pt x="86461" y="116789"/>
                  </a:lnTo>
                  <a:close/>
                </a:path>
                <a:path w="175260" h="257810">
                  <a:moveTo>
                    <a:pt x="86715" y="61023"/>
                  </a:moveTo>
                  <a:lnTo>
                    <a:pt x="85686" y="60896"/>
                  </a:lnTo>
                  <a:lnTo>
                    <a:pt x="84772" y="60413"/>
                  </a:lnTo>
                  <a:lnTo>
                    <a:pt x="83997" y="59753"/>
                  </a:lnTo>
                  <a:lnTo>
                    <a:pt x="83426" y="60032"/>
                  </a:lnTo>
                  <a:lnTo>
                    <a:pt x="80797" y="60718"/>
                  </a:lnTo>
                  <a:lnTo>
                    <a:pt x="78206" y="59309"/>
                  </a:lnTo>
                  <a:lnTo>
                    <a:pt x="77165" y="56896"/>
                  </a:lnTo>
                  <a:lnTo>
                    <a:pt x="76974" y="57873"/>
                  </a:lnTo>
                  <a:lnTo>
                    <a:pt x="77343" y="61366"/>
                  </a:lnTo>
                  <a:lnTo>
                    <a:pt x="80010" y="63525"/>
                  </a:lnTo>
                  <a:lnTo>
                    <a:pt x="83083" y="63195"/>
                  </a:lnTo>
                  <a:lnTo>
                    <a:pt x="84162" y="62471"/>
                  </a:lnTo>
                  <a:lnTo>
                    <a:pt x="84924" y="62344"/>
                  </a:lnTo>
                  <a:lnTo>
                    <a:pt x="85255" y="62382"/>
                  </a:lnTo>
                  <a:lnTo>
                    <a:pt x="85813" y="62014"/>
                  </a:lnTo>
                  <a:lnTo>
                    <a:pt x="86321" y="61569"/>
                  </a:lnTo>
                  <a:lnTo>
                    <a:pt x="86715" y="61023"/>
                  </a:lnTo>
                  <a:close/>
                </a:path>
                <a:path w="175260" h="257810">
                  <a:moveTo>
                    <a:pt x="87680" y="163715"/>
                  </a:moveTo>
                  <a:lnTo>
                    <a:pt x="86893" y="162928"/>
                  </a:lnTo>
                  <a:lnTo>
                    <a:pt x="83756" y="162928"/>
                  </a:lnTo>
                  <a:lnTo>
                    <a:pt x="82981" y="163715"/>
                  </a:lnTo>
                  <a:lnTo>
                    <a:pt x="82981" y="166852"/>
                  </a:lnTo>
                  <a:lnTo>
                    <a:pt x="83756" y="167640"/>
                  </a:lnTo>
                  <a:lnTo>
                    <a:pt x="86893" y="167640"/>
                  </a:lnTo>
                  <a:lnTo>
                    <a:pt x="87680" y="166852"/>
                  </a:lnTo>
                  <a:lnTo>
                    <a:pt x="87680" y="163715"/>
                  </a:lnTo>
                  <a:close/>
                </a:path>
                <a:path w="175260" h="257810">
                  <a:moveTo>
                    <a:pt x="87795" y="108267"/>
                  </a:moveTo>
                  <a:lnTo>
                    <a:pt x="87541" y="105816"/>
                  </a:lnTo>
                  <a:lnTo>
                    <a:pt x="86982" y="104838"/>
                  </a:lnTo>
                  <a:lnTo>
                    <a:pt x="86245" y="104025"/>
                  </a:lnTo>
                  <a:lnTo>
                    <a:pt x="85991" y="104762"/>
                  </a:lnTo>
                  <a:lnTo>
                    <a:pt x="85420" y="105371"/>
                  </a:lnTo>
                  <a:lnTo>
                    <a:pt x="84607" y="105562"/>
                  </a:lnTo>
                  <a:lnTo>
                    <a:pt x="84289" y="105575"/>
                  </a:lnTo>
                  <a:lnTo>
                    <a:pt x="83527" y="106870"/>
                  </a:lnTo>
                  <a:lnTo>
                    <a:pt x="82270" y="107861"/>
                  </a:lnTo>
                  <a:lnTo>
                    <a:pt x="79349" y="108419"/>
                  </a:lnTo>
                  <a:lnTo>
                    <a:pt x="78054" y="108089"/>
                  </a:lnTo>
                  <a:lnTo>
                    <a:pt x="76974" y="107442"/>
                  </a:lnTo>
                  <a:lnTo>
                    <a:pt x="76974" y="107683"/>
                  </a:lnTo>
                  <a:lnTo>
                    <a:pt x="76873" y="107899"/>
                  </a:lnTo>
                  <a:lnTo>
                    <a:pt x="76962" y="107683"/>
                  </a:lnTo>
                  <a:lnTo>
                    <a:pt x="76962" y="107454"/>
                  </a:lnTo>
                  <a:lnTo>
                    <a:pt x="75679" y="106680"/>
                  </a:lnTo>
                  <a:lnTo>
                    <a:pt x="74676" y="105435"/>
                  </a:lnTo>
                  <a:lnTo>
                    <a:pt x="74295" y="103390"/>
                  </a:lnTo>
                  <a:lnTo>
                    <a:pt x="74396" y="102527"/>
                  </a:lnTo>
                  <a:lnTo>
                    <a:pt x="73063" y="103174"/>
                  </a:lnTo>
                  <a:lnTo>
                    <a:pt x="72250" y="104635"/>
                  </a:lnTo>
                  <a:lnTo>
                    <a:pt x="72961" y="107937"/>
                  </a:lnTo>
                  <a:lnTo>
                    <a:pt x="74726" y="109080"/>
                  </a:lnTo>
                  <a:lnTo>
                    <a:pt x="76695" y="108661"/>
                  </a:lnTo>
                  <a:lnTo>
                    <a:pt x="76974" y="108483"/>
                  </a:lnTo>
                  <a:lnTo>
                    <a:pt x="77368" y="110553"/>
                  </a:lnTo>
                  <a:lnTo>
                    <a:pt x="78854" y="112191"/>
                  </a:lnTo>
                  <a:lnTo>
                    <a:pt x="80797" y="112763"/>
                  </a:lnTo>
                  <a:lnTo>
                    <a:pt x="80492" y="112318"/>
                  </a:lnTo>
                  <a:lnTo>
                    <a:pt x="79857" y="110299"/>
                  </a:lnTo>
                  <a:lnTo>
                    <a:pt x="80835" y="108445"/>
                  </a:lnTo>
                  <a:lnTo>
                    <a:pt x="84315" y="107340"/>
                  </a:lnTo>
                  <a:lnTo>
                    <a:pt x="86169" y="108318"/>
                  </a:lnTo>
                  <a:lnTo>
                    <a:pt x="86753" y="110197"/>
                  </a:lnTo>
                  <a:lnTo>
                    <a:pt x="86753" y="110464"/>
                  </a:lnTo>
                  <a:lnTo>
                    <a:pt x="87414" y="109448"/>
                  </a:lnTo>
                  <a:lnTo>
                    <a:pt x="87795" y="108267"/>
                  </a:lnTo>
                  <a:close/>
                </a:path>
                <a:path w="175260" h="257810">
                  <a:moveTo>
                    <a:pt x="90690" y="148932"/>
                  </a:moveTo>
                  <a:lnTo>
                    <a:pt x="90373" y="148145"/>
                  </a:lnTo>
                  <a:lnTo>
                    <a:pt x="89077" y="146850"/>
                  </a:lnTo>
                  <a:lnTo>
                    <a:pt x="88303" y="146532"/>
                  </a:lnTo>
                  <a:lnTo>
                    <a:pt x="86474" y="146532"/>
                  </a:lnTo>
                  <a:lnTo>
                    <a:pt x="85699" y="146850"/>
                  </a:lnTo>
                  <a:lnTo>
                    <a:pt x="84416" y="148145"/>
                  </a:lnTo>
                  <a:lnTo>
                    <a:pt x="84086" y="148932"/>
                  </a:lnTo>
                  <a:lnTo>
                    <a:pt x="84086" y="150749"/>
                  </a:lnTo>
                  <a:lnTo>
                    <a:pt x="84416" y="151536"/>
                  </a:lnTo>
                  <a:lnTo>
                    <a:pt x="85699" y="152831"/>
                  </a:lnTo>
                  <a:lnTo>
                    <a:pt x="86474" y="153149"/>
                  </a:lnTo>
                  <a:lnTo>
                    <a:pt x="88303" y="153149"/>
                  </a:lnTo>
                  <a:lnTo>
                    <a:pt x="89077" y="152831"/>
                  </a:lnTo>
                  <a:lnTo>
                    <a:pt x="90373" y="151536"/>
                  </a:lnTo>
                  <a:lnTo>
                    <a:pt x="90690" y="150749"/>
                  </a:lnTo>
                  <a:lnTo>
                    <a:pt x="90690" y="148932"/>
                  </a:lnTo>
                  <a:close/>
                </a:path>
                <a:path w="175260" h="257810">
                  <a:moveTo>
                    <a:pt x="96316" y="32423"/>
                  </a:moveTo>
                  <a:lnTo>
                    <a:pt x="96088" y="31203"/>
                  </a:lnTo>
                  <a:lnTo>
                    <a:pt x="95554" y="30670"/>
                  </a:lnTo>
                  <a:lnTo>
                    <a:pt x="95161" y="30010"/>
                  </a:lnTo>
                  <a:lnTo>
                    <a:pt x="94894" y="29273"/>
                  </a:lnTo>
                  <a:lnTo>
                    <a:pt x="94246" y="28790"/>
                  </a:lnTo>
                  <a:lnTo>
                    <a:pt x="93408" y="28549"/>
                  </a:lnTo>
                  <a:lnTo>
                    <a:pt x="92544" y="28638"/>
                  </a:lnTo>
                  <a:lnTo>
                    <a:pt x="92100" y="28956"/>
                  </a:lnTo>
                  <a:lnTo>
                    <a:pt x="92519" y="30899"/>
                  </a:lnTo>
                  <a:lnTo>
                    <a:pt x="92506" y="35318"/>
                  </a:lnTo>
                  <a:lnTo>
                    <a:pt x="91706" y="35090"/>
                  </a:lnTo>
                  <a:lnTo>
                    <a:pt x="92506" y="35318"/>
                  </a:lnTo>
                  <a:lnTo>
                    <a:pt x="92506" y="30937"/>
                  </a:lnTo>
                  <a:lnTo>
                    <a:pt x="91808" y="32766"/>
                  </a:lnTo>
                  <a:lnTo>
                    <a:pt x="90436" y="34036"/>
                  </a:lnTo>
                  <a:lnTo>
                    <a:pt x="91059" y="34632"/>
                  </a:lnTo>
                  <a:lnTo>
                    <a:pt x="91020" y="35153"/>
                  </a:lnTo>
                  <a:lnTo>
                    <a:pt x="91147" y="36449"/>
                  </a:lnTo>
                  <a:lnTo>
                    <a:pt x="92316" y="37401"/>
                  </a:lnTo>
                  <a:lnTo>
                    <a:pt x="94894" y="37109"/>
                  </a:lnTo>
                  <a:lnTo>
                    <a:pt x="95846" y="35953"/>
                  </a:lnTo>
                  <a:lnTo>
                    <a:pt x="95669" y="34417"/>
                  </a:lnTo>
                  <a:lnTo>
                    <a:pt x="95491" y="33997"/>
                  </a:lnTo>
                  <a:lnTo>
                    <a:pt x="96037" y="33312"/>
                  </a:lnTo>
                  <a:lnTo>
                    <a:pt x="96316" y="32423"/>
                  </a:lnTo>
                  <a:close/>
                </a:path>
                <a:path w="175260" h="257810">
                  <a:moveTo>
                    <a:pt x="96393" y="134429"/>
                  </a:moveTo>
                  <a:lnTo>
                    <a:pt x="95605" y="133642"/>
                  </a:lnTo>
                  <a:lnTo>
                    <a:pt x="92468" y="133642"/>
                  </a:lnTo>
                  <a:lnTo>
                    <a:pt x="91694" y="134429"/>
                  </a:lnTo>
                  <a:lnTo>
                    <a:pt x="91694" y="137566"/>
                  </a:lnTo>
                  <a:lnTo>
                    <a:pt x="92468" y="138353"/>
                  </a:lnTo>
                  <a:lnTo>
                    <a:pt x="95605" y="138353"/>
                  </a:lnTo>
                  <a:lnTo>
                    <a:pt x="96393" y="137566"/>
                  </a:lnTo>
                  <a:lnTo>
                    <a:pt x="96393" y="134429"/>
                  </a:lnTo>
                  <a:close/>
                </a:path>
                <a:path w="175260" h="257810">
                  <a:moveTo>
                    <a:pt x="98094" y="55079"/>
                  </a:moveTo>
                  <a:lnTo>
                    <a:pt x="97701" y="51447"/>
                  </a:lnTo>
                  <a:lnTo>
                    <a:pt x="96075" y="50126"/>
                  </a:lnTo>
                  <a:lnTo>
                    <a:pt x="93027" y="50457"/>
                  </a:lnTo>
                  <a:lnTo>
                    <a:pt x="92075" y="51269"/>
                  </a:lnTo>
                  <a:lnTo>
                    <a:pt x="91617" y="52324"/>
                  </a:lnTo>
                  <a:lnTo>
                    <a:pt x="92100" y="52933"/>
                  </a:lnTo>
                  <a:lnTo>
                    <a:pt x="92494" y="53619"/>
                  </a:lnTo>
                  <a:lnTo>
                    <a:pt x="92837" y="55067"/>
                  </a:lnTo>
                  <a:lnTo>
                    <a:pt x="92748" y="56311"/>
                  </a:lnTo>
                  <a:lnTo>
                    <a:pt x="93383" y="56743"/>
                  </a:lnTo>
                  <a:lnTo>
                    <a:pt x="94132" y="56997"/>
                  </a:lnTo>
                  <a:lnTo>
                    <a:pt x="96774" y="56718"/>
                  </a:lnTo>
                  <a:lnTo>
                    <a:pt x="98094" y="55079"/>
                  </a:lnTo>
                  <a:close/>
                </a:path>
                <a:path w="175260" h="257810">
                  <a:moveTo>
                    <a:pt x="100228" y="85928"/>
                  </a:moveTo>
                  <a:lnTo>
                    <a:pt x="99758" y="86309"/>
                  </a:lnTo>
                  <a:lnTo>
                    <a:pt x="99847" y="86487"/>
                  </a:lnTo>
                  <a:lnTo>
                    <a:pt x="100228" y="85928"/>
                  </a:lnTo>
                  <a:close/>
                </a:path>
                <a:path w="175260" h="257810">
                  <a:moveTo>
                    <a:pt x="100812" y="85521"/>
                  </a:moveTo>
                  <a:lnTo>
                    <a:pt x="100545" y="85661"/>
                  </a:lnTo>
                  <a:lnTo>
                    <a:pt x="100228" y="85928"/>
                  </a:lnTo>
                  <a:lnTo>
                    <a:pt x="100812" y="85521"/>
                  </a:lnTo>
                  <a:close/>
                </a:path>
                <a:path w="175260" h="257810">
                  <a:moveTo>
                    <a:pt x="101904" y="120573"/>
                  </a:moveTo>
                  <a:lnTo>
                    <a:pt x="101117" y="119786"/>
                  </a:lnTo>
                  <a:lnTo>
                    <a:pt x="97980" y="119786"/>
                  </a:lnTo>
                  <a:lnTo>
                    <a:pt x="97193" y="120573"/>
                  </a:lnTo>
                  <a:lnTo>
                    <a:pt x="97193" y="123710"/>
                  </a:lnTo>
                  <a:lnTo>
                    <a:pt x="97980" y="124498"/>
                  </a:lnTo>
                  <a:lnTo>
                    <a:pt x="101117" y="124498"/>
                  </a:lnTo>
                  <a:lnTo>
                    <a:pt x="101904" y="123710"/>
                  </a:lnTo>
                  <a:lnTo>
                    <a:pt x="101904" y="120573"/>
                  </a:lnTo>
                  <a:close/>
                </a:path>
                <a:path w="175260" h="257810">
                  <a:moveTo>
                    <a:pt x="102908" y="85788"/>
                  </a:moveTo>
                  <a:lnTo>
                    <a:pt x="102654" y="85280"/>
                  </a:lnTo>
                  <a:lnTo>
                    <a:pt x="102654" y="85051"/>
                  </a:lnTo>
                  <a:lnTo>
                    <a:pt x="101447" y="85153"/>
                  </a:lnTo>
                  <a:lnTo>
                    <a:pt x="100812" y="85521"/>
                  </a:lnTo>
                  <a:lnTo>
                    <a:pt x="102044" y="85407"/>
                  </a:lnTo>
                  <a:lnTo>
                    <a:pt x="102501" y="85559"/>
                  </a:lnTo>
                  <a:lnTo>
                    <a:pt x="102908" y="85788"/>
                  </a:lnTo>
                  <a:close/>
                </a:path>
                <a:path w="175260" h="257810">
                  <a:moveTo>
                    <a:pt x="103860" y="109207"/>
                  </a:moveTo>
                  <a:lnTo>
                    <a:pt x="103466" y="105575"/>
                  </a:lnTo>
                  <a:lnTo>
                    <a:pt x="101841" y="104254"/>
                  </a:lnTo>
                  <a:lnTo>
                    <a:pt x="98437" y="104622"/>
                  </a:lnTo>
                  <a:lnTo>
                    <a:pt x="97294" y="105918"/>
                  </a:lnTo>
                  <a:lnTo>
                    <a:pt x="97155" y="107442"/>
                  </a:lnTo>
                  <a:lnTo>
                    <a:pt x="98018" y="107899"/>
                  </a:lnTo>
                  <a:lnTo>
                    <a:pt x="98704" y="108686"/>
                  </a:lnTo>
                  <a:lnTo>
                    <a:pt x="98945" y="110032"/>
                  </a:lnTo>
                  <a:lnTo>
                    <a:pt x="98882" y="110629"/>
                  </a:lnTo>
                  <a:lnTo>
                    <a:pt x="99441" y="110921"/>
                  </a:lnTo>
                  <a:lnTo>
                    <a:pt x="100063" y="111099"/>
                  </a:lnTo>
                  <a:lnTo>
                    <a:pt x="102552" y="110832"/>
                  </a:lnTo>
                  <a:lnTo>
                    <a:pt x="103860" y="109207"/>
                  </a:lnTo>
                  <a:close/>
                </a:path>
                <a:path w="175260" h="257810">
                  <a:moveTo>
                    <a:pt x="106908" y="68986"/>
                  </a:moveTo>
                  <a:lnTo>
                    <a:pt x="104317" y="69227"/>
                  </a:lnTo>
                  <a:lnTo>
                    <a:pt x="101866" y="67665"/>
                  </a:lnTo>
                  <a:lnTo>
                    <a:pt x="101015" y="64414"/>
                  </a:lnTo>
                  <a:lnTo>
                    <a:pt x="101053" y="63080"/>
                  </a:lnTo>
                  <a:lnTo>
                    <a:pt x="98463" y="63360"/>
                  </a:lnTo>
                  <a:lnTo>
                    <a:pt x="96596" y="65468"/>
                  </a:lnTo>
                  <a:lnTo>
                    <a:pt x="96354" y="67970"/>
                  </a:lnTo>
                  <a:lnTo>
                    <a:pt x="97396" y="68097"/>
                  </a:lnTo>
                  <a:lnTo>
                    <a:pt x="98272" y="68872"/>
                  </a:lnTo>
                  <a:lnTo>
                    <a:pt x="98513" y="70764"/>
                  </a:lnTo>
                  <a:lnTo>
                    <a:pt x="98183" y="71488"/>
                  </a:lnTo>
                  <a:lnTo>
                    <a:pt x="97650" y="71983"/>
                  </a:lnTo>
                  <a:lnTo>
                    <a:pt x="98183" y="72593"/>
                  </a:lnTo>
                  <a:lnTo>
                    <a:pt x="98818" y="73088"/>
                  </a:lnTo>
                  <a:lnTo>
                    <a:pt x="99568" y="73393"/>
                  </a:lnTo>
                  <a:lnTo>
                    <a:pt x="99593" y="71716"/>
                  </a:lnTo>
                  <a:lnTo>
                    <a:pt x="100825" y="70269"/>
                  </a:lnTo>
                  <a:lnTo>
                    <a:pt x="103924" y="69989"/>
                  </a:lnTo>
                  <a:lnTo>
                    <a:pt x="105168" y="70751"/>
                  </a:lnTo>
                  <a:lnTo>
                    <a:pt x="105765" y="71932"/>
                  </a:lnTo>
                  <a:lnTo>
                    <a:pt x="106451" y="71120"/>
                  </a:lnTo>
                  <a:lnTo>
                    <a:pt x="106794" y="70091"/>
                  </a:lnTo>
                  <a:lnTo>
                    <a:pt x="106908" y="68986"/>
                  </a:lnTo>
                  <a:close/>
                </a:path>
                <a:path w="175260" h="257810">
                  <a:moveTo>
                    <a:pt x="108750" y="92456"/>
                  </a:moveTo>
                  <a:lnTo>
                    <a:pt x="108318" y="88417"/>
                  </a:lnTo>
                  <a:lnTo>
                    <a:pt x="107607" y="87198"/>
                  </a:lnTo>
                  <a:lnTo>
                    <a:pt x="106591" y="86321"/>
                  </a:lnTo>
                  <a:lnTo>
                    <a:pt x="106019" y="86817"/>
                  </a:lnTo>
                  <a:lnTo>
                    <a:pt x="105029" y="87134"/>
                  </a:lnTo>
                  <a:lnTo>
                    <a:pt x="104394" y="87058"/>
                  </a:lnTo>
                  <a:lnTo>
                    <a:pt x="103860" y="86779"/>
                  </a:lnTo>
                  <a:lnTo>
                    <a:pt x="104076" y="87299"/>
                  </a:lnTo>
                  <a:lnTo>
                    <a:pt x="104216" y="88887"/>
                  </a:lnTo>
                  <a:lnTo>
                    <a:pt x="103276" y="90030"/>
                  </a:lnTo>
                  <a:lnTo>
                    <a:pt x="101066" y="90233"/>
                  </a:lnTo>
                  <a:lnTo>
                    <a:pt x="100253" y="89776"/>
                  </a:lnTo>
                  <a:lnTo>
                    <a:pt x="99796" y="89052"/>
                  </a:lnTo>
                  <a:lnTo>
                    <a:pt x="99479" y="89496"/>
                  </a:lnTo>
                  <a:lnTo>
                    <a:pt x="99047" y="89865"/>
                  </a:lnTo>
                  <a:lnTo>
                    <a:pt x="98247" y="90068"/>
                  </a:lnTo>
                  <a:lnTo>
                    <a:pt x="97815" y="90043"/>
                  </a:lnTo>
                  <a:lnTo>
                    <a:pt x="97688" y="90678"/>
                  </a:lnTo>
                  <a:lnTo>
                    <a:pt x="97777" y="91478"/>
                  </a:lnTo>
                  <a:lnTo>
                    <a:pt x="98132" y="92303"/>
                  </a:lnTo>
                  <a:lnTo>
                    <a:pt x="99085" y="92697"/>
                  </a:lnTo>
                  <a:lnTo>
                    <a:pt x="99872" y="93472"/>
                  </a:lnTo>
                  <a:lnTo>
                    <a:pt x="100164" y="94665"/>
                  </a:lnTo>
                  <a:lnTo>
                    <a:pt x="100152" y="94894"/>
                  </a:lnTo>
                  <a:lnTo>
                    <a:pt x="100850" y="95262"/>
                  </a:lnTo>
                  <a:lnTo>
                    <a:pt x="101193" y="94830"/>
                  </a:lnTo>
                  <a:lnTo>
                    <a:pt x="101676" y="94488"/>
                  </a:lnTo>
                  <a:lnTo>
                    <a:pt x="103263" y="94195"/>
                  </a:lnTo>
                  <a:lnTo>
                    <a:pt x="104216" y="94678"/>
                  </a:lnTo>
                  <a:lnTo>
                    <a:pt x="104698" y="95504"/>
                  </a:lnTo>
                  <a:lnTo>
                    <a:pt x="107099" y="94729"/>
                  </a:lnTo>
                  <a:lnTo>
                    <a:pt x="108750" y="92456"/>
                  </a:lnTo>
                  <a:close/>
                </a:path>
                <a:path w="175260" h="257810">
                  <a:moveTo>
                    <a:pt x="110578" y="19786"/>
                  </a:moveTo>
                  <a:lnTo>
                    <a:pt x="110172" y="19329"/>
                  </a:lnTo>
                  <a:lnTo>
                    <a:pt x="109842" y="18821"/>
                  </a:lnTo>
                  <a:lnTo>
                    <a:pt x="109639" y="17818"/>
                  </a:lnTo>
                  <a:lnTo>
                    <a:pt x="109728" y="17119"/>
                  </a:lnTo>
                  <a:lnTo>
                    <a:pt x="103035" y="21348"/>
                  </a:lnTo>
                  <a:lnTo>
                    <a:pt x="103149" y="22136"/>
                  </a:lnTo>
                  <a:lnTo>
                    <a:pt x="102946" y="23050"/>
                  </a:lnTo>
                  <a:lnTo>
                    <a:pt x="103759" y="23736"/>
                  </a:lnTo>
                  <a:lnTo>
                    <a:pt x="104482" y="23964"/>
                  </a:lnTo>
                  <a:lnTo>
                    <a:pt x="105257" y="24066"/>
                  </a:lnTo>
                  <a:lnTo>
                    <a:pt x="108356" y="23647"/>
                  </a:lnTo>
                  <a:lnTo>
                    <a:pt x="110096" y="21920"/>
                  </a:lnTo>
                  <a:lnTo>
                    <a:pt x="110578" y="19786"/>
                  </a:lnTo>
                  <a:close/>
                </a:path>
                <a:path w="175260" h="257810">
                  <a:moveTo>
                    <a:pt x="114973" y="54076"/>
                  </a:moveTo>
                  <a:lnTo>
                    <a:pt x="114706" y="51600"/>
                  </a:lnTo>
                  <a:lnTo>
                    <a:pt x="113080" y="50292"/>
                  </a:lnTo>
                  <a:lnTo>
                    <a:pt x="110299" y="50584"/>
                  </a:lnTo>
                  <a:lnTo>
                    <a:pt x="109512" y="51092"/>
                  </a:lnTo>
                  <a:lnTo>
                    <a:pt x="108978" y="51816"/>
                  </a:lnTo>
                  <a:lnTo>
                    <a:pt x="109867" y="52463"/>
                  </a:lnTo>
                  <a:lnTo>
                    <a:pt x="110490" y="53378"/>
                  </a:lnTo>
                  <a:lnTo>
                    <a:pt x="110858" y="54457"/>
                  </a:lnTo>
                  <a:lnTo>
                    <a:pt x="112179" y="54292"/>
                  </a:lnTo>
                  <a:lnTo>
                    <a:pt x="113461" y="54546"/>
                  </a:lnTo>
                  <a:lnTo>
                    <a:pt x="114503" y="55245"/>
                  </a:lnTo>
                  <a:lnTo>
                    <a:pt x="114782" y="54686"/>
                  </a:lnTo>
                  <a:lnTo>
                    <a:pt x="114973" y="54076"/>
                  </a:lnTo>
                  <a:close/>
                </a:path>
                <a:path w="175260" h="257810">
                  <a:moveTo>
                    <a:pt x="115138" y="67195"/>
                  </a:moveTo>
                  <a:lnTo>
                    <a:pt x="114846" y="64960"/>
                  </a:lnTo>
                  <a:lnTo>
                    <a:pt x="114503" y="64236"/>
                  </a:lnTo>
                  <a:lnTo>
                    <a:pt x="113436" y="64871"/>
                  </a:lnTo>
                  <a:lnTo>
                    <a:pt x="112395" y="65125"/>
                  </a:lnTo>
                  <a:lnTo>
                    <a:pt x="111556" y="65062"/>
                  </a:lnTo>
                  <a:lnTo>
                    <a:pt x="111226" y="66332"/>
                  </a:lnTo>
                  <a:lnTo>
                    <a:pt x="110477" y="67424"/>
                  </a:lnTo>
                  <a:lnTo>
                    <a:pt x="109372" y="68160"/>
                  </a:lnTo>
                  <a:lnTo>
                    <a:pt x="110070" y="68846"/>
                  </a:lnTo>
                  <a:lnTo>
                    <a:pt x="111023" y="69240"/>
                  </a:lnTo>
                  <a:lnTo>
                    <a:pt x="113868" y="68859"/>
                  </a:lnTo>
                  <a:lnTo>
                    <a:pt x="115138" y="67195"/>
                  </a:lnTo>
                  <a:close/>
                </a:path>
                <a:path w="175260" h="257810">
                  <a:moveTo>
                    <a:pt x="117094" y="112712"/>
                  </a:moveTo>
                  <a:lnTo>
                    <a:pt x="116319" y="111925"/>
                  </a:lnTo>
                  <a:lnTo>
                    <a:pt x="113182" y="111925"/>
                  </a:lnTo>
                  <a:lnTo>
                    <a:pt x="112395" y="112712"/>
                  </a:lnTo>
                  <a:lnTo>
                    <a:pt x="112395" y="115862"/>
                  </a:lnTo>
                  <a:lnTo>
                    <a:pt x="113182" y="116649"/>
                  </a:lnTo>
                  <a:lnTo>
                    <a:pt x="116319" y="116649"/>
                  </a:lnTo>
                  <a:lnTo>
                    <a:pt x="117094" y="115862"/>
                  </a:lnTo>
                  <a:lnTo>
                    <a:pt x="117094" y="112712"/>
                  </a:lnTo>
                  <a:close/>
                </a:path>
                <a:path w="175260" h="257810">
                  <a:moveTo>
                    <a:pt x="117449" y="77393"/>
                  </a:moveTo>
                  <a:lnTo>
                    <a:pt x="117233" y="75298"/>
                  </a:lnTo>
                  <a:lnTo>
                    <a:pt x="115608" y="73990"/>
                  </a:lnTo>
                  <a:lnTo>
                    <a:pt x="113449" y="74218"/>
                  </a:lnTo>
                  <a:lnTo>
                    <a:pt x="112839" y="74485"/>
                  </a:lnTo>
                  <a:lnTo>
                    <a:pt x="113550" y="74917"/>
                  </a:lnTo>
                  <a:lnTo>
                    <a:pt x="114084" y="75628"/>
                  </a:lnTo>
                  <a:lnTo>
                    <a:pt x="114515" y="77457"/>
                  </a:lnTo>
                  <a:lnTo>
                    <a:pt x="114287" y="78384"/>
                  </a:lnTo>
                  <a:lnTo>
                    <a:pt x="113792" y="79133"/>
                  </a:lnTo>
                  <a:lnTo>
                    <a:pt x="113842" y="79679"/>
                  </a:lnTo>
                  <a:lnTo>
                    <a:pt x="113779" y="80200"/>
                  </a:lnTo>
                  <a:lnTo>
                    <a:pt x="113588" y="80683"/>
                  </a:lnTo>
                  <a:lnTo>
                    <a:pt x="114185" y="80797"/>
                  </a:lnTo>
                  <a:lnTo>
                    <a:pt x="114604" y="80759"/>
                  </a:lnTo>
                  <a:lnTo>
                    <a:pt x="114808" y="80670"/>
                  </a:lnTo>
                  <a:lnTo>
                    <a:pt x="114617" y="79121"/>
                  </a:lnTo>
                  <a:lnTo>
                    <a:pt x="115582" y="77978"/>
                  </a:lnTo>
                  <a:lnTo>
                    <a:pt x="117043" y="77838"/>
                  </a:lnTo>
                  <a:lnTo>
                    <a:pt x="117348" y="77901"/>
                  </a:lnTo>
                  <a:lnTo>
                    <a:pt x="117449" y="77393"/>
                  </a:lnTo>
                  <a:close/>
                </a:path>
                <a:path w="175260" h="257810">
                  <a:moveTo>
                    <a:pt x="118757" y="67487"/>
                  </a:moveTo>
                  <a:lnTo>
                    <a:pt x="118211" y="66954"/>
                  </a:lnTo>
                  <a:lnTo>
                    <a:pt x="117805" y="66255"/>
                  </a:lnTo>
                  <a:lnTo>
                    <a:pt x="117640" y="64414"/>
                  </a:lnTo>
                  <a:lnTo>
                    <a:pt x="118033" y="63512"/>
                  </a:lnTo>
                  <a:lnTo>
                    <a:pt x="118694" y="62839"/>
                  </a:lnTo>
                  <a:lnTo>
                    <a:pt x="118275" y="62801"/>
                  </a:lnTo>
                  <a:lnTo>
                    <a:pt x="116979" y="62941"/>
                  </a:lnTo>
                  <a:lnTo>
                    <a:pt x="116039" y="64096"/>
                  </a:lnTo>
                  <a:lnTo>
                    <a:pt x="116319" y="66675"/>
                  </a:lnTo>
                  <a:lnTo>
                    <a:pt x="117475" y="67614"/>
                  </a:lnTo>
                  <a:lnTo>
                    <a:pt x="118757" y="67487"/>
                  </a:lnTo>
                  <a:close/>
                </a:path>
                <a:path w="175260" h="257810">
                  <a:moveTo>
                    <a:pt x="121729" y="98234"/>
                  </a:moveTo>
                  <a:lnTo>
                    <a:pt x="121399" y="97459"/>
                  </a:lnTo>
                  <a:lnTo>
                    <a:pt x="120116" y="96164"/>
                  </a:lnTo>
                  <a:lnTo>
                    <a:pt x="119341" y="95846"/>
                  </a:lnTo>
                  <a:lnTo>
                    <a:pt x="117513" y="95846"/>
                  </a:lnTo>
                  <a:lnTo>
                    <a:pt x="116738" y="96164"/>
                  </a:lnTo>
                  <a:lnTo>
                    <a:pt x="115443" y="97459"/>
                  </a:lnTo>
                  <a:lnTo>
                    <a:pt x="115125" y="98234"/>
                  </a:lnTo>
                  <a:lnTo>
                    <a:pt x="115125" y="100063"/>
                  </a:lnTo>
                  <a:lnTo>
                    <a:pt x="115443" y="100838"/>
                  </a:lnTo>
                  <a:lnTo>
                    <a:pt x="116738" y="102133"/>
                  </a:lnTo>
                  <a:lnTo>
                    <a:pt x="117513" y="102463"/>
                  </a:lnTo>
                  <a:lnTo>
                    <a:pt x="119341" y="102463"/>
                  </a:lnTo>
                  <a:lnTo>
                    <a:pt x="120116" y="102133"/>
                  </a:lnTo>
                  <a:lnTo>
                    <a:pt x="121399" y="100838"/>
                  </a:lnTo>
                  <a:lnTo>
                    <a:pt x="121729" y="100063"/>
                  </a:lnTo>
                  <a:lnTo>
                    <a:pt x="121729" y="98234"/>
                  </a:lnTo>
                  <a:close/>
                </a:path>
                <a:path w="175260" h="257810">
                  <a:moveTo>
                    <a:pt x="128993" y="87147"/>
                  </a:moveTo>
                  <a:lnTo>
                    <a:pt x="128752" y="84924"/>
                  </a:lnTo>
                  <a:lnTo>
                    <a:pt x="128143" y="84226"/>
                  </a:lnTo>
                  <a:lnTo>
                    <a:pt x="127342" y="83908"/>
                  </a:lnTo>
                  <a:lnTo>
                    <a:pt x="126720" y="84201"/>
                  </a:lnTo>
                  <a:lnTo>
                    <a:pt x="126238" y="84315"/>
                  </a:lnTo>
                  <a:lnTo>
                    <a:pt x="125755" y="84226"/>
                  </a:lnTo>
                  <a:lnTo>
                    <a:pt x="125323" y="84061"/>
                  </a:lnTo>
                  <a:lnTo>
                    <a:pt x="124548" y="84518"/>
                  </a:lnTo>
                  <a:lnTo>
                    <a:pt x="124066" y="85394"/>
                  </a:lnTo>
                  <a:lnTo>
                    <a:pt x="124307" y="87642"/>
                  </a:lnTo>
                  <a:lnTo>
                    <a:pt x="125463" y="88582"/>
                  </a:lnTo>
                  <a:lnTo>
                    <a:pt x="128054" y="88303"/>
                  </a:lnTo>
                  <a:lnTo>
                    <a:pt x="128993" y="87147"/>
                  </a:lnTo>
                  <a:close/>
                </a:path>
                <a:path w="175260" h="257810">
                  <a:moveTo>
                    <a:pt x="133311" y="10299"/>
                  </a:moveTo>
                  <a:lnTo>
                    <a:pt x="132829" y="6667"/>
                  </a:lnTo>
                  <a:lnTo>
                    <a:pt x="132410" y="5867"/>
                  </a:lnTo>
                  <a:lnTo>
                    <a:pt x="131876" y="5156"/>
                  </a:lnTo>
                  <a:lnTo>
                    <a:pt x="130594" y="5778"/>
                  </a:lnTo>
                  <a:lnTo>
                    <a:pt x="130759" y="7366"/>
                  </a:lnTo>
                  <a:lnTo>
                    <a:pt x="129806" y="8890"/>
                  </a:lnTo>
                  <a:lnTo>
                    <a:pt x="127571" y="9474"/>
                  </a:lnTo>
                  <a:lnTo>
                    <a:pt x="126949" y="9385"/>
                  </a:lnTo>
                  <a:lnTo>
                    <a:pt x="126365" y="9194"/>
                  </a:lnTo>
                  <a:lnTo>
                    <a:pt x="126784" y="10261"/>
                  </a:lnTo>
                  <a:lnTo>
                    <a:pt x="126834" y="11061"/>
                  </a:lnTo>
                  <a:lnTo>
                    <a:pt x="126733" y="11455"/>
                  </a:lnTo>
                  <a:lnTo>
                    <a:pt x="127685" y="11696"/>
                  </a:lnTo>
                  <a:lnTo>
                    <a:pt x="128384" y="12471"/>
                  </a:lnTo>
                  <a:lnTo>
                    <a:pt x="128485" y="13487"/>
                  </a:lnTo>
                  <a:lnTo>
                    <a:pt x="129095" y="13436"/>
                  </a:lnTo>
                  <a:lnTo>
                    <a:pt x="131597" y="12687"/>
                  </a:lnTo>
                  <a:lnTo>
                    <a:pt x="133311" y="10299"/>
                  </a:lnTo>
                  <a:close/>
                </a:path>
                <a:path w="175260" h="257810">
                  <a:moveTo>
                    <a:pt x="139534" y="1955"/>
                  </a:moveTo>
                  <a:lnTo>
                    <a:pt x="139026" y="1879"/>
                  </a:lnTo>
                  <a:lnTo>
                    <a:pt x="136486" y="3022"/>
                  </a:lnTo>
                  <a:lnTo>
                    <a:pt x="136347" y="3822"/>
                  </a:lnTo>
                  <a:lnTo>
                    <a:pt x="136537" y="5245"/>
                  </a:lnTo>
                  <a:lnTo>
                    <a:pt x="137121" y="6057"/>
                  </a:lnTo>
                  <a:lnTo>
                    <a:pt x="137922" y="6565"/>
                  </a:lnTo>
                  <a:lnTo>
                    <a:pt x="138582" y="5892"/>
                  </a:lnTo>
                  <a:lnTo>
                    <a:pt x="139001" y="5689"/>
                  </a:lnTo>
                  <a:lnTo>
                    <a:pt x="138734" y="4368"/>
                  </a:lnTo>
                  <a:lnTo>
                    <a:pt x="138912" y="3060"/>
                  </a:lnTo>
                  <a:lnTo>
                    <a:pt x="139534" y="1955"/>
                  </a:lnTo>
                  <a:close/>
                </a:path>
                <a:path w="175260" h="257810">
                  <a:moveTo>
                    <a:pt x="149974" y="56870"/>
                  </a:moveTo>
                  <a:lnTo>
                    <a:pt x="149529" y="55321"/>
                  </a:lnTo>
                  <a:lnTo>
                    <a:pt x="148069" y="54254"/>
                  </a:lnTo>
                  <a:lnTo>
                    <a:pt x="144614" y="54724"/>
                  </a:lnTo>
                  <a:lnTo>
                    <a:pt x="143344" y="56388"/>
                  </a:lnTo>
                  <a:lnTo>
                    <a:pt x="143827" y="60020"/>
                  </a:lnTo>
                  <a:lnTo>
                    <a:pt x="145491" y="61290"/>
                  </a:lnTo>
                  <a:lnTo>
                    <a:pt x="148564" y="60871"/>
                  </a:lnTo>
                  <a:lnTo>
                    <a:pt x="149542" y="59994"/>
                  </a:lnTo>
                  <a:lnTo>
                    <a:pt x="149936" y="58851"/>
                  </a:lnTo>
                  <a:lnTo>
                    <a:pt x="149707" y="57937"/>
                  </a:lnTo>
                  <a:lnTo>
                    <a:pt x="149796" y="57391"/>
                  </a:lnTo>
                  <a:lnTo>
                    <a:pt x="149974" y="56870"/>
                  </a:lnTo>
                  <a:close/>
                </a:path>
                <a:path w="175260" h="257810">
                  <a:moveTo>
                    <a:pt x="159956" y="3238"/>
                  </a:moveTo>
                  <a:lnTo>
                    <a:pt x="159727" y="1270"/>
                  </a:lnTo>
                  <a:lnTo>
                    <a:pt x="158064" y="0"/>
                  </a:lnTo>
                  <a:lnTo>
                    <a:pt x="155117" y="393"/>
                  </a:lnTo>
                  <a:lnTo>
                    <a:pt x="154254" y="1130"/>
                  </a:lnTo>
                  <a:lnTo>
                    <a:pt x="153784" y="2082"/>
                  </a:lnTo>
                  <a:lnTo>
                    <a:pt x="154686" y="1625"/>
                  </a:lnTo>
                  <a:lnTo>
                    <a:pt x="157060" y="1231"/>
                  </a:lnTo>
                  <a:lnTo>
                    <a:pt x="158762" y="1981"/>
                  </a:lnTo>
                  <a:lnTo>
                    <a:pt x="159956" y="3238"/>
                  </a:lnTo>
                  <a:close/>
                </a:path>
                <a:path w="175260" h="257810">
                  <a:moveTo>
                    <a:pt x="160426" y="23926"/>
                  </a:moveTo>
                  <a:lnTo>
                    <a:pt x="159753" y="23812"/>
                  </a:lnTo>
                  <a:lnTo>
                    <a:pt x="158673" y="23952"/>
                  </a:lnTo>
                  <a:lnTo>
                    <a:pt x="158076" y="24320"/>
                  </a:lnTo>
                  <a:lnTo>
                    <a:pt x="157581" y="24790"/>
                  </a:lnTo>
                  <a:lnTo>
                    <a:pt x="158356" y="25069"/>
                  </a:lnTo>
                  <a:lnTo>
                    <a:pt x="158991" y="25615"/>
                  </a:lnTo>
                  <a:lnTo>
                    <a:pt x="159385" y="26339"/>
                  </a:lnTo>
                  <a:lnTo>
                    <a:pt x="159385" y="25400"/>
                  </a:lnTo>
                  <a:lnTo>
                    <a:pt x="159766" y="24549"/>
                  </a:lnTo>
                  <a:lnTo>
                    <a:pt x="160426" y="23926"/>
                  </a:lnTo>
                  <a:close/>
                </a:path>
                <a:path w="175260" h="257810">
                  <a:moveTo>
                    <a:pt x="162013" y="29540"/>
                  </a:moveTo>
                  <a:lnTo>
                    <a:pt x="161036" y="29362"/>
                  </a:lnTo>
                  <a:lnTo>
                    <a:pt x="160223" y="28752"/>
                  </a:lnTo>
                  <a:lnTo>
                    <a:pt x="159753" y="27876"/>
                  </a:lnTo>
                  <a:lnTo>
                    <a:pt x="159766" y="28803"/>
                  </a:lnTo>
                  <a:lnTo>
                    <a:pt x="159385" y="29629"/>
                  </a:lnTo>
                  <a:lnTo>
                    <a:pt x="158762" y="30238"/>
                  </a:lnTo>
                  <a:lnTo>
                    <a:pt x="159245" y="30403"/>
                  </a:lnTo>
                  <a:lnTo>
                    <a:pt x="159740" y="30492"/>
                  </a:lnTo>
                  <a:lnTo>
                    <a:pt x="160959" y="30327"/>
                  </a:lnTo>
                  <a:lnTo>
                    <a:pt x="161531" y="29984"/>
                  </a:lnTo>
                  <a:lnTo>
                    <a:pt x="162013" y="29540"/>
                  </a:lnTo>
                  <a:close/>
                </a:path>
                <a:path w="175260" h="257810">
                  <a:moveTo>
                    <a:pt x="163703" y="13144"/>
                  </a:moveTo>
                  <a:lnTo>
                    <a:pt x="163576" y="12369"/>
                  </a:lnTo>
                  <a:lnTo>
                    <a:pt x="162293" y="12534"/>
                  </a:lnTo>
                  <a:lnTo>
                    <a:pt x="161378" y="13728"/>
                  </a:lnTo>
                  <a:lnTo>
                    <a:pt x="161696" y="16103"/>
                  </a:lnTo>
                  <a:lnTo>
                    <a:pt x="162585" y="16878"/>
                  </a:lnTo>
                  <a:lnTo>
                    <a:pt x="163626" y="17005"/>
                  </a:lnTo>
                  <a:lnTo>
                    <a:pt x="163068" y="16624"/>
                  </a:lnTo>
                  <a:lnTo>
                    <a:pt x="162661" y="16014"/>
                  </a:lnTo>
                  <a:lnTo>
                    <a:pt x="162534" y="14389"/>
                  </a:lnTo>
                  <a:lnTo>
                    <a:pt x="162991" y="13601"/>
                  </a:lnTo>
                  <a:lnTo>
                    <a:pt x="163703" y="13144"/>
                  </a:lnTo>
                  <a:close/>
                </a:path>
                <a:path w="175260" h="257810">
                  <a:moveTo>
                    <a:pt x="167982" y="47777"/>
                  </a:moveTo>
                  <a:lnTo>
                    <a:pt x="167652" y="47002"/>
                  </a:lnTo>
                  <a:lnTo>
                    <a:pt x="166370" y="45707"/>
                  </a:lnTo>
                  <a:lnTo>
                    <a:pt x="165595" y="45389"/>
                  </a:lnTo>
                  <a:lnTo>
                    <a:pt x="163766" y="45389"/>
                  </a:lnTo>
                  <a:lnTo>
                    <a:pt x="162991" y="45707"/>
                  </a:lnTo>
                  <a:lnTo>
                    <a:pt x="161696" y="47002"/>
                  </a:lnTo>
                  <a:lnTo>
                    <a:pt x="161378" y="47777"/>
                  </a:lnTo>
                  <a:lnTo>
                    <a:pt x="161378" y="49606"/>
                  </a:lnTo>
                  <a:lnTo>
                    <a:pt x="161696" y="50393"/>
                  </a:lnTo>
                  <a:lnTo>
                    <a:pt x="162991" y="51676"/>
                  </a:lnTo>
                  <a:lnTo>
                    <a:pt x="163766" y="52006"/>
                  </a:lnTo>
                  <a:lnTo>
                    <a:pt x="165595" y="52006"/>
                  </a:lnTo>
                  <a:lnTo>
                    <a:pt x="166370" y="51676"/>
                  </a:lnTo>
                  <a:lnTo>
                    <a:pt x="167652" y="50393"/>
                  </a:lnTo>
                  <a:lnTo>
                    <a:pt x="167982" y="49606"/>
                  </a:lnTo>
                  <a:lnTo>
                    <a:pt x="167982" y="47777"/>
                  </a:lnTo>
                  <a:close/>
                </a:path>
                <a:path w="175260" h="257810">
                  <a:moveTo>
                    <a:pt x="174764" y="33858"/>
                  </a:moveTo>
                  <a:lnTo>
                    <a:pt x="173977" y="33083"/>
                  </a:lnTo>
                  <a:lnTo>
                    <a:pt x="170853" y="33083"/>
                  </a:lnTo>
                  <a:lnTo>
                    <a:pt x="170065" y="33858"/>
                  </a:lnTo>
                  <a:lnTo>
                    <a:pt x="170065" y="37007"/>
                  </a:lnTo>
                  <a:lnTo>
                    <a:pt x="170853" y="37795"/>
                  </a:lnTo>
                  <a:lnTo>
                    <a:pt x="173977" y="37795"/>
                  </a:lnTo>
                  <a:lnTo>
                    <a:pt x="174764" y="37007"/>
                  </a:lnTo>
                  <a:lnTo>
                    <a:pt x="174764" y="33858"/>
                  </a:lnTo>
                  <a:close/>
                </a:path>
              </a:pathLst>
            </a:custGeom>
            <a:solidFill>
              <a:srgbClr val="D078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41447" y="4084357"/>
              <a:ext cx="299085" cy="374650"/>
            </a:xfrm>
            <a:custGeom>
              <a:avLst/>
              <a:gdLst/>
              <a:ahLst/>
              <a:cxnLst/>
              <a:rect l="l" t="t" r="r" b="b"/>
              <a:pathLst>
                <a:path w="299085" h="374650">
                  <a:moveTo>
                    <a:pt x="774" y="310502"/>
                  </a:moveTo>
                  <a:lnTo>
                    <a:pt x="736" y="309676"/>
                  </a:lnTo>
                  <a:lnTo>
                    <a:pt x="482" y="309118"/>
                  </a:lnTo>
                  <a:lnTo>
                    <a:pt x="101" y="308597"/>
                  </a:lnTo>
                  <a:lnTo>
                    <a:pt x="203" y="309321"/>
                  </a:lnTo>
                  <a:lnTo>
                    <a:pt x="673" y="310845"/>
                  </a:lnTo>
                  <a:lnTo>
                    <a:pt x="698" y="310667"/>
                  </a:lnTo>
                  <a:lnTo>
                    <a:pt x="774" y="310502"/>
                  </a:lnTo>
                  <a:close/>
                </a:path>
                <a:path w="299085" h="374650">
                  <a:moveTo>
                    <a:pt x="12966" y="306197"/>
                  </a:moveTo>
                  <a:lnTo>
                    <a:pt x="12877" y="303809"/>
                  </a:lnTo>
                  <a:lnTo>
                    <a:pt x="11785" y="302793"/>
                  </a:lnTo>
                  <a:lnTo>
                    <a:pt x="9182" y="302895"/>
                  </a:lnTo>
                  <a:lnTo>
                    <a:pt x="8166" y="303987"/>
                  </a:lnTo>
                  <a:lnTo>
                    <a:pt x="8267" y="306285"/>
                  </a:lnTo>
                  <a:lnTo>
                    <a:pt x="8902" y="307098"/>
                  </a:lnTo>
                  <a:lnTo>
                    <a:pt x="9779" y="307416"/>
                  </a:lnTo>
                  <a:lnTo>
                    <a:pt x="10388" y="307289"/>
                  </a:lnTo>
                  <a:lnTo>
                    <a:pt x="11252" y="307416"/>
                  </a:lnTo>
                  <a:lnTo>
                    <a:pt x="12255" y="307111"/>
                  </a:lnTo>
                  <a:lnTo>
                    <a:pt x="12966" y="306197"/>
                  </a:lnTo>
                  <a:close/>
                </a:path>
                <a:path w="299085" h="374650">
                  <a:moveTo>
                    <a:pt x="13944" y="325653"/>
                  </a:moveTo>
                  <a:lnTo>
                    <a:pt x="13804" y="321995"/>
                  </a:lnTo>
                  <a:lnTo>
                    <a:pt x="12268" y="320573"/>
                  </a:lnTo>
                  <a:lnTo>
                    <a:pt x="8623" y="320713"/>
                  </a:lnTo>
                  <a:lnTo>
                    <a:pt x="7200" y="322249"/>
                  </a:lnTo>
                  <a:lnTo>
                    <a:pt x="7289" y="324662"/>
                  </a:lnTo>
                  <a:lnTo>
                    <a:pt x="8115" y="326212"/>
                  </a:lnTo>
                  <a:lnTo>
                    <a:pt x="8610" y="326669"/>
                  </a:lnTo>
                  <a:lnTo>
                    <a:pt x="9677" y="327152"/>
                  </a:lnTo>
                  <a:lnTo>
                    <a:pt x="10172" y="327279"/>
                  </a:lnTo>
                  <a:lnTo>
                    <a:pt x="12522" y="327190"/>
                  </a:lnTo>
                  <a:lnTo>
                    <a:pt x="13944" y="325653"/>
                  </a:lnTo>
                  <a:close/>
                </a:path>
                <a:path w="299085" h="374650">
                  <a:moveTo>
                    <a:pt x="22110" y="342023"/>
                  </a:moveTo>
                  <a:lnTo>
                    <a:pt x="21894" y="336740"/>
                  </a:lnTo>
                  <a:lnTo>
                    <a:pt x="20383" y="334860"/>
                  </a:lnTo>
                  <a:lnTo>
                    <a:pt x="18326" y="334149"/>
                  </a:lnTo>
                  <a:lnTo>
                    <a:pt x="17843" y="334746"/>
                  </a:lnTo>
                  <a:lnTo>
                    <a:pt x="17157" y="335191"/>
                  </a:lnTo>
                  <a:lnTo>
                    <a:pt x="15405" y="335470"/>
                  </a:lnTo>
                  <a:lnTo>
                    <a:pt x="14516" y="335216"/>
                  </a:lnTo>
                  <a:lnTo>
                    <a:pt x="13817" y="334683"/>
                  </a:lnTo>
                  <a:lnTo>
                    <a:pt x="12204" y="335673"/>
                  </a:lnTo>
                  <a:lnTo>
                    <a:pt x="11099" y="337426"/>
                  </a:lnTo>
                  <a:lnTo>
                    <a:pt x="11303" y="342455"/>
                  </a:lnTo>
                  <a:lnTo>
                    <a:pt x="13817" y="344779"/>
                  </a:lnTo>
                  <a:lnTo>
                    <a:pt x="19786" y="344551"/>
                  </a:lnTo>
                  <a:lnTo>
                    <a:pt x="22110" y="342023"/>
                  </a:lnTo>
                  <a:close/>
                </a:path>
                <a:path w="299085" h="374650">
                  <a:moveTo>
                    <a:pt x="24790" y="312623"/>
                  </a:moveTo>
                  <a:lnTo>
                    <a:pt x="24739" y="311302"/>
                  </a:lnTo>
                  <a:lnTo>
                    <a:pt x="23952" y="309905"/>
                  </a:lnTo>
                  <a:lnTo>
                    <a:pt x="23190" y="309422"/>
                  </a:lnTo>
                  <a:lnTo>
                    <a:pt x="21018" y="309511"/>
                  </a:lnTo>
                  <a:lnTo>
                    <a:pt x="20002" y="310616"/>
                  </a:lnTo>
                  <a:lnTo>
                    <a:pt x="20066" y="312254"/>
                  </a:lnTo>
                  <a:lnTo>
                    <a:pt x="20294" y="312851"/>
                  </a:lnTo>
                  <a:lnTo>
                    <a:pt x="20815" y="312585"/>
                  </a:lnTo>
                  <a:lnTo>
                    <a:pt x="22161" y="312356"/>
                  </a:lnTo>
                  <a:lnTo>
                    <a:pt x="23139" y="312915"/>
                  </a:lnTo>
                  <a:lnTo>
                    <a:pt x="23596" y="313817"/>
                  </a:lnTo>
                  <a:lnTo>
                    <a:pt x="24307" y="313397"/>
                  </a:lnTo>
                  <a:lnTo>
                    <a:pt x="24790" y="312623"/>
                  </a:lnTo>
                  <a:close/>
                </a:path>
                <a:path w="299085" h="374650">
                  <a:moveTo>
                    <a:pt x="30835" y="324345"/>
                  </a:moveTo>
                  <a:lnTo>
                    <a:pt x="30518" y="323557"/>
                  </a:lnTo>
                  <a:lnTo>
                    <a:pt x="29222" y="322262"/>
                  </a:lnTo>
                  <a:lnTo>
                    <a:pt x="28448" y="321945"/>
                  </a:lnTo>
                  <a:lnTo>
                    <a:pt x="26619" y="321945"/>
                  </a:lnTo>
                  <a:lnTo>
                    <a:pt x="25844" y="322262"/>
                  </a:lnTo>
                  <a:lnTo>
                    <a:pt x="24549" y="323557"/>
                  </a:lnTo>
                  <a:lnTo>
                    <a:pt x="24231" y="324345"/>
                  </a:lnTo>
                  <a:lnTo>
                    <a:pt x="24231" y="326174"/>
                  </a:lnTo>
                  <a:lnTo>
                    <a:pt x="24549" y="326948"/>
                  </a:lnTo>
                  <a:lnTo>
                    <a:pt x="25844" y="328244"/>
                  </a:lnTo>
                  <a:lnTo>
                    <a:pt x="26619" y="328574"/>
                  </a:lnTo>
                  <a:lnTo>
                    <a:pt x="28448" y="328574"/>
                  </a:lnTo>
                  <a:lnTo>
                    <a:pt x="29222" y="328244"/>
                  </a:lnTo>
                  <a:lnTo>
                    <a:pt x="30518" y="326948"/>
                  </a:lnTo>
                  <a:lnTo>
                    <a:pt x="30835" y="326174"/>
                  </a:lnTo>
                  <a:lnTo>
                    <a:pt x="30835" y="324345"/>
                  </a:lnTo>
                  <a:close/>
                </a:path>
                <a:path w="299085" h="374650">
                  <a:moveTo>
                    <a:pt x="31838" y="350761"/>
                  </a:moveTo>
                  <a:lnTo>
                    <a:pt x="31699" y="347103"/>
                  </a:lnTo>
                  <a:lnTo>
                    <a:pt x="30162" y="345681"/>
                  </a:lnTo>
                  <a:lnTo>
                    <a:pt x="26517" y="345833"/>
                  </a:lnTo>
                  <a:lnTo>
                    <a:pt x="25095" y="347370"/>
                  </a:lnTo>
                  <a:lnTo>
                    <a:pt x="25209" y="350075"/>
                  </a:lnTo>
                  <a:lnTo>
                    <a:pt x="25590" y="350837"/>
                  </a:lnTo>
                  <a:lnTo>
                    <a:pt x="26644" y="351878"/>
                  </a:lnTo>
                  <a:lnTo>
                    <a:pt x="27266" y="352158"/>
                  </a:lnTo>
                  <a:lnTo>
                    <a:pt x="28600" y="352374"/>
                  </a:lnTo>
                  <a:lnTo>
                    <a:pt x="30429" y="352298"/>
                  </a:lnTo>
                  <a:lnTo>
                    <a:pt x="31838" y="350761"/>
                  </a:lnTo>
                  <a:close/>
                </a:path>
                <a:path w="299085" h="374650">
                  <a:moveTo>
                    <a:pt x="34607" y="371271"/>
                  </a:moveTo>
                  <a:lnTo>
                    <a:pt x="34531" y="369023"/>
                  </a:lnTo>
                  <a:lnTo>
                    <a:pt x="32994" y="367601"/>
                  </a:lnTo>
                  <a:lnTo>
                    <a:pt x="29349" y="367741"/>
                  </a:lnTo>
                  <a:lnTo>
                    <a:pt x="27927" y="369290"/>
                  </a:lnTo>
                  <a:lnTo>
                    <a:pt x="28067" y="372910"/>
                  </a:lnTo>
                  <a:lnTo>
                    <a:pt x="29540" y="374281"/>
                  </a:lnTo>
                  <a:lnTo>
                    <a:pt x="32829" y="374243"/>
                  </a:lnTo>
                  <a:lnTo>
                    <a:pt x="33972" y="373303"/>
                  </a:lnTo>
                  <a:lnTo>
                    <a:pt x="34607" y="371271"/>
                  </a:lnTo>
                  <a:close/>
                </a:path>
                <a:path w="299085" h="374650">
                  <a:moveTo>
                    <a:pt x="36068" y="338264"/>
                  </a:moveTo>
                  <a:lnTo>
                    <a:pt x="35966" y="335661"/>
                  </a:lnTo>
                  <a:lnTo>
                    <a:pt x="34861" y="334657"/>
                  </a:lnTo>
                  <a:lnTo>
                    <a:pt x="33566" y="334708"/>
                  </a:lnTo>
                  <a:lnTo>
                    <a:pt x="32080" y="335038"/>
                  </a:lnTo>
                  <a:lnTo>
                    <a:pt x="31267" y="336003"/>
                  </a:lnTo>
                  <a:lnTo>
                    <a:pt x="31356" y="338315"/>
                  </a:lnTo>
                  <a:lnTo>
                    <a:pt x="32232" y="339191"/>
                  </a:lnTo>
                  <a:lnTo>
                    <a:pt x="33769" y="339420"/>
                  </a:lnTo>
                  <a:lnTo>
                    <a:pt x="35064" y="339369"/>
                  </a:lnTo>
                  <a:lnTo>
                    <a:pt x="36068" y="338264"/>
                  </a:lnTo>
                  <a:close/>
                </a:path>
                <a:path w="299085" h="374650">
                  <a:moveTo>
                    <a:pt x="42595" y="358990"/>
                  </a:moveTo>
                  <a:lnTo>
                    <a:pt x="42532" y="357098"/>
                  </a:lnTo>
                  <a:lnTo>
                    <a:pt x="41427" y="356082"/>
                  </a:lnTo>
                  <a:lnTo>
                    <a:pt x="38836" y="356196"/>
                  </a:lnTo>
                  <a:lnTo>
                    <a:pt x="37820" y="357289"/>
                  </a:lnTo>
                  <a:lnTo>
                    <a:pt x="37884" y="359003"/>
                  </a:lnTo>
                  <a:lnTo>
                    <a:pt x="38658" y="360400"/>
                  </a:lnTo>
                  <a:lnTo>
                    <a:pt x="39433" y="360883"/>
                  </a:lnTo>
                  <a:lnTo>
                    <a:pt x="41033" y="360832"/>
                  </a:lnTo>
                  <a:lnTo>
                    <a:pt x="41643" y="360464"/>
                  </a:lnTo>
                  <a:lnTo>
                    <a:pt x="42379" y="359511"/>
                  </a:lnTo>
                  <a:lnTo>
                    <a:pt x="42595" y="358990"/>
                  </a:lnTo>
                  <a:close/>
                </a:path>
                <a:path w="299085" h="374650">
                  <a:moveTo>
                    <a:pt x="89446" y="88125"/>
                  </a:moveTo>
                  <a:lnTo>
                    <a:pt x="89204" y="86233"/>
                  </a:lnTo>
                  <a:lnTo>
                    <a:pt x="88315" y="85458"/>
                  </a:lnTo>
                  <a:lnTo>
                    <a:pt x="86893" y="85267"/>
                  </a:lnTo>
                  <a:lnTo>
                    <a:pt x="85407" y="85471"/>
                  </a:lnTo>
                  <a:lnTo>
                    <a:pt x="84493" y="86664"/>
                  </a:lnTo>
                  <a:lnTo>
                    <a:pt x="84836" y="89255"/>
                  </a:lnTo>
                  <a:lnTo>
                    <a:pt x="86029" y="90157"/>
                  </a:lnTo>
                  <a:lnTo>
                    <a:pt x="87820" y="89916"/>
                  </a:lnTo>
                  <a:lnTo>
                    <a:pt x="89115" y="88849"/>
                  </a:lnTo>
                  <a:lnTo>
                    <a:pt x="89446" y="88125"/>
                  </a:lnTo>
                  <a:close/>
                </a:path>
                <a:path w="299085" h="374650">
                  <a:moveTo>
                    <a:pt x="104140" y="59804"/>
                  </a:moveTo>
                  <a:lnTo>
                    <a:pt x="103746" y="57721"/>
                  </a:lnTo>
                  <a:lnTo>
                    <a:pt x="103339" y="56946"/>
                  </a:lnTo>
                  <a:lnTo>
                    <a:pt x="102831" y="58788"/>
                  </a:lnTo>
                  <a:lnTo>
                    <a:pt x="101447" y="60325"/>
                  </a:lnTo>
                  <a:lnTo>
                    <a:pt x="98996" y="60909"/>
                  </a:lnTo>
                  <a:lnTo>
                    <a:pt x="98069" y="60858"/>
                  </a:lnTo>
                  <a:lnTo>
                    <a:pt x="97015" y="60756"/>
                  </a:lnTo>
                  <a:lnTo>
                    <a:pt x="96507" y="60579"/>
                  </a:lnTo>
                  <a:lnTo>
                    <a:pt x="96202" y="61341"/>
                  </a:lnTo>
                  <a:lnTo>
                    <a:pt x="95631" y="61963"/>
                  </a:lnTo>
                  <a:lnTo>
                    <a:pt x="94881" y="62318"/>
                  </a:lnTo>
                  <a:lnTo>
                    <a:pt x="94424" y="63461"/>
                  </a:lnTo>
                  <a:lnTo>
                    <a:pt x="93357" y="64312"/>
                  </a:lnTo>
                  <a:lnTo>
                    <a:pt x="91770" y="64401"/>
                  </a:lnTo>
                  <a:lnTo>
                    <a:pt x="91262" y="64274"/>
                  </a:lnTo>
                  <a:lnTo>
                    <a:pt x="91541" y="66332"/>
                  </a:lnTo>
                  <a:lnTo>
                    <a:pt x="92951" y="67894"/>
                  </a:lnTo>
                  <a:lnTo>
                    <a:pt x="94767" y="68580"/>
                  </a:lnTo>
                  <a:lnTo>
                    <a:pt x="95732" y="68173"/>
                  </a:lnTo>
                  <a:lnTo>
                    <a:pt x="97116" y="68046"/>
                  </a:lnTo>
                  <a:lnTo>
                    <a:pt x="97904" y="68199"/>
                  </a:lnTo>
                  <a:lnTo>
                    <a:pt x="98640" y="68478"/>
                  </a:lnTo>
                  <a:lnTo>
                    <a:pt x="100850" y="67564"/>
                  </a:lnTo>
                  <a:lnTo>
                    <a:pt x="102298" y="65328"/>
                  </a:lnTo>
                  <a:lnTo>
                    <a:pt x="101930" y="62484"/>
                  </a:lnTo>
                  <a:lnTo>
                    <a:pt x="101650" y="61887"/>
                  </a:lnTo>
                  <a:lnTo>
                    <a:pt x="103149" y="61328"/>
                  </a:lnTo>
                  <a:lnTo>
                    <a:pt x="104140" y="59804"/>
                  </a:lnTo>
                  <a:close/>
                </a:path>
                <a:path w="299085" h="374650">
                  <a:moveTo>
                    <a:pt x="106959" y="33883"/>
                  </a:moveTo>
                  <a:lnTo>
                    <a:pt x="106781" y="33401"/>
                  </a:lnTo>
                  <a:lnTo>
                    <a:pt x="106514" y="32969"/>
                  </a:lnTo>
                  <a:lnTo>
                    <a:pt x="105448" y="32080"/>
                  </a:lnTo>
                  <a:lnTo>
                    <a:pt x="105003" y="31877"/>
                  </a:lnTo>
                  <a:lnTo>
                    <a:pt x="100660" y="34493"/>
                  </a:lnTo>
                  <a:lnTo>
                    <a:pt x="100571" y="35179"/>
                  </a:lnTo>
                  <a:lnTo>
                    <a:pt x="100761" y="36182"/>
                  </a:lnTo>
                  <a:lnTo>
                    <a:pt x="101092" y="36703"/>
                  </a:lnTo>
                  <a:lnTo>
                    <a:pt x="101866" y="37541"/>
                  </a:lnTo>
                  <a:lnTo>
                    <a:pt x="102311" y="37833"/>
                  </a:lnTo>
                  <a:lnTo>
                    <a:pt x="102806" y="38023"/>
                  </a:lnTo>
                  <a:lnTo>
                    <a:pt x="102628" y="37566"/>
                  </a:lnTo>
                  <a:lnTo>
                    <a:pt x="102438" y="35483"/>
                  </a:lnTo>
                  <a:lnTo>
                    <a:pt x="103784" y="33870"/>
                  </a:lnTo>
                  <a:lnTo>
                    <a:pt x="106070" y="33667"/>
                  </a:lnTo>
                  <a:lnTo>
                    <a:pt x="106959" y="33883"/>
                  </a:lnTo>
                  <a:close/>
                </a:path>
                <a:path w="299085" h="374650">
                  <a:moveTo>
                    <a:pt x="110744" y="99187"/>
                  </a:moveTo>
                  <a:lnTo>
                    <a:pt x="110540" y="97561"/>
                  </a:lnTo>
                  <a:lnTo>
                    <a:pt x="110261" y="96989"/>
                  </a:lnTo>
                  <a:lnTo>
                    <a:pt x="110375" y="97358"/>
                  </a:lnTo>
                  <a:lnTo>
                    <a:pt x="110477" y="98653"/>
                  </a:lnTo>
                  <a:lnTo>
                    <a:pt x="109512" y="99796"/>
                  </a:lnTo>
                  <a:lnTo>
                    <a:pt x="107276" y="99999"/>
                  </a:lnTo>
                  <a:lnTo>
                    <a:pt x="106413" y="99504"/>
                  </a:lnTo>
                  <a:lnTo>
                    <a:pt x="105981" y="98717"/>
                  </a:lnTo>
                  <a:lnTo>
                    <a:pt x="106248" y="99885"/>
                  </a:lnTo>
                  <a:lnTo>
                    <a:pt x="107340" y="100698"/>
                  </a:lnTo>
                  <a:lnTo>
                    <a:pt x="109842" y="100368"/>
                  </a:lnTo>
                  <a:lnTo>
                    <a:pt x="110744" y="99187"/>
                  </a:lnTo>
                  <a:close/>
                </a:path>
                <a:path w="299085" h="374650">
                  <a:moveTo>
                    <a:pt x="111544" y="73939"/>
                  </a:moveTo>
                  <a:lnTo>
                    <a:pt x="111252" y="72364"/>
                  </a:lnTo>
                  <a:lnTo>
                    <a:pt x="110985" y="71869"/>
                  </a:lnTo>
                  <a:lnTo>
                    <a:pt x="110477" y="71653"/>
                  </a:lnTo>
                  <a:lnTo>
                    <a:pt x="110070" y="71310"/>
                  </a:lnTo>
                  <a:lnTo>
                    <a:pt x="109715" y="70878"/>
                  </a:lnTo>
                  <a:lnTo>
                    <a:pt x="108966" y="70688"/>
                  </a:lnTo>
                  <a:lnTo>
                    <a:pt x="107276" y="71005"/>
                  </a:lnTo>
                  <a:lnTo>
                    <a:pt x="106426" y="72224"/>
                  </a:lnTo>
                  <a:lnTo>
                    <a:pt x="106692" y="73647"/>
                  </a:lnTo>
                  <a:lnTo>
                    <a:pt x="106946" y="74053"/>
                  </a:lnTo>
                  <a:lnTo>
                    <a:pt x="107111" y="74485"/>
                  </a:lnTo>
                  <a:lnTo>
                    <a:pt x="107632" y="75184"/>
                  </a:lnTo>
                  <a:lnTo>
                    <a:pt x="108508" y="75577"/>
                  </a:lnTo>
                  <a:lnTo>
                    <a:pt x="110693" y="75171"/>
                  </a:lnTo>
                  <a:lnTo>
                    <a:pt x="111544" y="73939"/>
                  </a:lnTo>
                  <a:close/>
                </a:path>
                <a:path w="299085" h="374650">
                  <a:moveTo>
                    <a:pt x="122656" y="49352"/>
                  </a:moveTo>
                  <a:lnTo>
                    <a:pt x="121945" y="48920"/>
                  </a:lnTo>
                  <a:lnTo>
                    <a:pt x="121386" y="48221"/>
                  </a:lnTo>
                  <a:lnTo>
                    <a:pt x="120942" y="46558"/>
                  </a:lnTo>
                  <a:lnTo>
                    <a:pt x="121081" y="45770"/>
                  </a:lnTo>
                  <a:lnTo>
                    <a:pt x="121412" y="45085"/>
                  </a:lnTo>
                  <a:lnTo>
                    <a:pt x="120192" y="43662"/>
                  </a:lnTo>
                  <a:lnTo>
                    <a:pt x="118351" y="42849"/>
                  </a:lnTo>
                  <a:lnTo>
                    <a:pt x="114655" y="43535"/>
                  </a:lnTo>
                  <a:lnTo>
                    <a:pt x="113347" y="44691"/>
                  </a:lnTo>
                  <a:lnTo>
                    <a:pt x="112610" y="46164"/>
                  </a:lnTo>
                  <a:lnTo>
                    <a:pt x="113614" y="46164"/>
                  </a:lnTo>
                  <a:lnTo>
                    <a:pt x="114465" y="46799"/>
                  </a:lnTo>
                  <a:lnTo>
                    <a:pt x="114782" y="47726"/>
                  </a:lnTo>
                  <a:lnTo>
                    <a:pt x="115747" y="47828"/>
                  </a:lnTo>
                  <a:lnTo>
                    <a:pt x="116573" y="48501"/>
                  </a:lnTo>
                  <a:lnTo>
                    <a:pt x="117005" y="50266"/>
                  </a:lnTo>
                  <a:lnTo>
                    <a:pt x="116751" y="51028"/>
                  </a:lnTo>
                  <a:lnTo>
                    <a:pt x="116255" y="51587"/>
                  </a:lnTo>
                  <a:lnTo>
                    <a:pt x="116420" y="52158"/>
                  </a:lnTo>
                  <a:lnTo>
                    <a:pt x="115366" y="55664"/>
                  </a:lnTo>
                  <a:lnTo>
                    <a:pt x="116319" y="55664"/>
                  </a:lnTo>
                  <a:lnTo>
                    <a:pt x="117246" y="55829"/>
                  </a:lnTo>
                  <a:lnTo>
                    <a:pt x="118046" y="56286"/>
                  </a:lnTo>
                  <a:lnTo>
                    <a:pt x="119278" y="55892"/>
                  </a:lnTo>
                  <a:lnTo>
                    <a:pt x="120294" y="55143"/>
                  </a:lnTo>
                  <a:lnTo>
                    <a:pt x="120967" y="54089"/>
                  </a:lnTo>
                  <a:lnTo>
                    <a:pt x="120637" y="53428"/>
                  </a:lnTo>
                  <a:lnTo>
                    <a:pt x="120650" y="52755"/>
                  </a:lnTo>
                  <a:lnTo>
                    <a:pt x="120713" y="51803"/>
                  </a:lnTo>
                  <a:lnTo>
                    <a:pt x="121335" y="51003"/>
                  </a:lnTo>
                  <a:lnTo>
                    <a:pt x="122212" y="50698"/>
                  </a:lnTo>
                  <a:lnTo>
                    <a:pt x="122580" y="49822"/>
                  </a:lnTo>
                  <a:lnTo>
                    <a:pt x="122656" y="49352"/>
                  </a:lnTo>
                  <a:close/>
                </a:path>
                <a:path w="299085" h="374650">
                  <a:moveTo>
                    <a:pt x="123088" y="70853"/>
                  </a:moveTo>
                  <a:lnTo>
                    <a:pt x="122999" y="70688"/>
                  </a:lnTo>
                  <a:lnTo>
                    <a:pt x="122897" y="70535"/>
                  </a:lnTo>
                  <a:lnTo>
                    <a:pt x="122567" y="69164"/>
                  </a:lnTo>
                  <a:lnTo>
                    <a:pt x="122516" y="70154"/>
                  </a:lnTo>
                  <a:lnTo>
                    <a:pt x="122364" y="70510"/>
                  </a:lnTo>
                  <a:lnTo>
                    <a:pt x="122580" y="70662"/>
                  </a:lnTo>
                  <a:lnTo>
                    <a:pt x="123088" y="70853"/>
                  </a:lnTo>
                  <a:close/>
                </a:path>
                <a:path w="299085" h="374650">
                  <a:moveTo>
                    <a:pt x="125361" y="92989"/>
                  </a:moveTo>
                  <a:lnTo>
                    <a:pt x="124879" y="89357"/>
                  </a:lnTo>
                  <a:lnTo>
                    <a:pt x="123228" y="88087"/>
                  </a:lnTo>
                  <a:lnTo>
                    <a:pt x="119735" y="88557"/>
                  </a:lnTo>
                  <a:lnTo>
                    <a:pt x="118567" y="90030"/>
                  </a:lnTo>
                  <a:lnTo>
                    <a:pt x="118605" y="91706"/>
                  </a:lnTo>
                  <a:lnTo>
                    <a:pt x="118948" y="92544"/>
                  </a:lnTo>
                  <a:lnTo>
                    <a:pt x="118935" y="93091"/>
                  </a:lnTo>
                  <a:lnTo>
                    <a:pt x="119545" y="94310"/>
                  </a:lnTo>
                  <a:lnTo>
                    <a:pt x="120853" y="95084"/>
                  </a:lnTo>
                  <a:lnTo>
                    <a:pt x="124104" y="94653"/>
                  </a:lnTo>
                  <a:lnTo>
                    <a:pt x="125361" y="92989"/>
                  </a:lnTo>
                  <a:close/>
                </a:path>
                <a:path w="299085" h="374650">
                  <a:moveTo>
                    <a:pt x="125450" y="77673"/>
                  </a:moveTo>
                  <a:lnTo>
                    <a:pt x="124815" y="72923"/>
                  </a:lnTo>
                  <a:lnTo>
                    <a:pt x="123698" y="71551"/>
                  </a:lnTo>
                  <a:lnTo>
                    <a:pt x="122237" y="70739"/>
                  </a:lnTo>
                  <a:lnTo>
                    <a:pt x="121869" y="71374"/>
                  </a:lnTo>
                  <a:lnTo>
                    <a:pt x="121234" y="71843"/>
                  </a:lnTo>
                  <a:lnTo>
                    <a:pt x="119367" y="72009"/>
                  </a:lnTo>
                  <a:lnTo>
                    <a:pt x="118427" y="71335"/>
                  </a:lnTo>
                  <a:lnTo>
                    <a:pt x="118071" y="70358"/>
                  </a:lnTo>
                  <a:lnTo>
                    <a:pt x="115887" y="71069"/>
                  </a:lnTo>
                  <a:lnTo>
                    <a:pt x="114427" y="73025"/>
                  </a:lnTo>
                  <a:lnTo>
                    <a:pt x="114427" y="75311"/>
                  </a:lnTo>
                  <a:lnTo>
                    <a:pt x="116192" y="74841"/>
                  </a:lnTo>
                  <a:lnTo>
                    <a:pt x="118008" y="75895"/>
                  </a:lnTo>
                  <a:lnTo>
                    <a:pt x="118732" y="78689"/>
                  </a:lnTo>
                  <a:lnTo>
                    <a:pt x="118452" y="79679"/>
                  </a:lnTo>
                  <a:lnTo>
                    <a:pt x="117881" y="80454"/>
                  </a:lnTo>
                  <a:lnTo>
                    <a:pt x="118071" y="80556"/>
                  </a:lnTo>
                  <a:lnTo>
                    <a:pt x="118770" y="80403"/>
                  </a:lnTo>
                  <a:lnTo>
                    <a:pt x="119430" y="80518"/>
                  </a:lnTo>
                  <a:lnTo>
                    <a:pt x="120281" y="80810"/>
                  </a:lnTo>
                  <a:lnTo>
                    <a:pt x="123367" y="80391"/>
                  </a:lnTo>
                  <a:lnTo>
                    <a:pt x="125450" y="77673"/>
                  </a:lnTo>
                  <a:close/>
                </a:path>
                <a:path w="299085" h="374650">
                  <a:moveTo>
                    <a:pt x="126682" y="65633"/>
                  </a:moveTo>
                  <a:lnTo>
                    <a:pt x="125958" y="64846"/>
                  </a:lnTo>
                  <a:lnTo>
                    <a:pt x="124841" y="64363"/>
                  </a:lnTo>
                  <a:lnTo>
                    <a:pt x="122262" y="64846"/>
                  </a:lnTo>
                  <a:lnTo>
                    <a:pt x="121259" y="66001"/>
                  </a:lnTo>
                  <a:lnTo>
                    <a:pt x="121158" y="66675"/>
                  </a:lnTo>
                  <a:lnTo>
                    <a:pt x="121285" y="67462"/>
                  </a:lnTo>
                  <a:lnTo>
                    <a:pt x="121881" y="67678"/>
                  </a:lnTo>
                  <a:lnTo>
                    <a:pt x="122504" y="68427"/>
                  </a:lnTo>
                  <a:lnTo>
                    <a:pt x="122555" y="69049"/>
                  </a:lnTo>
                  <a:lnTo>
                    <a:pt x="123329" y="67792"/>
                  </a:lnTo>
                  <a:lnTo>
                    <a:pt x="124917" y="67411"/>
                  </a:lnTo>
                  <a:lnTo>
                    <a:pt x="125260" y="67411"/>
                  </a:lnTo>
                  <a:lnTo>
                    <a:pt x="125539" y="67462"/>
                  </a:lnTo>
                  <a:lnTo>
                    <a:pt x="125615" y="66675"/>
                  </a:lnTo>
                  <a:lnTo>
                    <a:pt x="126022" y="66014"/>
                  </a:lnTo>
                  <a:lnTo>
                    <a:pt x="126682" y="65633"/>
                  </a:lnTo>
                  <a:close/>
                </a:path>
                <a:path w="299085" h="374650">
                  <a:moveTo>
                    <a:pt x="130924" y="30962"/>
                  </a:moveTo>
                  <a:lnTo>
                    <a:pt x="130467" y="30835"/>
                  </a:lnTo>
                  <a:lnTo>
                    <a:pt x="129997" y="30784"/>
                  </a:lnTo>
                  <a:lnTo>
                    <a:pt x="128892" y="30962"/>
                  </a:lnTo>
                  <a:lnTo>
                    <a:pt x="128409" y="31254"/>
                  </a:lnTo>
                  <a:lnTo>
                    <a:pt x="127965" y="31610"/>
                  </a:lnTo>
                  <a:lnTo>
                    <a:pt x="128485" y="31965"/>
                  </a:lnTo>
                  <a:lnTo>
                    <a:pt x="128676" y="32219"/>
                  </a:lnTo>
                  <a:lnTo>
                    <a:pt x="129311" y="31623"/>
                  </a:lnTo>
                  <a:lnTo>
                    <a:pt x="130073" y="31216"/>
                  </a:lnTo>
                  <a:lnTo>
                    <a:pt x="130924" y="30962"/>
                  </a:lnTo>
                  <a:close/>
                </a:path>
                <a:path w="299085" h="374650">
                  <a:moveTo>
                    <a:pt x="133210" y="83007"/>
                  </a:moveTo>
                  <a:lnTo>
                    <a:pt x="132803" y="80835"/>
                  </a:lnTo>
                  <a:lnTo>
                    <a:pt x="131572" y="79984"/>
                  </a:lnTo>
                  <a:lnTo>
                    <a:pt x="129806" y="80314"/>
                  </a:lnTo>
                  <a:lnTo>
                    <a:pt x="129400" y="80581"/>
                  </a:lnTo>
                  <a:lnTo>
                    <a:pt x="129070" y="80924"/>
                  </a:lnTo>
                  <a:lnTo>
                    <a:pt x="129565" y="80606"/>
                  </a:lnTo>
                  <a:lnTo>
                    <a:pt x="131127" y="80200"/>
                  </a:lnTo>
                  <a:lnTo>
                    <a:pt x="132410" y="80949"/>
                  </a:lnTo>
                  <a:lnTo>
                    <a:pt x="132943" y="83019"/>
                  </a:lnTo>
                  <a:lnTo>
                    <a:pt x="132676" y="83807"/>
                  </a:lnTo>
                  <a:lnTo>
                    <a:pt x="132156" y="84391"/>
                  </a:lnTo>
                  <a:lnTo>
                    <a:pt x="132829" y="83870"/>
                  </a:lnTo>
                  <a:lnTo>
                    <a:pt x="133210" y="83007"/>
                  </a:lnTo>
                  <a:close/>
                </a:path>
                <a:path w="299085" h="374650">
                  <a:moveTo>
                    <a:pt x="139687" y="87972"/>
                  </a:moveTo>
                  <a:lnTo>
                    <a:pt x="138899" y="87185"/>
                  </a:lnTo>
                  <a:lnTo>
                    <a:pt x="135763" y="87185"/>
                  </a:lnTo>
                  <a:lnTo>
                    <a:pt x="134975" y="87972"/>
                  </a:lnTo>
                  <a:lnTo>
                    <a:pt x="134975" y="91109"/>
                  </a:lnTo>
                  <a:lnTo>
                    <a:pt x="135763" y="91897"/>
                  </a:lnTo>
                  <a:lnTo>
                    <a:pt x="138899" y="91897"/>
                  </a:lnTo>
                  <a:lnTo>
                    <a:pt x="139687" y="91109"/>
                  </a:lnTo>
                  <a:lnTo>
                    <a:pt x="139687" y="87972"/>
                  </a:lnTo>
                  <a:close/>
                </a:path>
                <a:path w="299085" h="374650">
                  <a:moveTo>
                    <a:pt x="140677" y="49517"/>
                  </a:moveTo>
                  <a:lnTo>
                    <a:pt x="140258" y="46939"/>
                  </a:lnTo>
                  <a:lnTo>
                    <a:pt x="139039" y="46075"/>
                  </a:lnTo>
                  <a:lnTo>
                    <a:pt x="136486" y="46494"/>
                  </a:lnTo>
                  <a:lnTo>
                    <a:pt x="135597" y="47713"/>
                  </a:lnTo>
                  <a:lnTo>
                    <a:pt x="135966" y="49923"/>
                  </a:lnTo>
                  <a:lnTo>
                    <a:pt x="136652" y="50622"/>
                  </a:lnTo>
                  <a:lnTo>
                    <a:pt x="137502" y="50876"/>
                  </a:lnTo>
                  <a:lnTo>
                    <a:pt x="138201" y="50850"/>
                  </a:lnTo>
                  <a:lnTo>
                    <a:pt x="138518" y="50952"/>
                  </a:lnTo>
                  <a:lnTo>
                    <a:pt x="139801" y="50736"/>
                  </a:lnTo>
                  <a:lnTo>
                    <a:pt x="140677" y="49517"/>
                  </a:lnTo>
                  <a:close/>
                </a:path>
                <a:path w="299085" h="374650">
                  <a:moveTo>
                    <a:pt x="143471" y="35839"/>
                  </a:moveTo>
                  <a:lnTo>
                    <a:pt x="143078" y="32854"/>
                  </a:lnTo>
                  <a:lnTo>
                    <a:pt x="142316" y="32067"/>
                  </a:lnTo>
                  <a:lnTo>
                    <a:pt x="142316" y="36537"/>
                  </a:lnTo>
                  <a:lnTo>
                    <a:pt x="141592" y="32626"/>
                  </a:lnTo>
                  <a:lnTo>
                    <a:pt x="142316" y="36537"/>
                  </a:lnTo>
                  <a:lnTo>
                    <a:pt x="142316" y="32067"/>
                  </a:lnTo>
                  <a:lnTo>
                    <a:pt x="141414" y="31127"/>
                  </a:lnTo>
                  <a:lnTo>
                    <a:pt x="139357" y="30619"/>
                  </a:lnTo>
                  <a:lnTo>
                    <a:pt x="138239" y="29946"/>
                  </a:lnTo>
                  <a:lnTo>
                    <a:pt x="136931" y="29629"/>
                  </a:lnTo>
                  <a:lnTo>
                    <a:pt x="134759" y="30035"/>
                  </a:lnTo>
                  <a:lnTo>
                    <a:pt x="134048" y="30391"/>
                  </a:lnTo>
                  <a:lnTo>
                    <a:pt x="133413" y="30861"/>
                  </a:lnTo>
                  <a:lnTo>
                    <a:pt x="135724" y="31330"/>
                  </a:lnTo>
                  <a:lnTo>
                    <a:pt x="137566" y="33197"/>
                  </a:lnTo>
                  <a:lnTo>
                    <a:pt x="137896" y="37668"/>
                  </a:lnTo>
                  <a:lnTo>
                    <a:pt x="136893" y="39433"/>
                  </a:lnTo>
                  <a:lnTo>
                    <a:pt x="135458" y="40500"/>
                  </a:lnTo>
                  <a:lnTo>
                    <a:pt x="136131" y="40640"/>
                  </a:lnTo>
                  <a:lnTo>
                    <a:pt x="135458" y="40513"/>
                  </a:lnTo>
                  <a:lnTo>
                    <a:pt x="136436" y="41046"/>
                  </a:lnTo>
                  <a:lnTo>
                    <a:pt x="137541" y="41376"/>
                  </a:lnTo>
                  <a:lnTo>
                    <a:pt x="139598" y="41097"/>
                  </a:lnTo>
                  <a:lnTo>
                    <a:pt x="140347" y="40741"/>
                  </a:lnTo>
                  <a:lnTo>
                    <a:pt x="141020" y="40271"/>
                  </a:lnTo>
                  <a:lnTo>
                    <a:pt x="141046" y="39204"/>
                  </a:lnTo>
                  <a:lnTo>
                    <a:pt x="140500" y="39992"/>
                  </a:lnTo>
                  <a:lnTo>
                    <a:pt x="141046" y="39192"/>
                  </a:lnTo>
                  <a:lnTo>
                    <a:pt x="142176" y="37553"/>
                  </a:lnTo>
                  <a:lnTo>
                    <a:pt x="142405" y="37185"/>
                  </a:lnTo>
                  <a:lnTo>
                    <a:pt x="142176" y="37553"/>
                  </a:lnTo>
                  <a:lnTo>
                    <a:pt x="143243" y="37198"/>
                  </a:lnTo>
                  <a:lnTo>
                    <a:pt x="143408" y="36537"/>
                  </a:lnTo>
                  <a:lnTo>
                    <a:pt x="143471" y="35839"/>
                  </a:lnTo>
                  <a:close/>
                </a:path>
                <a:path w="299085" h="374650">
                  <a:moveTo>
                    <a:pt x="146875" y="61163"/>
                  </a:moveTo>
                  <a:lnTo>
                    <a:pt x="146265" y="57835"/>
                  </a:lnTo>
                  <a:lnTo>
                    <a:pt x="146151" y="57188"/>
                  </a:lnTo>
                  <a:lnTo>
                    <a:pt x="145719" y="56527"/>
                  </a:lnTo>
                  <a:lnTo>
                    <a:pt x="145719" y="61404"/>
                  </a:lnTo>
                  <a:lnTo>
                    <a:pt x="144741" y="62534"/>
                  </a:lnTo>
                  <a:lnTo>
                    <a:pt x="142151" y="62738"/>
                  </a:lnTo>
                  <a:lnTo>
                    <a:pt x="141020" y="61760"/>
                  </a:lnTo>
                  <a:lnTo>
                    <a:pt x="140817" y="59169"/>
                  </a:lnTo>
                  <a:lnTo>
                    <a:pt x="141795" y="58039"/>
                  </a:lnTo>
                  <a:lnTo>
                    <a:pt x="144386" y="57835"/>
                  </a:lnTo>
                  <a:lnTo>
                    <a:pt x="145516" y="58801"/>
                  </a:lnTo>
                  <a:lnTo>
                    <a:pt x="145719" y="61404"/>
                  </a:lnTo>
                  <a:lnTo>
                    <a:pt x="145719" y="56527"/>
                  </a:lnTo>
                  <a:lnTo>
                    <a:pt x="145605" y="56349"/>
                  </a:lnTo>
                  <a:lnTo>
                    <a:pt x="144945" y="55638"/>
                  </a:lnTo>
                  <a:lnTo>
                    <a:pt x="144094" y="53682"/>
                  </a:lnTo>
                  <a:lnTo>
                    <a:pt x="142227" y="52425"/>
                  </a:lnTo>
                  <a:lnTo>
                    <a:pt x="140068" y="52425"/>
                  </a:lnTo>
                  <a:lnTo>
                    <a:pt x="140258" y="53035"/>
                  </a:lnTo>
                  <a:lnTo>
                    <a:pt x="140068" y="53886"/>
                  </a:lnTo>
                  <a:lnTo>
                    <a:pt x="139827" y="54622"/>
                  </a:lnTo>
                  <a:lnTo>
                    <a:pt x="139268" y="55245"/>
                  </a:lnTo>
                  <a:lnTo>
                    <a:pt x="138061" y="55562"/>
                  </a:lnTo>
                  <a:lnTo>
                    <a:pt x="137668" y="55524"/>
                  </a:lnTo>
                  <a:lnTo>
                    <a:pt x="137299" y="55422"/>
                  </a:lnTo>
                  <a:lnTo>
                    <a:pt x="136690" y="55270"/>
                  </a:lnTo>
                  <a:lnTo>
                    <a:pt x="136194" y="54902"/>
                  </a:lnTo>
                  <a:lnTo>
                    <a:pt x="135864" y="54368"/>
                  </a:lnTo>
                  <a:lnTo>
                    <a:pt x="134975" y="55473"/>
                  </a:lnTo>
                  <a:lnTo>
                    <a:pt x="134493" y="56934"/>
                  </a:lnTo>
                  <a:lnTo>
                    <a:pt x="134848" y="59613"/>
                  </a:lnTo>
                  <a:lnTo>
                    <a:pt x="135432" y="60566"/>
                  </a:lnTo>
                  <a:lnTo>
                    <a:pt x="136156" y="61353"/>
                  </a:lnTo>
                  <a:lnTo>
                    <a:pt x="135775" y="60629"/>
                  </a:lnTo>
                  <a:lnTo>
                    <a:pt x="136004" y="60985"/>
                  </a:lnTo>
                  <a:lnTo>
                    <a:pt x="136156" y="61353"/>
                  </a:lnTo>
                  <a:lnTo>
                    <a:pt x="137147" y="63601"/>
                  </a:lnTo>
                  <a:lnTo>
                    <a:pt x="139484" y="65011"/>
                  </a:lnTo>
                  <a:lnTo>
                    <a:pt x="144945" y="63995"/>
                  </a:lnTo>
                  <a:lnTo>
                    <a:pt x="145808" y="62738"/>
                  </a:lnTo>
                  <a:lnTo>
                    <a:pt x="146875" y="61163"/>
                  </a:lnTo>
                  <a:close/>
                </a:path>
                <a:path w="299085" h="374650">
                  <a:moveTo>
                    <a:pt x="147574" y="76466"/>
                  </a:moveTo>
                  <a:lnTo>
                    <a:pt x="146900" y="72872"/>
                  </a:lnTo>
                  <a:lnTo>
                    <a:pt x="145173" y="71691"/>
                  </a:lnTo>
                  <a:lnTo>
                    <a:pt x="142163" y="72250"/>
                  </a:lnTo>
                  <a:lnTo>
                    <a:pt x="141274" y="73126"/>
                  </a:lnTo>
                  <a:lnTo>
                    <a:pt x="140728" y="74752"/>
                  </a:lnTo>
                  <a:lnTo>
                    <a:pt x="140627" y="75298"/>
                  </a:lnTo>
                  <a:lnTo>
                    <a:pt x="140766" y="76009"/>
                  </a:lnTo>
                  <a:lnTo>
                    <a:pt x="141363" y="77800"/>
                  </a:lnTo>
                  <a:lnTo>
                    <a:pt x="142925" y="78841"/>
                  </a:lnTo>
                  <a:lnTo>
                    <a:pt x="146380" y="78193"/>
                  </a:lnTo>
                  <a:lnTo>
                    <a:pt x="147574" y="76466"/>
                  </a:lnTo>
                  <a:close/>
                </a:path>
                <a:path w="299085" h="374650">
                  <a:moveTo>
                    <a:pt x="152831" y="26327"/>
                  </a:moveTo>
                  <a:lnTo>
                    <a:pt x="152158" y="22263"/>
                  </a:lnTo>
                  <a:lnTo>
                    <a:pt x="151587" y="21361"/>
                  </a:lnTo>
                  <a:lnTo>
                    <a:pt x="149694" y="19342"/>
                  </a:lnTo>
                  <a:lnTo>
                    <a:pt x="147980" y="18592"/>
                  </a:lnTo>
                  <a:lnTo>
                    <a:pt x="145618" y="18986"/>
                  </a:lnTo>
                  <a:lnTo>
                    <a:pt x="143929" y="19888"/>
                  </a:lnTo>
                  <a:lnTo>
                    <a:pt x="143598" y="20180"/>
                  </a:lnTo>
                  <a:lnTo>
                    <a:pt x="145389" y="20066"/>
                  </a:lnTo>
                  <a:lnTo>
                    <a:pt x="146951" y="21412"/>
                  </a:lnTo>
                  <a:lnTo>
                    <a:pt x="147078" y="23355"/>
                  </a:lnTo>
                  <a:lnTo>
                    <a:pt x="148310" y="23418"/>
                  </a:lnTo>
                  <a:lnTo>
                    <a:pt x="149301" y="24396"/>
                  </a:lnTo>
                  <a:lnTo>
                    <a:pt x="149352" y="26949"/>
                  </a:lnTo>
                  <a:lnTo>
                    <a:pt x="148323" y="28016"/>
                  </a:lnTo>
                  <a:lnTo>
                    <a:pt x="146011" y="28067"/>
                  </a:lnTo>
                  <a:lnTo>
                    <a:pt x="145148" y="27457"/>
                  </a:lnTo>
                  <a:lnTo>
                    <a:pt x="144792" y="26555"/>
                  </a:lnTo>
                  <a:lnTo>
                    <a:pt x="144310" y="26758"/>
                  </a:lnTo>
                  <a:lnTo>
                    <a:pt x="143319" y="26835"/>
                  </a:lnTo>
                  <a:lnTo>
                    <a:pt x="142671" y="26593"/>
                  </a:lnTo>
                  <a:lnTo>
                    <a:pt x="142100" y="26250"/>
                  </a:lnTo>
                  <a:lnTo>
                    <a:pt x="143027" y="28536"/>
                  </a:lnTo>
                  <a:lnTo>
                    <a:pt x="145351" y="30010"/>
                  </a:lnTo>
                  <a:lnTo>
                    <a:pt x="150837" y="29108"/>
                  </a:lnTo>
                  <a:lnTo>
                    <a:pt x="152831" y="26327"/>
                  </a:lnTo>
                  <a:close/>
                </a:path>
                <a:path w="299085" h="374650">
                  <a:moveTo>
                    <a:pt x="154686" y="79717"/>
                  </a:moveTo>
                  <a:lnTo>
                    <a:pt x="153898" y="78930"/>
                  </a:lnTo>
                  <a:lnTo>
                    <a:pt x="150761" y="78930"/>
                  </a:lnTo>
                  <a:lnTo>
                    <a:pt x="149974" y="79717"/>
                  </a:lnTo>
                  <a:lnTo>
                    <a:pt x="149974" y="82854"/>
                  </a:lnTo>
                  <a:lnTo>
                    <a:pt x="150761" y="83642"/>
                  </a:lnTo>
                  <a:lnTo>
                    <a:pt x="153898" y="83642"/>
                  </a:lnTo>
                  <a:lnTo>
                    <a:pt x="154686" y="82854"/>
                  </a:lnTo>
                  <a:lnTo>
                    <a:pt x="154686" y="79717"/>
                  </a:lnTo>
                  <a:close/>
                </a:path>
                <a:path w="299085" h="374650">
                  <a:moveTo>
                    <a:pt x="161709" y="70853"/>
                  </a:moveTo>
                  <a:lnTo>
                    <a:pt x="160921" y="70065"/>
                  </a:lnTo>
                  <a:lnTo>
                    <a:pt x="157784" y="70065"/>
                  </a:lnTo>
                  <a:lnTo>
                    <a:pt x="156997" y="70853"/>
                  </a:lnTo>
                  <a:lnTo>
                    <a:pt x="156997" y="73990"/>
                  </a:lnTo>
                  <a:lnTo>
                    <a:pt x="157784" y="74777"/>
                  </a:lnTo>
                  <a:lnTo>
                    <a:pt x="160921" y="74777"/>
                  </a:lnTo>
                  <a:lnTo>
                    <a:pt x="161709" y="73990"/>
                  </a:lnTo>
                  <a:lnTo>
                    <a:pt x="161709" y="70853"/>
                  </a:lnTo>
                  <a:close/>
                </a:path>
                <a:path w="299085" h="374650">
                  <a:moveTo>
                    <a:pt x="162280" y="16903"/>
                  </a:moveTo>
                  <a:lnTo>
                    <a:pt x="161378" y="14490"/>
                  </a:lnTo>
                  <a:lnTo>
                    <a:pt x="158940" y="12941"/>
                  </a:lnTo>
                  <a:lnTo>
                    <a:pt x="155867" y="13512"/>
                  </a:lnTo>
                  <a:lnTo>
                    <a:pt x="155079" y="13931"/>
                  </a:lnTo>
                  <a:lnTo>
                    <a:pt x="154914" y="15328"/>
                  </a:lnTo>
                  <a:lnTo>
                    <a:pt x="153898" y="16522"/>
                  </a:lnTo>
                  <a:lnTo>
                    <a:pt x="152450" y="16789"/>
                  </a:lnTo>
                  <a:lnTo>
                    <a:pt x="152006" y="17716"/>
                  </a:lnTo>
                  <a:lnTo>
                    <a:pt x="151803" y="18707"/>
                  </a:lnTo>
                  <a:lnTo>
                    <a:pt x="152539" y="22682"/>
                  </a:lnTo>
                  <a:lnTo>
                    <a:pt x="155359" y="24625"/>
                  </a:lnTo>
                  <a:lnTo>
                    <a:pt x="159943" y="23774"/>
                  </a:lnTo>
                  <a:lnTo>
                    <a:pt x="161213" y="22720"/>
                  </a:lnTo>
                  <a:lnTo>
                    <a:pt x="161963" y="21361"/>
                  </a:lnTo>
                  <a:lnTo>
                    <a:pt x="161086" y="21031"/>
                  </a:lnTo>
                  <a:lnTo>
                    <a:pt x="160451" y="20205"/>
                  </a:lnTo>
                  <a:lnTo>
                    <a:pt x="160401" y="18072"/>
                  </a:lnTo>
                  <a:lnTo>
                    <a:pt x="161213" y="17145"/>
                  </a:lnTo>
                  <a:lnTo>
                    <a:pt x="162280" y="16903"/>
                  </a:lnTo>
                  <a:close/>
                </a:path>
                <a:path w="299085" h="374650">
                  <a:moveTo>
                    <a:pt x="162661" y="59194"/>
                  </a:moveTo>
                  <a:lnTo>
                    <a:pt x="162217" y="56845"/>
                  </a:lnTo>
                  <a:lnTo>
                    <a:pt x="162217" y="59423"/>
                  </a:lnTo>
                  <a:lnTo>
                    <a:pt x="162052" y="59664"/>
                  </a:lnTo>
                  <a:lnTo>
                    <a:pt x="162052" y="58420"/>
                  </a:lnTo>
                  <a:lnTo>
                    <a:pt x="162217" y="59423"/>
                  </a:lnTo>
                  <a:lnTo>
                    <a:pt x="162217" y="56845"/>
                  </a:lnTo>
                  <a:lnTo>
                    <a:pt x="162052" y="55968"/>
                  </a:lnTo>
                  <a:lnTo>
                    <a:pt x="161988" y="55600"/>
                  </a:lnTo>
                  <a:lnTo>
                    <a:pt x="160845" y="54813"/>
                  </a:lnTo>
                  <a:lnTo>
                    <a:pt x="160845" y="56159"/>
                  </a:lnTo>
                  <a:lnTo>
                    <a:pt x="159867" y="56159"/>
                  </a:lnTo>
                  <a:lnTo>
                    <a:pt x="159867" y="60883"/>
                  </a:lnTo>
                  <a:lnTo>
                    <a:pt x="158788" y="61061"/>
                  </a:lnTo>
                  <a:lnTo>
                    <a:pt x="158534" y="60883"/>
                  </a:lnTo>
                  <a:lnTo>
                    <a:pt x="159867" y="60883"/>
                  </a:lnTo>
                  <a:lnTo>
                    <a:pt x="159867" y="56159"/>
                  </a:lnTo>
                  <a:lnTo>
                    <a:pt x="159423" y="56159"/>
                  </a:lnTo>
                  <a:lnTo>
                    <a:pt x="160591" y="55968"/>
                  </a:lnTo>
                  <a:lnTo>
                    <a:pt x="160845" y="56159"/>
                  </a:lnTo>
                  <a:lnTo>
                    <a:pt x="160845" y="54813"/>
                  </a:lnTo>
                  <a:lnTo>
                    <a:pt x="160274" y="54419"/>
                  </a:lnTo>
                  <a:lnTo>
                    <a:pt x="157327" y="54965"/>
                  </a:lnTo>
                  <a:lnTo>
                    <a:pt x="157327" y="57365"/>
                  </a:lnTo>
                  <a:lnTo>
                    <a:pt x="157327" y="58674"/>
                  </a:lnTo>
                  <a:lnTo>
                    <a:pt x="157149" y="57607"/>
                  </a:lnTo>
                  <a:lnTo>
                    <a:pt x="157327" y="57365"/>
                  </a:lnTo>
                  <a:lnTo>
                    <a:pt x="157327" y="54965"/>
                  </a:lnTo>
                  <a:lnTo>
                    <a:pt x="156679" y="55079"/>
                  </a:lnTo>
                  <a:lnTo>
                    <a:pt x="155498" y="56807"/>
                  </a:lnTo>
                  <a:lnTo>
                    <a:pt x="156159" y="60413"/>
                  </a:lnTo>
                  <a:lnTo>
                    <a:pt x="157886" y="61595"/>
                  </a:lnTo>
                  <a:lnTo>
                    <a:pt x="160731" y="61061"/>
                  </a:lnTo>
                  <a:lnTo>
                    <a:pt x="161480" y="60921"/>
                  </a:lnTo>
                  <a:lnTo>
                    <a:pt x="162026" y="60121"/>
                  </a:lnTo>
                  <a:lnTo>
                    <a:pt x="162661" y="59194"/>
                  </a:lnTo>
                  <a:close/>
                </a:path>
                <a:path w="299085" h="374650">
                  <a:moveTo>
                    <a:pt x="165696" y="51219"/>
                  </a:moveTo>
                  <a:lnTo>
                    <a:pt x="164909" y="50444"/>
                  </a:lnTo>
                  <a:lnTo>
                    <a:pt x="161785" y="50444"/>
                  </a:lnTo>
                  <a:lnTo>
                    <a:pt x="160997" y="51219"/>
                  </a:lnTo>
                  <a:lnTo>
                    <a:pt x="160997" y="54368"/>
                  </a:lnTo>
                  <a:lnTo>
                    <a:pt x="161785" y="55156"/>
                  </a:lnTo>
                  <a:lnTo>
                    <a:pt x="164909" y="55156"/>
                  </a:lnTo>
                  <a:lnTo>
                    <a:pt x="165696" y="54368"/>
                  </a:lnTo>
                  <a:lnTo>
                    <a:pt x="165696" y="51219"/>
                  </a:lnTo>
                  <a:close/>
                </a:path>
                <a:path w="299085" h="374650">
                  <a:moveTo>
                    <a:pt x="175856" y="33909"/>
                  </a:moveTo>
                  <a:lnTo>
                    <a:pt x="175323" y="32639"/>
                  </a:lnTo>
                  <a:lnTo>
                    <a:pt x="173215" y="30518"/>
                  </a:lnTo>
                  <a:lnTo>
                    <a:pt x="171945" y="29984"/>
                  </a:lnTo>
                  <a:lnTo>
                    <a:pt x="171589" y="29984"/>
                  </a:lnTo>
                  <a:lnTo>
                    <a:pt x="172161" y="29743"/>
                  </a:lnTo>
                  <a:lnTo>
                    <a:pt x="173456" y="28448"/>
                  </a:lnTo>
                  <a:lnTo>
                    <a:pt x="173774" y="27673"/>
                  </a:lnTo>
                  <a:lnTo>
                    <a:pt x="173774" y="25844"/>
                  </a:lnTo>
                  <a:lnTo>
                    <a:pt x="173456" y="25069"/>
                  </a:lnTo>
                  <a:lnTo>
                    <a:pt x="172161" y="23774"/>
                  </a:lnTo>
                  <a:lnTo>
                    <a:pt x="171386" y="23444"/>
                  </a:lnTo>
                  <a:lnTo>
                    <a:pt x="169570" y="23444"/>
                  </a:lnTo>
                  <a:lnTo>
                    <a:pt x="168783" y="23774"/>
                  </a:lnTo>
                  <a:lnTo>
                    <a:pt x="167500" y="25069"/>
                  </a:lnTo>
                  <a:lnTo>
                    <a:pt x="167170" y="25844"/>
                  </a:lnTo>
                  <a:lnTo>
                    <a:pt x="167170" y="27673"/>
                  </a:lnTo>
                  <a:lnTo>
                    <a:pt x="167500" y="28448"/>
                  </a:lnTo>
                  <a:lnTo>
                    <a:pt x="168783" y="29743"/>
                  </a:lnTo>
                  <a:lnTo>
                    <a:pt x="169354" y="29984"/>
                  </a:lnTo>
                  <a:lnTo>
                    <a:pt x="168960" y="29984"/>
                  </a:lnTo>
                  <a:lnTo>
                    <a:pt x="167678" y="30518"/>
                  </a:lnTo>
                  <a:lnTo>
                    <a:pt x="165569" y="32639"/>
                  </a:lnTo>
                  <a:lnTo>
                    <a:pt x="165049" y="33909"/>
                  </a:lnTo>
                  <a:lnTo>
                    <a:pt x="165049" y="36474"/>
                  </a:lnTo>
                  <a:lnTo>
                    <a:pt x="162407" y="34658"/>
                  </a:lnTo>
                  <a:lnTo>
                    <a:pt x="156768" y="35699"/>
                  </a:lnTo>
                  <a:lnTo>
                    <a:pt x="155003" y="38150"/>
                  </a:lnTo>
                  <a:lnTo>
                    <a:pt x="155143" y="40843"/>
                  </a:lnTo>
                  <a:lnTo>
                    <a:pt x="154520" y="40474"/>
                  </a:lnTo>
                  <a:lnTo>
                    <a:pt x="150317" y="42760"/>
                  </a:lnTo>
                  <a:lnTo>
                    <a:pt x="150317" y="43700"/>
                  </a:lnTo>
                  <a:lnTo>
                    <a:pt x="150672" y="44538"/>
                  </a:lnTo>
                  <a:lnTo>
                    <a:pt x="150685" y="45237"/>
                  </a:lnTo>
                  <a:lnTo>
                    <a:pt x="151155" y="46113"/>
                  </a:lnTo>
                  <a:lnTo>
                    <a:pt x="151968" y="46723"/>
                  </a:lnTo>
                  <a:lnTo>
                    <a:pt x="153695" y="47015"/>
                  </a:lnTo>
                  <a:lnTo>
                    <a:pt x="155473" y="46723"/>
                  </a:lnTo>
                  <a:lnTo>
                    <a:pt x="156502" y="45656"/>
                  </a:lnTo>
                  <a:lnTo>
                    <a:pt x="156883" y="43561"/>
                  </a:lnTo>
                  <a:lnTo>
                    <a:pt x="156768" y="44361"/>
                  </a:lnTo>
                  <a:lnTo>
                    <a:pt x="157988" y="45529"/>
                  </a:lnTo>
                  <a:lnTo>
                    <a:pt x="159651" y="46189"/>
                  </a:lnTo>
                  <a:lnTo>
                    <a:pt x="161480" y="45834"/>
                  </a:lnTo>
                  <a:lnTo>
                    <a:pt x="161277" y="44272"/>
                  </a:lnTo>
                  <a:lnTo>
                    <a:pt x="162166" y="42722"/>
                  </a:lnTo>
                  <a:lnTo>
                    <a:pt x="164325" y="42062"/>
                  </a:lnTo>
                  <a:lnTo>
                    <a:pt x="164934" y="42113"/>
                  </a:lnTo>
                  <a:lnTo>
                    <a:pt x="165506" y="42252"/>
                  </a:lnTo>
                  <a:lnTo>
                    <a:pt x="165798" y="41402"/>
                  </a:lnTo>
                  <a:lnTo>
                    <a:pt x="165950" y="40500"/>
                  </a:lnTo>
                  <a:lnTo>
                    <a:pt x="165481" y="37998"/>
                  </a:lnTo>
                  <a:lnTo>
                    <a:pt x="165569" y="38176"/>
                  </a:lnTo>
                  <a:lnTo>
                    <a:pt x="167678" y="40297"/>
                  </a:lnTo>
                  <a:lnTo>
                    <a:pt x="168960" y="40830"/>
                  </a:lnTo>
                  <a:lnTo>
                    <a:pt x="171945" y="40830"/>
                  </a:lnTo>
                  <a:lnTo>
                    <a:pt x="173215" y="40297"/>
                  </a:lnTo>
                  <a:lnTo>
                    <a:pt x="175323" y="38176"/>
                  </a:lnTo>
                  <a:lnTo>
                    <a:pt x="175856" y="36906"/>
                  </a:lnTo>
                  <a:lnTo>
                    <a:pt x="175856" y="33909"/>
                  </a:lnTo>
                  <a:close/>
                </a:path>
                <a:path w="299085" h="374650">
                  <a:moveTo>
                    <a:pt x="176212" y="14287"/>
                  </a:moveTo>
                  <a:lnTo>
                    <a:pt x="174802" y="14058"/>
                  </a:lnTo>
                  <a:lnTo>
                    <a:pt x="173558" y="13296"/>
                  </a:lnTo>
                  <a:lnTo>
                    <a:pt x="172707" y="12115"/>
                  </a:lnTo>
                  <a:lnTo>
                    <a:pt x="172148" y="12446"/>
                  </a:lnTo>
                  <a:lnTo>
                    <a:pt x="169786" y="7035"/>
                  </a:lnTo>
                  <a:lnTo>
                    <a:pt x="169786" y="11595"/>
                  </a:lnTo>
                  <a:lnTo>
                    <a:pt x="168935" y="12814"/>
                  </a:lnTo>
                  <a:lnTo>
                    <a:pt x="166370" y="13284"/>
                  </a:lnTo>
                  <a:lnTo>
                    <a:pt x="165760" y="12865"/>
                  </a:lnTo>
                  <a:lnTo>
                    <a:pt x="165138" y="12433"/>
                  </a:lnTo>
                  <a:lnTo>
                    <a:pt x="164668" y="9880"/>
                  </a:lnTo>
                  <a:lnTo>
                    <a:pt x="165531" y="8636"/>
                  </a:lnTo>
                  <a:lnTo>
                    <a:pt x="168084" y="8178"/>
                  </a:lnTo>
                  <a:lnTo>
                    <a:pt x="169316" y="9029"/>
                  </a:lnTo>
                  <a:lnTo>
                    <a:pt x="169786" y="11595"/>
                  </a:lnTo>
                  <a:lnTo>
                    <a:pt x="169786" y="7035"/>
                  </a:lnTo>
                  <a:lnTo>
                    <a:pt x="169164" y="7378"/>
                  </a:lnTo>
                  <a:lnTo>
                    <a:pt x="168541" y="7683"/>
                  </a:lnTo>
                  <a:lnTo>
                    <a:pt x="167017" y="7708"/>
                  </a:lnTo>
                  <a:lnTo>
                    <a:pt x="166319" y="7416"/>
                  </a:lnTo>
                  <a:lnTo>
                    <a:pt x="165747" y="6972"/>
                  </a:lnTo>
                  <a:lnTo>
                    <a:pt x="162420" y="7835"/>
                  </a:lnTo>
                  <a:lnTo>
                    <a:pt x="162318" y="7962"/>
                  </a:lnTo>
                  <a:lnTo>
                    <a:pt x="162179" y="8026"/>
                  </a:lnTo>
                  <a:lnTo>
                    <a:pt x="162102" y="8153"/>
                  </a:lnTo>
                  <a:lnTo>
                    <a:pt x="163207" y="8178"/>
                  </a:lnTo>
                  <a:lnTo>
                    <a:pt x="164198" y="8940"/>
                  </a:lnTo>
                  <a:lnTo>
                    <a:pt x="164592" y="11379"/>
                  </a:lnTo>
                  <a:lnTo>
                    <a:pt x="163715" y="12598"/>
                  </a:lnTo>
                  <a:lnTo>
                    <a:pt x="162052" y="12865"/>
                  </a:lnTo>
                  <a:lnTo>
                    <a:pt x="161785" y="12814"/>
                  </a:lnTo>
                  <a:lnTo>
                    <a:pt x="161353" y="12700"/>
                  </a:lnTo>
                  <a:lnTo>
                    <a:pt x="162064" y="15341"/>
                  </a:lnTo>
                  <a:lnTo>
                    <a:pt x="164604" y="17106"/>
                  </a:lnTo>
                  <a:lnTo>
                    <a:pt x="170319" y="16167"/>
                  </a:lnTo>
                  <a:lnTo>
                    <a:pt x="171551" y="14439"/>
                  </a:lnTo>
                  <a:lnTo>
                    <a:pt x="171818" y="15836"/>
                  </a:lnTo>
                  <a:lnTo>
                    <a:pt x="173050" y="16700"/>
                  </a:lnTo>
                  <a:lnTo>
                    <a:pt x="175399" y="16256"/>
                  </a:lnTo>
                  <a:lnTo>
                    <a:pt x="176136" y="15341"/>
                  </a:lnTo>
                  <a:lnTo>
                    <a:pt x="176212" y="14287"/>
                  </a:lnTo>
                  <a:close/>
                </a:path>
                <a:path w="299085" h="374650">
                  <a:moveTo>
                    <a:pt x="176250" y="61849"/>
                  </a:moveTo>
                  <a:lnTo>
                    <a:pt x="175475" y="61061"/>
                  </a:lnTo>
                  <a:lnTo>
                    <a:pt x="172326" y="61061"/>
                  </a:lnTo>
                  <a:lnTo>
                    <a:pt x="171538" y="61849"/>
                  </a:lnTo>
                  <a:lnTo>
                    <a:pt x="171538" y="64998"/>
                  </a:lnTo>
                  <a:lnTo>
                    <a:pt x="172326" y="65786"/>
                  </a:lnTo>
                  <a:lnTo>
                    <a:pt x="175475" y="65786"/>
                  </a:lnTo>
                  <a:lnTo>
                    <a:pt x="176250" y="64998"/>
                  </a:lnTo>
                  <a:lnTo>
                    <a:pt x="176250" y="61849"/>
                  </a:lnTo>
                  <a:close/>
                </a:path>
                <a:path w="299085" h="374650">
                  <a:moveTo>
                    <a:pt x="179997" y="49237"/>
                  </a:moveTo>
                  <a:lnTo>
                    <a:pt x="179324" y="45643"/>
                  </a:lnTo>
                  <a:lnTo>
                    <a:pt x="177609" y="44450"/>
                  </a:lnTo>
                  <a:lnTo>
                    <a:pt x="174142" y="45097"/>
                  </a:lnTo>
                  <a:lnTo>
                    <a:pt x="173050" y="46621"/>
                  </a:lnTo>
                  <a:lnTo>
                    <a:pt x="173164" y="48272"/>
                  </a:lnTo>
                  <a:lnTo>
                    <a:pt x="173329" y="48285"/>
                  </a:lnTo>
                  <a:lnTo>
                    <a:pt x="172554" y="48260"/>
                  </a:lnTo>
                  <a:lnTo>
                    <a:pt x="170751" y="48552"/>
                  </a:lnTo>
                  <a:lnTo>
                    <a:pt x="169532" y="50241"/>
                  </a:lnTo>
                  <a:lnTo>
                    <a:pt x="170129" y="53860"/>
                  </a:lnTo>
                  <a:lnTo>
                    <a:pt x="171831" y="55092"/>
                  </a:lnTo>
                  <a:lnTo>
                    <a:pt x="175323" y="54508"/>
                  </a:lnTo>
                  <a:lnTo>
                    <a:pt x="176453" y="52971"/>
                  </a:lnTo>
                  <a:lnTo>
                    <a:pt x="176364" y="51295"/>
                  </a:lnTo>
                  <a:lnTo>
                    <a:pt x="176784" y="51346"/>
                  </a:lnTo>
                  <a:lnTo>
                    <a:pt x="178816" y="50965"/>
                  </a:lnTo>
                  <a:lnTo>
                    <a:pt x="179997" y="49237"/>
                  </a:lnTo>
                  <a:close/>
                </a:path>
                <a:path w="299085" h="374650">
                  <a:moveTo>
                    <a:pt x="190855" y="47409"/>
                  </a:moveTo>
                  <a:lnTo>
                    <a:pt x="190068" y="46621"/>
                  </a:lnTo>
                  <a:lnTo>
                    <a:pt x="186931" y="46621"/>
                  </a:lnTo>
                  <a:lnTo>
                    <a:pt x="186156" y="47409"/>
                  </a:lnTo>
                  <a:lnTo>
                    <a:pt x="186156" y="50546"/>
                  </a:lnTo>
                  <a:lnTo>
                    <a:pt x="186931" y="51333"/>
                  </a:lnTo>
                  <a:lnTo>
                    <a:pt x="190068" y="51333"/>
                  </a:lnTo>
                  <a:lnTo>
                    <a:pt x="190855" y="50546"/>
                  </a:lnTo>
                  <a:lnTo>
                    <a:pt x="190855" y="47409"/>
                  </a:lnTo>
                  <a:close/>
                </a:path>
                <a:path w="299085" h="374650">
                  <a:moveTo>
                    <a:pt x="192074" y="35826"/>
                  </a:moveTo>
                  <a:lnTo>
                    <a:pt x="191490" y="32207"/>
                  </a:lnTo>
                  <a:lnTo>
                    <a:pt x="189788" y="30988"/>
                  </a:lnTo>
                  <a:lnTo>
                    <a:pt x="186817" y="31483"/>
                  </a:lnTo>
                  <a:lnTo>
                    <a:pt x="185940" y="32296"/>
                  </a:lnTo>
                  <a:lnTo>
                    <a:pt x="185521" y="33324"/>
                  </a:lnTo>
                  <a:lnTo>
                    <a:pt x="185051" y="32435"/>
                  </a:lnTo>
                  <a:lnTo>
                    <a:pt x="184073" y="31889"/>
                  </a:lnTo>
                  <a:lnTo>
                    <a:pt x="181762" y="32321"/>
                  </a:lnTo>
                  <a:lnTo>
                    <a:pt x="180924" y="33553"/>
                  </a:lnTo>
                  <a:lnTo>
                    <a:pt x="181381" y="36118"/>
                  </a:lnTo>
                  <a:lnTo>
                    <a:pt x="182613" y="36957"/>
                  </a:lnTo>
                  <a:lnTo>
                    <a:pt x="184581" y="36601"/>
                  </a:lnTo>
                  <a:lnTo>
                    <a:pt x="185127" y="36169"/>
                  </a:lnTo>
                  <a:lnTo>
                    <a:pt x="185420" y="35661"/>
                  </a:lnTo>
                  <a:lnTo>
                    <a:pt x="185966" y="37109"/>
                  </a:lnTo>
                  <a:lnTo>
                    <a:pt x="187452" y="38087"/>
                  </a:lnTo>
                  <a:lnTo>
                    <a:pt x="190868" y="37528"/>
                  </a:lnTo>
                  <a:lnTo>
                    <a:pt x="192074" y="35826"/>
                  </a:lnTo>
                  <a:close/>
                </a:path>
                <a:path w="299085" h="374650">
                  <a:moveTo>
                    <a:pt x="193446" y="21424"/>
                  </a:moveTo>
                  <a:lnTo>
                    <a:pt x="192824" y="21094"/>
                  </a:lnTo>
                  <a:lnTo>
                    <a:pt x="192366" y="20523"/>
                  </a:lnTo>
                  <a:lnTo>
                    <a:pt x="192151" y="19342"/>
                  </a:lnTo>
                  <a:lnTo>
                    <a:pt x="192405" y="18529"/>
                  </a:lnTo>
                  <a:lnTo>
                    <a:pt x="191871" y="18669"/>
                  </a:lnTo>
                  <a:lnTo>
                    <a:pt x="190042" y="18757"/>
                  </a:lnTo>
                  <a:lnTo>
                    <a:pt x="188493" y="17348"/>
                  </a:lnTo>
                  <a:lnTo>
                    <a:pt x="188302" y="13690"/>
                  </a:lnTo>
                  <a:lnTo>
                    <a:pt x="189712" y="12141"/>
                  </a:lnTo>
                  <a:lnTo>
                    <a:pt x="191770" y="11950"/>
                  </a:lnTo>
                  <a:lnTo>
                    <a:pt x="191020" y="11734"/>
                  </a:lnTo>
                  <a:lnTo>
                    <a:pt x="190220" y="11633"/>
                  </a:lnTo>
                  <a:lnTo>
                    <a:pt x="186436" y="12255"/>
                  </a:lnTo>
                  <a:lnTo>
                    <a:pt x="184442" y="15049"/>
                  </a:lnTo>
                  <a:lnTo>
                    <a:pt x="184975" y="18288"/>
                  </a:lnTo>
                  <a:lnTo>
                    <a:pt x="185229" y="18783"/>
                  </a:lnTo>
                  <a:lnTo>
                    <a:pt x="185559" y="19113"/>
                  </a:lnTo>
                  <a:lnTo>
                    <a:pt x="185826" y="19532"/>
                  </a:lnTo>
                  <a:lnTo>
                    <a:pt x="185902" y="20231"/>
                  </a:lnTo>
                  <a:lnTo>
                    <a:pt x="187058" y="21856"/>
                  </a:lnTo>
                  <a:lnTo>
                    <a:pt x="189039" y="22809"/>
                  </a:lnTo>
                  <a:lnTo>
                    <a:pt x="192024" y="22313"/>
                  </a:lnTo>
                  <a:lnTo>
                    <a:pt x="192773" y="21920"/>
                  </a:lnTo>
                  <a:lnTo>
                    <a:pt x="193446" y="21424"/>
                  </a:lnTo>
                  <a:close/>
                </a:path>
                <a:path w="299085" h="374650">
                  <a:moveTo>
                    <a:pt x="195567" y="17284"/>
                  </a:moveTo>
                  <a:close/>
                </a:path>
                <a:path w="299085" h="374650">
                  <a:moveTo>
                    <a:pt x="204127" y="4826"/>
                  </a:moveTo>
                  <a:lnTo>
                    <a:pt x="203657" y="2032"/>
                  </a:lnTo>
                  <a:lnTo>
                    <a:pt x="203073" y="1257"/>
                  </a:lnTo>
                  <a:lnTo>
                    <a:pt x="202298" y="774"/>
                  </a:lnTo>
                  <a:lnTo>
                    <a:pt x="201396" y="850"/>
                  </a:lnTo>
                  <a:lnTo>
                    <a:pt x="201180" y="1587"/>
                  </a:lnTo>
                  <a:lnTo>
                    <a:pt x="200647" y="2209"/>
                  </a:lnTo>
                  <a:lnTo>
                    <a:pt x="199085" y="2705"/>
                  </a:lnTo>
                  <a:lnTo>
                    <a:pt x="198297" y="2476"/>
                  </a:lnTo>
                  <a:lnTo>
                    <a:pt x="197700" y="1993"/>
                  </a:lnTo>
                  <a:lnTo>
                    <a:pt x="197370" y="2628"/>
                  </a:lnTo>
                  <a:lnTo>
                    <a:pt x="197180" y="3340"/>
                  </a:lnTo>
                  <a:lnTo>
                    <a:pt x="197599" y="5892"/>
                  </a:lnTo>
                  <a:lnTo>
                    <a:pt x="197980" y="6184"/>
                  </a:lnTo>
                  <a:lnTo>
                    <a:pt x="197472" y="5867"/>
                  </a:lnTo>
                  <a:lnTo>
                    <a:pt x="193941" y="6756"/>
                  </a:lnTo>
                  <a:lnTo>
                    <a:pt x="192862" y="8547"/>
                  </a:lnTo>
                  <a:lnTo>
                    <a:pt x="193408" y="10693"/>
                  </a:lnTo>
                  <a:lnTo>
                    <a:pt x="193789" y="11303"/>
                  </a:lnTo>
                  <a:lnTo>
                    <a:pt x="194437" y="11391"/>
                  </a:lnTo>
                  <a:lnTo>
                    <a:pt x="194932" y="10769"/>
                  </a:lnTo>
                  <a:lnTo>
                    <a:pt x="195630" y="10299"/>
                  </a:lnTo>
                  <a:lnTo>
                    <a:pt x="197586" y="9982"/>
                  </a:lnTo>
                  <a:lnTo>
                    <a:pt x="198628" y="10426"/>
                  </a:lnTo>
                  <a:lnTo>
                    <a:pt x="199351" y="11201"/>
                  </a:lnTo>
                  <a:lnTo>
                    <a:pt x="199783" y="10477"/>
                  </a:lnTo>
                  <a:lnTo>
                    <a:pt x="199936" y="9588"/>
                  </a:lnTo>
                  <a:lnTo>
                    <a:pt x="199301" y="7124"/>
                  </a:lnTo>
                  <a:lnTo>
                    <a:pt x="202907" y="6527"/>
                  </a:lnTo>
                  <a:lnTo>
                    <a:pt x="204127" y="4826"/>
                  </a:lnTo>
                  <a:close/>
                </a:path>
                <a:path w="299085" h="374650">
                  <a:moveTo>
                    <a:pt x="205600" y="38696"/>
                  </a:moveTo>
                  <a:lnTo>
                    <a:pt x="204812" y="37909"/>
                  </a:lnTo>
                  <a:lnTo>
                    <a:pt x="201663" y="37909"/>
                  </a:lnTo>
                  <a:lnTo>
                    <a:pt x="200875" y="38696"/>
                  </a:lnTo>
                  <a:lnTo>
                    <a:pt x="200875" y="41846"/>
                  </a:lnTo>
                  <a:lnTo>
                    <a:pt x="201663" y="42633"/>
                  </a:lnTo>
                  <a:lnTo>
                    <a:pt x="204812" y="42633"/>
                  </a:lnTo>
                  <a:lnTo>
                    <a:pt x="205600" y="41846"/>
                  </a:lnTo>
                  <a:lnTo>
                    <a:pt x="205600" y="38696"/>
                  </a:lnTo>
                  <a:close/>
                </a:path>
                <a:path w="299085" h="374650">
                  <a:moveTo>
                    <a:pt x="208381" y="22682"/>
                  </a:moveTo>
                  <a:lnTo>
                    <a:pt x="208114" y="22402"/>
                  </a:lnTo>
                  <a:lnTo>
                    <a:pt x="208114" y="22758"/>
                  </a:lnTo>
                  <a:lnTo>
                    <a:pt x="208051" y="22504"/>
                  </a:lnTo>
                  <a:lnTo>
                    <a:pt x="208114" y="22758"/>
                  </a:lnTo>
                  <a:lnTo>
                    <a:pt x="208114" y="22402"/>
                  </a:lnTo>
                  <a:lnTo>
                    <a:pt x="207886" y="22225"/>
                  </a:lnTo>
                  <a:lnTo>
                    <a:pt x="207378" y="21247"/>
                  </a:lnTo>
                  <a:lnTo>
                    <a:pt x="206311" y="20701"/>
                  </a:lnTo>
                  <a:lnTo>
                    <a:pt x="204279" y="21209"/>
                  </a:lnTo>
                  <a:lnTo>
                    <a:pt x="203847" y="21717"/>
                  </a:lnTo>
                  <a:lnTo>
                    <a:pt x="203847" y="25107"/>
                  </a:lnTo>
                  <a:lnTo>
                    <a:pt x="203454" y="23533"/>
                  </a:lnTo>
                  <a:lnTo>
                    <a:pt x="203454" y="23368"/>
                  </a:lnTo>
                  <a:lnTo>
                    <a:pt x="203847" y="25107"/>
                  </a:lnTo>
                  <a:lnTo>
                    <a:pt x="203847" y="21717"/>
                  </a:lnTo>
                  <a:lnTo>
                    <a:pt x="203606" y="21996"/>
                  </a:lnTo>
                  <a:lnTo>
                    <a:pt x="203466" y="22948"/>
                  </a:lnTo>
                  <a:lnTo>
                    <a:pt x="202933" y="23622"/>
                  </a:lnTo>
                  <a:lnTo>
                    <a:pt x="202641" y="24536"/>
                  </a:lnTo>
                  <a:lnTo>
                    <a:pt x="203098" y="27292"/>
                  </a:lnTo>
                  <a:lnTo>
                    <a:pt x="204800" y="28511"/>
                  </a:lnTo>
                  <a:lnTo>
                    <a:pt x="207086" y="28143"/>
                  </a:lnTo>
                  <a:lnTo>
                    <a:pt x="207911" y="27673"/>
                  </a:lnTo>
                  <a:lnTo>
                    <a:pt x="207352" y="27114"/>
                  </a:lnTo>
                  <a:lnTo>
                    <a:pt x="206984" y="26377"/>
                  </a:lnTo>
                  <a:lnTo>
                    <a:pt x="206921" y="25438"/>
                  </a:lnTo>
                  <a:lnTo>
                    <a:pt x="206971" y="25285"/>
                  </a:lnTo>
                  <a:lnTo>
                    <a:pt x="206387" y="25565"/>
                  </a:lnTo>
                  <a:lnTo>
                    <a:pt x="205371" y="25819"/>
                  </a:lnTo>
                  <a:lnTo>
                    <a:pt x="206387" y="25552"/>
                  </a:lnTo>
                  <a:lnTo>
                    <a:pt x="206971" y="25273"/>
                  </a:lnTo>
                  <a:lnTo>
                    <a:pt x="206997" y="24320"/>
                  </a:lnTo>
                  <a:lnTo>
                    <a:pt x="207429" y="23482"/>
                  </a:lnTo>
                  <a:lnTo>
                    <a:pt x="208102" y="22885"/>
                  </a:lnTo>
                  <a:lnTo>
                    <a:pt x="208280" y="22745"/>
                  </a:lnTo>
                  <a:close/>
                </a:path>
                <a:path w="299085" h="374650">
                  <a:moveTo>
                    <a:pt x="214947" y="9728"/>
                  </a:moveTo>
                  <a:lnTo>
                    <a:pt x="214795" y="9575"/>
                  </a:lnTo>
                  <a:lnTo>
                    <a:pt x="214769" y="9702"/>
                  </a:lnTo>
                  <a:lnTo>
                    <a:pt x="214947" y="9728"/>
                  </a:lnTo>
                  <a:close/>
                </a:path>
                <a:path w="299085" h="374650">
                  <a:moveTo>
                    <a:pt x="217627" y="0"/>
                  </a:moveTo>
                  <a:lnTo>
                    <a:pt x="211035" y="165"/>
                  </a:lnTo>
                  <a:lnTo>
                    <a:pt x="207759" y="368"/>
                  </a:lnTo>
                  <a:lnTo>
                    <a:pt x="208800" y="2743"/>
                  </a:lnTo>
                  <a:lnTo>
                    <a:pt x="211340" y="4152"/>
                  </a:lnTo>
                  <a:lnTo>
                    <a:pt x="215760" y="3022"/>
                  </a:lnTo>
                  <a:lnTo>
                    <a:pt x="217043" y="1651"/>
                  </a:lnTo>
                  <a:lnTo>
                    <a:pt x="217627" y="0"/>
                  </a:lnTo>
                  <a:close/>
                </a:path>
                <a:path w="299085" h="374650">
                  <a:moveTo>
                    <a:pt x="224066" y="16141"/>
                  </a:moveTo>
                  <a:lnTo>
                    <a:pt x="223735" y="15354"/>
                  </a:lnTo>
                  <a:lnTo>
                    <a:pt x="222453" y="14058"/>
                  </a:lnTo>
                  <a:lnTo>
                    <a:pt x="221665" y="13741"/>
                  </a:lnTo>
                  <a:lnTo>
                    <a:pt x="219849" y="13741"/>
                  </a:lnTo>
                  <a:lnTo>
                    <a:pt x="219062" y="14058"/>
                  </a:lnTo>
                  <a:lnTo>
                    <a:pt x="217766" y="15354"/>
                  </a:lnTo>
                  <a:lnTo>
                    <a:pt x="217449" y="16141"/>
                  </a:lnTo>
                  <a:lnTo>
                    <a:pt x="217449" y="17970"/>
                  </a:lnTo>
                  <a:lnTo>
                    <a:pt x="217766" y="18745"/>
                  </a:lnTo>
                  <a:lnTo>
                    <a:pt x="219062" y="20040"/>
                  </a:lnTo>
                  <a:lnTo>
                    <a:pt x="219849" y="20370"/>
                  </a:lnTo>
                  <a:lnTo>
                    <a:pt x="221665" y="20370"/>
                  </a:lnTo>
                  <a:lnTo>
                    <a:pt x="222453" y="20040"/>
                  </a:lnTo>
                  <a:lnTo>
                    <a:pt x="223735" y="18745"/>
                  </a:lnTo>
                  <a:lnTo>
                    <a:pt x="224066" y="17970"/>
                  </a:lnTo>
                  <a:lnTo>
                    <a:pt x="224066" y="16141"/>
                  </a:lnTo>
                  <a:close/>
                </a:path>
                <a:path w="299085" h="374650">
                  <a:moveTo>
                    <a:pt x="230466" y="29743"/>
                  </a:moveTo>
                  <a:lnTo>
                    <a:pt x="229679" y="28956"/>
                  </a:lnTo>
                  <a:lnTo>
                    <a:pt x="226529" y="28956"/>
                  </a:lnTo>
                  <a:lnTo>
                    <a:pt x="225755" y="29743"/>
                  </a:lnTo>
                  <a:lnTo>
                    <a:pt x="225755" y="32893"/>
                  </a:lnTo>
                  <a:lnTo>
                    <a:pt x="226529" y="33680"/>
                  </a:lnTo>
                  <a:lnTo>
                    <a:pt x="229679" y="33680"/>
                  </a:lnTo>
                  <a:lnTo>
                    <a:pt x="230466" y="32893"/>
                  </a:lnTo>
                  <a:lnTo>
                    <a:pt x="230466" y="29743"/>
                  </a:lnTo>
                  <a:close/>
                </a:path>
                <a:path w="299085" h="374650">
                  <a:moveTo>
                    <a:pt x="242214" y="9753"/>
                  </a:moveTo>
                  <a:lnTo>
                    <a:pt x="242201" y="7302"/>
                  </a:lnTo>
                  <a:lnTo>
                    <a:pt x="241871" y="6921"/>
                  </a:lnTo>
                  <a:lnTo>
                    <a:pt x="241642" y="6451"/>
                  </a:lnTo>
                  <a:lnTo>
                    <a:pt x="241617" y="5499"/>
                  </a:lnTo>
                  <a:lnTo>
                    <a:pt x="241477" y="5080"/>
                  </a:lnTo>
                  <a:lnTo>
                    <a:pt x="241515" y="4749"/>
                  </a:lnTo>
                  <a:lnTo>
                    <a:pt x="240347" y="2692"/>
                  </a:lnTo>
                  <a:lnTo>
                    <a:pt x="237972" y="1524"/>
                  </a:lnTo>
                  <a:lnTo>
                    <a:pt x="233870" y="2552"/>
                  </a:lnTo>
                  <a:lnTo>
                    <a:pt x="232638" y="3784"/>
                  </a:lnTo>
                  <a:lnTo>
                    <a:pt x="232003" y="5295"/>
                  </a:lnTo>
                  <a:lnTo>
                    <a:pt x="232067" y="6172"/>
                  </a:lnTo>
                  <a:lnTo>
                    <a:pt x="231914" y="6985"/>
                  </a:lnTo>
                  <a:lnTo>
                    <a:pt x="231609" y="7747"/>
                  </a:lnTo>
                  <a:lnTo>
                    <a:pt x="231635" y="8077"/>
                  </a:lnTo>
                  <a:lnTo>
                    <a:pt x="231571" y="8394"/>
                  </a:lnTo>
                  <a:lnTo>
                    <a:pt x="232371" y="11607"/>
                  </a:lnTo>
                  <a:lnTo>
                    <a:pt x="235318" y="13373"/>
                  </a:lnTo>
                  <a:lnTo>
                    <a:pt x="240690" y="12001"/>
                  </a:lnTo>
                  <a:lnTo>
                    <a:pt x="242214" y="9753"/>
                  </a:lnTo>
                  <a:close/>
                </a:path>
                <a:path w="299085" h="374650">
                  <a:moveTo>
                    <a:pt x="244182" y="22301"/>
                  </a:moveTo>
                  <a:lnTo>
                    <a:pt x="243865" y="21526"/>
                  </a:lnTo>
                  <a:lnTo>
                    <a:pt x="242570" y="20231"/>
                  </a:lnTo>
                  <a:lnTo>
                    <a:pt x="241795" y="19913"/>
                  </a:lnTo>
                  <a:lnTo>
                    <a:pt x="239966" y="19913"/>
                  </a:lnTo>
                  <a:lnTo>
                    <a:pt x="239191" y="20231"/>
                  </a:lnTo>
                  <a:lnTo>
                    <a:pt x="237909" y="21526"/>
                  </a:lnTo>
                  <a:lnTo>
                    <a:pt x="237578" y="22301"/>
                  </a:lnTo>
                  <a:lnTo>
                    <a:pt x="237578" y="24130"/>
                  </a:lnTo>
                  <a:lnTo>
                    <a:pt x="237909" y="24917"/>
                  </a:lnTo>
                  <a:lnTo>
                    <a:pt x="239191" y="26200"/>
                  </a:lnTo>
                  <a:lnTo>
                    <a:pt x="239966" y="26530"/>
                  </a:lnTo>
                  <a:lnTo>
                    <a:pt x="241795" y="26530"/>
                  </a:lnTo>
                  <a:lnTo>
                    <a:pt x="242570" y="26200"/>
                  </a:lnTo>
                  <a:lnTo>
                    <a:pt x="243865" y="24917"/>
                  </a:lnTo>
                  <a:lnTo>
                    <a:pt x="244182" y="24130"/>
                  </a:lnTo>
                  <a:lnTo>
                    <a:pt x="244182" y="22301"/>
                  </a:lnTo>
                  <a:close/>
                </a:path>
                <a:path w="299085" h="374650">
                  <a:moveTo>
                    <a:pt x="258381" y="17818"/>
                  </a:moveTo>
                  <a:lnTo>
                    <a:pt x="257594" y="17030"/>
                  </a:lnTo>
                  <a:lnTo>
                    <a:pt x="254457" y="17030"/>
                  </a:lnTo>
                  <a:lnTo>
                    <a:pt x="253669" y="17818"/>
                  </a:lnTo>
                  <a:lnTo>
                    <a:pt x="253669" y="20967"/>
                  </a:lnTo>
                  <a:lnTo>
                    <a:pt x="254457" y="21755"/>
                  </a:lnTo>
                  <a:lnTo>
                    <a:pt x="257594" y="21755"/>
                  </a:lnTo>
                  <a:lnTo>
                    <a:pt x="258381" y="20967"/>
                  </a:lnTo>
                  <a:lnTo>
                    <a:pt x="258381" y="17818"/>
                  </a:lnTo>
                  <a:close/>
                </a:path>
                <a:path w="299085" h="374650">
                  <a:moveTo>
                    <a:pt x="258483" y="5981"/>
                  </a:moveTo>
                  <a:lnTo>
                    <a:pt x="257949" y="3822"/>
                  </a:lnTo>
                  <a:lnTo>
                    <a:pt x="257556" y="3175"/>
                  </a:lnTo>
                  <a:lnTo>
                    <a:pt x="252818" y="2400"/>
                  </a:lnTo>
                  <a:lnTo>
                    <a:pt x="251815" y="3187"/>
                  </a:lnTo>
                  <a:lnTo>
                    <a:pt x="251307" y="4508"/>
                  </a:lnTo>
                  <a:lnTo>
                    <a:pt x="252082" y="7607"/>
                  </a:lnTo>
                  <a:lnTo>
                    <a:pt x="253873" y="8674"/>
                  </a:lnTo>
                  <a:lnTo>
                    <a:pt x="257416" y="7785"/>
                  </a:lnTo>
                  <a:lnTo>
                    <a:pt x="258483" y="5981"/>
                  </a:lnTo>
                  <a:close/>
                </a:path>
                <a:path w="299085" h="374650">
                  <a:moveTo>
                    <a:pt x="263245" y="13042"/>
                  </a:moveTo>
                  <a:lnTo>
                    <a:pt x="262902" y="11036"/>
                  </a:lnTo>
                  <a:lnTo>
                    <a:pt x="262445" y="10477"/>
                  </a:lnTo>
                  <a:lnTo>
                    <a:pt x="261848" y="10134"/>
                  </a:lnTo>
                  <a:lnTo>
                    <a:pt x="261874" y="11277"/>
                  </a:lnTo>
                  <a:lnTo>
                    <a:pt x="261112" y="12306"/>
                  </a:lnTo>
                  <a:lnTo>
                    <a:pt x="259384" y="12611"/>
                  </a:lnTo>
                  <a:lnTo>
                    <a:pt x="258851" y="12471"/>
                  </a:lnTo>
                  <a:lnTo>
                    <a:pt x="258394" y="12204"/>
                  </a:lnTo>
                  <a:lnTo>
                    <a:pt x="258381" y="12573"/>
                  </a:lnTo>
                  <a:lnTo>
                    <a:pt x="258610" y="13855"/>
                  </a:lnTo>
                  <a:lnTo>
                    <a:pt x="259829" y="14719"/>
                  </a:lnTo>
                  <a:lnTo>
                    <a:pt x="262394" y="14274"/>
                  </a:lnTo>
                  <a:lnTo>
                    <a:pt x="263245" y="13042"/>
                  </a:lnTo>
                  <a:close/>
                </a:path>
                <a:path w="299085" h="374650">
                  <a:moveTo>
                    <a:pt x="272338" y="7899"/>
                  </a:moveTo>
                  <a:lnTo>
                    <a:pt x="271551" y="7112"/>
                  </a:lnTo>
                  <a:lnTo>
                    <a:pt x="268414" y="7112"/>
                  </a:lnTo>
                  <a:lnTo>
                    <a:pt x="267627" y="7899"/>
                  </a:lnTo>
                  <a:lnTo>
                    <a:pt x="267627" y="11049"/>
                  </a:lnTo>
                  <a:lnTo>
                    <a:pt x="268414" y="11836"/>
                  </a:lnTo>
                  <a:lnTo>
                    <a:pt x="271551" y="11836"/>
                  </a:lnTo>
                  <a:lnTo>
                    <a:pt x="272338" y="11049"/>
                  </a:lnTo>
                  <a:lnTo>
                    <a:pt x="272338" y="7899"/>
                  </a:lnTo>
                  <a:close/>
                </a:path>
                <a:path w="299085" h="374650">
                  <a:moveTo>
                    <a:pt x="279095" y="8191"/>
                  </a:moveTo>
                  <a:lnTo>
                    <a:pt x="272834" y="6489"/>
                  </a:lnTo>
                  <a:lnTo>
                    <a:pt x="272745" y="7239"/>
                  </a:lnTo>
                  <a:lnTo>
                    <a:pt x="273113" y="9436"/>
                  </a:lnTo>
                  <a:lnTo>
                    <a:pt x="274840" y="10642"/>
                  </a:lnTo>
                  <a:lnTo>
                    <a:pt x="277825" y="10109"/>
                  </a:lnTo>
                  <a:lnTo>
                    <a:pt x="278701" y="9258"/>
                  </a:lnTo>
                  <a:lnTo>
                    <a:pt x="279095" y="8191"/>
                  </a:lnTo>
                  <a:close/>
                </a:path>
                <a:path w="299085" h="374650">
                  <a:moveTo>
                    <a:pt x="284708" y="20256"/>
                  </a:moveTo>
                  <a:lnTo>
                    <a:pt x="283921" y="19469"/>
                  </a:lnTo>
                  <a:lnTo>
                    <a:pt x="280784" y="19469"/>
                  </a:lnTo>
                  <a:lnTo>
                    <a:pt x="279996" y="20256"/>
                  </a:lnTo>
                  <a:lnTo>
                    <a:pt x="279996" y="23406"/>
                  </a:lnTo>
                  <a:lnTo>
                    <a:pt x="280784" y="24193"/>
                  </a:lnTo>
                  <a:lnTo>
                    <a:pt x="283921" y="24193"/>
                  </a:lnTo>
                  <a:lnTo>
                    <a:pt x="284708" y="23406"/>
                  </a:lnTo>
                  <a:lnTo>
                    <a:pt x="284708" y="20256"/>
                  </a:lnTo>
                  <a:close/>
                </a:path>
                <a:path w="299085" h="374650">
                  <a:moveTo>
                    <a:pt x="298907" y="15049"/>
                  </a:moveTo>
                  <a:lnTo>
                    <a:pt x="292976" y="12763"/>
                  </a:lnTo>
                  <a:lnTo>
                    <a:pt x="292493" y="13462"/>
                  </a:lnTo>
                  <a:lnTo>
                    <a:pt x="292265" y="14351"/>
                  </a:lnTo>
                  <a:lnTo>
                    <a:pt x="292747" y="17056"/>
                  </a:lnTo>
                  <a:lnTo>
                    <a:pt x="294462" y="18262"/>
                  </a:lnTo>
                  <a:lnTo>
                    <a:pt x="297726" y="17678"/>
                  </a:lnTo>
                  <a:lnTo>
                    <a:pt x="298742" y="16459"/>
                  </a:lnTo>
                  <a:lnTo>
                    <a:pt x="298907" y="15049"/>
                  </a:lnTo>
                  <a:close/>
                </a:path>
              </a:pathLst>
            </a:custGeom>
            <a:solidFill>
              <a:srgbClr val="D078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30791" y="4118025"/>
              <a:ext cx="126364" cy="331470"/>
            </a:xfrm>
            <a:custGeom>
              <a:avLst/>
              <a:gdLst/>
              <a:ahLst/>
              <a:cxnLst/>
              <a:rect l="l" t="t" r="r" b="b"/>
              <a:pathLst>
                <a:path w="126364" h="331470">
                  <a:moveTo>
                    <a:pt x="2540" y="213766"/>
                  </a:moveTo>
                  <a:lnTo>
                    <a:pt x="2159" y="212394"/>
                  </a:lnTo>
                  <a:lnTo>
                    <a:pt x="2044" y="212217"/>
                  </a:lnTo>
                  <a:lnTo>
                    <a:pt x="1625" y="213233"/>
                  </a:lnTo>
                  <a:lnTo>
                    <a:pt x="927" y="214071"/>
                  </a:lnTo>
                  <a:lnTo>
                    <a:pt x="0" y="214680"/>
                  </a:lnTo>
                  <a:lnTo>
                    <a:pt x="76" y="215468"/>
                  </a:lnTo>
                  <a:lnTo>
                    <a:pt x="393" y="215468"/>
                  </a:lnTo>
                  <a:lnTo>
                    <a:pt x="1816" y="215074"/>
                  </a:lnTo>
                  <a:lnTo>
                    <a:pt x="2540" y="213766"/>
                  </a:lnTo>
                  <a:close/>
                </a:path>
                <a:path w="126364" h="331470">
                  <a:moveTo>
                    <a:pt x="7708" y="162064"/>
                  </a:moveTo>
                  <a:lnTo>
                    <a:pt x="6426" y="157530"/>
                  </a:lnTo>
                  <a:lnTo>
                    <a:pt x="5207" y="156349"/>
                  </a:lnTo>
                  <a:lnTo>
                    <a:pt x="3009" y="155498"/>
                  </a:lnTo>
                  <a:lnTo>
                    <a:pt x="2514" y="158381"/>
                  </a:lnTo>
                  <a:lnTo>
                    <a:pt x="3086" y="158978"/>
                  </a:lnTo>
                  <a:lnTo>
                    <a:pt x="3568" y="160553"/>
                  </a:lnTo>
                  <a:lnTo>
                    <a:pt x="2971" y="161747"/>
                  </a:lnTo>
                  <a:lnTo>
                    <a:pt x="1892" y="162229"/>
                  </a:lnTo>
                  <a:lnTo>
                    <a:pt x="1371" y="166014"/>
                  </a:lnTo>
                  <a:lnTo>
                    <a:pt x="2565" y="166052"/>
                  </a:lnTo>
                  <a:lnTo>
                    <a:pt x="6045" y="165061"/>
                  </a:lnTo>
                  <a:lnTo>
                    <a:pt x="7708" y="162064"/>
                  </a:lnTo>
                  <a:close/>
                </a:path>
                <a:path w="126364" h="331470">
                  <a:moveTo>
                    <a:pt x="8216" y="146050"/>
                  </a:moveTo>
                  <a:lnTo>
                    <a:pt x="7594" y="143852"/>
                  </a:lnTo>
                  <a:lnTo>
                    <a:pt x="6743" y="143090"/>
                  </a:lnTo>
                  <a:lnTo>
                    <a:pt x="5727" y="142760"/>
                  </a:lnTo>
                  <a:lnTo>
                    <a:pt x="4851" y="146367"/>
                  </a:lnTo>
                  <a:lnTo>
                    <a:pt x="5867" y="146507"/>
                  </a:lnTo>
                  <a:lnTo>
                    <a:pt x="6705" y="147104"/>
                  </a:lnTo>
                  <a:lnTo>
                    <a:pt x="7200" y="147955"/>
                  </a:lnTo>
                  <a:lnTo>
                    <a:pt x="7886" y="147142"/>
                  </a:lnTo>
                  <a:lnTo>
                    <a:pt x="8216" y="146050"/>
                  </a:lnTo>
                  <a:close/>
                </a:path>
                <a:path w="126364" h="331470">
                  <a:moveTo>
                    <a:pt x="9093" y="186893"/>
                  </a:moveTo>
                  <a:lnTo>
                    <a:pt x="6680" y="186867"/>
                  </a:lnTo>
                  <a:lnTo>
                    <a:pt x="4648" y="185293"/>
                  </a:lnTo>
                  <a:lnTo>
                    <a:pt x="4000" y="182981"/>
                  </a:lnTo>
                  <a:lnTo>
                    <a:pt x="2870" y="183438"/>
                  </a:lnTo>
                  <a:lnTo>
                    <a:pt x="1943" y="184188"/>
                  </a:lnTo>
                  <a:lnTo>
                    <a:pt x="1003" y="185775"/>
                  </a:lnTo>
                  <a:lnTo>
                    <a:pt x="762" y="186436"/>
                  </a:lnTo>
                  <a:lnTo>
                    <a:pt x="660" y="187134"/>
                  </a:lnTo>
                  <a:lnTo>
                    <a:pt x="1435" y="186702"/>
                  </a:lnTo>
                  <a:lnTo>
                    <a:pt x="3683" y="186283"/>
                  </a:lnTo>
                  <a:lnTo>
                    <a:pt x="5422" y="187464"/>
                  </a:lnTo>
                  <a:lnTo>
                    <a:pt x="6045" y="190779"/>
                  </a:lnTo>
                  <a:lnTo>
                    <a:pt x="5194" y="192214"/>
                  </a:lnTo>
                  <a:lnTo>
                    <a:pt x="3848" y="192836"/>
                  </a:lnTo>
                  <a:lnTo>
                    <a:pt x="4546" y="193141"/>
                  </a:lnTo>
                  <a:lnTo>
                    <a:pt x="5308" y="193268"/>
                  </a:lnTo>
                  <a:lnTo>
                    <a:pt x="6997" y="193281"/>
                  </a:lnTo>
                  <a:lnTo>
                    <a:pt x="7645" y="193090"/>
                  </a:lnTo>
                  <a:lnTo>
                    <a:pt x="7962" y="192887"/>
                  </a:lnTo>
                  <a:lnTo>
                    <a:pt x="7670" y="192239"/>
                  </a:lnTo>
                  <a:lnTo>
                    <a:pt x="7505" y="191516"/>
                  </a:lnTo>
                  <a:lnTo>
                    <a:pt x="7505" y="189242"/>
                  </a:lnTo>
                  <a:lnTo>
                    <a:pt x="8102" y="187883"/>
                  </a:lnTo>
                  <a:lnTo>
                    <a:pt x="9093" y="186893"/>
                  </a:lnTo>
                  <a:close/>
                </a:path>
                <a:path w="126364" h="331470">
                  <a:moveTo>
                    <a:pt x="11049" y="200444"/>
                  </a:moveTo>
                  <a:lnTo>
                    <a:pt x="10528" y="198932"/>
                  </a:lnTo>
                  <a:lnTo>
                    <a:pt x="9042" y="197942"/>
                  </a:lnTo>
                  <a:lnTo>
                    <a:pt x="7264" y="198247"/>
                  </a:lnTo>
                  <a:lnTo>
                    <a:pt x="5740" y="198793"/>
                  </a:lnTo>
                  <a:lnTo>
                    <a:pt x="4889" y="199859"/>
                  </a:lnTo>
                  <a:lnTo>
                    <a:pt x="4749" y="201155"/>
                  </a:lnTo>
                  <a:lnTo>
                    <a:pt x="6070" y="200939"/>
                  </a:lnTo>
                  <a:lnTo>
                    <a:pt x="7366" y="201244"/>
                  </a:lnTo>
                  <a:lnTo>
                    <a:pt x="8432" y="201904"/>
                  </a:lnTo>
                  <a:lnTo>
                    <a:pt x="9156" y="201218"/>
                  </a:lnTo>
                  <a:lnTo>
                    <a:pt x="10045" y="200723"/>
                  </a:lnTo>
                  <a:lnTo>
                    <a:pt x="11049" y="200444"/>
                  </a:lnTo>
                  <a:close/>
                </a:path>
                <a:path w="126364" h="331470">
                  <a:moveTo>
                    <a:pt x="15544" y="245097"/>
                  </a:moveTo>
                  <a:lnTo>
                    <a:pt x="14846" y="241109"/>
                  </a:lnTo>
                  <a:lnTo>
                    <a:pt x="13766" y="239814"/>
                  </a:lnTo>
                  <a:lnTo>
                    <a:pt x="12357" y="239052"/>
                  </a:lnTo>
                  <a:lnTo>
                    <a:pt x="12700" y="239395"/>
                  </a:lnTo>
                  <a:lnTo>
                    <a:pt x="12966" y="239801"/>
                  </a:lnTo>
                  <a:lnTo>
                    <a:pt x="13246" y="241604"/>
                  </a:lnTo>
                  <a:lnTo>
                    <a:pt x="12382" y="242811"/>
                  </a:lnTo>
                  <a:lnTo>
                    <a:pt x="9804" y="243217"/>
                  </a:lnTo>
                  <a:lnTo>
                    <a:pt x="8597" y="242341"/>
                  </a:lnTo>
                  <a:lnTo>
                    <a:pt x="8204" y="239839"/>
                  </a:lnTo>
                  <a:lnTo>
                    <a:pt x="8991" y="238721"/>
                  </a:lnTo>
                  <a:lnTo>
                    <a:pt x="10160" y="238429"/>
                  </a:lnTo>
                  <a:lnTo>
                    <a:pt x="9321" y="238315"/>
                  </a:lnTo>
                  <a:lnTo>
                    <a:pt x="6756" y="238760"/>
                  </a:lnTo>
                  <a:lnTo>
                    <a:pt x="5156" y="240360"/>
                  </a:lnTo>
                  <a:lnTo>
                    <a:pt x="4483" y="242887"/>
                  </a:lnTo>
                  <a:lnTo>
                    <a:pt x="4521" y="244259"/>
                  </a:lnTo>
                  <a:lnTo>
                    <a:pt x="4457" y="244449"/>
                  </a:lnTo>
                  <a:lnTo>
                    <a:pt x="4660" y="245592"/>
                  </a:lnTo>
                  <a:lnTo>
                    <a:pt x="5092" y="246367"/>
                  </a:lnTo>
                  <a:lnTo>
                    <a:pt x="6070" y="247548"/>
                  </a:lnTo>
                  <a:lnTo>
                    <a:pt x="6324" y="247764"/>
                  </a:lnTo>
                  <a:lnTo>
                    <a:pt x="6692" y="246926"/>
                  </a:lnTo>
                  <a:lnTo>
                    <a:pt x="7378" y="246240"/>
                  </a:lnTo>
                  <a:lnTo>
                    <a:pt x="10058" y="245389"/>
                  </a:lnTo>
                  <a:lnTo>
                    <a:pt x="11912" y="246354"/>
                  </a:lnTo>
                  <a:lnTo>
                    <a:pt x="12496" y="248386"/>
                  </a:lnTo>
                  <a:lnTo>
                    <a:pt x="14401" y="247281"/>
                  </a:lnTo>
                  <a:lnTo>
                    <a:pt x="15544" y="245097"/>
                  </a:lnTo>
                  <a:close/>
                </a:path>
                <a:path w="126364" h="331470">
                  <a:moveTo>
                    <a:pt x="16332" y="218008"/>
                  </a:moveTo>
                  <a:lnTo>
                    <a:pt x="15684" y="214261"/>
                  </a:lnTo>
                  <a:lnTo>
                    <a:pt x="12890" y="212293"/>
                  </a:lnTo>
                  <a:lnTo>
                    <a:pt x="9944" y="212801"/>
                  </a:lnTo>
                  <a:lnTo>
                    <a:pt x="6946" y="213448"/>
                  </a:lnTo>
                  <a:lnTo>
                    <a:pt x="5029" y="216179"/>
                  </a:lnTo>
                  <a:lnTo>
                    <a:pt x="5829" y="220700"/>
                  </a:lnTo>
                  <a:lnTo>
                    <a:pt x="6845" y="221983"/>
                  </a:lnTo>
                  <a:lnTo>
                    <a:pt x="8851" y="223113"/>
                  </a:lnTo>
                  <a:lnTo>
                    <a:pt x="9804" y="223431"/>
                  </a:lnTo>
                  <a:lnTo>
                    <a:pt x="11036" y="223469"/>
                  </a:lnTo>
                  <a:lnTo>
                    <a:pt x="10731" y="222808"/>
                  </a:lnTo>
                  <a:lnTo>
                    <a:pt x="10477" y="220611"/>
                  </a:lnTo>
                  <a:lnTo>
                    <a:pt x="11772" y="218960"/>
                  </a:lnTo>
                  <a:lnTo>
                    <a:pt x="14516" y="218630"/>
                  </a:lnTo>
                  <a:lnTo>
                    <a:pt x="15405" y="218948"/>
                  </a:lnTo>
                  <a:lnTo>
                    <a:pt x="16078" y="219506"/>
                  </a:lnTo>
                  <a:lnTo>
                    <a:pt x="16268" y="218782"/>
                  </a:lnTo>
                  <a:lnTo>
                    <a:pt x="16332" y="218008"/>
                  </a:lnTo>
                  <a:close/>
                </a:path>
                <a:path w="126364" h="331470">
                  <a:moveTo>
                    <a:pt x="18326" y="207276"/>
                  </a:moveTo>
                  <a:lnTo>
                    <a:pt x="17741" y="205206"/>
                  </a:lnTo>
                  <a:lnTo>
                    <a:pt x="17538" y="204876"/>
                  </a:lnTo>
                  <a:lnTo>
                    <a:pt x="17195" y="204558"/>
                  </a:lnTo>
                  <a:lnTo>
                    <a:pt x="17386" y="205168"/>
                  </a:lnTo>
                  <a:lnTo>
                    <a:pt x="17589" y="206883"/>
                  </a:lnTo>
                  <a:lnTo>
                    <a:pt x="16916" y="208432"/>
                  </a:lnTo>
                  <a:lnTo>
                    <a:pt x="15798" y="209575"/>
                  </a:lnTo>
                  <a:lnTo>
                    <a:pt x="17399" y="208978"/>
                  </a:lnTo>
                  <a:lnTo>
                    <a:pt x="18326" y="207276"/>
                  </a:lnTo>
                  <a:close/>
                </a:path>
                <a:path w="126364" h="331470">
                  <a:moveTo>
                    <a:pt x="19773" y="269519"/>
                  </a:moveTo>
                  <a:lnTo>
                    <a:pt x="19240" y="266458"/>
                  </a:lnTo>
                  <a:lnTo>
                    <a:pt x="17932" y="263461"/>
                  </a:lnTo>
                  <a:lnTo>
                    <a:pt x="15595" y="262001"/>
                  </a:lnTo>
                  <a:lnTo>
                    <a:pt x="12026" y="262623"/>
                  </a:lnTo>
                  <a:lnTo>
                    <a:pt x="11188" y="263156"/>
                  </a:lnTo>
                  <a:lnTo>
                    <a:pt x="10452" y="263817"/>
                  </a:lnTo>
                  <a:lnTo>
                    <a:pt x="12001" y="264553"/>
                  </a:lnTo>
                  <a:lnTo>
                    <a:pt x="13208" y="265938"/>
                  </a:lnTo>
                  <a:lnTo>
                    <a:pt x="13563" y="268185"/>
                  </a:lnTo>
                  <a:lnTo>
                    <a:pt x="13449" y="269011"/>
                  </a:lnTo>
                  <a:lnTo>
                    <a:pt x="14554" y="269379"/>
                  </a:lnTo>
                  <a:lnTo>
                    <a:pt x="15468" y="270281"/>
                  </a:lnTo>
                  <a:lnTo>
                    <a:pt x="15786" y="271970"/>
                  </a:lnTo>
                  <a:lnTo>
                    <a:pt x="15684" y="272821"/>
                  </a:lnTo>
                  <a:lnTo>
                    <a:pt x="18161" y="271983"/>
                  </a:lnTo>
                  <a:lnTo>
                    <a:pt x="19773" y="269519"/>
                  </a:lnTo>
                  <a:close/>
                </a:path>
                <a:path w="126364" h="331470">
                  <a:moveTo>
                    <a:pt x="20078" y="282968"/>
                  </a:moveTo>
                  <a:lnTo>
                    <a:pt x="19761" y="282181"/>
                  </a:lnTo>
                  <a:lnTo>
                    <a:pt x="18465" y="280885"/>
                  </a:lnTo>
                  <a:lnTo>
                    <a:pt x="17691" y="280568"/>
                  </a:lnTo>
                  <a:lnTo>
                    <a:pt x="15862" y="280568"/>
                  </a:lnTo>
                  <a:lnTo>
                    <a:pt x="15087" y="280885"/>
                  </a:lnTo>
                  <a:lnTo>
                    <a:pt x="13792" y="282181"/>
                  </a:lnTo>
                  <a:lnTo>
                    <a:pt x="13474" y="282968"/>
                  </a:lnTo>
                  <a:lnTo>
                    <a:pt x="13474" y="284797"/>
                  </a:lnTo>
                  <a:lnTo>
                    <a:pt x="13792" y="285572"/>
                  </a:lnTo>
                  <a:lnTo>
                    <a:pt x="15087" y="286867"/>
                  </a:lnTo>
                  <a:lnTo>
                    <a:pt x="15862" y="287197"/>
                  </a:lnTo>
                  <a:lnTo>
                    <a:pt x="17691" y="287197"/>
                  </a:lnTo>
                  <a:lnTo>
                    <a:pt x="18465" y="286867"/>
                  </a:lnTo>
                  <a:lnTo>
                    <a:pt x="19761" y="285572"/>
                  </a:lnTo>
                  <a:lnTo>
                    <a:pt x="20078" y="284797"/>
                  </a:lnTo>
                  <a:lnTo>
                    <a:pt x="20078" y="282968"/>
                  </a:lnTo>
                  <a:close/>
                </a:path>
                <a:path w="126364" h="331470">
                  <a:moveTo>
                    <a:pt x="20916" y="130454"/>
                  </a:moveTo>
                  <a:lnTo>
                    <a:pt x="20345" y="128397"/>
                  </a:lnTo>
                  <a:lnTo>
                    <a:pt x="18516" y="127381"/>
                  </a:lnTo>
                  <a:lnTo>
                    <a:pt x="14998" y="128371"/>
                  </a:lnTo>
                  <a:lnTo>
                    <a:pt x="13982" y="130200"/>
                  </a:lnTo>
                  <a:lnTo>
                    <a:pt x="14973" y="133718"/>
                  </a:lnTo>
                  <a:lnTo>
                    <a:pt x="16802" y="134747"/>
                  </a:lnTo>
                  <a:lnTo>
                    <a:pt x="19075" y="134099"/>
                  </a:lnTo>
                  <a:lnTo>
                    <a:pt x="19875" y="133464"/>
                  </a:lnTo>
                  <a:lnTo>
                    <a:pt x="19710" y="132372"/>
                  </a:lnTo>
                  <a:lnTo>
                    <a:pt x="20167" y="131508"/>
                  </a:lnTo>
                  <a:lnTo>
                    <a:pt x="20904" y="131038"/>
                  </a:lnTo>
                  <a:lnTo>
                    <a:pt x="20916" y="130454"/>
                  </a:lnTo>
                  <a:close/>
                </a:path>
                <a:path w="126364" h="331470">
                  <a:moveTo>
                    <a:pt x="21488" y="149288"/>
                  </a:moveTo>
                  <a:lnTo>
                    <a:pt x="19824" y="149009"/>
                  </a:lnTo>
                  <a:lnTo>
                    <a:pt x="18440" y="148018"/>
                  </a:lnTo>
                  <a:lnTo>
                    <a:pt x="17665" y="146583"/>
                  </a:lnTo>
                  <a:lnTo>
                    <a:pt x="16954" y="146443"/>
                  </a:lnTo>
                  <a:lnTo>
                    <a:pt x="16827" y="147205"/>
                  </a:lnTo>
                  <a:lnTo>
                    <a:pt x="16827" y="147993"/>
                  </a:lnTo>
                  <a:lnTo>
                    <a:pt x="17551" y="150533"/>
                  </a:lnTo>
                  <a:lnTo>
                    <a:pt x="18872" y="151739"/>
                  </a:lnTo>
                  <a:lnTo>
                    <a:pt x="20447" y="152311"/>
                  </a:lnTo>
                  <a:lnTo>
                    <a:pt x="20243" y="150990"/>
                  </a:lnTo>
                  <a:lnTo>
                    <a:pt x="20713" y="149987"/>
                  </a:lnTo>
                  <a:lnTo>
                    <a:pt x="21488" y="149288"/>
                  </a:lnTo>
                  <a:close/>
                </a:path>
                <a:path w="126364" h="331470">
                  <a:moveTo>
                    <a:pt x="22656" y="194386"/>
                  </a:moveTo>
                  <a:lnTo>
                    <a:pt x="22491" y="193509"/>
                  </a:lnTo>
                  <a:lnTo>
                    <a:pt x="22123" y="192976"/>
                  </a:lnTo>
                  <a:lnTo>
                    <a:pt x="21183" y="192379"/>
                  </a:lnTo>
                  <a:lnTo>
                    <a:pt x="20942" y="192303"/>
                  </a:lnTo>
                  <a:lnTo>
                    <a:pt x="20662" y="193827"/>
                  </a:lnTo>
                  <a:lnTo>
                    <a:pt x="19761" y="195122"/>
                  </a:lnTo>
                  <a:lnTo>
                    <a:pt x="18402" y="195935"/>
                  </a:lnTo>
                  <a:lnTo>
                    <a:pt x="18910" y="196634"/>
                  </a:lnTo>
                  <a:lnTo>
                    <a:pt x="19786" y="197040"/>
                  </a:lnTo>
                  <a:lnTo>
                    <a:pt x="21742" y="196697"/>
                  </a:lnTo>
                  <a:lnTo>
                    <a:pt x="22479" y="195834"/>
                  </a:lnTo>
                  <a:lnTo>
                    <a:pt x="22656" y="194386"/>
                  </a:lnTo>
                  <a:close/>
                </a:path>
                <a:path w="126364" h="331470">
                  <a:moveTo>
                    <a:pt x="24688" y="106286"/>
                  </a:moveTo>
                  <a:lnTo>
                    <a:pt x="24650" y="104711"/>
                  </a:lnTo>
                  <a:lnTo>
                    <a:pt x="24155" y="104000"/>
                  </a:lnTo>
                  <a:lnTo>
                    <a:pt x="24003" y="103416"/>
                  </a:lnTo>
                  <a:lnTo>
                    <a:pt x="23291" y="102527"/>
                  </a:lnTo>
                  <a:lnTo>
                    <a:pt x="23063" y="101993"/>
                  </a:lnTo>
                  <a:lnTo>
                    <a:pt x="22402" y="101600"/>
                  </a:lnTo>
                  <a:lnTo>
                    <a:pt x="21615" y="101409"/>
                  </a:lnTo>
                  <a:lnTo>
                    <a:pt x="20561" y="101612"/>
                  </a:lnTo>
                  <a:lnTo>
                    <a:pt x="20116" y="101841"/>
                  </a:lnTo>
                  <a:lnTo>
                    <a:pt x="18326" y="105803"/>
                  </a:lnTo>
                  <a:lnTo>
                    <a:pt x="18821" y="107365"/>
                  </a:lnTo>
                  <a:lnTo>
                    <a:pt x="20370" y="108381"/>
                  </a:lnTo>
                  <a:lnTo>
                    <a:pt x="23685" y="107683"/>
                  </a:lnTo>
                  <a:lnTo>
                    <a:pt x="24688" y="106286"/>
                  </a:lnTo>
                  <a:close/>
                </a:path>
                <a:path w="126364" h="331470">
                  <a:moveTo>
                    <a:pt x="24765" y="220865"/>
                  </a:moveTo>
                  <a:lnTo>
                    <a:pt x="23291" y="220624"/>
                  </a:lnTo>
                  <a:lnTo>
                    <a:pt x="21983" y="219824"/>
                  </a:lnTo>
                  <a:lnTo>
                    <a:pt x="21145" y="218605"/>
                  </a:lnTo>
                  <a:lnTo>
                    <a:pt x="20320" y="219163"/>
                  </a:lnTo>
                  <a:lnTo>
                    <a:pt x="19888" y="220179"/>
                  </a:lnTo>
                  <a:lnTo>
                    <a:pt x="20523" y="222453"/>
                  </a:lnTo>
                  <a:lnTo>
                    <a:pt x="21818" y="223177"/>
                  </a:lnTo>
                  <a:lnTo>
                    <a:pt x="24003" y="222554"/>
                  </a:lnTo>
                  <a:lnTo>
                    <a:pt x="24638" y="221767"/>
                  </a:lnTo>
                  <a:lnTo>
                    <a:pt x="24765" y="220865"/>
                  </a:lnTo>
                  <a:close/>
                </a:path>
                <a:path w="126364" h="331470">
                  <a:moveTo>
                    <a:pt x="27800" y="147701"/>
                  </a:moveTo>
                  <a:lnTo>
                    <a:pt x="27457" y="146062"/>
                  </a:lnTo>
                  <a:lnTo>
                    <a:pt x="27419" y="145783"/>
                  </a:lnTo>
                  <a:lnTo>
                    <a:pt x="26987" y="147053"/>
                  </a:lnTo>
                  <a:lnTo>
                    <a:pt x="26098" y="148069"/>
                  </a:lnTo>
                  <a:lnTo>
                    <a:pt x="24942" y="148717"/>
                  </a:lnTo>
                  <a:lnTo>
                    <a:pt x="25692" y="149047"/>
                  </a:lnTo>
                  <a:lnTo>
                    <a:pt x="26289" y="149618"/>
                  </a:lnTo>
                  <a:lnTo>
                    <a:pt x="26619" y="150380"/>
                  </a:lnTo>
                  <a:lnTo>
                    <a:pt x="27457" y="149174"/>
                  </a:lnTo>
                  <a:lnTo>
                    <a:pt x="27800" y="147701"/>
                  </a:lnTo>
                  <a:close/>
                </a:path>
                <a:path w="126364" h="331470">
                  <a:moveTo>
                    <a:pt x="29692" y="173951"/>
                  </a:moveTo>
                  <a:lnTo>
                    <a:pt x="29083" y="171551"/>
                  </a:lnTo>
                  <a:lnTo>
                    <a:pt x="27457" y="170954"/>
                  </a:lnTo>
                  <a:lnTo>
                    <a:pt x="26225" y="169621"/>
                  </a:lnTo>
                  <a:lnTo>
                    <a:pt x="25755" y="167894"/>
                  </a:lnTo>
                  <a:lnTo>
                    <a:pt x="24777" y="167551"/>
                  </a:lnTo>
                  <a:lnTo>
                    <a:pt x="23012" y="167474"/>
                  </a:lnTo>
                  <a:lnTo>
                    <a:pt x="20497" y="168198"/>
                  </a:lnTo>
                  <a:lnTo>
                    <a:pt x="19202" y="169722"/>
                  </a:lnTo>
                  <a:lnTo>
                    <a:pt x="18491" y="172427"/>
                  </a:lnTo>
                  <a:lnTo>
                    <a:pt x="18402" y="173380"/>
                  </a:lnTo>
                  <a:lnTo>
                    <a:pt x="18821" y="174891"/>
                  </a:lnTo>
                  <a:lnTo>
                    <a:pt x="19405" y="175793"/>
                  </a:lnTo>
                  <a:lnTo>
                    <a:pt x="18986" y="174104"/>
                  </a:lnTo>
                  <a:lnTo>
                    <a:pt x="19913" y="172364"/>
                  </a:lnTo>
                  <a:lnTo>
                    <a:pt x="23329" y="171284"/>
                  </a:lnTo>
                  <a:lnTo>
                    <a:pt x="25184" y="172250"/>
                  </a:lnTo>
                  <a:lnTo>
                    <a:pt x="26276" y="175742"/>
                  </a:lnTo>
                  <a:lnTo>
                    <a:pt x="25311" y="177596"/>
                  </a:lnTo>
                  <a:lnTo>
                    <a:pt x="23393" y="178206"/>
                  </a:lnTo>
                  <a:lnTo>
                    <a:pt x="23063" y="178206"/>
                  </a:lnTo>
                  <a:lnTo>
                    <a:pt x="23799" y="178320"/>
                  </a:lnTo>
                  <a:lnTo>
                    <a:pt x="24574" y="178308"/>
                  </a:lnTo>
                  <a:lnTo>
                    <a:pt x="25781" y="177965"/>
                  </a:lnTo>
                  <a:lnTo>
                    <a:pt x="28562" y="176326"/>
                  </a:lnTo>
                  <a:lnTo>
                    <a:pt x="29692" y="173951"/>
                  </a:lnTo>
                  <a:close/>
                </a:path>
                <a:path w="126364" h="331470">
                  <a:moveTo>
                    <a:pt x="31521" y="201612"/>
                  </a:moveTo>
                  <a:lnTo>
                    <a:pt x="31229" y="201053"/>
                  </a:lnTo>
                  <a:lnTo>
                    <a:pt x="31165" y="200736"/>
                  </a:lnTo>
                  <a:lnTo>
                    <a:pt x="30708" y="200875"/>
                  </a:lnTo>
                  <a:lnTo>
                    <a:pt x="28981" y="201422"/>
                  </a:lnTo>
                  <a:lnTo>
                    <a:pt x="27114" y="200456"/>
                  </a:lnTo>
                  <a:lnTo>
                    <a:pt x="26060" y="197116"/>
                  </a:lnTo>
                  <a:lnTo>
                    <a:pt x="26860" y="195465"/>
                  </a:lnTo>
                  <a:lnTo>
                    <a:pt x="28346" y="194767"/>
                  </a:lnTo>
                  <a:lnTo>
                    <a:pt x="27901" y="194208"/>
                  </a:lnTo>
                  <a:lnTo>
                    <a:pt x="27597" y="193535"/>
                  </a:lnTo>
                  <a:lnTo>
                    <a:pt x="27584" y="192417"/>
                  </a:lnTo>
                  <a:lnTo>
                    <a:pt x="27774" y="191808"/>
                  </a:lnTo>
                  <a:lnTo>
                    <a:pt x="26035" y="192862"/>
                  </a:lnTo>
                  <a:lnTo>
                    <a:pt x="25069" y="194779"/>
                  </a:lnTo>
                  <a:lnTo>
                    <a:pt x="25260" y="197180"/>
                  </a:lnTo>
                  <a:lnTo>
                    <a:pt x="25222" y="197510"/>
                  </a:lnTo>
                  <a:lnTo>
                    <a:pt x="25895" y="199923"/>
                  </a:lnTo>
                  <a:lnTo>
                    <a:pt x="27635" y="201333"/>
                  </a:lnTo>
                  <a:lnTo>
                    <a:pt x="30238" y="201777"/>
                  </a:lnTo>
                  <a:lnTo>
                    <a:pt x="31521" y="201612"/>
                  </a:lnTo>
                  <a:close/>
                </a:path>
                <a:path w="126364" h="331470">
                  <a:moveTo>
                    <a:pt x="31534" y="123825"/>
                  </a:moveTo>
                  <a:lnTo>
                    <a:pt x="31483" y="122758"/>
                  </a:lnTo>
                  <a:lnTo>
                    <a:pt x="30924" y="122504"/>
                  </a:lnTo>
                  <a:lnTo>
                    <a:pt x="30454" y="122097"/>
                  </a:lnTo>
                  <a:lnTo>
                    <a:pt x="30111" y="121577"/>
                  </a:lnTo>
                  <a:lnTo>
                    <a:pt x="29908" y="121437"/>
                  </a:lnTo>
                  <a:lnTo>
                    <a:pt x="29324" y="121018"/>
                  </a:lnTo>
                  <a:lnTo>
                    <a:pt x="28917" y="120357"/>
                  </a:lnTo>
                  <a:lnTo>
                    <a:pt x="28905" y="118440"/>
                  </a:lnTo>
                  <a:lnTo>
                    <a:pt x="29705" y="117538"/>
                  </a:lnTo>
                  <a:lnTo>
                    <a:pt x="31000" y="117106"/>
                  </a:lnTo>
                  <a:lnTo>
                    <a:pt x="30530" y="116827"/>
                  </a:lnTo>
                  <a:lnTo>
                    <a:pt x="29972" y="116687"/>
                  </a:lnTo>
                  <a:lnTo>
                    <a:pt x="28282" y="117005"/>
                  </a:lnTo>
                  <a:lnTo>
                    <a:pt x="27533" y="117983"/>
                  </a:lnTo>
                  <a:lnTo>
                    <a:pt x="27533" y="119265"/>
                  </a:lnTo>
                  <a:lnTo>
                    <a:pt x="27622" y="119418"/>
                  </a:lnTo>
                  <a:lnTo>
                    <a:pt x="27597" y="119761"/>
                  </a:lnTo>
                  <a:lnTo>
                    <a:pt x="27711" y="120154"/>
                  </a:lnTo>
                  <a:lnTo>
                    <a:pt x="27914" y="120497"/>
                  </a:lnTo>
                  <a:lnTo>
                    <a:pt x="28181" y="120777"/>
                  </a:lnTo>
                  <a:lnTo>
                    <a:pt x="27800" y="120954"/>
                  </a:lnTo>
                  <a:lnTo>
                    <a:pt x="27470" y="121221"/>
                  </a:lnTo>
                  <a:lnTo>
                    <a:pt x="26835" y="122453"/>
                  </a:lnTo>
                  <a:lnTo>
                    <a:pt x="26758" y="122974"/>
                  </a:lnTo>
                  <a:lnTo>
                    <a:pt x="27266" y="124764"/>
                  </a:lnTo>
                  <a:lnTo>
                    <a:pt x="28562" y="125488"/>
                  </a:lnTo>
                  <a:lnTo>
                    <a:pt x="30886" y="124828"/>
                  </a:lnTo>
                  <a:lnTo>
                    <a:pt x="31534" y="123825"/>
                  </a:lnTo>
                  <a:close/>
                </a:path>
                <a:path w="126364" h="331470">
                  <a:moveTo>
                    <a:pt x="32702" y="328904"/>
                  </a:moveTo>
                  <a:lnTo>
                    <a:pt x="32524" y="324446"/>
                  </a:lnTo>
                  <a:lnTo>
                    <a:pt x="30099" y="322173"/>
                  </a:lnTo>
                  <a:lnTo>
                    <a:pt x="27190" y="322199"/>
                  </a:lnTo>
                  <a:lnTo>
                    <a:pt x="31115" y="331330"/>
                  </a:lnTo>
                  <a:lnTo>
                    <a:pt x="32105" y="330301"/>
                  </a:lnTo>
                  <a:lnTo>
                    <a:pt x="32702" y="328904"/>
                  </a:lnTo>
                  <a:close/>
                </a:path>
                <a:path w="126364" h="331470">
                  <a:moveTo>
                    <a:pt x="32766" y="308356"/>
                  </a:moveTo>
                  <a:lnTo>
                    <a:pt x="32550" y="303072"/>
                  </a:lnTo>
                  <a:lnTo>
                    <a:pt x="31038" y="301193"/>
                  </a:lnTo>
                  <a:lnTo>
                    <a:pt x="28981" y="300482"/>
                  </a:lnTo>
                  <a:lnTo>
                    <a:pt x="28498" y="301078"/>
                  </a:lnTo>
                  <a:lnTo>
                    <a:pt x="27813" y="301523"/>
                  </a:lnTo>
                  <a:lnTo>
                    <a:pt x="26060" y="301802"/>
                  </a:lnTo>
                  <a:lnTo>
                    <a:pt x="25171" y="301548"/>
                  </a:lnTo>
                  <a:lnTo>
                    <a:pt x="24472" y="301015"/>
                  </a:lnTo>
                  <a:lnTo>
                    <a:pt x="22860" y="302006"/>
                  </a:lnTo>
                  <a:lnTo>
                    <a:pt x="21755" y="303758"/>
                  </a:lnTo>
                  <a:lnTo>
                    <a:pt x="21958" y="308787"/>
                  </a:lnTo>
                  <a:lnTo>
                    <a:pt x="24472" y="311111"/>
                  </a:lnTo>
                  <a:lnTo>
                    <a:pt x="30441" y="310883"/>
                  </a:lnTo>
                  <a:lnTo>
                    <a:pt x="32766" y="308356"/>
                  </a:lnTo>
                  <a:close/>
                </a:path>
                <a:path w="126364" h="331470">
                  <a:moveTo>
                    <a:pt x="34607" y="281482"/>
                  </a:moveTo>
                  <a:lnTo>
                    <a:pt x="34455" y="280555"/>
                  </a:lnTo>
                  <a:lnTo>
                    <a:pt x="33794" y="279247"/>
                  </a:lnTo>
                  <a:lnTo>
                    <a:pt x="32816" y="278688"/>
                  </a:lnTo>
                  <a:lnTo>
                    <a:pt x="31470" y="278917"/>
                  </a:lnTo>
                  <a:lnTo>
                    <a:pt x="30149" y="279679"/>
                  </a:lnTo>
                  <a:lnTo>
                    <a:pt x="29679" y="280619"/>
                  </a:lnTo>
                  <a:lnTo>
                    <a:pt x="30048" y="282702"/>
                  </a:lnTo>
                  <a:lnTo>
                    <a:pt x="30975" y="283438"/>
                  </a:lnTo>
                  <a:lnTo>
                    <a:pt x="32029" y="283502"/>
                  </a:lnTo>
                  <a:lnTo>
                    <a:pt x="32385" y="283044"/>
                  </a:lnTo>
                  <a:lnTo>
                    <a:pt x="32905" y="282714"/>
                  </a:lnTo>
                  <a:lnTo>
                    <a:pt x="33515" y="282613"/>
                  </a:lnTo>
                  <a:lnTo>
                    <a:pt x="34023" y="282625"/>
                  </a:lnTo>
                  <a:lnTo>
                    <a:pt x="34417" y="282130"/>
                  </a:lnTo>
                  <a:lnTo>
                    <a:pt x="34607" y="281482"/>
                  </a:lnTo>
                  <a:close/>
                </a:path>
                <a:path w="126364" h="331470">
                  <a:moveTo>
                    <a:pt x="35623" y="268008"/>
                  </a:moveTo>
                  <a:lnTo>
                    <a:pt x="35001" y="264414"/>
                  </a:lnTo>
                  <a:lnTo>
                    <a:pt x="33286" y="263207"/>
                  </a:lnTo>
                  <a:lnTo>
                    <a:pt x="31381" y="263537"/>
                  </a:lnTo>
                  <a:lnTo>
                    <a:pt x="29641" y="264058"/>
                  </a:lnTo>
                  <a:lnTo>
                    <a:pt x="28638" y="265531"/>
                  </a:lnTo>
                  <a:lnTo>
                    <a:pt x="28803" y="267144"/>
                  </a:lnTo>
                  <a:lnTo>
                    <a:pt x="29451" y="267462"/>
                  </a:lnTo>
                  <a:lnTo>
                    <a:pt x="29972" y="268033"/>
                  </a:lnTo>
                  <a:lnTo>
                    <a:pt x="30149" y="269011"/>
                  </a:lnTo>
                  <a:lnTo>
                    <a:pt x="30111" y="269430"/>
                  </a:lnTo>
                  <a:lnTo>
                    <a:pt x="30861" y="269900"/>
                  </a:lnTo>
                  <a:lnTo>
                    <a:pt x="31737" y="270103"/>
                  </a:lnTo>
                  <a:lnTo>
                    <a:pt x="32626" y="270040"/>
                  </a:lnTo>
                  <a:lnTo>
                    <a:pt x="34417" y="269735"/>
                  </a:lnTo>
                  <a:lnTo>
                    <a:pt x="35623" y="268008"/>
                  </a:lnTo>
                  <a:close/>
                </a:path>
                <a:path w="126364" h="331470">
                  <a:moveTo>
                    <a:pt x="35953" y="196443"/>
                  </a:moveTo>
                  <a:lnTo>
                    <a:pt x="35941" y="195656"/>
                  </a:lnTo>
                  <a:lnTo>
                    <a:pt x="35547" y="194271"/>
                  </a:lnTo>
                  <a:lnTo>
                    <a:pt x="34886" y="193255"/>
                  </a:lnTo>
                  <a:lnTo>
                    <a:pt x="34036" y="193535"/>
                  </a:lnTo>
                  <a:lnTo>
                    <a:pt x="33807" y="194487"/>
                  </a:lnTo>
                  <a:lnTo>
                    <a:pt x="33185" y="195275"/>
                  </a:lnTo>
                  <a:lnTo>
                    <a:pt x="32308" y="195707"/>
                  </a:lnTo>
                  <a:lnTo>
                    <a:pt x="32753" y="196329"/>
                  </a:lnTo>
                  <a:lnTo>
                    <a:pt x="32918" y="196888"/>
                  </a:lnTo>
                  <a:lnTo>
                    <a:pt x="32918" y="197218"/>
                  </a:lnTo>
                  <a:lnTo>
                    <a:pt x="33477" y="196926"/>
                  </a:lnTo>
                  <a:lnTo>
                    <a:pt x="34531" y="196723"/>
                  </a:lnTo>
                  <a:lnTo>
                    <a:pt x="35217" y="196888"/>
                  </a:lnTo>
                  <a:lnTo>
                    <a:pt x="35826" y="197192"/>
                  </a:lnTo>
                  <a:lnTo>
                    <a:pt x="35953" y="196443"/>
                  </a:lnTo>
                  <a:close/>
                </a:path>
                <a:path w="126364" h="331470">
                  <a:moveTo>
                    <a:pt x="36169" y="227177"/>
                  </a:moveTo>
                  <a:lnTo>
                    <a:pt x="35598" y="223926"/>
                  </a:lnTo>
                  <a:lnTo>
                    <a:pt x="33274" y="222161"/>
                  </a:lnTo>
                  <a:lnTo>
                    <a:pt x="30670" y="222199"/>
                  </a:lnTo>
                  <a:lnTo>
                    <a:pt x="30086" y="222465"/>
                  </a:lnTo>
                  <a:lnTo>
                    <a:pt x="29527" y="222542"/>
                  </a:lnTo>
                  <a:lnTo>
                    <a:pt x="25120" y="226733"/>
                  </a:lnTo>
                  <a:lnTo>
                    <a:pt x="25679" y="229984"/>
                  </a:lnTo>
                  <a:lnTo>
                    <a:pt x="26593" y="231228"/>
                  </a:lnTo>
                  <a:lnTo>
                    <a:pt x="27825" y="232016"/>
                  </a:lnTo>
                  <a:lnTo>
                    <a:pt x="29260" y="231749"/>
                  </a:lnTo>
                  <a:lnTo>
                    <a:pt x="30645" y="232079"/>
                  </a:lnTo>
                  <a:lnTo>
                    <a:pt x="31775" y="232816"/>
                  </a:lnTo>
                  <a:lnTo>
                    <a:pt x="32943" y="232587"/>
                  </a:lnTo>
                  <a:lnTo>
                    <a:pt x="33909" y="231940"/>
                  </a:lnTo>
                  <a:lnTo>
                    <a:pt x="35369" y="230327"/>
                  </a:lnTo>
                  <a:lnTo>
                    <a:pt x="35864" y="229387"/>
                  </a:lnTo>
                  <a:lnTo>
                    <a:pt x="36169" y="227177"/>
                  </a:lnTo>
                  <a:close/>
                </a:path>
                <a:path w="126364" h="331470">
                  <a:moveTo>
                    <a:pt x="37249" y="141960"/>
                  </a:moveTo>
                  <a:lnTo>
                    <a:pt x="36690" y="140030"/>
                  </a:lnTo>
                  <a:lnTo>
                    <a:pt x="36512" y="139763"/>
                  </a:lnTo>
                  <a:lnTo>
                    <a:pt x="36169" y="140411"/>
                  </a:lnTo>
                  <a:lnTo>
                    <a:pt x="35560" y="140919"/>
                  </a:lnTo>
                  <a:lnTo>
                    <a:pt x="34124" y="141097"/>
                  </a:lnTo>
                  <a:lnTo>
                    <a:pt x="33502" y="140906"/>
                  </a:lnTo>
                  <a:lnTo>
                    <a:pt x="33032" y="140538"/>
                  </a:lnTo>
                  <a:lnTo>
                    <a:pt x="32435" y="141185"/>
                  </a:lnTo>
                  <a:lnTo>
                    <a:pt x="31597" y="141605"/>
                  </a:lnTo>
                  <a:lnTo>
                    <a:pt x="30353" y="141554"/>
                  </a:lnTo>
                  <a:lnTo>
                    <a:pt x="30391" y="142011"/>
                  </a:lnTo>
                  <a:lnTo>
                    <a:pt x="30886" y="143764"/>
                  </a:lnTo>
                  <a:lnTo>
                    <a:pt x="32715" y="144792"/>
                  </a:lnTo>
                  <a:lnTo>
                    <a:pt x="36220" y="143789"/>
                  </a:lnTo>
                  <a:lnTo>
                    <a:pt x="37249" y="141960"/>
                  </a:lnTo>
                  <a:close/>
                </a:path>
                <a:path w="126364" h="331470">
                  <a:moveTo>
                    <a:pt x="39484" y="251345"/>
                  </a:moveTo>
                  <a:lnTo>
                    <a:pt x="38455" y="245440"/>
                  </a:lnTo>
                  <a:lnTo>
                    <a:pt x="35661" y="243471"/>
                  </a:lnTo>
                  <a:lnTo>
                    <a:pt x="31432" y="244208"/>
                  </a:lnTo>
                  <a:lnTo>
                    <a:pt x="30391" y="244919"/>
                  </a:lnTo>
                  <a:lnTo>
                    <a:pt x="28600" y="247015"/>
                  </a:lnTo>
                  <a:lnTo>
                    <a:pt x="28041" y="248577"/>
                  </a:lnTo>
                  <a:lnTo>
                    <a:pt x="28422" y="250863"/>
                  </a:lnTo>
                  <a:lnTo>
                    <a:pt x="28968" y="251917"/>
                  </a:lnTo>
                  <a:lnTo>
                    <a:pt x="29718" y="252298"/>
                  </a:lnTo>
                  <a:lnTo>
                    <a:pt x="30276" y="252945"/>
                  </a:lnTo>
                  <a:lnTo>
                    <a:pt x="30568" y="253771"/>
                  </a:lnTo>
                  <a:lnTo>
                    <a:pt x="31699" y="254558"/>
                  </a:lnTo>
                  <a:lnTo>
                    <a:pt x="33108" y="254914"/>
                  </a:lnTo>
                  <a:lnTo>
                    <a:pt x="37515" y="254139"/>
                  </a:lnTo>
                  <a:lnTo>
                    <a:pt x="39484" y="251345"/>
                  </a:lnTo>
                  <a:close/>
                </a:path>
                <a:path w="126364" h="331470">
                  <a:moveTo>
                    <a:pt x="41871" y="68059"/>
                  </a:moveTo>
                  <a:lnTo>
                    <a:pt x="41744" y="66522"/>
                  </a:lnTo>
                  <a:lnTo>
                    <a:pt x="41148" y="67297"/>
                  </a:lnTo>
                  <a:lnTo>
                    <a:pt x="40386" y="67932"/>
                  </a:lnTo>
                  <a:lnTo>
                    <a:pt x="39420" y="68287"/>
                  </a:lnTo>
                  <a:lnTo>
                    <a:pt x="36652" y="72339"/>
                  </a:lnTo>
                  <a:lnTo>
                    <a:pt x="37160" y="72402"/>
                  </a:lnTo>
                  <a:lnTo>
                    <a:pt x="37833" y="72275"/>
                  </a:lnTo>
                  <a:lnTo>
                    <a:pt x="38519" y="71907"/>
                  </a:lnTo>
                  <a:lnTo>
                    <a:pt x="38862" y="71158"/>
                  </a:lnTo>
                  <a:lnTo>
                    <a:pt x="39560" y="70662"/>
                  </a:lnTo>
                  <a:lnTo>
                    <a:pt x="40411" y="70561"/>
                  </a:lnTo>
                  <a:lnTo>
                    <a:pt x="41363" y="69469"/>
                  </a:lnTo>
                  <a:lnTo>
                    <a:pt x="41871" y="68059"/>
                  </a:lnTo>
                  <a:close/>
                </a:path>
                <a:path w="126364" h="331470">
                  <a:moveTo>
                    <a:pt x="42545" y="124193"/>
                  </a:moveTo>
                  <a:lnTo>
                    <a:pt x="42240" y="124155"/>
                  </a:lnTo>
                  <a:lnTo>
                    <a:pt x="41910" y="124167"/>
                  </a:lnTo>
                  <a:lnTo>
                    <a:pt x="40449" y="124574"/>
                  </a:lnTo>
                  <a:lnTo>
                    <a:pt x="39801" y="125679"/>
                  </a:lnTo>
                  <a:lnTo>
                    <a:pt x="39928" y="126809"/>
                  </a:lnTo>
                  <a:lnTo>
                    <a:pt x="40195" y="126250"/>
                  </a:lnTo>
                  <a:lnTo>
                    <a:pt x="40525" y="125717"/>
                  </a:lnTo>
                  <a:lnTo>
                    <a:pt x="40957" y="125285"/>
                  </a:lnTo>
                  <a:lnTo>
                    <a:pt x="41275" y="124802"/>
                  </a:lnTo>
                  <a:lnTo>
                    <a:pt x="41757" y="124472"/>
                  </a:lnTo>
                  <a:lnTo>
                    <a:pt x="42418" y="124294"/>
                  </a:lnTo>
                  <a:lnTo>
                    <a:pt x="42545" y="124193"/>
                  </a:lnTo>
                  <a:close/>
                </a:path>
                <a:path w="126364" h="331470">
                  <a:moveTo>
                    <a:pt x="42710" y="213499"/>
                  </a:moveTo>
                  <a:lnTo>
                    <a:pt x="42506" y="213220"/>
                  </a:lnTo>
                  <a:lnTo>
                    <a:pt x="41275" y="213372"/>
                  </a:lnTo>
                  <a:lnTo>
                    <a:pt x="40106" y="212572"/>
                  </a:lnTo>
                  <a:lnTo>
                    <a:pt x="39712" y="210451"/>
                  </a:lnTo>
                  <a:lnTo>
                    <a:pt x="40093" y="209600"/>
                  </a:lnTo>
                  <a:lnTo>
                    <a:pt x="40754" y="209080"/>
                  </a:lnTo>
                  <a:lnTo>
                    <a:pt x="39725" y="208826"/>
                  </a:lnTo>
                  <a:lnTo>
                    <a:pt x="38468" y="209042"/>
                  </a:lnTo>
                  <a:lnTo>
                    <a:pt x="37896" y="209423"/>
                  </a:lnTo>
                  <a:lnTo>
                    <a:pt x="37426" y="209905"/>
                  </a:lnTo>
                  <a:lnTo>
                    <a:pt x="37884" y="210527"/>
                  </a:lnTo>
                  <a:lnTo>
                    <a:pt x="36614" y="208978"/>
                  </a:lnTo>
                  <a:lnTo>
                    <a:pt x="31597" y="212331"/>
                  </a:lnTo>
                  <a:lnTo>
                    <a:pt x="32219" y="214477"/>
                  </a:lnTo>
                  <a:lnTo>
                    <a:pt x="33604" y="215379"/>
                  </a:lnTo>
                  <a:lnTo>
                    <a:pt x="35598" y="215341"/>
                  </a:lnTo>
                  <a:lnTo>
                    <a:pt x="36449" y="215099"/>
                  </a:lnTo>
                  <a:lnTo>
                    <a:pt x="36918" y="214744"/>
                  </a:lnTo>
                  <a:lnTo>
                    <a:pt x="37299" y="214350"/>
                  </a:lnTo>
                  <a:lnTo>
                    <a:pt x="37630" y="214731"/>
                  </a:lnTo>
                  <a:lnTo>
                    <a:pt x="37833" y="214884"/>
                  </a:lnTo>
                  <a:lnTo>
                    <a:pt x="38633" y="214795"/>
                  </a:lnTo>
                  <a:lnTo>
                    <a:pt x="39408" y="214985"/>
                  </a:lnTo>
                  <a:lnTo>
                    <a:pt x="40043" y="215442"/>
                  </a:lnTo>
                  <a:lnTo>
                    <a:pt x="41440" y="215252"/>
                  </a:lnTo>
                  <a:lnTo>
                    <a:pt x="42278" y="214464"/>
                  </a:lnTo>
                  <a:lnTo>
                    <a:pt x="42710" y="213499"/>
                  </a:lnTo>
                  <a:close/>
                </a:path>
                <a:path w="126364" h="331470">
                  <a:moveTo>
                    <a:pt x="43484" y="95631"/>
                  </a:moveTo>
                  <a:lnTo>
                    <a:pt x="42113" y="95859"/>
                  </a:lnTo>
                  <a:lnTo>
                    <a:pt x="40792" y="95580"/>
                  </a:lnTo>
                  <a:lnTo>
                    <a:pt x="39687" y="94856"/>
                  </a:lnTo>
                  <a:lnTo>
                    <a:pt x="38036" y="94678"/>
                  </a:lnTo>
                  <a:lnTo>
                    <a:pt x="36728" y="93332"/>
                  </a:lnTo>
                  <a:lnTo>
                    <a:pt x="36715" y="91008"/>
                  </a:lnTo>
                  <a:lnTo>
                    <a:pt x="36931" y="90462"/>
                  </a:lnTo>
                  <a:lnTo>
                    <a:pt x="37223" y="89954"/>
                  </a:lnTo>
                  <a:lnTo>
                    <a:pt x="37401" y="89242"/>
                  </a:lnTo>
                  <a:lnTo>
                    <a:pt x="35737" y="89509"/>
                  </a:lnTo>
                  <a:lnTo>
                    <a:pt x="34544" y="90347"/>
                  </a:lnTo>
                  <a:lnTo>
                    <a:pt x="32956" y="92633"/>
                  </a:lnTo>
                  <a:lnTo>
                    <a:pt x="32600" y="94081"/>
                  </a:lnTo>
                  <a:lnTo>
                    <a:pt x="32943" y="95885"/>
                  </a:lnTo>
                  <a:lnTo>
                    <a:pt x="33235" y="96443"/>
                  </a:lnTo>
                  <a:lnTo>
                    <a:pt x="34137" y="98856"/>
                  </a:lnTo>
                  <a:lnTo>
                    <a:pt x="36576" y="100393"/>
                  </a:lnTo>
                  <a:lnTo>
                    <a:pt x="41402" y="99479"/>
                  </a:lnTo>
                  <a:lnTo>
                    <a:pt x="43040" y="97751"/>
                  </a:lnTo>
                  <a:lnTo>
                    <a:pt x="43484" y="95631"/>
                  </a:lnTo>
                  <a:close/>
                </a:path>
                <a:path w="126364" h="331470">
                  <a:moveTo>
                    <a:pt x="46596" y="116776"/>
                  </a:moveTo>
                  <a:lnTo>
                    <a:pt x="45720" y="115900"/>
                  </a:lnTo>
                  <a:lnTo>
                    <a:pt x="45085" y="114757"/>
                  </a:lnTo>
                  <a:lnTo>
                    <a:pt x="44945" y="113068"/>
                  </a:lnTo>
                  <a:lnTo>
                    <a:pt x="45097" y="112433"/>
                  </a:lnTo>
                  <a:lnTo>
                    <a:pt x="44234" y="112369"/>
                  </a:lnTo>
                  <a:lnTo>
                    <a:pt x="43459" y="112077"/>
                  </a:lnTo>
                  <a:lnTo>
                    <a:pt x="42760" y="111658"/>
                  </a:lnTo>
                  <a:lnTo>
                    <a:pt x="42075" y="112395"/>
                  </a:lnTo>
                  <a:lnTo>
                    <a:pt x="41694" y="113398"/>
                  </a:lnTo>
                  <a:lnTo>
                    <a:pt x="42214" y="116268"/>
                  </a:lnTo>
                  <a:lnTo>
                    <a:pt x="43942" y="117462"/>
                  </a:lnTo>
                  <a:lnTo>
                    <a:pt x="46050" y="117068"/>
                  </a:lnTo>
                  <a:lnTo>
                    <a:pt x="46596" y="116776"/>
                  </a:lnTo>
                  <a:close/>
                </a:path>
                <a:path w="126364" h="331470">
                  <a:moveTo>
                    <a:pt x="47117" y="234746"/>
                  </a:moveTo>
                  <a:lnTo>
                    <a:pt x="46799" y="233972"/>
                  </a:lnTo>
                  <a:lnTo>
                    <a:pt x="45504" y="232676"/>
                  </a:lnTo>
                  <a:lnTo>
                    <a:pt x="44729" y="232359"/>
                  </a:lnTo>
                  <a:lnTo>
                    <a:pt x="42900" y="232359"/>
                  </a:lnTo>
                  <a:lnTo>
                    <a:pt x="42125" y="232676"/>
                  </a:lnTo>
                  <a:lnTo>
                    <a:pt x="40830" y="233972"/>
                  </a:lnTo>
                  <a:lnTo>
                    <a:pt x="40513" y="234746"/>
                  </a:lnTo>
                  <a:lnTo>
                    <a:pt x="40513" y="236575"/>
                  </a:lnTo>
                  <a:lnTo>
                    <a:pt x="40830" y="237363"/>
                  </a:lnTo>
                  <a:lnTo>
                    <a:pt x="42125" y="238658"/>
                  </a:lnTo>
                  <a:lnTo>
                    <a:pt x="42900" y="238975"/>
                  </a:lnTo>
                  <a:lnTo>
                    <a:pt x="44729" y="238975"/>
                  </a:lnTo>
                  <a:lnTo>
                    <a:pt x="45504" y="238658"/>
                  </a:lnTo>
                  <a:lnTo>
                    <a:pt x="46799" y="237363"/>
                  </a:lnTo>
                  <a:lnTo>
                    <a:pt x="47117" y="236575"/>
                  </a:lnTo>
                  <a:lnTo>
                    <a:pt x="47117" y="234746"/>
                  </a:lnTo>
                  <a:close/>
                </a:path>
                <a:path w="126364" h="331470">
                  <a:moveTo>
                    <a:pt x="49009" y="155956"/>
                  </a:moveTo>
                  <a:lnTo>
                    <a:pt x="47510" y="150660"/>
                  </a:lnTo>
                  <a:lnTo>
                    <a:pt x="45275" y="149199"/>
                  </a:lnTo>
                  <a:lnTo>
                    <a:pt x="42875" y="149250"/>
                  </a:lnTo>
                  <a:lnTo>
                    <a:pt x="43434" y="149758"/>
                  </a:lnTo>
                  <a:lnTo>
                    <a:pt x="43853" y="150444"/>
                  </a:lnTo>
                  <a:lnTo>
                    <a:pt x="44145" y="152971"/>
                  </a:lnTo>
                  <a:lnTo>
                    <a:pt x="42976" y="154520"/>
                  </a:lnTo>
                  <a:lnTo>
                    <a:pt x="41300" y="154851"/>
                  </a:lnTo>
                  <a:lnTo>
                    <a:pt x="41008" y="156248"/>
                  </a:lnTo>
                  <a:lnTo>
                    <a:pt x="40233" y="157403"/>
                  </a:lnTo>
                  <a:lnTo>
                    <a:pt x="39103" y="158178"/>
                  </a:lnTo>
                  <a:lnTo>
                    <a:pt x="39446" y="158369"/>
                  </a:lnTo>
                  <a:lnTo>
                    <a:pt x="40017" y="158991"/>
                  </a:lnTo>
                  <a:lnTo>
                    <a:pt x="41173" y="159778"/>
                  </a:lnTo>
                  <a:lnTo>
                    <a:pt x="42583" y="160096"/>
                  </a:lnTo>
                  <a:lnTo>
                    <a:pt x="44183" y="159778"/>
                  </a:lnTo>
                  <a:lnTo>
                    <a:pt x="44475" y="159778"/>
                  </a:lnTo>
                  <a:lnTo>
                    <a:pt x="47345" y="158953"/>
                  </a:lnTo>
                  <a:lnTo>
                    <a:pt x="49009" y="155956"/>
                  </a:lnTo>
                  <a:close/>
                </a:path>
                <a:path w="126364" h="331470">
                  <a:moveTo>
                    <a:pt x="49377" y="273240"/>
                  </a:moveTo>
                  <a:lnTo>
                    <a:pt x="49009" y="271170"/>
                  </a:lnTo>
                  <a:lnTo>
                    <a:pt x="48488" y="270586"/>
                  </a:lnTo>
                  <a:lnTo>
                    <a:pt x="47396" y="270065"/>
                  </a:lnTo>
                  <a:lnTo>
                    <a:pt x="46926" y="269951"/>
                  </a:lnTo>
                  <a:lnTo>
                    <a:pt x="45135" y="270281"/>
                  </a:lnTo>
                  <a:lnTo>
                    <a:pt x="44284" y="271487"/>
                  </a:lnTo>
                  <a:lnTo>
                    <a:pt x="44729" y="274053"/>
                  </a:lnTo>
                  <a:lnTo>
                    <a:pt x="45948" y="274904"/>
                  </a:lnTo>
                  <a:lnTo>
                    <a:pt x="48514" y="274459"/>
                  </a:lnTo>
                  <a:lnTo>
                    <a:pt x="49377" y="273240"/>
                  </a:lnTo>
                  <a:close/>
                </a:path>
                <a:path w="126364" h="331470">
                  <a:moveTo>
                    <a:pt x="49796" y="223202"/>
                  </a:moveTo>
                  <a:lnTo>
                    <a:pt x="49479" y="221386"/>
                  </a:lnTo>
                  <a:lnTo>
                    <a:pt x="48247" y="220522"/>
                  </a:lnTo>
                  <a:lnTo>
                    <a:pt x="46977" y="220751"/>
                  </a:lnTo>
                  <a:lnTo>
                    <a:pt x="45516" y="221322"/>
                  </a:lnTo>
                  <a:lnTo>
                    <a:pt x="44869" y="222364"/>
                  </a:lnTo>
                  <a:lnTo>
                    <a:pt x="45288" y="224764"/>
                  </a:lnTo>
                  <a:lnTo>
                    <a:pt x="46507" y="225628"/>
                  </a:lnTo>
                  <a:lnTo>
                    <a:pt x="48539" y="225272"/>
                  </a:lnTo>
                  <a:lnTo>
                    <a:pt x="49098" y="224777"/>
                  </a:lnTo>
                  <a:lnTo>
                    <a:pt x="49669" y="223710"/>
                  </a:lnTo>
                  <a:lnTo>
                    <a:pt x="49796" y="223202"/>
                  </a:lnTo>
                  <a:close/>
                </a:path>
                <a:path w="126364" h="331470">
                  <a:moveTo>
                    <a:pt x="51650" y="192849"/>
                  </a:moveTo>
                  <a:lnTo>
                    <a:pt x="51066" y="190804"/>
                  </a:lnTo>
                  <a:lnTo>
                    <a:pt x="49237" y="189788"/>
                  </a:lnTo>
                  <a:lnTo>
                    <a:pt x="45732" y="190779"/>
                  </a:lnTo>
                  <a:lnTo>
                    <a:pt x="44704" y="192620"/>
                  </a:lnTo>
                  <a:lnTo>
                    <a:pt x="45262" y="194576"/>
                  </a:lnTo>
                  <a:lnTo>
                    <a:pt x="45466" y="194881"/>
                  </a:lnTo>
                  <a:lnTo>
                    <a:pt x="45986" y="194221"/>
                  </a:lnTo>
                  <a:lnTo>
                    <a:pt x="46761" y="193751"/>
                  </a:lnTo>
                  <a:lnTo>
                    <a:pt x="49085" y="193471"/>
                  </a:lnTo>
                  <a:lnTo>
                    <a:pt x="50368" y="194233"/>
                  </a:lnTo>
                  <a:lnTo>
                    <a:pt x="50977" y="195440"/>
                  </a:lnTo>
                  <a:lnTo>
                    <a:pt x="51422" y="194856"/>
                  </a:lnTo>
                  <a:lnTo>
                    <a:pt x="51638" y="194157"/>
                  </a:lnTo>
                  <a:lnTo>
                    <a:pt x="51650" y="192849"/>
                  </a:lnTo>
                  <a:close/>
                </a:path>
                <a:path w="126364" h="331470">
                  <a:moveTo>
                    <a:pt x="52476" y="208584"/>
                  </a:moveTo>
                  <a:lnTo>
                    <a:pt x="52260" y="207149"/>
                  </a:lnTo>
                  <a:lnTo>
                    <a:pt x="51904" y="205905"/>
                  </a:lnTo>
                  <a:lnTo>
                    <a:pt x="50609" y="205181"/>
                  </a:lnTo>
                  <a:lnTo>
                    <a:pt x="48094" y="205892"/>
                  </a:lnTo>
                  <a:lnTo>
                    <a:pt x="47371" y="207187"/>
                  </a:lnTo>
                  <a:lnTo>
                    <a:pt x="47840" y="208686"/>
                  </a:lnTo>
                  <a:lnTo>
                    <a:pt x="48298" y="209778"/>
                  </a:lnTo>
                  <a:lnTo>
                    <a:pt x="49479" y="210400"/>
                  </a:lnTo>
                  <a:lnTo>
                    <a:pt x="51803" y="209740"/>
                  </a:lnTo>
                  <a:lnTo>
                    <a:pt x="52476" y="208584"/>
                  </a:lnTo>
                  <a:close/>
                </a:path>
                <a:path w="126364" h="331470">
                  <a:moveTo>
                    <a:pt x="52819" y="256095"/>
                  </a:moveTo>
                  <a:lnTo>
                    <a:pt x="52489" y="255320"/>
                  </a:lnTo>
                  <a:lnTo>
                    <a:pt x="51206" y="254025"/>
                  </a:lnTo>
                  <a:lnTo>
                    <a:pt x="50419" y="253695"/>
                  </a:lnTo>
                  <a:lnTo>
                    <a:pt x="48602" y="253695"/>
                  </a:lnTo>
                  <a:lnTo>
                    <a:pt x="47815" y="254025"/>
                  </a:lnTo>
                  <a:lnTo>
                    <a:pt x="46532" y="255320"/>
                  </a:lnTo>
                  <a:lnTo>
                    <a:pt x="46202" y="256095"/>
                  </a:lnTo>
                  <a:lnTo>
                    <a:pt x="46202" y="257924"/>
                  </a:lnTo>
                  <a:lnTo>
                    <a:pt x="46532" y="258711"/>
                  </a:lnTo>
                  <a:lnTo>
                    <a:pt x="47815" y="260007"/>
                  </a:lnTo>
                  <a:lnTo>
                    <a:pt x="48602" y="260324"/>
                  </a:lnTo>
                  <a:lnTo>
                    <a:pt x="50419" y="260324"/>
                  </a:lnTo>
                  <a:lnTo>
                    <a:pt x="51206" y="260007"/>
                  </a:lnTo>
                  <a:lnTo>
                    <a:pt x="52489" y="258711"/>
                  </a:lnTo>
                  <a:lnTo>
                    <a:pt x="52819" y="257924"/>
                  </a:lnTo>
                  <a:lnTo>
                    <a:pt x="52819" y="256095"/>
                  </a:lnTo>
                  <a:close/>
                </a:path>
                <a:path w="126364" h="331470">
                  <a:moveTo>
                    <a:pt x="53848" y="138557"/>
                  </a:moveTo>
                  <a:lnTo>
                    <a:pt x="53035" y="135712"/>
                  </a:lnTo>
                  <a:lnTo>
                    <a:pt x="51206" y="134683"/>
                  </a:lnTo>
                  <a:lnTo>
                    <a:pt x="48539" y="135445"/>
                  </a:lnTo>
                  <a:lnTo>
                    <a:pt x="47828" y="136093"/>
                  </a:lnTo>
                  <a:lnTo>
                    <a:pt x="47510" y="136880"/>
                  </a:lnTo>
                  <a:lnTo>
                    <a:pt x="49339" y="136867"/>
                  </a:lnTo>
                  <a:lnTo>
                    <a:pt x="50825" y="138341"/>
                  </a:lnTo>
                  <a:lnTo>
                    <a:pt x="50838" y="140703"/>
                  </a:lnTo>
                  <a:lnTo>
                    <a:pt x="50520" y="141630"/>
                  </a:lnTo>
                  <a:lnTo>
                    <a:pt x="51015" y="141643"/>
                  </a:lnTo>
                  <a:lnTo>
                    <a:pt x="51917" y="141376"/>
                  </a:lnTo>
                  <a:lnTo>
                    <a:pt x="52438" y="140957"/>
                  </a:lnTo>
                  <a:lnTo>
                    <a:pt x="53517" y="139636"/>
                  </a:lnTo>
                  <a:lnTo>
                    <a:pt x="53848" y="138557"/>
                  </a:lnTo>
                  <a:close/>
                </a:path>
                <a:path w="126364" h="331470">
                  <a:moveTo>
                    <a:pt x="54165" y="177355"/>
                  </a:moveTo>
                  <a:lnTo>
                    <a:pt x="53213" y="173977"/>
                  </a:lnTo>
                  <a:lnTo>
                    <a:pt x="51435" y="171145"/>
                  </a:lnTo>
                  <a:lnTo>
                    <a:pt x="49060" y="170053"/>
                  </a:lnTo>
                  <a:lnTo>
                    <a:pt x="46355" y="170827"/>
                  </a:lnTo>
                  <a:lnTo>
                    <a:pt x="45478" y="171348"/>
                  </a:lnTo>
                  <a:lnTo>
                    <a:pt x="45110" y="171462"/>
                  </a:lnTo>
                  <a:lnTo>
                    <a:pt x="44665" y="171818"/>
                  </a:lnTo>
                  <a:lnTo>
                    <a:pt x="44411" y="172135"/>
                  </a:lnTo>
                  <a:lnTo>
                    <a:pt x="45656" y="172491"/>
                  </a:lnTo>
                  <a:lnTo>
                    <a:pt x="46621" y="173558"/>
                  </a:lnTo>
                  <a:lnTo>
                    <a:pt x="46990" y="176733"/>
                  </a:lnTo>
                  <a:lnTo>
                    <a:pt x="45707" y="178384"/>
                  </a:lnTo>
                  <a:lnTo>
                    <a:pt x="43764" y="178612"/>
                  </a:lnTo>
                  <a:lnTo>
                    <a:pt x="43535" y="178574"/>
                  </a:lnTo>
                  <a:lnTo>
                    <a:pt x="43891" y="179235"/>
                  </a:lnTo>
                  <a:lnTo>
                    <a:pt x="45466" y="181013"/>
                  </a:lnTo>
                  <a:lnTo>
                    <a:pt x="47561" y="181749"/>
                  </a:lnTo>
                  <a:lnTo>
                    <a:pt x="52501" y="180340"/>
                  </a:lnTo>
                  <a:lnTo>
                    <a:pt x="54165" y="177355"/>
                  </a:lnTo>
                  <a:close/>
                </a:path>
                <a:path w="126364" h="331470">
                  <a:moveTo>
                    <a:pt x="59067" y="241871"/>
                  </a:moveTo>
                  <a:lnTo>
                    <a:pt x="58293" y="241084"/>
                  </a:lnTo>
                  <a:lnTo>
                    <a:pt x="55143" y="241084"/>
                  </a:lnTo>
                  <a:lnTo>
                    <a:pt x="54356" y="241871"/>
                  </a:lnTo>
                  <a:lnTo>
                    <a:pt x="54356" y="245033"/>
                  </a:lnTo>
                  <a:lnTo>
                    <a:pt x="55143" y="245821"/>
                  </a:lnTo>
                  <a:lnTo>
                    <a:pt x="58293" y="245821"/>
                  </a:lnTo>
                  <a:lnTo>
                    <a:pt x="59067" y="245033"/>
                  </a:lnTo>
                  <a:lnTo>
                    <a:pt x="59067" y="241871"/>
                  </a:lnTo>
                  <a:close/>
                </a:path>
                <a:path w="126364" h="331470">
                  <a:moveTo>
                    <a:pt x="60528" y="162153"/>
                  </a:moveTo>
                  <a:lnTo>
                    <a:pt x="59855" y="159766"/>
                  </a:lnTo>
                  <a:lnTo>
                    <a:pt x="59461" y="159270"/>
                  </a:lnTo>
                  <a:lnTo>
                    <a:pt x="57962" y="158076"/>
                  </a:lnTo>
                  <a:lnTo>
                    <a:pt x="56946" y="157822"/>
                  </a:lnTo>
                  <a:lnTo>
                    <a:pt x="54178" y="158610"/>
                  </a:lnTo>
                  <a:lnTo>
                    <a:pt x="53162" y="160439"/>
                  </a:lnTo>
                  <a:lnTo>
                    <a:pt x="53924" y="163093"/>
                  </a:lnTo>
                  <a:lnTo>
                    <a:pt x="54508" y="163791"/>
                  </a:lnTo>
                  <a:lnTo>
                    <a:pt x="56007" y="164604"/>
                  </a:lnTo>
                  <a:lnTo>
                    <a:pt x="56883" y="164731"/>
                  </a:lnTo>
                  <a:lnTo>
                    <a:pt x="59499" y="163982"/>
                  </a:lnTo>
                  <a:lnTo>
                    <a:pt x="60528" y="162153"/>
                  </a:lnTo>
                  <a:close/>
                </a:path>
                <a:path w="126364" h="331470">
                  <a:moveTo>
                    <a:pt x="61696" y="149021"/>
                  </a:moveTo>
                  <a:lnTo>
                    <a:pt x="61061" y="146773"/>
                  </a:lnTo>
                  <a:lnTo>
                    <a:pt x="60198" y="146138"/>
                  </a:lnTo>
                  <a:lnTo>
                    <a:pt x="58699" y="146062"/>
                  </a:lnTo>
                  <a:lnTo>
                    <a:pt x="57188" y="146494"/>
                  </a:lnTo>
                  <a:lnTo>
                    <a:pt x="56464" y="147802"/>
                  </a:lnTo>
                  <a:lnTo>
                    <a:pt x="56819" y="149059"/>
                  </a:lnTo>
                  <a:lnTo>
                    <a:pt x="57073" y="149669"/>
                  </a:lnTo>
                  <a:lnTo>
                    <a:pt x="57861" y="150609"/>
                  </a:lnTo>
                  <a:lnTo>
                    <a:pt x="58801" y="150939"/>
                  </a:lnTo>
                  <a:lnTo>
                    <a:pt x="60972" y="150329"/>
                  </a:lnTo>
                  <a:lnTo>
                    <a:pt x="61696" y="149021"/>
                  </a:lnTo>
                  <a:close/>
                </a:path>
                <a:path w="126364" h="331470">
                  <a:moveTo>
                    <a:pt x="62776" y="82042"/>
                  </a:moveTo>
                  <a:lnTo>
                    <a:pt x="62699" y="80860"/>
                  </a:lnTo>
                  <a:lnTo>
                    <a:pt x="62230" y="80695"/>
                  </a:lnTo>
                  <a:lnTo>
                    <a:pt x="61810" y="80429"/>
                  </a:lnTo>
                  <a:lnTo>
                    <a:pt x="61531" y="80022"/>
                  </a:lnTo>
                  <a:lnTo>
                    <a:pt x="58737" y="80810"/>
                  </a:lnTo>
                  <a:lnTo>
                    <a:pt x="55816" y="79273"/>
                  </a:lnTo>
                  <a:lnTo>
                    <a:pt x="54940" y="76492"/>
                  </a:lnTo>
                  <a:lnTo>
                    <a:pt x="54203" y="76936"/>
                  </a:lnTo>
                  <a:lnTo>
                    <a:pt x="53886" y="77228"/>
                  </a:lnTo>
                  <a:lnTo>
                    <a:pt x="54711" y="78105"/>
                  </a:lnTo>
                  <a:lnTo>
                    <a:pt x="55308" y="79222"/>
                  </a:lnTo>
                  <a:lnTo>
                    <a:pt x="55499" y="82270"/>
                  </a:lnTo>
                  <a:lnTo>
                    <a:pt x="54724" y="83794"/>
                  </a:lnTo>
                  <a:lnTo>
                    <a:pt x="53517" y="84874"/>
                  </a:lnTo>
                  <a:lnTo>
                    <a:pt x="54737" y="86169"/>
                  </a:lnTo>
                  <a:lnTo>
                    <a:pt x="56502" y="86906"/>
                  </a:lnTo>
                  <a:lnTo>
                    <a:pt x="59905" y="86271"/>
                  </a:lnTo>
                  <a:lnTo>
                    <a:pt x="61150" y="85344"/>
                  </a:lnTo>
                  <a:lnTo>
                    <a:pt x="62522" y="83172"/>
                  </a:lnTo>
                  <a:lnTo>
                    <a:pt x="62776" y="82042"/>
                  </a:lnTo>
                  <a:close/>
                </a:path>
                <a:path w="126364" h="331470">
                  <a:moveTo>
                    <a:pt x="63550" y="55156"/>
                  </a:moveTo>
                  <a:lnTo>
                    <a:pt x="63271" y="53695"/>
                  </a:lnTo>
                  <a:lnTo>
                    <a:pt x="62814" y="52920"/>
                  </a:lnTo>
                  <a:lnTo>
                    <a:pt x="62242" y="52222"/>
                  </a:lnTo>
                  <a:lnTo>
                    <a:pt x="61582" y="53263"/>
                  </a:lnTo>
                  <a:lnTo>
                    <a:pt x="60629" y="54114"/>
                  </a:lnTo>
                  <a:lnTo>
                    <a:pt x="57213" y="55181"/>
                  </a:lnTo>
                  <a:lnTo>
                    <a:pt x="54952" y="54419"/>
                  </a:lnTo>
                  <a:lnTo>
                    <a:pt x="53594" y="52768"/>
                  </a:lnTo>
                  <a:lnTo>
                    <a:pt x="53111" y="53886"/>
                  </a:lnTo>
                  <a:lnTo>
                    <a:pt x="53492" y="54571"/>
                  </a:lnTo>
                  <a:lnTo>
                    <a:pt x="53771" y="55321"/>
                  </a:lnTo>
                  <a:lnTo>
                    <a:pt x="53860" y="56845"/>
                  </a:lnTo>
                  <a:lnTo>
                    <a:pt x="53555" y="58115"/>
                  </a:lnTo>
                  <a:lnTo>
                    <a:pt x="54927" y="58547"/>
                  </a:lnTo>
                  <a:lnTo>
                    <a:pt x="56083" y="59524"/>
                  </a:lnTo>
                  <a:lnTo>
                    <a:pt x="56743" y="60820"/>
                  </a:lnTo>
                  <a:lnTo>
                    <a:pt x="57492" y="61023"/>
                  </a:lnTo>
                  <a:lnTo>
                    <a:pt x="58305" y="61112"/>
                  </a:lnTo>
                  <a:lnTo>
                    <a:pt x="59855" y="60820"/>
                  </a:lnTo>
                  <a:lnTo>
                    <a:pt x="60502" y="60540"/>
                  </a:lnTo>
                  <a:lnTo>
                    <a:pt x="61074" y="60172"/>
                  </a:lnTo>
                  <a:lnTo>
                    <a:pt x="60934" y="59664"/>
                  </a:lnTo>
                  <a:lnTo>
                    <a:pt x="60807" y="58039"/>
                  </a:lnTo>
                  <a:lnTo>
                    <a:pt x="61899" y="56654"/>
                  </a:lnTo>
                  <a:lnTo>
                    <a:pt x="63423" y="56261"/>
                  </a:lnTo>
                  <a:lnTo>
                    <a:pt x="63550" y="55156"/>
                  </a:lnTo>
                  <a:close/>
                </a:path>
                <a:path w="126364" h="331470">
                  <a:moveTo>
                    <a:pt x="66001" y="195910"/>
                  </a:moveTo>
                  <a:lnTo>
                    <a:pt x="65214" y="195122"/>
                  </a:lnTo>
                  <a:lnTo>
                    <a:pt x="62077" y="195122"/>
                  </a:lnTo>
                  <a:lnTo>
                    <a:pt x="61290" y="195910"/>
                  </a:lnTo>
                  <a:lnTo>
                    <a:pt x="61290" y="199059"/>
                  </a:lnTo>
                  <a:lnTo>
                    <a:pt x="62077" y="199847"/>
                  </a:lnTo>
                  <a:lnTo>
                    <a:pt x="65214" y="199847"/>
                  </a:lnTo>
                  <a:lnTo>
                    <a:pt x="66001" y="199059"/>
                  </a:lnTo>
                  <a:lnTo>
                    <a:pt x="66001" y="195910"/>
                  </a:lnTo>
                  <a:close/>
                </a:path>
                <a:path w="126364" h="331470">
                  <a:moveTo>
                    <a:pt x="67500" y="106032"/>
                  </a:moveTo>
                  <a:lnTo>
                    <a:pt x="67119" y="103974"/>
                  </a:lnTo>
                  <a:lnTo>
                    <a:pt x="66967" y="103771"/>
                  </a:lnTo>
                  <a:lnTo>
                    <a:pt x="66878" y="103530"/>
                  </a:lnTo>
                  <a:lnTo>
                    <a:pt x="65011" y="103365"/>
                  </a:lnTo>
                  <a:lnTo>
                    <a:pt x="65011" y="104178"/>
                  </a:lnTo>
                  <a:lnTo>
                    <a:pt x="64998" y="106807"/>
                  </a:lnTo>
                  <a:lnTo>
                    <a:pt x="63982" y="107848"/>
                  </a:lnTo>
                  <a:lnTo>
                    <a:pt x="61379" y="107861"/>
                  </a:lnTo>
                  <a:lnTo>
                    <a:pt x="60325" y="106807"/>
                  </a:lnTo>
                  <a:lnTo>
                    <a:pt x="60337" y="104178"/>
                  </a:lnTo>
                  <a:lnTo>
                    <a:pt x="61353" y="103136"/>
                  </a:lnTo>
                  <a:lnTo>
                    <a:pt x="63957" y="103136"/>
                  </a:lnTo>
                  <a:lnTo>
                    <a:pt x="65011" y="104178"/>
                  </a:lnTo>
                  <a:lnTo>
                    <a:pt x="65011" y="103365"/>
                  </a:lnTo>
                  <a:lnTo>
                    <a:pt x="64833" y="103339"/>
                  </a:lnTo>
                  <a:lnTo>
                    <a:pt x="64566" y="103136"/>
                  </a:lnTo>
                  <a:lnTo>
                    <a:pt x="63017" y="101968"/>
                  </a:lnTo>
                  <a:lnTo>
                    <a:pt x="62306" y="99923"/>
                  </a:lnTo>
                  <a:lnTo>
                    <a:pt x="61823" y="99885"/>
                  </a:lnTo>
                  <a:lnTo>
                    <a:pt x="61353" y="99809"/>
                  </a:lnTo>
                  <a:lnTo>
                    <a:pt x="57924" y="100444"/>
                  </a:lnTo>
                  <a:lnTo>
                    <a:pt x="56095" y="103136"/>
                  </a:lnTo>
                  <a:lnTo>
                    <a:pt x="56159" y="104203"/>
                  </a:lnTo>
                  <a:lnTo>
                    <a:pt x="57086" y="109169"/>
                  </a:lnTo>
                  <a:lnTo>
                    <a:pt x="59905" y="111099"/>
                  </a:lnTo>
                  <a:lnTo>
                    <a:pt x="63982" y="110350"/>
                  </a:lnTo>
                  <a:lnTo>
                    <a:pt x="64897" y="109728"/>
                  </a:lnTo>
                  <a:lnTo>
                    <a:pt x="66713" y="107861"/>
                  </a:lnTo>
                  <a:lnTo>
                    <a:pt x="66840" y="107734"/>
                  </a:lnTo>
                  <a:lnTo>
                    <a:pt x="67500" y="106032"/>
                  </a:lnTo>
                  <a:close/>
                </a:path>
                <a:path w="126364" h="331470">
                  <a:moveTo>
                    <a:pt x="68211" y="60464"/>
                  </a:moveTo>
                  <a:lnTo>
                    <a:pt x="67449" y="60680"/>
                  </a:lnTo>
                  <a:lnTo>
                    <a:pt x="67119" y="60896"/>
                  </a:lnTo>
                  <a:lnTo>
                    <a:pt x="66852" y="61404"/>
                  </a:lnTo>
                  <a:lnTo>
                    <a:pt x="66484" y="61836"/>
                  </a:lnTo>
                  <a:lnTo>
                    <a:pt x="66001" y="62153"/>
                  </a:lnTo>
                  <a:lnTo>
                    <a:pt x="65709" y="62699"/>
                  </a:lnTo>
                  <a:lnTo>
                    <a:pt x="65519" y="63296"/>
                  </a:lnTo>
                  <a:lnTo>
                    <a:pt x="65646" y="64592"/>
                  </a:lnTo>
                  <a:lnTo>
                    <a:pt x="65925" y="65125"/>
                  </a:lnTo>
                  <a:lnTo>
                    <a:pt x="66281" y="65608"/>
                  </a:lnTo>
                  <a:lnTo>
                    <a:pt x="66116" y="64985"/>
                  </a:lnTo>
                  <a:lnTo>
                    <a:pt x="65989" y="63144"/>
                  </a:lnTo>
                  <a:lnTo>
                    <a:pt x="66878" y="61531"/>
                  </a:lnTo>
                  <a:lnTo>
                    <a:pt x="68211" y="60464"/>
                  </a:lnTo>
                  <a:close/>
                </a:path>
                <a:path w="126364" h="331470">
                  <a:moveTo>
                    <a:pt x="68402" y="182791"/>
                  </a:moveTo>
                  <a:lnTo>
                    <a:pt x="67411" y="179273"/>
                  </a:lnTo>
                  <a:lnTo>
                    <a:pt x="65582" y="178244"/>
                  </a:lnTo>
                  <a:lnTo>
                    <a:pt x="62242" y="179197"/>
                  </a:lnTo>
                  <a:lnTo>
                    <a:pt x="61315" y="180746"/>
                  </a:lnTo>
                  <a:lnTo>
                    <a:pt x="61556" y="182841"/>
                  </a:lnTo>
                  <a:lnTo>
                    <a:pt x="61950" y="184251"/>
                  </a:lnTo>
                  <a:lnTo>
                    <a:pt x="63207" y="185153"/>
                  </a:lnTo>
                  <a:lnTo>
                    <a:pt x="65278" y="185229"/>
                  </a:lnTo>
                  <a:lnTo>
                    <a:pt x="67386" y="184619"/>
                  </a:lnTo>
                  <a:lnTo>
                    <a:pt x="68402" y="182791"/>
                  </a:lnTo>
                  <a:close/>
                </a:path>
                <a:path w="126364" h="331470">
                  <a:moveTo>
                    <a:pt x="68414" y="122478"/>
                  </a:moveTo>
                  <a:lnTo>
                    <a:pt x="67741" y="118884"/>
                  </a:lnTo>
                  <a:lnTo>
                    <a:pt x="66027" y="117703"/>
                  </a:lnTo>
                  <a:lnTo>
                    <a:pt x="62776" y="118313"/>
                  </a:lnTo>
                  <a:lnTo>
                    <a:pt x="61772" y="119494"/>
                  </a:lnTo>
                  <a:lnTo>
                    <a:pt x="61595" y="120891"/>
                  </a:lnTo>
                  <a:lnTo>
                    <a:pt x="62077" y="121450"/>
                  </a:lnTo>
                  <a:lnTo>
                    <a:pt x="62344" y="122301"/>
                  </a:lnTo>
                  <a:lnTo>
                    <a:pt x="62293" y="122770"/>
                  </a:lnTo>
                  <a:lnTo>
                    <a:pt x="62153" y="123202"/>
                  </a:lnTo>
                  <a:lnTo>
                    <a:pt x="62890" y="124218"/>
                  </a:lnTo>
                  <a:lnTo>
                    <a:pt x="64135" y="124790"/>
                  </a:lnTo>
                  <a:lnTo>
                    <a:pt x="67233" y="124206"/>
                  </a:lnTo>
                  <a:lnTo>
                    <a:pt x="68414" y="122478"/>
                  </a:lnTo>
                  <a:close/>
                </a:path>
                <a:path w="126364" h="331470">
                  <a:moveTo>
                    <a:pt x="72821" y="48895"/>
                  </a:moveTo>
                  <a:lnTo>
                    <a:pt x="72593" y="48488"/>
                  </a:lnTo>
                  <a:lnTo>
                    <a:pt x="72313" y="48145"/>
                  </a:lnTo>
                  <a:lnTo>
                    <a:pt x="71945" y="47866"/>
                  </a:lnTo>
                  <a:lnTo>
                    <a:pt x="71729" y="47904"/>
                  </a:lnTo>
                  <a:lnTo>
                    <a:pt x="71539" y="48031"/>
                  </a:lnTo>
                  <a:lnTo>
                    <a:pt x="70942" y="48069"/>
                  </a:lnTo>
                  <a:lnTo>
                    <a:pt x="70599" y="47942"/>
                  </a:lnTo>
                  <a:lnTo>
                    <a:pt x="70243" y="47891"/>
                  </a:lnTo>
                  <a:lnTo>
                    <a:pt x="70358" y="48044"/>
                  </a:lnTo>
                  <a:lnTo>
                    <a:pt x="70497" y="48387"/>
                  </a:lnTo>
                  <a:lnTo>
                    <a:pt x="71323" y="48387"/>
                  </a:lnTo>
                  <a:lnTo>
                    <a:pt x="72097" y="48539"/>
                  </a:lnTo>
                  <a:lnTo>
                    <a:pt x="72821" y="48895"/>
                  </a:lnTo>
                  <a:close/>
                </a:path>
                <a:path w="126364" h="331470">
                  <a:moveTo>
                    <a:pt x="72834" y="166128"/>
                  </a:moveTo>
                  <a:lnTo>
                    <a:pt x="72059" y="165341"/>
                  </a:lnTo>
                  <a:lnTo>
                    <a:pt x="68910" y="165341"/>
                  </a:lnTo>
                  <a:lnTo>
                    <a:pt x="68122" y="166128"/>
                  </a:lnTo>
                  <a:lnTo>
                    <a:pt x="68122" y="169278"/>
                  </a:lnTo>
                  <a:lnTo>
                    <a:pt x="68910" y="170065"/>
                  </a:lnTo>
                  <a:lnTo>
                    <a:pt x="72059" y="170065"/>
                  </a:lnTo>
                  <a:lnTo>
                    <a:pt x="72834" y="169278"/>
                  </a:lnTo>
                  <a:lnTo>
                    <a:pt x="72834" y="166128"/>
                  </a:lnTo>
                  <a:close/>
                </a:path>
                <a:path w="126364" h="331470">
                  <a:moveTo>
                    <a:pt x="76936" y="61188"/>
                  </a:moveTo>
                  <a:lnTo>
                    <a:pt x="76187" y="60820"/>
                  </a:lnTo>
                  <a:lnTo>
                    <a:pt x="75361" y="60147"/>
                  </a:lnTo>
                  <a:lnTo>
                    <a:pt x="74904" y="60452"/>
                  </a:lnTo>
                  <a:lnTo>
                    <a:pt x="75298" y="60782"/>
                  </a:lnTo>
                  <a:lnTo>
                    <a:pt x="75882" y="61607"/>
                  </a:lnTo>
                  <a:lnTo>
                    <a:pt x="76263" y="61366"/>
                  </a:lnTo>
                  <a:lnTo>
                    <a:pt x="76936" y="61188"/>
                  </a:lnTo>
                  <a:close/>
                </a:path>
                <a:path w="126364" h="331470">
                  <a:moveTo>
                    <a:pt x="77952" y="61366"/>
                  </a:moveTo>
                  <a:lnTo>
                    <a:pt x="77762" y="61252"/>
                  </a:lnTo>
                  <a:lnTo>
                    <a:pt x="77127" y="61137"/>
                  </a:lnTo>
                  <a:lnTo>
                    <a:pt x="76936" y="61188"/>
                  </a:lnTo>
                  <a:lnTo>
                    <a:pt x="77152" y="61302"/>
                  </a:lnTo>
                  <a:lnTo>
                    <a:pt x="77952" y="61366"/>
                  </a:lnTo>
                  <a:close/>
                </a:path>
                <a:path w="126364" h="331470">
                  <a:moveTo>
                    <a:pt x="78282" y="61556"/>
                  </a:moveTo>
                  <a:lnTo>
                    <a:pt x="78232" y="61391"/>
                  </a:lnTo>
                  <a:lnTo>
                    <a:pt x="77952" y="61366"/>
                  </a:lnTo>
                  <a:lnTo>
                    <a:pt x="78282" y="61556"/>
                  </a:lnTo>
                  <a:close/>
                </a:path>
                <a:path w="126364" h="331470">
                  <a:moveTo>
                    <a:pt x="79552" y="35090"/>
                  </a:moveTo>
                  <a:lnTo>
                    <a:pt x="79273" y="34544"/>
                  </a:lnTo>
                  <a:lnTo>
                    <a:pt x="78130" y="34886"/>
                  </a:lnTo>
                  <a:lnTo>
                    <a:pt x="77406" y="36004"/>
                  </a:lnTo>
                  <a:lnTo>
                    <a:pt x="77711" y="37706"/>
                  </a:lnTo>
                  <a:lnTo>
                    <a:pt x="77990" y="38100"/>
                  </a:lnTo>
                  <a:lnTo>
                    <a:pt x="78320" y="38430"/>
                  </a:lnTo>
                  <a:lnTo>
                    <a:pt x="78346" y="37185"/>
                  </a:lnTo>
                  <a:lnTo>
                    <a:pt x="78778" y="36042"/>
                  </a:lnTo>
                  <a:lnTo>
                    <a:pt x="79552" y="35090"/>
                  </a:lnTo>
                  <a:close/>
                </a:path>
                <a:path w="126364" h="331470">
                  <a:moveTo>
                    <a:pt x="82511" y="117995"/>
                  </a:moveTo>
                  <a:lnTo>
                    <a:pt x="82270" y="116713"/>
                  </a:lnTo>
                  <a:lnTo>
                    <a:pt x="81038" y="115862"/>
                  </a:lnTo>
                  <a:lnTo>
                    <a:pt x="78486" y="116344"/>
                  </a:lnTo>
                  <a:lnTo>
                    <a:pt x="77635" y="117576"/>
                  </a:lnTo>
                  <a:lnTo>
                    <a:pt x="78092" y="120027"/>
                  </a:lnTo>
                  <a:lnTo>
                    <a:pt x="79146" y="120789"/>
                  </a:lnTo>
                  <a:lnTo>
                    <a:pt x="80302" y="120738"/>
                  </a:lnTo>
                  <a:lnTo>
                    <a:pt x="80238" y="119468"/>
                  </a:lnTo>
                  <a:lnTo>
                    <a:pt x="81178" y="118376"/>
                  </a:lnTo>
                  <a:lnTo>
                    <a:pt x="82461" y="118275"/>
                  </a:lnTo>
                  <a:lnTo>
                    <a:pt x="82511" y="117995"/>
                  </a:lnTo>
                  <a:close/>
                </a:path>
                <a:path w="126364" h="331470">
                  <a:moveTo>
                    <a:pt x="83210" y="103085"/>
                  </a:moveTo>
                  <a:lnTo>
                    <a:pt x="82880" y="102311"/>
                  </a:lnTo>
                  <a:lnTo>
                    <a:pt x="81597" y="101015"/>
                  </a:lnTo>
                  <a:lnTo>
                    <a:pt x="80822" y="100698"/>
                  </a:lnTo>
                  <a:lnTo>
                    <a:pt x="78994" y="100698"/>
                  </a:lnTo>
                  <a:lnTo>
                    <a:pt x="78219" y="101015"/>
                  </a:lnTo>
                  <a:lnTo>
                    <a:pt x="76923" y="102311"/>
                  </a:lnTo>
                  <a:lnTo>
                    <a:pt x="76606" y="103085"/>
                  </a:lnTo>
                  <a:lnTo>
                    <a:pt x="76606" y="104914"/>
                  </a:lnTo>
                  <a:lnTo>
                    <a:pt x="76923" y="105689"/>
                  </a:lnTo>
                  <a:lnTo>
                    <a:pt x="78219" y="106984"/>
                  </a:lnTo>
                  <a:lnTo>
                    <a:pt x="78994" y="107315"/>
                  </a:lnTo>
                  <a:lnTo>
                    <a:pt x="80822" y="107315"/>
                  </a:lnTo>
                  <a:lnTo>
                    <a:pt x="81597" y="106984"/>
                  </a:lnTo>
                  <a:lnTo>
                    <a:pt x="82880" y="105689"/>
                  </a:lnTo>
                  <a:lnTo>
                    <a:pt x="83210" y="104914"/>
                  </a:lnTo>
                  <a:lnTo>
                    <a:pt x="83210" y="103085"/>
                  </a:lnTo>
                  <a:close/>
                </a:path>
                <a:path w="126364" h="331470">
                  <a:moveTo>
                    <a:pt x="83908" y="66382"/>
                  </a:moveTo>
                  <a:lnTo>
                    <a:pt x="83362" y="63398"/>
                  </a:lnTo>
                  <a:lnTo>
                    <a:pt x="83032" y="62776"/>
                  </a:lnTo>
                  <a:lnTo>
                    <a:pt x="82067" y="63322"/>
                  </a:lnTo>
                  <a:lnTo>
                    <a:pt x="80619" y="63423"/>
                  </a:lnTo>
                  <a:lnTo>
                    <a:pt x="79832" y="63144"/>
                  </a:lnTo>
                  <a:lnTo>
                    <a:pt x="79197" y="62636"/>
                  </a:lnTo>
                  <a:lnTo>
                    <a:pt x="79362" y="62992"/>
                  </a:lnTo>
                  <a:lnTo>
                    <a:pt x="79692" y="64249"/>
                  </a:lnTo>
                  <a:lnTo>
                    <a:pt x="78943" y="65544"/>
                  </a:lnTo>
                  <a:lnTo>
                    <a:pt x="77355" y="65963"/>
                  </a:lnTo>
                  <a:lnTo>
                    <a:pt x="76682" y="65900"/>
                  </a:lnTo>
                  <a:lnTo>
                    <a:pt x="76390" y="67119"/>
                  </a:lnTo>
                  <a:lnTo>
                    <a:pt x="75692" y="68135"/>
                  </a:lnTo>
                  <a:lnTo>
                    <a:pt x="74714" y="68872"/>
                  </a:lnTo>
                  <a:lnTo>
                    <a:pt x="75272" y="69342"/>
                  </a:lnTo>
                  <a:lnTo>
                    <a:pt x="75907" y="69684"/>
                  </a:lnTo>
                  <a:lnTo>
                    <a:pt x="76606" y="69888"/>
                  </a:lnTo>
                  <a:lnTo>
                    <a:pt x="77292" y="69494"/>
                  </a:lnTo>
                  <a:lnTo>
                    <a:pt x="78498" y="69189"/>
                  </a:lnTo>
                  <a:lnTo>
                    <a:pt x="79311" y="69354"/>
                  </a:lnTo>
                  <a:lnTo>
                    <a:pt x="79997" y="69710"/>
                  </a:lnTo>
                  <a:lnTo>
                    <a:pt x="82384" y="68808"/>
                  </a:lnTo>
                  <a:lnTo>
                    <a:pt x="83908" y="66382"/>
                  </a:lnTo>
                  <a:close/>
                </a:path>
                <a:path w="126364" h="331470">
                  <a:moveTo>
                    <a:pt x="85877" y="89281"/>
                  </a:moveTo>
                  <a:lnTo>
                    <a:pt x="85382" y="89319"/>
                  </a:lnTo>
                  <a:lnTo>
                    <a:pt x="84886" y="89242"/>
                  </a:lnTo>
                  <a:lnTo>
                    <a:pt x="84467" y="89001"/>
                  </a:lnTo>
                  <a:lnTo>
                    <a:pt x="84455" y="90208"/>
                  </a:lnTo>
                  <a:lnTo>
                    <a:pt x="83540" y="91224"/>
                  </a:lnTo>
                  <a:lnTo>
                    <a:pt x="81000" y="91389"/>
                  </a:lnTo>
                  <a:lnTo>
                    <a:pt x="79883" y="90411"/>
                  </a:lnTo>
                  <a:lnTo>
                    <a:pt x="79717" y="87960"/>
                  </a:lnTo>
                  <a:lnTo>
                    <a:pt x="80505" y="86982"/>
                  </a:lnTo>
                  <a:lnTo>
                    <a:pt x="81584" y="86702"/>
                  </a:lnTo>
                  <a:lnTo>
                    <a:pt x="80606" y="86194"/>
                  </a:lnTo>
                  <a:lnTo>
                    <a:pt x="79883" y="85255"/>
                  </a:lnTo>
                  <a:lnTo>
                    <a:pt x="79692" y="82956"/>
                  </a:lnTo>
                  <a:lnTo>
                    <a:pt x="80213" y="81978"/>
                  </a:lnTo>
                  <a:lnTo>
                    <a:pt x="81013" y="81318"/>
                  </a:lnTo>
                  <a:lnTo>
                    <a:pt x="80886" y="81216"/>
                  </a:lnTo>
                  <a:lnTo>
                    <a:pt x="80289" y="81203"/>
                  </a:lnTo>
                  <a:lnTo>
                    <a:pt x="77812" y="81673"/>
                  </a:lnTo>
                  <a:lnTo>
                    <a:pt x="76136" y="83794"/>
                  </a:lnTo>
                  <a:lnTo>
                    <a:pt x="75895" y="87083"/>
                  </a:lnTo>
                  <a:lnTo>
                    <a:pt x="76263" y="89115"/>
                  </a:lnTo>
                  <a:lnTo>
                    <a:pt x="77254" y="90373"/>
                  </a:lnTo>
                  <a:lnTo>
                    <a:pt x="79641" y="91795"/>
                  </a:lnTo>
                  <a:lnTo>
                    <a:pt x="80937" y="92113"/>
                  </a:lnTo>
                  <a:lnTo>
                    <a:pt x="83858" y="91567"/>
                  </a:lnTo>
                  <a:lnTo>
                    <a:pt x="85115" y="90563"/>
                  </a:lnTo>
                  <a:lnTo>
                    <a:pt x="85877" y="89281"/>
                  </a:lnTo>
                  <a:close/>
                </a:path>
                <a:path w="126364" h="331470">
                  <a:moveTo>
                    <a:pt x="86271" y="84721"/>
                  </a:moveTo>
                  <a:close/>
                </a:path>
                <a:path w="126364" h="331470">
                  <a:moveTo>
                    <a:pt x="90424" y="49999"/>
                  </a:moveTo>
                  <a:lnTo>
                    <a:pt x="89890" y="47091"/>
                  </a:lnTo>
                  <a:lnTo>
                    <a:pt x="88430" y="46024"/>
                  </a:lnTo>
                  <a:lnTo>
                    <a:pt x="86334" y="46062"/>
                  </a:lnTo>
                  <a:lnTo>
                    <a:pt x="85763" y="46177"/>
                  </a:lnTo>
                  <a:lnTo>
                    <a:pt x="84213" y="47345"/>
                  </a:lnTo>
                  <a:lnTo>
                    <a:pt x="83807" y="48107"/>
                  </a:lnTo>
                  <a:lnTo>
                    <a:pt x="83705" y="48958"/>
                  </a:lnTo>
                  <a:lnTo>
                    <a:pt x="84924" y="49199"/>
                  </a:lnTo>
                  <a:lnTo>
                    <a:pt x="85864" y="50076"/>
                  </a:lnTo>
                  <a:lnTo>
                    <a:pt x="86207" y="51269"/>
                  </a:lnTo>
                  <a:lnTo>
                    <a:pt x="87185" y="51257"/>
                  </a:lnTo>
                  <a:lnTo>
                    <a:pt x="88074" y="51523"/>
                  </a:lnTo>
                  <a:lnTo>
                    <a:pt x="88874" y="51968"/>
                  </a:lnTo>
                  <a:lnTo>
                    <a:pt x="89865" y="51231"/>
                  </a:lnTo>
                  <a:lnTo>
                    <a:pt x="90424" y="49999"/>
                  </a:lnTo>
                  <a:close/>
                </a:path>
                <a:path w="126364" h="331470">
                  <a:moveTo>
                    <a:pt x="94869" y="73952"/>
                  </a:moveTo>
                  <a:lnTo>
                    <a:pt x="94208" y="70345"/>
                  </a:lnTo>
                  <a:lnTo>
                    <a:pt x="92481" y="69164"/>
                  </a:lnTo>
                  <a:lnTo>
                    <a:pt x="90233" y="69583"/>
                  </a:lnTo>
                  <a:lnTo>
                    <a:pt x="89471" y="69989"/>
                  </a:lnTo>
                  <a:lnTo>
                    <a:pt x="89649" y="70218"/>
                  </a:lnTo>
                  <a:lnTo>
                    <a:pt x="90424" y="70764"/>
                  </a:lnTo>
                  <a:lnTo>
                    <a:pt x="90982" y="71589"/>
                  </a:lnTo>
                  <a:lnTo>
                    <a:pt x="91186" y="73837"/>
                  </a:lnTo>
                  <a:lnTo>
                    <a:pt x="90589" y="74917"/>
                  </a:lnTo>
                  <a:lnTo>
                    <a:pt x="89636" y="75577"/>
                  </a:lnTo>
                  <a:lnTo>
                    <a:pt x="90297" y="75971"/>
                  </a:lnTo>
                  <a:lnTo>
                    <a:pt x="91084" y="76161"/>
                  </a:lnTo>
                  <a:lnTo>
                    <a:pt x="93687" y="75679"/>
                  </a:lnTo>
                  <a:lnTo>
                    <a:pt x="94869" y="73952"/>
                  </a:lnTo>
                  <a:close/>
                </a:path>
                <a:path w="126364" h="331470">
                  <a:moveTo>
                    <a:pt x="97091" y="107835"/>
                  </a:moveTo>
                  <a:lnTo>
                    <a:pt x="96304" y="107048"/>
                  </a:lnTo>
                  <a:lnTo>
                    <a:pt x="93167" y="107048"/>
                  </a:lnTo>
                  <a:lnTo>
                    <a:pt x="92392" y="107835"/>
                  </a:lnTo>
                  <a:lnTo>
                    <a:pt x="92392" y="110972"/>
                  </a:lnTo>
                  <a:lnTo>
                    <a:pt x="93167" y="111760"/>
                  </a:lnTo>
                  <a:lnTo>
                    <a:pt x="96304" y="111760"/>
                  </a:lnTo>
                  <a:lnTo>
                    <a:pt x="97091" y="110972"/>
                  </a:lnTo>
                  <a:lnTo>
                    <a:pt x="97091" y="107835"/>
                  </a:lnTo>
                  <a:close/>
                </a:path>
                <a:path w="126364" h="331470">
                  <a:moveTo>
                    <a:pt x="100533" y="93738"/>
                  </a:moveTo>
                  <a:lnTo>
                    <a:pt x="100291" y="92392"/>
                  </a:lnTo>
                  <a:lnTo>
                    <a:pt x="99606" y="91605"/>
                  </a:lnTo>
                  <a:lnTo>
                    <a:pt x="98107" y="90817"/>
                  </a:lnTo>
                  <a:lnTo>
                    <a:pt x="97396" y="90639"/>
                  </a:lnTo>
                  <a:lnTo>
                    <a:pt x="96469" y="90855"/>
                  </a:lnTo>
                  <a:lnTo>
                    <a:pt x="97053" y="91236"/>
                  </a:lnTo>
                  <a:lnTo>
                    <a:pt x="97485" y="91846"/>
                  </a:lnTo>
                  <a:lnTo>
                    <a:pt x="97637" y="93916"/>
                  </a:lnTo>
                  <a:lnTo>
                    <a:pt x="96659" y="95046"/>
                  </a:lnTo>
                  <a:lnTo>
                    <a:pt x="94881" y="95186"/>
                  </a:lnTo>
                  <a:lnTo>
                    <a:pt x="94056" y="94805"/>
                  </a:lnTo>
                  <a:lnTo>
                    <a:pt x="94475" y="96507"/>
                  </a:lnTo>
                  <a:lnTo>
                    <a:pt x="96113" y="97624"/>
                  </a:lnTo>
                  <a:lnTo>
                    <a:pt x="98132" y="97243"/>
                  </a:lnTo>
                  <a:lnTo>
                    <a:pt x="98653" y="96977"/>
                  </a:lnTo>
                  <a:lnTo>
                    <a:pt x="98920" y="96596"/>
                  </a:lnTo>
                  <a:lnTo>
                    <a:pt x="99288" y="96291"/>
                  </a:lnTo>
                  <a:lnTo>
                    <a:pt x="99745" y="96126"/>
                  </a:lnTo>
                  <a:lnTo>
                    <a:pt x="100177" y="95605"/>
                  </a:lnTo>
                  <a:lnTo>
                    <a:pt x="100406" y="94996"/>
                  </a:lnTo>
                  <a:lnTo>
                    <a:pt x="100533" y="93738"/>
                  </a:lnTo>
                  <a:close/>
                </a:path>
                <a:path w="126364" h="331470">
                  <a:moveTo>
                    <a:pt x="106832" y="81241"/>
                  </a:moveTo>
                  <a:lnTo>
                    <a:pt x="106540" y="79679"/>
                  </a:lnTo>
                  <a:lnTo>
                    <a:pt x="105803" y="78359"/>
                  </a:lnTo>
                  <a:lnTo>
                    <a:pt x="104851" y="77876"/>
                  </a:lnTo>
                  <a:lnTo>
                    <a:pt x="103263" y="78181"/>
                  </a:lnTo>
                  <a:lnTo>
                    <a:pt x="102781" y="78511"/>
                  </a:lnTo>
                  <a:lnTo>
                    <a:pt x="102158" y="79400"/>
                  </a:lnTo>
                  <a:lnTo>
                    <a:pt x="102082" y="79654"/>
                  </a:lnTo>
                  <a:lnTo>
                    <a:pt x="103098" y="79946"/>
                  </a:lnTo>
                  <a:lnTo>
                    <a:pt x="103974" y="80683"/>
                  </a:lnTo>
                  <a:lnTo>
                    <a:pt x="104406" y="82092"/>
                  </a:lnTo>
                  <a:lnTo>
                    <a:pt x="104406" y="82702"/>
                  </a:lnTo>
                  <a:lnTo>
                    <a:pt x="104711" y="82702"/>
                  </a:lnTo>
                  <a:lnTo>
                    <a:pt x="105981" y="82473"/>
                  </a:lnTo>
                  <a:lnTo>
                    <a:pt x="106832" y="81241"/>
                  </a:lnTo>
                  <a:close/>
                </a:path>
                <a:path w="126364" h="331470">
                  <a:moveTo>
                    <a:pt x="107873" y="58648"/>
                  </a:moveTo>
                  <a:lnTo>
                    <a:pt x="107670" y="56388"/>
                  </a:lnTo>
                  <a:lnTo>
                    <a:pt x="106756" y="54457"/>
                  </a:lnTo>
                  <a:lnTo>
                    <a:pt x="105511" y="53695"/>
                  </a:lnTo>
                  <a:lnTo>
                    <a:pt x="102412" y="53975"/>
                  </a:lnTo>
                  <a:lnTo>
                    <a:pt x="101180" y="55410"/>
                  </a:lnTo>
                  <a:lnTo>
                    <a:pt x="101130" y="57416"/>
                  </a:lnTo>
                  <a:lnTo>
                    <a:pt x="101295" y="59232"/>
                  </a:lnTo>
                  <a:lnTo>
                    <a:pt x="102895" y="60579"/>
                  </a:lnTo>
                  <a:lnTo>
                    <a:pt x="106527" y="60248"/>
                  </a:lnTo>
                  <a:lnTo>
                    <a:pt x="107873" y="58648"/>
                  </a:lnTo>
                  <a:close/>
                </a:path>
                <a:path w="126364" h="331470">
                  <a:moveTo>
                    <a:pt x="118910" y="1092"/>
                  </a:moveTo>
                  <a:lnTo>
                    <a:pt x="118122" y="393"/>
                  </a:lnTo>
                  <a:lnTo>
                    <a:pt x="117195" y="76"/>
                  </a:lnTo>
                  <a:lnTo>
                    <a:pt x="116738" y="0"/>
                  </a:lnTo>
                  <a:lnTo>
                    <a:pt x="114439" y="203"/>
                  </a:lnTo>
                  <a:lnTo>
                    <a:pt x="113093" y="1816"/>
                  </a:lnTo>
                  <a:lnTo>
                    <a:pt x="113258" y="3632"/>
                  </a:lnTo>
                  <a:lnTo>
                    <a:pt x="113626" y="4838"/>
                  </a:lnTo>
                  <a:lnTo>
                    <a:pt x="113766" y="5054"/>
                  </a:lnTo>
                  <a:lnTo>
                    <a:pt x="114096" y="3962"/>
                  </a:lnTo>
                  <a:lnTo>
                    <a:pt x="114922" y="3048"/>
                  </a:lnTo>
                  <a:lnTo>
                    <a:pt x="116395" y="2705"/>
                  </a:lnTo>
                  <a:lnTo>
                    <a:pt x="116928" y="2743"/>
                  </a:lnTo>
                  <a:lnTo>
                    <a:pt x="117424" y="2032"/>
                  </a:lnTo>
                  <a:lnTo>
                    <a:pt x="118110" y="1485"/>
                  </a:lnTo>
                  <a:lnTo>
                    <a:pt x="118910" y="1092"/>
                  </a:lnTo>
                  <a:close/>
                </a:path>
                <a:path w="126364" h="331470">
                  <a:moveTo>
                    <a:pt x="121196" y="25031"/>
                  </a:moveTo>
                  <a:lnTo>
                    <a:pt x="120523" y="24206"/>
                  </a:lnTo>
                  <a:lnTo>
                    <a:pt x="119519" y="23672"/>
                  </a:lnTo>
                  <a:lnTo>
                    <a:pt x="116560" y="23939"/>
                  </a:lnTo>
                  <a:lnTo>
                    <a:pt x="115227" y="25552"/>
                  </a:lnTo>
                  <a:lnTo>
                    <a:pt x="115544" y="29197"/>
                  </a:lnTo>
                  <a:lnTo>
                    <a:pt x="117157" y="30543"/>
                  </a:lnTo>
                  <a:lnTo>
                    <a:pt x="119113" y="30365"/>
                  </a:lnTo>
                  <a:lnTo>
                    <a:pt x="119354" y="30264"/>
                  </a:lnTo>
                  <a:lnTo>
                    <a:pt x="119100" y="29451"/>
                  </a:lnTo>
                  <a:lnTo>
                    <a:pt x="119227" y="28473"/>
                  </a:lnTo>
                  <a:lnTo>
                    <a:pt x="118605" y="28752"/>
                  </a:lnTo>
                  <a:lnTo>
                    <a:pt x="116941" y="28854"/>
                  </a:lnTo>
                  <a:lnTo>
                    <a:pt x="115824" y="27876"/>
                  </a:lnTo>
                  <a:lnTo>
                    <a:pt x="115671" y="25273"/>
                  </a:lnTo>
                  <a:lnTo>
                    <a:pt x="116649" y="24142"/>
                  </a:lnTo>
                  <a:lnTo>
                    <a:pt x="119253" y="23990"/>
                  </a:lnTo>
                  <a:lnTo>
                    <a:pt x="120370" y="24968"/>
                  </a:lnTo>
                  <a:lnTo>
                    <a:pt x="120459" y="26377"/>
                  </a:lnTo>
                  <a:lnTo>
                    <a:pt x="120396" y="26568"/>
                  </a:lnTo>
                  <a:lnTo>
                    <a:pt x="120726" y="26377"/>
                  </a:lnTo>
                  <a:lnTo>
                    <a:pt x="120815" y="25908"/>
                  </a:lnTo>
                  <a:lnTo>
                    <a:pt x="121196" y="25031"/>
                  </a:lnTo>
                  <a:close/>
                </a:path>
                <a:path w="126364" h="331470">
                  <a:moveTo>
                    <a:pt x="126060" y="50342"/>
                  </a:moveTo>
                  <a:lnTo>
                    <a:pt x="125882" y="48374"/>
                  </a:lnTo>
                  <a:lnTo>
                    <a:pt x="125780" y="48107"/>
                  </a:lnTo>
                  <a:lnTo>
                    <a:pt x="124371" y="48031"/>
                  </a:lnTo>
                  <a:lnTo>
                    <a:pt x="123101" y="47117"/>
                  </a:lnTo>
                  <a:lnTo>
                    <a:pt x="122732" y="45694"/>
                  </a:lnTo>
                  <a:lnTo>
                    <a:pt x="122720" y="45567"/>
                  </a:lnTo>
                  <a:lnTo>
                    <a:pt x="122313" y="45529"/>
                  </a:lnTo>
                  <a:lnTo>
                    <a:pt x="121500" y="45593"/>
                  </a:lnTo>
                  <a:lnTo>
                    <a:pt x="120802" y="45986"/>
                  </a:lnTo>
                  <a:lnTo>
                    <a:pt x="119621" y="47205"/>
                  </a:lnTo>
                  <a:lnTo>
                    <a:pt x="119214" y="48107"/>
                  </a:lnTo>
                  <a:lnTo>
                    <a:pt x="119392" y="49949"/>
                  </a:lnTo>
                  <a:lnTo>
                    <a:pt x="119786" y="50647"/>
                  </a:lnTo>
                  <a:lnTo>
                    <a:pt x="121005" y="51828"/>
                  </a:lnTo>
                  <a:lnTo>
                    <a:pt x="121907" y="52209"/>
                  </a:lnTo>
                  <a:lnTo>
                    <a:pt x="124726" y="51955"/>
                  </a:lnTo>
                  <a:lnTo>
                    <a:pt x="126060" y="50342"/>
                  </a:lnTo>
                  <a:close/>
                </a:path>
              </a:pathLst>
            </a:custGeom>
            <a:solidFill>
              <a:srgbClr val="D078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30385" y="4084395"/>
              <a:ext cx="278130" cy="349885"/>
            </a:xfrm>
            <a:custGeom>
              <a:avLst/>
              <a:gdLst/>
              <a:ahLst/>
              <a:cxnLst/>
              <a:rect l="l" t="t" r="r" b="b"/>
              <a:pathLst>
                <a:path w="278130" h="349885">
                  <a:moveTo>
                    <a:pt x="584" y="218236"/>
                  </a:moveTo>
                  <a:lnTo>
                    <a:pt x="546" y="217474"/>
                  </a:lnTo>
                  <a:lnTo>
                    <a:pt x="304" y="216725"/>
                  </a:lnTo>
                  <a:lnTo>
                    <a:pt x="165" y="216471"/>
                  </a:lnTo>
                  <a:lnTo>
                    <a:pt x="12" y="220611"/>
                  </a:lnTo>
                  <a:lnTo>
                    <a:pt x="444" y="219544"/>
                  </a:lnTo>
                  <a:lnTo>
                    <a:pt x="584" y="218236"/>
                  </a:lnTo>
                  <a:close/>
                </a:path>
                <a:path w="278130" h="349885">
                  <a:moveTo>
                    <a:pt x="2857" y="244462"/>
                  </a:moveTo>
                  <a:lnTo>
                    <a:pt x="1790" y="243674"/>
                  </a:lnTo>
                  <a:lnTo>
                    <a:pt x="990" y="242519"/>
                  </a:lnTo>
                  <a:lnTo>
                    <a:pt x="622" y="240601"/>
                  </a:lnTo>
                  <a:lnTo>
                    <a:pt x="736" y="239636"/>
                  </a:lnTo>
                  <a:lnTo>
                    <a:pt x="279" y="239204"/>
                  </a:lnTo>
                  <a:lnTo>
                    <a:pt x="0" y="239052"/>
                  </a:lnTo>
                  <a:lnTo>
                    <a:pt x="152" y="243420"/>
                  </a:lnTo>
                  <a:lnTo>
                    <a:pt x="889" y="243814"/>
                  </a:lnTo>
                  <a:lnTo>
                    <a:pt x="1409" y="244576"/>
                  </a:lnTo>
                  <a:lnTo>
                    <a:pt x="1422" y="246303"/>
                  </a:lnTo>
                  <a:lnTo>
                    <a:pt x="965" y="247002"/>
                  </a:lnTo>
                  <a:lnTo>
                    <a:pt x="330" y="247421"/>
                  </a:lnTo>
                  <a:lnTo>
                    <a:pt x="406" y="248310"/>
                  </a:lnTo>
                  <a:lnTo>
                    <a:pt x="1346" y="247700"/>
                  </a:lnTo>
                  <a:lnTo>
                    <a:pt x="2032" y="246862"/>
                  </a:lnTo>
                  <a:lnTo>
                    <a:pt x="2806" y="244944"/>
                  </a:lnTo>
                  <a:lnTo>
                    <a:pt x="2857" y="244462"/>
                  </a:lnTo>
                  <a:close/>
                </a:path>
                <a:path w="278130" h="349885">
                  <a:moveTo>
                    <a:pt x="3975" y="194183"/>
                  </a:moveTo>
                  <a:lnTo>
                    <a:pt x="3492" y="192608"/>
                  </a:lnTo>
                  <a:lnTo>
                    <a:pt x="2921" y="192011"/>
                  </a:lnTo>
                  <a:lnTo>
                    <a:pt x="2298" y="195859"/>
                  </a:lnTo>
                  <a:lnTo>
                    <a:pt x="3378" y="195376"/>
                  </a:lnTo>
                  <a:lnTo>
                    <a:pt x="3975" y="194183"/>
                  </a:lnTo>
                  <a:close/>
                </a:path>
                <a:path w="278130" h="349885">
                  <a:moveTo>
                    <a:pt x="8877" y="209816"/>
                  </a:moveTo>
                  <a:lnTo>
                    <a:pt x="8051" y="208749"/>
                  </a:lnTo>
                  <a:lnTo>
                    <a:pt x="6642" y="208229"/>
                  </a:lnTo>
                  <a:lnTo>
                    <a:pt x="3543" y="209219"/>
                  </a:lnTo>
                  <a:lnTo>
                    <a:pt x="2578" y="211074"/>
                  </a:lnTo>
                  <a:lnTo>
                    <a:pt x="3505" y="213639"/>
                  </a:lnTo>
                  <a:lnTo>
                    <a:pt x="3848" y="214058"/>
                  </a:lnTo>
                  <a:lnTo>
                    <a:pt x="4279" y="214388"/>
                  </a:lnTo>
                  <a:lnTo>
                    <a:pt x="4635" y="212051"/>
                  </a:lnTo>
                  <a:lnTo>
                    <a:pt x="6413" y="210121"/>
                  </a:lnTo>
                  <a:lnTo>
                    <a:pt x="8877" y="209816"/>
                  </a:lnTo>
                  <a:close/>
                </a:path>
                <a:path w="278130" h="349885">
                  <a:moveTo>
                    <a:pt x="10045" y="268185"/>
                  </a:moveTo>
                  <a:lnTo>
                    <a:pt x="9309" y="269595"/>
                  </a:lnTo>
                  <a:lnTo>
                    <a:pt x="8026" y="270713"/>
                  </a:lnTo>
                  <a:lnTo>
                    <a:pt x="5118" y="271259"/>
                  </a:lnTo>
                  <a:lnTo>
                    <a:pt x="3962" y="270979"/>
                  </a:lnTo>
                  <a:lnTo>
                    <a:pt x="2933" y="270459"/>
                  </a:lnTo>
                  <a:lnTo>
                    <a:pt x="3187" y="272211"/>
                  </a:lnTo>
                  <a:lnTo>
                    <a:pt x="4229" y="272554"/>
                  </a:lnTo>
                  <a:lnTo>
                    <a:pt x="5334" y="272669"/>
                  </a:lnTo>
                  <a:lnTo>
                    <a:pt x="8382" y="271703"/>
                  </a:lnTo>
                  <a:lnTo>
                    <a:pt x="9664" y="270065"/>
                  </a:lnTo>
                  <a:lnTo>
                    <a:pt x="10045" y="268185"/>
                  </a:lnTo>
                  <a:close/>
                </a:path>
                <a:path w="278130" h="349885">
                  <a:moveTo>
                    <a:pt x="13131" y="283083"/>
                  </a:moveTo>
                  <a:lnTo>
                    <a:pt x="12865" y="281736"/>
                  </a:lnTo>
                  <a:lnTo>
                    <a:pt x="12319" y="279984"/>
                  </a:lnTo>
                  <a:lnTo>
                    <a:pt x="10464" y="279019"/>
                  </a:lnTo>
                  <a:lnTo>
                    <a:pt x="7785" y="279869"/>
                  </a:lnTo>
                  <a:lnTo>
                    <a:pt x="7099" y="280555"/>
                  </a:lnTo>
                  <a:lnTo>
                    <a:pt x="6413" y="282105"/>
                  </a:lnTo>
                  <a:lnTo>
                    <a:pt x="6311" y="282917"/>
                  </a:lnTo>
                  <a:lnTo>
                    <a:pt x="6718" y="284226"/>
                  </a:lnTo>
                  <a:lnTo>
                    <a:pt x="7340" y="284988"/>
                  </a:lnTo>
                  <a:lnTo>
                    <a:pt x="8280" y="284480"/>
                  </a:lnTo>
                  <a:lnTo>
                    <a:pt x="10020" y="284162"/>
                  </a:lnTo>
                  <a:lnTo>
                    <a:pt x="11137" y="284416"/>
                  </a:lnTo>
                  <a:lnTo>
                    <a:pt x="12128" y="284899"/>
                  </a:lnTo>
                  <a:lnTo>
                    <a:pt x="12827" y="284124"/>
                  </a:lnTo>
                  <a:lnTo>
                    <a:pt x="13131" y="283083"/>
                  </a:lnTo>
                  <a:close/>
                </a:path>
                <a:path w="278130" h="349885">
                  <a:moveTo>
                    <a:pt x="13665" y="275234"/>
                  </a:moveTo>
                  <a:lnTo>
                    <a:pt x="13373" y="273431"/>
                  </a:lnTo>
                  <a:lnTo>
                    <a:pt x="13106" y="273011"/>
                  </a:lnTo>
                  <a:lnTo>
                    <a:pt x="12268" y="272161"/>
                  </a:lnTo>
                  <a:lnTo>
                    <a:pt x="11544" y="271856"/>
                  </a:lnTo>
                  <a:lnTo>
                    <a:pt x="9398" y="272351"/>
                  </a:lnTo>
                  <a:lnTo>
                    <a:pt x="8623" y="273469"/>
                  </a:lnTo>
                  <a:lnTo>
                    <a:pt x="9004" y="275971"/>
                  </a:lnTo>
                  <a:lnTo>
                    <a:pt x="10223" y="276847"/>
                  </a:lnTo>
                  <a:lnTo>
                    <a:pt x="12788" y="276440"/>
                  </a:lnTo>
                  <a:lnTo>
                    <a:pt x="13665" y="275234"/>
                  </a:lnTo>
                  <a:close/>
                </a:path>
                <a:path w="278130" h="349885">
                  <a:moveTo>
                    <a:pt x="13970" y="301828"/>
                  </a:moveTo>
                  <a:lnTo>
                    <a:pt x="13614" y="299567"/>
                  </a:lnTo>
                  <a:lnTo>
                    <a:pt x="12407" y="298183"/>
                  </a:lnTo>
                  <a:lnTo>
                    <a:pt x="10020" y="297027"/>
                  </a:lnTo>
                  <a:lnTo>
                    <a:pt x="9093" y="296811"/>
                  </a:lnTo>
                  <a:lnTo>
                    <a:pt x="8102" y="296900"/>
                  </a:lnTo>
                  <a:lnTo>
                    <a:pt x="9956" y="304304"/>
                  </a:lnTo>
                  <a:lnTo>
                    <a:pt x="10401" y="303403"/>
                  </a:lnTo>
                  <a:lnTo>
                    <a:pt x="11188" y="302704"/>
                  </a:lnTo>
                  <a:lnTo>
                    <a:pt x="12801" y="302399"/>
                  </a:lnTo>
                  <a:lnTo>
                    <a:pt x="13855" y="302641"/>
                  </a:lnTo>
                  <a:lnTo>
                    <a:pt x="13970" y="301828"/>
                  </a:lnTo>
                  <a:close/>
                </a:path>
                <a:path w="278130" h="349885">
                  <a:moveTo>
                    <a:pt x="16433" y="195694"/>
                  </a:moveTo>
                  <a:lnTo>
                    <a:pt x="16179" y="195376"/>
                  </a:lnTo>
                  <a:lnTo>
                    <a:pt x="15519" y="194818"/>
                  </a:lnTo>
                  <a:lnTo>
                    <a:pt x="14871" y="194614"/>
                  </a:lnTo>
                  <a:lnTo>
                    <a:pt x="14185" y="194716"/>
                  </a:lnTo>
                  <a:lnTo>
                    <a:pt x="15024" y="194881"/>
                  </a:lnTo>
                  <a:lnTo>
                    <a:pt x="15786" y="195199"/>
                  </a:lnTo>
                  <a:lnTo>
                    <a:pt x="16433" y="195694"/>
                  </a:lnTo>
                  <a:close/>
                </a:path>
                <a:path w="278130" h="349885">
                  <a:moveTo>
                    <a:pt x="16560" y="323786"/>
                  </a:moveTo>
                  <a:lnTo>
                    <a:pt x="16256" y="321818"/>
                  </a:lnTo>
                  <a:lnTo>
                    <a:pt x="15468" y="320624"/>
                  </a:lnTo>
                  <a:lnTo>
                    <a:pt x="14414" y="319811"/>
                  </a:lnTo>
                  <a:lnTo>
                    <a:pt x="16281" y="325615"/>
                  </a:lnTo>
                  <a:lnTo>
                    <a:pt x="16560" y="323786"/>
                  </a:lnTo>
                  <a:close/>
                </a:path>
                <a:path w="278130" h="349885">
                  <a:moveTo>
                    <a:pt x="21272" y="287832"/>
                  </a:moveTo>
                  <a:lnTo>
                    <a:pt x="20777" y="284721"/>
                  </a:lnTo>
                  <a:lnTo>
                    <a:pt x="19088" y="283489"/>
                  </a:lnTo>
                  <a:lnTo>
                    <a:pt x="16319" y="283933"/>
                  </a:lnTo>
                  <a:lnTo>
                    <a:pt x="15557" y="284492"/>
                  </a:lnTo>
                  <a:lnTo>
                    <a:pt x="14681" y="285813"/>
                  </a:lnTo>
                  <a:lnTo>
                    <a:pt x="14516" y="286499"/>
                  </a:lnTo>
                  <a:lnTo>
                    <a:pt x="14541" y="287210"/>
                  </a:lnTo>
                  <a:lnTo>
                    <a:pt x="15062" y="288150"/>
                  </a:lnTo>
                  <a:lnTo>
                    <a:pt x="15151" y="288975"/>
                  </a:lnTo>
                  <a:lnTo>
                    <a:pt x="15849" y="289953"/>
                  </a:lnTo>
                  <a:lnTo>
                    <a:pt x="17043" y="290525"/>
                  </a:lnTo>
                  <a:lnTo>
                    <a:pt x="18821" y="290245"/>
                  </a:lnTo>
                  <a:lnTo>
                    <a:pt x="20662" y="289064"/>
                  </a:lnTo>
                  <a:lnTo>
                    <a:pt x="21272" y="287832"/>
                  </a:lnTo>
                  <a:close/>
                </a:path>
                <a:path w="278130" h="349885">
                  <a:moveTo>
                    <a:pt x="21513" y="224243"/>
                  </a:moveTo>
                  <a:lnTo>
                    <a:pt x="20497" y="221005"/>
                  </a:lnTo>
                  <a:lnTo>
                    <a:pt x="18262" y="219595"/>
                  </a:lnTo>
                  <a:lnTo>
                    <a:pt x="15887" y="219684"/>
                  </a:lnTo>
                  <a:lnTo>
                    <a:pt x="17551" y="220599"/>
                  </a:lnTo>
                  <a:lnTo>
                    <a:pt x="18707" y="222300"/>
                  </a:lnTo>
                  <a:lnTo>
                    <a:pt x="18732" y="227266"/>
                  </a:lnTo>
                  <a:lnTo>
                    <a:pt x="16408" y="229628"/>
                  </a:lnTo>
                  <a:lnTo>
                    <a:pt x="13500" y="229730"/>
                  </a:lnTo>
                  <a:lnTo>
                    <a:pt x="14744" y="230416"/>
                  </a:lnTo>
                  <a:lnTo>
                    <a:pt x="21488" y="225107"/>
                  </a:lnTo>
                  <a:lnTo>
                    <a:pt x="21513" y="224243"/>
                  </a:lnTo>
                  <a:close/>
                </a:path>
                <a:path w="278130" h="349885">
                  <a:moveTo>
                    <a:pt x="21602" y="158470"/>
                  </a:moveTo>
                  <a:lnTo>
                    <a:pt x="20904" y="158330"/>
                  </a:lnTo>
                  <a:lnTo>
                    <a:pt x="20294" y="158089"/>
                  </a:lnTo>
                  <a:lnTo>
                    <a:pt x="19723" y="157708"/>
                  </a:lnTo>
                  <a:lnTo>
                    <a:pt x="19443" y="158610"/>
                  </a:lnTo>
                  <a:lnTo>
                    <a:pt x="18656" y="159308"/>
                  </a:lnTo>
                  <a:lnTo>
                    <a:pt x="16446" y="159486"/>
                  </a:lnTo>
                  <a:lnTo>
                    <a:pt x="15417" y="158623"/>
                  </a:lnTo>
                  <a:lnTo>
                    <a:pt x="15189" y="157454"/>
                  </a:lnTo>
                  <a:lnTo>
                    <a:pt x="15087" y="158445"/>
                  </a:lnTo>
                  <a:lnTo>
                    <a:pt x="15836" y="160451"/>
                  </a:lnTo>
                  <a:lnTo>
                    <a:pt x="17018" y="161302"/>
                  </a:lnTo>
                  <a:lnTo>
                    <a:pt x="20040" y="161290"/>
                  </a:lnTo>
                  <a:lnTo>
                    <a:pt x="21348" y="160045"/>
                  </a:lnTo>
                  <a:lnTo>
                    <a:pt x="21602" y="158470"/>
                  </a:lnTo>
                  <a:close/>
                </a:path>
                <a:path w="278130" h="349885">
                  <a:moveTo>
                    <a:pt x="23164" y="172339"/>
                  </a:moveTo>
                  <a:lnTo>
                    <a:pt x="22250" y="170637"/>
                  </a:lnTo>
                  <a:lnTo>
                    <a:pt x="20510" y="169443"/>
                  </a:lnTo>
                  <a:lnTo>
                    <a:pt x="15887" y="169468"/>
                  </a:lnTo>
                  <a:lnTo>
                    <a:pt x="13868" y="171284"/>
                  </a:lnTo>
                  <a:lnTo>
                    <a:pt x="13055" y="174459"/>
                  </a:lnTo>
                  <a:lnTo>
                    <a:pt x="13068" y="175615"/>
                  </a:lnTo>
                  <a:lnTo>
                    <a:pt x="13233" y="176276"/>
                  </a:lnTo>
                  <a:lnTo>
                    <a:pt x="14109" y="178473"/>
                  </a:lnTo>
                  <a:lnTo>
                    <a:pt x="15481" y="179590"/>
                  </a:lnTo>
                  <a:lnTo>
                    <a:pt x="18072" y="180213"/>
                  </a:lnTo>
                  <a:lnTo>
                    <a:pt x="17653" y="179463"/>
                  </a:lnTo>
                  <a:lnTo>
                    <a:pt x="17360" y="178638"/>
                  </a:lnTo>
                  <a:lnTo>
                    <a:pt x="17348" y="174713"/>
                  </a:lnTo>
                  <a:lnTo>
                    <a:pt x="19748" y="172275"/>
                  </a:lnTo>
                  <a:lnTo>
                    <a:pt x="22885" y="172262"/>
                  </a:lnTo>
                  <a:lnTo>
                    <a:pt x="23164" y="172339"/>
                  </a:lnTo>
                  <a:close/>
                </a:path>
                <a:path w="278130" h="349885">
                  <a:moveTo>
                    <a:pt x="25057" y="311873"/>
                  </a:moveTo>
                  <a:lnTo>
                    <a:pt x="21450" y="307251"/>
                  </a:lnTo>
                  <a:lnTo>
                    <a:pt x="19507" y="307657"/>
                  </a:lnTo>
                  <a:lnTo>
                    <a:pt x="18542" y="308686"/>
                  </a:lnTo>
                  <a:lnTo>
                    <a:pt x="18186" y="310705"/>
                  </a:lnTo>
                  <a:lnTo>
                    <a:pt x="18529" y="312902"/>
                  </a:lnTo>
                  <a:lnTo>
                    <a:pt x="20231" y="314134"/>
                  </a:lnTo>
                  <a:lnTo>
                    <a:pt x="23837" y="313563"/>
                  </a:lnTo>
                  <a:lnTo>
                    <a:pt x="25057" y="311873"/>
                  </a:lnTo>
                  <a:close/>
                </a:path>
                <a:path w="278130" h="349885">
                  <a:moveTo>
                    <a:pt x="25908" y="262826"/>
                  </a:moveTo>
                  <a:lnTo>
                    <a:pt x="25577" y="262051"/>
                  </a:lnTo>
                  <a:lnTo>
                    <a:pt x="24295" y="260756"/>
                  </a:lnTo>
                  <a:lnTo>
                    <a:pt x="23507" y="260438"/>
                  </a:lnTo>
                  <a:lnTo>
                    <a:pt x="21691" y="260438"/>
                  </a:lnTo>
                  <a:lnTo>
                    <a:pt x="20904" y="260756"/>
                  </a:lnTo>
                  <a:lnTo>
                    <a:pt x="19621" y="262051"/>
                  </a:lnTo>
                  <a:lnTo>
                    <a:pt x="19291" y="262826"/>
                  </a:lnTo>
                  <a:lnTo>
                    <a:pt x="19291" y="264655"/>
                  </a:lnTo>
                  <a:lnTo>
                    <a:pt x="19621" y="265442"/>
                  </a:lnTo>
                  <a:lnTo>
                    <a:pt x="20904" y="266738"/>
                  </a:lnTo>
                  <a:lnTo>
                    <a:pt x="21691" y="267055"/>
                  </a:lnTo>
                  <a:lnTo>
                    <a:pt x="23507" y="267055"/>
                  </a:lnTo>
                  <a:lnTo>
                    <a:pt x="24295" y="266738"/>
                  </a:lnTo>
                  <a:lnTo>
                    <a:pt x="25577" y="265442"/>
                  </a:lnTo>
                  <a:lnTo>
                    <a:pt x="25908" y="264655"/>
                  </a:lnTo>
                  <a:lnTo>
                    <a:pt x="25908" y="262826"/>
                  </a:lnTo>
                  <a:close/>
                </a:path>
                <a:path w="278130" h="349885">
                  <a:moveTo>
                    <a:pt x="26466" y="348005"/>
                  </a:moveTo>
                  <a:lnTo>
                    <a:pt x="26085" y="345668"/>
                  </a:lnTo>
                  <a:lnTo>
                    <a:pt x="24879" y="344792"/>
                  </a:lnTo>
                  <a:lnTo>
                    <a:pt x="23596" y="344995"/>
                  </a:lnTo>
                  <a:lnTo>
                    <a:pt x="23304" y="345097"/>
                  </a:lnTo>
                  <a:lnTo>
                    <a:pt x="24968" y="349415"/>
                  </a:lnTo>
                  <a:lnTo>
                    <a:pt x="25882" y="348970"/>
                  </a:lnTo>
                  <a:lnTo>
                    <a:pt x="26466" y="348005"/>
                  </a:lnTo>
                  <a:close/>
                </a:path>
                <a:path w="278130" h="349885">
                  <a:moveTo>
                    <a:pt x="26619" y="243890"/>
                  </a:moveTo>
                  <a:lnTo>
                    <a:pt x="25463" y="241528"/>
                  </a:lnTo>
                  <a:lnTo>
                    <a:pt x="22809" y="240245"/>
                  </a:lnTo>
                  <a:lnTo>
                    <a:pt x="17386" y="241960"/>
                  </a:lnTo>
                  <a:lnTo>
                    <a:pt x="15798" y="244995"/>
                  </a:lnTo>
                  <a:lnTo>
                    <a:pt x="17373" y="249986"/>
                  </a:lnTo>
                  <a:lnTo>
                    <a:pt x="19215" y="251396"/>
                  </a:lnTo>
                  <a:lnTo>
                    <a:pt x="21285" y="251612"/>
                  </a:lnTo>
                  <a:lnTo>
                    <a:pt x="20815" y="250723"/>
                  </a:lnTo>
                  <a:lnTo>
                    <a:pt x="20167" y="247256"/>
                  </a:lnTo>
                  <a:lnTo>
                    <a:pt x="22098" y="244424"/>
                  </a:lnTo>
                  <a:lnTo>
                    <a:pt x="25577" y="243763"/>
                  </a:lnTo>
                  <a:lnTo>
                    <a:pt x="26619" y="243890"/>
                  </a:lnTo>
                  <a:close/>
                </a:path>
                <a:path w="278130" h="349885">
                  <a:moveTo>
                    <a:pt x="26682" y="209359"/>
                  </a:moveTo>
                  <a:lnTo>
                    <a:pt x="25590" y="205879"/>
                  </a:lnTo>
                  <a:lnTo>
                    <a:pt x="23736" y="204901"/>
                  </a:lnTo>
                  <a:lnTo>
                    <a:pt x="20320" y="205981"/>
                  </a:lnTo>
                  <a:lnTo>
                    <a:pt x="19392" y="207733"/>
                  </a:lnTo>
                  <a:lnTo>
                    <a:pt x="19824" y="209613"/>
                  </a:lnTo>
                  <a:lnTo>
                    <a:pt x="20320" y="211188"/>
                  </a:lnTo>
                  <a:lnTo>
                    <a:pt x="21882" y="212064"/>
                  </a:lnTo>
                  <a:lnTo>
                    <a:pt x="23977" y="211772"/>
                  </a:lnTo>
                  <a:lnTo>
                    <a:pt x="25717" y="211213"/>
                  </a:lnTo>
                  <a:lnTo>
                    <a:pt x="26682" y="209359"/>
                  </a:lnTo>
                  <a:close/>
                </a:path>
                <a:path w="278130" h="349885">
                  <a:moveTo>
                    <a:pt x="26974" y="276453"/>
                  </a:moveTo>
                  <a:lnTo>
                    <a:pt x="26187" y="275666"/>
                  </a:lnTo>
                  <a:lnTo>
                    <a:pt x="23050" y="275666"/>
                  </a:lnTo>
                  <a:lnTo>
                    <a:pt x="22263" y="276453"/>
                  </a:lnTo>
                  <a:lnTo>
                    <a:pt x="22263" y="279603"/>
                  </a:lnTo>
                  <a:lnTo>
                    <a:pt x="23050" y="280390"/>
                  </a:lnTo>
                  <a:lnTo>
                    <a:pt x="26187" y="280390"/>
                  </a:lnTo>
                  <a:lnTo>
                    <a:pt x="26974" y="279603"/>
                  </a:lnTo>
                  <a:lnTo>
                    <a:pt x="26974" y="276453"/>
                  </a:lnTo>
                  <a:close/>
                </a:path>
                <a:path w="278130" h="349885">
                  <a:moveTo>
                    <a:pt x="27622" y="296481"/>
                  </a:moveTo>
                  <a:lnTo>
                    <a:pt x="26835" y="295694"/>
                  </a:lnTo>
                  <a:lnTo>
                    <a:pt x="23698" y="295694"/>
                  </a:lnTo>
                  <a:lnTo>
                    <a:pt x="22910" y="296481"/>
                  </a:lnTo>
                  <a:lnTo>
                    <a:pt x="22910" y="299631"/>
                  </a:lnTo>
                  <a:lnTo>
                    <a:pt x="23698" y="300418"/>
                  </a:lnTo>
                  <a:lnTo>
                    <a:pt x="26835" y="300418"/>
                  </a:lnTo>
                  <a:lnTo>
                    <a:pt x="27622" y="299631"/>
                  </a:lnTo>
                  <a:lnTo>
                    <a:pt x="27622" y="296481"/>
                  </a:lnTo>
                  <a:close/>
                </a:path>
                <a:path w="278130" h="349885">
                  <a:moveTo>
                    <a:pt x="30302" y="332486"/>
                  </a:moveTo>
                  <a:lnTo>
                    <a:pt x="29857" y="329692"/>
                  </a:lnTo>
                  <a:lnTo>
                    <a:pt x="28168" y="328460"/>
                  </a:lnTo>
                  <a:lnTo>
                    <a:pt x="24561" y="329031"/>
                  </a:lnTo>
                  <a:lnTo>
                    <a:pt x="23329" y="330733"/>
                  </a:lnTo>
                  <a:lnTo>
                    <a:pt x="23749" y="333413"/>
                  </a:lnTo>
                  <a:lnTo>
                    <a:pt x="24231" y="334149"/>
                  </a:lnTo>
                  <a:lnTo>
                    <a:pt x="25577" y="335178"/>
                  </a:lnTo>
                  <a:lnTo>
                    <a:pt x="26466" y="335432"/>
                  </a:lnTo>
                  <a:lnTo>
                    <a:pt x="28219" y="335153"/>
                  </a:lnTo>
                  <a:lnTo>
                    <a:pt x="28892" y="334708"/>
                  </a:lnTo>
                  <a:lnTo>
                    <a:pt x="29984" y="333400"/>
                  </a:lnTo>
                  <a:lnTo>
                    <a:pt x="30302" y="332486"/>
                  </a:lnTo>
                  <a:close/>
                </a:path>
                <a:path w="278130" h="349885">
                  <a:moveTo>
                    <a:pt x="33655" y="216763"/>
                  </a:moveTo>
                  <a:lnTo>
                    <a:pt x="33058" y="216154"/>
                  </a:lnTo>
                  <a:lnTo>
                    <a:pt x="32156" y="215874"/>
                  </a:lnTo>
                  <a:lnTo>
                    <a:pt x="30454" y="216408"/>
                  </a:lnTo>
                  <a:lnTo>
                    <a:pt x="29921" y="217081"/>
                  </a:lnTo>
                  <a:lnTo>
                    <a:pt x="29743" y="217855"/>
                  </a:lnTo>
                  <a:lnTo>
                    <a:pt x="30492" y="217258"/>
                  </a:lnTo>
                  <a:lnTo>
                    <a:pt x="31356" y="216789"/>
                  </a:lnTo>
                  <a:lnTo>
                    <a:pt x="32816" y="216611"/>
                  </a:lnTo>
                  <a:lnTo>
                    <a:pt x="33655" y="216763"/>
                  </a:lnTo>
                  <a:close/>
                </a:path>
                <a:path w="278130" h="349885">
                  <a:moveTo>
                    <a:pt x="34442" y="227152"/>
                  </a:moveTo>
                  <a:lnTo>
                    <a:pt x="33959" y="227380"/>
                  </a:lnTo>
                  <a:lnTo>
                    <a:pt x="31496" y="227672"/>
                  </a:lnTo>
                  <a:lnTo>
                    <a:pt x="30264" y="227012"/>
                  </a:lnTo>
                  <a:lnTo>
                    <a:pt x="30264" y="229679"/>
                  </a:lnTo>
                  <a:lnTo>
                    <a:pt x="29362" y="229158"/>
                  </a:lnTo>
                  <a:lnTo>
                    <a:pt x="30264" y="229679"/>
                  </a:lnTo>
                  <a:lnTo>
                    <a:pt x="30264" y="227012"/>
                  </a:lnTo>
                  <a:lnTo>
                    <a:pt x="29489" y="226593"/>
                  </a:lnTo>
                  <a:lnTo>
                    <a:pt x="28422" y="224828"/>
                  </a:lnTo>
                  <a:lnTo>
                    <a:pt x="28003" y="226047"/>
                  </a:lnTo>
                  <a:lnTo>
                    <a:pt x="28003" y="227152"/>
                  </a:lnTo>
                  <a:lnTo>
                    <a:pt x="28308" y="227838"/>
                  </a:lnTo>
                  <a:lnTo>
                    <a:pt x="28752" y="228396"/>
                  </a:lnTo>
                  <a:lnTo>
                    <a:pt x="27279" y="229082"/>
                  </a:lnTo>
                  <a:lnTo>
                    <a:pt x="26479" y="230733"/>
                  </a:lnTo>
                  <a:lnTo>
                    <a:pt x="27520" y="234086"/>
                  </a:lnTo>
                  <a:lnTo>
                    <a:pt x="29387" y="235051"/>
                  </a:lnTo>
                  <a:lnTo>
                    <a:pt x="31292" y="234454"/>
                  </a:lnTo>
                  <a:lnTo>
                    <a:pt x="31572" y="234251"/>
                  </a:lnTo>
                  <a:lnTo>
                    <a:pt x="31356" y="232816"/>
                  </a:lnTo>
                  <a:lnTo>
                    <a:pt x="32105" y="231482"/>
                  </a:lnTo>
                  <a:lnTo>
                    <a:pt x="33337" y="230847"/>
                  </a:lnTo>
                  <a:lnTo>
                    <a:pt x="33159" y="229958"/>
                  </a:lnTo>
                  <a:lnTo>
                    <a:pt x="32727" y="229336"/>
                  </a:lnTo>
                  <a:lnTo>
                    <a:pt x="31826" y="229679"/>
                  </a:lnTo>
                  <a:lnTo>
                    <a:pt x="33591" y="228904"/>
                  </a:lnTo>
                  <a:lnTo>
                    <a:pt x="34213" y="228117"/>
                  </a:lnTo>
                  <a:lnTo>
                    <a:pt x="34442" y="227152"/>
                  </a:lnTo>
                  <a:close/>
                </a:path>
                <a:path w="278130" h="349885">
                  <a:moveTo>
                    <a:pt x="36753" y="318985"/>
                  </a:moveTo>
                  <a:lnTo>
                    <a:pt x="36449" y="317080"/>
                  </a:lnTo>
                  <a:lnTo>
                    <a:pt x="35509" y="316318"/>
                  </a:lnTo>
                  <a:lnTo>
                    <a:pt x="33921" y="316230"/>
                  </a:lnTo>
                  <a:lnTo>
                    <a:pt x="33312" y="316331"/>
                  </a:lnTo>
                  <a:lnTo>
                    <a:pt x="32791" y="316674"/>
                  </a:lnTo>
                  <a:lnTo>
                    <a:pt x="32054" y="317627"/>
                  </a:lnTo>
                  <a:lnTo>
                    <a:pt x="31864" y="318262"/>
                  </a:lnTo>
                  <a:lnTo>
                    <a:pt x="32169" y="320230"/>
                  </a:lnTo>
                  <a:lnTo>
                    <a:pt x="33375" y="321106"/>
                  </a:lnTo>
                  <a:lnTo>
                    <a:pt x="35166" y="320814"/>
                  </a:lnTo>
                  <a:lnTo>
                    <a:pt x="35572" y="320560"/>
                  </a:lnTo>
                  <a:lnTo>
                    <a:pt x="36436" y="319709"/>
                  </a:lnTo>
                  <a:lnTo>
                    <a:pt x="36753" y="318985"/>
                  </a:lnTo>
                  <a:close/>
                </a:path>
                <a:path w="278130" h="349885">
                  <a:moveTo>
                    <a:pt x="40322" y="265747"/>
                  </a:moveTo>
                  <a:lnTo>
                    <a:pt x="39535" y="264960"/>
                  </a:lnTo>
                  <a:lnTo>
                    <a:pt x="36410" y="264960"/>
                  </a:lnTo>
                  <a:lnTo>
                    <a:pt x="35623" y="265747"/>
                  </a:lnTo>
                  <a:lnTo>
                    <a:pt x="35623" y="268884"/>
                  </a:lnTo>
                  <a:lnTo>
                    <a:pt x="36410" y="269671"/>
                  </a:lnTo>
                  <a:lnTo>
                    <a:pt x="39535" y="269671"/>
                  </a:lnTo>
                  <a:lnTo>
                    <a:pt x="40322" y="268884"/>
                  </a:lnTo>
                  <a:lnTo>
                    <a:pt x="40322" y="265747"/>
                  </a:lnTo>
                  <a:close/>
                </a:path>
                <a:path w="278130" h="349885">
                  <a:moveTo>
                    <a:pt x="42164" y="252069"/>
                  </a:moveTo>
                  <a:lnTo>
                    <a:pt x="41516" y="250024"/>
                  </a:lnTo>
                  <a:lnTo>
                    <a:pt x="41033" y="249478"/>
                  </a:lnTo>
                  <a:lnTo>
                    <a:pt x="39814" y="248627"/>
                  </a:lnTo>
                  <a:lnTo>
                    <a:pt x="39052" y="248437"/>
                  </a:lnTo>
                  <a:lnTo>
                    <a:pt x="37604" y="248589"/>
                  </a:lnTo>
                  <a:lnTo>
                    <a:pt x="35864" y="249135"/>
                  </a:lnTo>
                  <a:lnTo>
                    <a:pt x="34899" y="251002"/>
                  </a:lnTo>
                  <a:lnTo>
                    <a:pt x="35725" y="253619"/>
                  </a:lnTo>
                  <a:lnTo>
                    <a:pt x="36334" y="254304"/>
                  </a:lnTo>
                  <a:lnTo>
                    <a:pt x="37109" y="254698"/>
                  </a:lnTo>
                  <a:lnTo>
                    <a:pt x="38011" y="254025"/>
                  </a:lnTo>
                  <a:lnTo>
                    <a:pt x="39370" y="253771"/>
                  </a:lnTo>
                  <a:lnTo>
                    <a:pt x="40093" y="253949"/>
                  </a:lnTo>
                  <a:lnTo>
                    <a:pt x="40728" y="254279"/>
                  </a:lnTo>
                  <a:lnTo>
                    <a:pt x="41719" y="253453"/>
                  </a:lnTo>
                  <a:lnTo>
                    <a:pt x="42164" y="252069"/>
                  </a:lnTo>
                  <a:close/>
                </a:path>
                <a:path w="278130" h="349885">
                  <a:moveTo>
                    <a:pt x="46583" y="237883"/>
                  </a:moveTo>
                  <a:lnTo>
                    <a:pt x="46189" y="236639"/>
                  </a:lnTo>
                  <a:lnTo>
                    <a:pt x="46050" y="236372"/>
                  </a:lnTo>
                  <a:lnTo>
                    <a:pt x="45351" y="236689"/>
                  </a:lnTo>
                  <a:lnTo>
                    <a:pt x="44005" y="236689"/>
                  </a:lnTo>
                  <a:lnTo>
                    <a:pt x="43192" y="236131"/>
                  </a:lnTo>
                  <a:lnTo>
                    <a:pt x="42811" y="235331"/>
                  </a:lnTo>
                  <a:lnTo>
                    <a:pt x="41859" y="235864"/>
                  </a:lnTo>
                  <a:lnTo>
                    <a:pt x="41351" y="236969"/>
                  </a:lnTo>
                  <a:lnTo>
                    <a:pt x="42075" y="239229"/>
                  </a:lnTo>
                  <a:lnTo>
                    <a:pt x="43268" y="239877"/>
                  </a:lnTo>
                  <a:lnTo>
                    <a:pt x="44653" y="239598"/>
                  </a:lnTo>
                  <a:lnTo>
                    <a:pt x="45897" y="239204"/>
                  </a:lnTo>
                  <a:lnTo>
                    <a:pt x="46583" y="237883"/>
                  </a:lnTo>
                  <a:close/>
                </a:path>
                <a:path w="278130" h="349885">
                  <a:moveTo>
                    <a:pt x="51371" y="199453"/>
                  </a:moveTo>
                  <a:lnTo>
                    <a:pt x="51358" y="197294"/>
                  </a:lnTo>
                  <a:lnTo>
                    <a:pt x="50914" y="195884"/>
                  </a:lnTo>
                  <a:lnTo>
                    <a:pt x="50393" y="195237"/>
                  </a:lnTo>
                  <a:lnTo>
                    <a:pt x="49682" y="194830"/>
                  </a:lnTo>
                  <a:lnTo>
                    <a:pt x="50088" y="195199"/>
                  </a:lnTo>
                  <a:lnTo>
                    <a:pt x="50380" y="195694"/>
                  </a:lnTo>
                  <a:lnTo>
                    <a:pt x="50609" y="197561"/>
                  </a:lnTo>
                  <a:lnTo>
                    <a:pt x="49695" y="198742"/>
                  </a:lnTo>
                  <a:lnTo>
                    <a:pt x="47117" y="199059"/>
                  </a:lnTo>
                  <a:lnTo>
                    <a:pt x="45935" y="198132"/>
                  </a:lnTo>
                  <a:lnTo>
                    <a:pt x="45669" y="195910"/>
                  </a:lnTo>
                  <a:lnTo>
                    <a:pt x="46126" y="195059"/>
                  </a:lnTo>
                  <a:lnTo>
                    <a:pt x="46875" y="194576"/>
                  </a:lnTo>
                  <a:lnTo>
                    <a:pt x="46126" y="194868"/>
                  </a:lnTo>
                  <a:lnTo>
                    <a:pt x="45542" y="195427"/>
                  </a:lnTo>
                  <a:lnTo>
                    <a:pt x="45034" y="196380"/>
                  </a:lnTo>
                  <a:lnTo>
                    <a:pt x="44742" y="197408"/>
                  </a:lnTo>
                  <a:lnTo>
                    <a:pt x="44742" y="198793"/>
                  </a:lnTo>
                  <a:lnTo>
                    <a:pt x="45351" y="199732"/>
                  </a:lnTo>
                  <a:lnTo>
                    <a:pt x="46748" y="200698"/>
                  </a:lnTo>
                  <a:lnTo>
                    <a:pt x="47371" y="200964"/>
                  </a:lnTo>
                  <a:lnTo>
                    <a:pt x="49898" y="200952"/>
                  </a:lnTo>
                  <a:lnTo>
                    <a:pt x="51371" y="199453"/>
                  </a:lnTo>
                  <a:close/>
                </a:path>
                <a:path w="278130" h="349885">
                  <a:moveTo>
                    <a:pt x="55829" y="101498"/>
                  </a:moveTo>
                  <a:lnTo>
                    <a:pt x="55270" y="101714"/>
                  </a:lnTo>
                  <a:lnTo>
                    <a:pt x="54851" y="101676"/>
                  </a:lnTo>
                  <a:lnTo>
                    <a:pt x="54216" y="102019"/>
                  </a:lnTo>
                  <a:lnTo>
                    <a:pt x="53517" y="102247"/>
                  </a:lnTo>
                  <a:lnTo>
                    <a:pt x="52298" y="102336"/>
                  </a:lnTo>
                  <a:lnTo>
                    <a:pt x="51460" y="102146"/>
                  </a:lnTo>
                  <a:lnTo>
                    <a:pt x="51892" y="102971"/>
                  </a:lnTo>
                  <a:lnTo>
                    <a:pt x="52781" y="103517"/>
                  </a:lnTo>
                  <a:lnTo>
                    <a:pt x="54838" y="103327"/>
                  </a:lnTo>
                  <a:lnTo>
                    <a:pt x="55638" y="102514"/>
                  </a:lnTo>
                  <a:lnTo>
                    <a:pt x="55829" y="101498"/>
                  </a:lnTo>
                  <a:close/>
                </a:path>
                <a:path w="278130" h="349885">
                  <a:moveTo>
                    <a:pt x="66357" y="75412"/>
                  </a:moveTo>
                  <a:lnTo>
                    <a:pt x="66281" y="74371"/>
                  </a:lnTo>
                  <a:lnTo>
                    <a:pt x="66116" y="74853"/>
                  </a:lnTo>
                  <a:lnTo>
                    <a:pt x="66052" y="75780"/>
                  </a:lnTo>
                  <a:lnTo>
                    <a:pt x="66357" y="75412"/>
                  </a:lnTo>
                  <a:close/>
                </a:path>
                <a:path w="278130" h="349885">
                  <a:moveTo>
                    <a:pt x="67132" y="72974"/>
                  </a:moveTo>
                  <a:lnTo>
                    <a:pt x="66446" y="72517"/>
                  </a:lnTo>
                  <a:lnTo>
                    <a:pt x="65659" y="72250"/>
                  </a:lnTo>
                  <a:lnTo>
                    <a:pt x="64808" y="72148"/>
                  </a:lnTo>
                  <a:lnTo>
                    <a:pt x="65595" y="72478"/>
                  </a:lnTo>
                  <a:lnTo>
                    <a:pt x="66192" y="73202"/>
                  </a:lnTo>
                  <a:lnTo>
                    <a:pt x="66281" y="74371"/>
                  </a:lnTo>
                  <a:lnTo>
                    <a:pt x="66471" y="73825"/>
                  </a:lnTo>
                  <a:lnTo>
                    <a:pt x="67132" y="72974"/>
                  </a:lnTo>
                  <a:close/>
                </a:path>
                <a:path w="278130" h="349885">
                  <a:moveTo>
                    <a:pt x="67792" y="80327"/>
                  </a:moveTo>
                  <a:lnTo>
                    <a:pt x="66992" y="79629"/>
                  </a:lnTo>
                  <a:lnTo>
                    <a:pt x="66509" y="78651"/>
                  </a:lnTo>
                  <a:lnTo>
                    <a:pt x="66078" y="76974"/>
                  </a:lnTo>
                  <a:lnTo>
                    <a:pt x="65976" y="76746"/>
                  </a:lnTo>
                  <a:lnTo>
                    <a:pt x="66052" y="75780"/>
                  </a:lnTo>
                  <a:lnTo>
                    <a:pt x="65392" y="76555"/>
                  </a:lnTo>
                  <a:lnTo>
                    <a:pt x="62979" y="76746"/>
                  </a:lnTo>
                  <a:lnTo>
                    <a:pt x="62014" y="76009"/>
                  </a:lnTo>
                  <a:lnTo>
                    <a:pt x="61696" y="74968"/>
                  </a:lnTo>
                  <a:lnTo>
                    <a:pt x="59143" y="77711"/>
                  </a:lnTo>
                  <a:lnTo>
                    <a:pt x="61036" y="78066"/>
                  </a:lnTo>
                  <a:lnTo>
                    <a:pt x="62699" y="79362"/>
                  </a:lnTo>
                  <a:lnTo>
                    <a:pt x="63411" y="81622"/>
                  </a:lnTo>
                  <a:lnTo>
                    <a:pt x="63461" y="82677"/>
                  </a:lnTo>
                  <a:lnTo>
                    <a:pt x="63855" y="82740"/>
                  </a:lnTo>
                  <a:lnTo>
                    <a:pt x="64249" y="82854"/>
                  </a:lnTo>
                  <a:lnTo>
                    <a:pt x="64744" y="82804"/>
                  </a:lnTo>
                  <a:lnTo>
                    <a:pt x="64922" y="82677"/>
                  </a:lnTo>
                  <a:lnTo>
                    <a:pt x="65201" y="81622"/>
                  </a:lnTo>
                  <a:lnTo>
                    <a:pt x="66027" y="80683"/>
                  </a:lnTo>
                  <a:lnTo>
                    <a:pt x="67411" y="80314"/>
                  </a:lnTo>
                  <a:lnTo>
                    <a:pt x="67602" y="80340"/>
                  </a:lnTo>
                  <a:lnTo>
                    <a:pt x="67792" y="80327"/>
                  </a:lnTo>
                  <a:close/>
                </a:path>
                <a:path w="278130" h="349885">
                  <a:moveTo>
                    <a:pt x="76771" y="113614"/>
                  </a:moveTo>
                  <a:lnTo>
                    <a:pt x="76593" y="111671"/>
                  </a:lnTo>
                  <a:lnTo>
                    <a:pt x="76301" y="111125"/>
                  </a:lnTo>
                  <a:lnTo>
                    <a:pt x="75831" y="110731"/>
                  </a:lnTo>
                  <a:lnTo>
                    <a:pt x="75057" y="112090"/>
                  </a:lnTo>
                  <a:lnTo>
                    <a:pt x="73774" y="113068"/>
                  </a:lnTo>
                  <a:lnTo>
                    <a:pt x="72148" y="113360"/>
                  </a:lnTo>
                  <a:lnTo>
                    <a:pt x="72517" y="114312"/>
                  </a:lnTo>
                  <a:lnTo>
                    <a:pt x="73444" y="114973"/>
                  </a:lnTo>
                  <a:lnTo>
                    <a:pt x="75819" y="114757"/>
                  </a:lnTo>
                  <a:lnTo>
                    <a:pt x="76771" y="113614"/>
                  </a:lnTo>
                  <a:close/>
                </a:path>
                <a:path w="278130" h="349885">
                  <a:moveTo>
                    <a:pt x="86347" y="103847"/>
                  </a:moveTo>
                  <a:lnTo>
                    <a:pt x="86042" y="104051"/>
                  </a:lnTo>
                  <a:lnTo>
                    <a:pt x="85763" y="104305"/>
                  </a:lnTo>
                  <a:lnTo>
                    <a:pt x="85547" y="104609"/>
                  </a:lnTo>
                  <a:lnTo>
                    <a:pt x="85686" y="104546"/>
                  </a:lnTo>
                  <a:lnTo>
                    <a:pt x="85839" y="104521"/>
                  </a:lnTo>
                  <a:lnTo>
                    <a:pt x="85979" y="104482"/>
                  </a:lnTo>
                  <a:lnTo>
                    <a:pt x="86067" y="104254"/>
                  </a:lnTo>
                  <a:lnTo>
                    <a:pt x="86347" y="103847"/>
                  </a:lnTo>
                  <a:close/>
                </a:path>
                <a:path w="278130" h="349885">
                  <a:moveTo>
                    <a:pt x="91173" y="63525"/>
                  </a:moveTo>
                  <a:lnTo>
                    <a:pt x="91008" y="61391"/>
                  </a:lnTo>
                  <a:lnTo>
                    <a:pt x="89877" y="60413"/>
                  </a:lnTo>
                  <a:lnTo>
                    <a:pt x="87972" y="60553"/>
                  </a:lnTo>
                  <a:lnTo>
                    <a:pt x="87452" y="60845"/>
                  </a:lnTo>
                  <a:lnTo>
                    <a:pt x="87058" y="61264"/>
                  </a:lnTo>
                  <a:lnTo>
                    <a:pt x="86410" y="60909"/>
                  </a:lnTo>
                  <a:lnTo>
                    <a:pt x="85712" y="60706"/>
                  </a:lnTo>
                  <a:lnTo>
                    <a:pt x="84950" y="60642"/>
                  </a:lnTo>
                  <a:lnTo>
                    <a:pt x="85229" y="61366"/>
                  </a:lnTo>
                  <a:lnTo>
                    <a:pt x="85369" y="63614"/>
                  </a:lnTo>
                  <a:lnTo>
                    <a:pt x="83997" y="65189"/>
                  </a:lnTo>
                  <a:lnTo>
                    <a:pt x="81089" y="65366"/>
                  </a:lnTo>
                  <a:lnTo>
                    <a:pt x="80149" y="64871"/>
                  </a:lnTo>
                  <a:lnTo>
                    <a:pt x="79489" y="64109"/>
                  </a:lnTo>
                  <a:lnTo>
                    <a:pt x="79222" y="64833"/>
                  </a:lnTo>
                  <a:lnTo>
                    <a:pt x="79095" y="65608"/>
                  </a:lnTo>
                  <a:lnTo>
                    <a:pt x="79222" y="67056"/>
                  </a:lnTo>
                  <a:lnTo>
                    <a:pt x="79959" y="68719"/>
                  </a:lnTo>
                  <a:lnTo>
                    <a:pt x="80657" y="67881"/>
                  </a:lnTo>
                  <a:lnTo>
                    <a:pt x="81534" y="67183"/>
                  </a:lnTo>
                  <a:lnTo>
                    <a:pt x="84086" y="66509"/>
                  </a:lnTo>
                  <a:lnTo>
                    <a:pt x="85509" y="66751"/>
                  </a:lnTo>
                  <a:lnTo>
                    <a:pt x="86690" y="67411"/>
                  </a:lnTo>
                  <a:lnTo>
                    <a:pt x="86537" y="66814"/>
                  </a:lnTo>
                  <a:lnTo>
                    <a:pt x="86474" y="66001"/>
                  </a:lnTo>
                  <a:lnTo>
                    <a:pt x="86880" y="65278"/>
                  </a:lnTo>
                  <a:lnTo>
                    <a:pt x="87490" y="64820"/>
                  </a:lnTo>
                  <a:lnTo>
                    <a:pt x="86893" y="64427"/>
                  </a:lnTo>
                  <a:lnTo>
                    <a:pt x="86461" y="63817"/>
                  </a:lnTo>
                  <a:lnTo>
                    <a:pt x="86893" y="64427"/>
                  </a:lnTo>
                  <a:lnTo>
                    <a:pt x="87490" y="64820"/>
                  </a:lnTo>
                  <a:lnTo>
                    <a:pt x="88252" y="64338"/>
                  </a:lnTo>
                  <a:lnTo>
                    <a:pt x="89255" y="64274"/>
                  </a:lnTo>
                  <a:lnTo>
                    <a:pt x="89738" y="64452"/>
                  </a:lnTo>
                  <a:lnTo>
                    <a:pt x="90157" y="64731"/>
                  </a:lnTo>
                  <a:lnTo>
                    <a:pt x="90779" y="64262"/>
                  </a:lnTo>
                  <a:lnTo>
                    <a:pt x="91173" y="63525"/>
                  </a:lnTo>
                  <a:close/>
                </a:path>
                <a:path w="278130" h="349885">
                  <a:moveTo>
                    <a:pt x="91478" y="87680"/>
                  </a:moveTo>
                  <a:lnTo>
                    <a:pt x="90982" y="86766"/>
                  </a:lnTo>
                  <a:lnTo>
                    <a:pt x="90182" y="86106"/>
                  </a:lnTo>
                  <a:lnTo>
                    <a:pt x="88480" y="85153"/>
                  </a:lnTo>
                  <a:lnTo>
                    <a:pt x="87591" y="84886"/>
                  </a:lnTo>
                  <a:lnTo>
                    <a:pt x="86614" y="84912"/>
                  </a:lnTo>
                  <a:lnTo>
                    <a:pt x="86791" y="85559"/>
                  </a:lnTo>
                  <a:lnTo>
                    <a:pt x="86893" y="87160"/>
                  </a:lnTo>
                  <a:lnTo>
                    <a:pt x="85826" y="88506"/>
                  </a:lnTo>
                  <a:lnTo>
                    <a:pt x="84340" y="88912"/>
                  </a:lnTo>
                  <a:lnTo>
                    <a:pt x="84467" y="89814"/>
                  </a:lnTo>
                  <a:lnTo>
                    <a:pt x="84378" y="90703"/>
                  </a:lnTo>
                  <a:lnTo>
                    <a:pt x="84074" y="91528"/>
                  </a:lnTo>
                  <a:lnTo>
                    <a:pt x="84531" y="92049"/>
                  </a:lnTo>
                  <a:lnTo>
                    <a:pt x="84874" y="92671"/>
                  </a:lnTo>
                  <a:lnTo>
                    <a:pt x="84975" y="94043"/>
                  </a:lnTo>
                  <a:lnTo>
                    <a:pt x="84810" y="94602"/>
                  </a:lnTo>
                  <a:lnTo>
                    <a:pt x="84543" y="95123"/>
                  </a:lnTo>
                  <a:lnTo>
                    <a:pt x="85369" y="95504"/>
                  </a:lnTo>
                  <a:lnTo>
                    <a:pt x="86258" y="95745"/>
                  </a:lnTo>
                  <a:lnTo>
                    <a:pt x="88493" y="95542"/>
                  </a:lnTo>
                  <a:lnTo>
                    <a:pt x="89585" y="94932"/>
                  </a:lnTo>
                  <a:lnTo>
                    <a:pt x="90703" y="93713"/>
                  </a:lnTo>
                  <a:lnTo>
                    <a:pt x="89979" y="93281"/>
                  </a:lnTo>
                  <a:lnTo>
                    <a:pt x="89420" y="92583"/>
                  </a:lnTo>
                  <a:lnTo>
                    <a:pt x="88722" y="89954"/>
                  </a:lnTo>
                  <a:lnTo>
                    <a:pt x="89750" y="88176"/>
                  </a:lnTo>
                  <a:lnTo>
                    <a:pt x="91478" y="87680"/>
                  </a:lnTo>
                  <a:close/>
                </a:path>
                <a:path w="278130" h="349885">
                  <a:moveTo>
                    <a:pt x="91592" y="107454"/>
                  </a:moveTo>
                  <a:lnTo>
                    <a:pt x="91389" y="105219"/>
                  </a:lnTo>
                  <a:lnTo>
                    <a:pt x="90830" y="104381"/>
                  </a:lnTo>
                  <a:lnTo>
                    <a:pt x="90055" y="103847"/>
                  </a:lnTo>
                  <a:lnTo>
                    <a:pt x="90525" y="104597"/>
                  </a:lnTo>
                  <a:lnTo>
                    <a:pt x="90614" y="105702"/>
                  </a:lnTo>
                  <a:lnTo>
                    <a:pt x="90398" y="106311"/>
                  </a:lnTo>
                  <a:lnTo>
                    <a:pt x="90004" y="106781"/>
                  </a:lnTo>
                  <a:lnTo>
                    <a:pt x="90170" y="107391"/>
                  </a:lnTo>
                  <a:lnTo>
                    <a:pt x="90208" y="107962"/>
                  </a:lnTo>
                  <a:lnTo>
                    <a:pt x="89839" y="108966"/>
                  </a:lnTo>
                  <a:lnTo>
                    <a:pt x="90043" y="109194"/>
                  </a:lnTo>
                  <a:lnTo>
                    <a:pt x="90982" y="108546"/>
                  </a:lnTo>
                  <a:lnTo>
                    <a:pt x="91592" y="107454"/>
                  </a:lnTo>
                  <a:close/>
                </a:path>
                <a:path w="278130" h="349885">
                  <a:moveTo>
                    <a:pt x="105143" y="39458"/>
                  </a:moveTo>
                  <a:lnTo>
                    <a:pt x="105105" y="38862"/>
                  </a:lnTo>
                  <a:lnTo>
                    <a:pt x="105029" y="38684"/>
                  </a:lnTo>
                  <a:lnTo>
                    <a:pt x="103581" y="39611"/>
                  </a:lnTo>
                  <a:lnTo>
                    <a:pt x="104076" y="39789"/>
                  </a:lnTo>
                  <a:lnTo>
                    <a:pt x="104927" y="40373"/>
                  </a:lnTo>
                  <a:lnTo>
                    <a:pt x="105143" y="39458"/>
                  </a:lnTo>
                  <a:close/>
                </a:path>
                <a:path w="278130" h="349885">
                  <a:moveTo>
                    <a:pt x="106210" y="106210"/>
                  </a:moveTo>
                  <a:lnTo>
                    <a:pt x="106070" y="104609"/>
                  </a:lnTo>
                  <a:lnTo>
                    <a:pt x="105854" y="104101"/>
                  </a:lnTo>
                  <a:lnTo>
                    <a:pt x="105448" y="103898"/>
                  </a:lnTo>
                  <a:lnTo>
                    <a:pt x="105143" y="103543"/>
                  </a:lnTo>
                  <a:lnTo>
                    <a:pt x="104902" y="103111"/>
                  </a:lnTo>
                  <a:lnTo>
                    <a:pt x="104495" y="102882"/>
                  </a:lnTo>
                  <a:lnTo>
                    <a:pt x="104038" y="102730"/>
                  </a:lnTo>
                  <a:lnTo>
                    <a:pt x="102806" y="102844"/>
                  </a:lnTo>
                  <a:lnTo>
                    <a:pt x="102222" y="103251"/>
                  </a:lnTo>
                  <a:lnTo>
                    <a:pt x="101841" y="103809"/>
                  </a:lnTo>
                  <a:lnTo>
                    <a:pt x="102095" y="104203"/>
                  </a:lnTo>
                  <a:lnTo>
                    <a:pt x="102336" y="105143"/>
                  </a:lnTo>
                  <a:lnTo>
                    <a:pt x="102158" y="105829"/>
                  </a:lnTo>
                  <a:lnTo>
                    <a:pt x="101790" y="106375"/>
                  </a:lnTo>
                  <a:lnTo>
                    <a:pt x="102247" y="107086"/>
                  </a:lnTo>
                  <a:lnTo>
                    <a:pt x="103047" y="107556"/>
                  </a:lnTo>
                  <a:lnTo>
                    <a:pt x="105270" y="107353"/>
                  </a:lnTo>
                  <a:lnTo>
                    <a:pt x="106210" y="106210"/>
                  </a:lnTo>
                  <a:close/>
                </a:path>
                <a:path w="278130" h="349885">
                  <a:moveTo>
                    <a:pt x="107569" y="60540"/>
                  </a:moveTo>
                  <a:lnTo>
                    <a:pt x="107035" y="60375"/>
                  </a:lnTo>
                  <a:lnTo>
                    <a:pt x="106794" y="60248"/>
                  </a:lnTo>
                  <a:lnTo>
                    <a:pt x="106629" y="60502"/>
                  </a:lnTo>
                  <a:lnTo>
                    <a:pt x="106400" y="60693"/>
                  </a:lnTo>
                  <a:lnTo>
                    <a:pt x="106197" y="60921"/>
                  </a:lnTo>
                  <a:lnTo>
                    <a:pt x="106210" y="61404"/>
                  </a:lnTo>
                  <a:lnTo>
                    <a:pt x="106121" y="61861"/>
                  </a:lnTo>
                  <a:lnTo>
                    <a:pt x="105943" y="62280"/>
                  </a:lnTo>
                  <a:lnTo>
                    <a:pt x="106692" y="61925"/>
                  </a:lnTo>
                  <a:lnTo>
                    <a:pt x="107264" y="61302"/>
                  </a:lnTo>
                  <a:lnTo>
                    <a:pt x="107569" y="60540"/>
                  </a:lnTo>
                  <a:close/>
                </a:path>
                <a:path w="278130" h="349885">
                  <a:moveTo>
                    <a:pt x="112064" y="50863"/>
                  </a:moveTo>
                  <a:lnTo>
                    <a:pt x="111747" y="48234"/>
                  </a:lnTo>
                  <a:lnTo>
                    <a:pt x="109601" y="46342"/>
                  </a:lnTo>
                  <a:lnTo>
                    <a:pt x="107022" y="46189"/>
                  </a:lnTo>
                  <a:lnTo>
                    <a:pt x="106426" y="48336"/>
                  </a:lnTo>
                  <a:lnTo>
                    <a:pt x="104571" y="49999"/>
                  </a:lnTo>
                  <a:lnTo>
                    <a:pt x="101981" y="50152"/>
                  </a:lnTo>
                  <a:lnTo>
                    <a:pt x="101549" y="50050"/>
                  </a:lnTo>
                  <a:lnTo>
                    <a:pt x="101269" y="51308"/>
                  </a:lnTo>
                  <a:lnTo>
                    <a:pt x="101384" y="52120"/>
                  </a:lnTo>
                  <a:lnTo>
                    <a:pt x="102552" y="51955"/>
                  </a:lnTo>
                  <a:lnTo>
                    <a:pt x="103682" y="52120"/>
                  </a:lnTo>
                  <a:lnTo>
                    <a:pt x="104686" y="52628"/>
                  </a:lnTo>
                  <a:lnTo>
                    <a:pt x="105410" y="51460"/>
                  </a:lnTo>
                  <a:lnTo>
                    <a:pt x="106565" y="50571"/>
                  </a:lnTo>
                  <a:lnTo>
                    <a:pt x="109448" y="49872"/>
                  </a:lnTo>
                  <a:lnTo>
                    <a:pt x="110896" y="50152"/>
                  </a:lnTo>
                  <a:lnTo>
                    <a:pt x="112064" y="50863"/>
                  </a:lnTo>
                  <a:close/>
                </a:path>
                <a:path w="278130" h="349885">
                  <a:moveTo>
                    <a:pt x="112864" y="71780"/>
                  </a:moveTo>
                  <a:lnTo>
                    <a:pt x="112496" y="70700"/>
                  </a:lnTo>
                  <a:lnTo>
                    <a:pt x="111861" y="69786"/>
                  </a:lnTo>
                  <a:lnTo>
                    <a:pt x="110159" y="68605"/>
                  </a:lnTo>
                  <a:lnTo>
                    <a:pt x="109715" y="68440"/>
                  </a:lnTo>
                  <a:lnTo>
                    <a:pt x="109715" y="72250"/>
                  </a:lnTo>
                  <a:lnTo>
                    <a:pt x="109715" y="68440"/>
                  </a:lnTo>
                  <a:lnTo>
                    <a:pt x="108978" y="68160"/>
                  </a:lnTo>
                  <a:lnTo>
                    <a:pt x="108191" y="68008"/>
                  </a:lnTo>
                  <a:lnTo>
                    <a:pt x="106807" y="68135"/>
                  </a:lnTo>
                  <a:lnTo>
                    <a:pt x="103695" y="69418"/>
                  </a:lnTo>
                  <a:lnTo>
                    <a:pt x="102235" y="71539"/>
                  </a:lnTo>
                  <a:lnTo>
                    <a:pt x="102590" y="75450"/>
                  </a:lnTo>
                  <a:lnTo>
                    <a:pt x="103301" y="76720"/>
                  </a:lnTo>
                  <a:lnTo>
                    <a:pt x="104343" y="77609"/>
                  </a:lnTo>
                  <a:lnTo>
                    <a:pt x="105041" y="76771"/>
                  </a:lnTo>
                  <a:lnTo>
                    <a:pt x="105905" y="76073"/>
                  </a:lnTo>
                  <a:lnTo>
                    <a:pt x="107035" y="75780"/>
                  </a:lnTo>
                  <a:lnTo>
                    <a:pt x="107327" y="75768"/>
                  </a:lnTo>
                  <a:lnTo>
                    <a:pt x="107683" y="75692"/>
                  </a:lnTo>
                  <a:lnTo>
                    <a:pt x="108394" y="75704"/>
                  </a:lnTo>
                  <a:lnTo>
                    <a:pt x="108724" y="74447"/>
                  </a:lnTo>
                  <a:lnTo>
                    <a:pt x="109448" y="73355"/>
                  </a:lnTo>
                  <a:lnTo>
                    <a:pt x="110540" y="72618"/>
                  </a:lnTo>
                  <a:lnTo>
                    <a:pt x="111633" y="71958"/>
                  </a:lnTo>
                  <a:lnTo>
                    <a:pt x="112483" y="71755"/>
                  </a:lnTo>
                  <a:lnTo>
                    <a:pt x="112864" y="71780"/>
                  </a:lnTo>
                  <a:close/>
                </a:path>
                <a:path w="278130" h="349885">
                  <a:moveTo>
                    <a:pt x="119316" y="34721"/>
                  </a:moveTo>
                  <a:lnTo>
                    <a:pt x="118529" y="34023"/>
                  </a:lnTo>
                  <a:lnTo>
                    <a:pt x="117602" y="33705"/>
                  </a:lnTo>
                  <a:lnTo>
                    <a:pt x="117144" y="33629"/>
                  </a:lnTo>
                  <a:lnTo>
                    <a:pt x="114846" y="33832"/>
                  </a:lnTo>
                  <a:lnTo>
                    <a:pt x="113499" y="35445"/>
                  </a:lnTo>
                  <a:lnTo>
                    <a:pt x="113665" y="37261"/>
                  </a:lnTo>
                  <a:lnTo>
                    <a:pt x="114033" y="38468"/>
                  </a:lnTo>
                  <a:lnTo>
                    <a:pt x="114173" y="38684"/>
                  </a:lnTo>
                  <a:lnTo>
                    <a:pt x="114503" y="37592"/>
                  </a:lnTo>
                  <a:lnTo>
                    <a:pt x="115328" y="36677"/>
                  </a:lnTo>
                  <a:lnTo>
                    <a:pt x="116801" y="36334"/>
                  </a:lnTo>
                  <a:lnTo>
                    <a:pt x="117335" y="36372"/>
                  </a:lnTo>
                  <a:lnTo>
                    <a:pt x="117830" y="35661"/>
                  </a:lnTo>
                  <a:lnTo>
                    <a:pt x="118516" y="35115"/>
                  </a:lnTo>
                  <a:lnTo>
                    <a:pt x="119316" y="34721"/>
                  </a:lnTo>
                  <a:close/>
                </a:path>
                <a:path w="278130" h="349885">
                  <a:moveTo>
                    <a:pt x="121246" y="33413"/>
                  </a:moveTo>
                  <a:lnTo>
                    <a:pt x="119976" y="32842"/>
                  </a:lnTo>
                  <a:lnTo>
                    <a:pt x="118973" y="31813"/>
                  </a:lnTo>
                  <a:lnTo>
                    <a:pt x="118452" y="30492"/>
                  </a:lnTo>
                  <a:lnTo>
                    <a:pt x="116268" y="31724"/>
                  </a:lnTo>
                  <a:lnTo>
                    <a:pt x="116738" y="32258"/>
                  </a:lnTo>
                  <a:lnTo>
                    <a:pt x="118211" y="33261"/>
                  </a:lnTo>
                  <a:lnTo>
                    <a:pt x="119367" y="33680"/>
                  </a:lnTo>
                  <a:lnTo>
                    <a:pt x="120865" y="33578"/>
                  </a:lnTo>
                  <a:lnTo>
                    <a:pt x="121246" y="33413"/>
                  </a:lnTo>
                  <a:close/>
                </a:path>
                <a:path w="278130" h="349885">
                  <a:moveTo>
                    <a:pt x="121539" y="98602"/>
                  </a:moveTo>
                  <a:lnTo>
                    <a:pt x="121424" y="97180"/>
                  </a:lnTo>
                  <a:lnTo>
                    <a:pt x="121069" y="95999"/>
                  </a:lnTo>
                  <a:lnTo>
                    <a:pt x="120307" y="95338"/>
                  </a:lnTo>
                  <a:lnTo>
                    <a:pt x="118872" y="95173"/>
                  </a:lnTo>
                  <a:lnTo>
                    <a:pt x="117576" y="95288"/>
                  </a:lnTo>
                  <a:lnTo>
                    <a:pt x="116624" y="96443"/>
                  </a:lnTo>
                  <a:lnTo>
                    <a:pt x="116738" y="97739"/>
                  </a:lnTo>
                  <a:lnTo>
                    <a:pt x="116916" y="98475"/>
                  </a:lnTo>
                  <a:lnTo>
                    <a:pt x="117475" y="99453"/>
                  </a:lnTo>
                  <a:lnTo>
                    <a:pt x="118338" y="99961"/>
                  </a:lnTo>
                  <a:lnTo>
                    <a:pt x="120573" y="99758"/>
                  </a:lnTo>
                  <a:lnTo>
                    <a:pt x="121539" y="98602"/>
                  </a:lnTo>
                  <a:close/>
                </a:path>
                <a:path w="278130" h="349885">
                  <a:moveTo>
                    <a:pt x="126746" y="70396"/>
                  </a:moveTo>
                  <a:lnTo>
                    <a:pt x="126530" y="67551"/>
                  </a:lnTo>
                  <a:lnTo>
                    <a:pt x="125984" y="66713"/>
                  </a:lnTo>
                  <a:lnTo>
                    <a:pt x="125209" y="66154"/>
                  </a:lnTo>
                  <a:lnTo>
                    <a:pt x="124129" y="65773"/>
                  </a:lnTo>
                  <a:lnTo>
                    <a:pt x="123609" y="66014"/>
                  </a:lnTo>
                  <a:lnTo>
                    <a:pt x="122986" y="66167"/>
                  </a:lnTo>
                  <a:lnTo>
                    <a:pt x="122364" y="66078"/>
                  </a:lnTo>
                  <a:lnTo>
                    <a:pt x="121805" y="65887"/>
                  </a:lnTo>
                  <a:lnTo>
                    <a:pt x="120662" y="66471"/>
                  </a:lnTo>
                  <a:lnTo>
                    <a:pt x="119926" y="67703"/>
                  </a:lnTo>
                  <a:lnTo>
                    <a:pt x="120078" y="69761"/>
                  </a:lnTo>
                  <a:lnTo>
                    <a:pt x="120383" y="70345"/>
                  </a:lnTo>
                  <a:lnTo>
                    <a:pt x="121132" y="71272"/>
                  </a:lnTo>
                  <a:lnTo>
                    <a:pt x="121539" y="71615"/>
                  </a:lnTo>
                  <a:lnTo>
                    <a:pt x="122516" y="72034"/>
                  </a:lnTo>
                  <a:lnTo>
                    <a:pt x="123024" y="72161"/>
                  </a:lnTo>
                  <a:lnTo>
                    <a:pt x="125387" y="71983"/>
                  </a:lnTo>
                  <a:lnTo>
                    <a:pt x="126746" y="70396"/>
                  </a:lnTo>
                  <a:close/>
                </a:path>
                <a:path w="278130" h="349885">
                  <a:moveTo>
                    <a:pt x="127520" y="52705"/>
                  </a:moveTo>
                  <a:lnTo>
                    <a:pt x="127469" y="51917"/>
                  </a:lnTo>
                  <a:lnTo>
                    <a:pt x="127317" y="51549"/>
                  </a:lnTo>
                  <a:lnTo>
                    <a:pt x="127012" y="51904"/>
                  </a:lnTo>
                  <a:lnTo>
                    <a:pt x="126631" y="52197"/>
                  </a:lnTo>
                  <a:lnTo>
                    <a:pt x="124879" y="52616"/>
                  </a:lnTo>
                  <a:lnTo>
                    <a:pt x="123609" y="51828"/>
                  </a:lnTo>
                  <a:lnTo>
                    <a:pt x="123024" y="49441"/>
                  </a:lnTo>
                  <a:lnTo>
                    <a:pt x="123647" y="48348"/>
                  </a:lnTo>
                  <a:lnTo>
                    <a:pt x="124675" y="47891"/>
                  </a:lnTo>
                  <a:lnTo>
                    <a:pt x="124091" y="47574"/>
                  </a:lnTo>
                  <a:lnTo>
                    <a:pt x="123482" y="47371"/>
                  </a:lnTo>
                  <a:lnTo>
                    <a:pt x="122897" y="47294"/>
                  </a:lnTo>
                  <a:lnTo>
                    <a:pt x="123469" y="47358"/>
                  </a:lnTo>
                  <a:lnTo>
                    <a:pt x="124091" y="47561"/>
                  </a:lnTo>
                  <a:lnTo>
                    <a:pt x="124675" y="47879"/>
                  </a:lnTo>
                  <a:lnTo>
                    <a:pt x="125044" y="47713"/>
                  </a:lnTo>
                  <a:lnTo>
                    <a:pt x="125310" y="47650"/>
                  </a:lnTo>
                  <a:lnTo>
                    <a:pt x="125844" y="47688"/>
                  </a:lnTo>
                  <a:lnTo>
                    <a:pt x="125526" y="46761"/>
                  </a:lnTo>
                  <a:lnTo>
                    <a:pt x="124675" y="46126"/>
                  </a:lnTo>
                  <a:lnTo>
                    <a:pt x="123342" y="46113"/>
                  </a:lnTo>
                  <a:lnTo>
                    <a:pt x="123151" y="46202"/>
                  </a:lnTo>
                  <a:lnTo>
                    <a:pt x="123088" y="46583"/>
                  </a:lnTo>
                  <a:lnTo>
                    <a:pt x="122974" y="46939"/>
                  </a:lnTo>
                  <a:lnTo>
                    <a:pt x="122796" y="47269"/>
                  </a:lnTo>
                  <a:lnTo>
                    <a:pt x="122275" y="48234"/>
                  </a:lnTo>
                  <a:lnTo>
                    <a:pt x="121335" y="48933"/>
                  </a:lnTo>
                  <a:lnTo>
                    <a:pt x="119557" y="49047"/>
                  </a:lnTo>
                  <a:lnTo>
                    <a:pt x="118491" y="48615"/>
                  </a:lnTo>
                  <a:lnTo>
                    <a:pt x="117309" y="49682"/>
                  </a:lnTo>
                  <a:lnTo>
                    <a:pt x="116573" y="51219"/>
                  </a:lnTo>
                  <a:lnTo>
                    <a:pt x="116916" y="55765"/>
                  </a:lnTo>
                  <a:lnTo>
                    <a:pt x="119278" y="57848"/>
                  </a:lnTo>
                  <a:lnTo>
                    <a:pt x="122059" y="57873"/>
                  </a:lnTo>
                  <a:lnTo>
                    <a:pt x="122758" y="56870"/>
                  </a:lnTo>
                  <a:lnTo>
                    <a:pt x="123761" y="56045"/>
                  </a:lnTo>
                  <a:lnTo>
                    <a:pt x="125526" y="55587"/>
                  </a:lnTo>
                  <a:lnTo>
                    <a:pt x="126428" y="55626"/>
                  </a:lnTo>
                  <a:lnTo>
                    <a:pt x="126822" y="55079"/>
                  </a:lnTo>
                  <a:lnTo>
                    <a:pt x="127114" y="54470"/>
                  </a:lnTo>
                  <a:lnTo>
                    <a:pt x="127520" y="52705"/>
                  </a:lnTo>
                  <a:close/>
                </a:path>
                <a:path w="278130" h="349885">
                  <a:moveTo>
                    <a:pt x="133692" y="69735"/>
                  </a:moveTo>
                  <a:lnTo>
                    <a:pt x="133565" y="68389"/>
                  </a:lnTo>
                  <a:lnTo>
                    <a:pt x="132943" y="67652"/>
                  </a:lnTo>
                  <a:lnTo>
                    <a:pt x="131457" y="67144"/>
                  </a:lnTo>
                  <a:lnTo>
                    <a:pt x="129794" y="67297"/>
                  </a:lnTo>
                  <a:lnTo>
                    <a:pt x="128841" y="68440"/>
                  </a:lnTo>
                  <a:lnTo>
                    <a:pt x="128968" y="69951"/>
                  </a:lnTo>
                  <a:lnTo>
                    <a:pt x="129489" y="71297"/>
                  </a:lnTo>
                  <a:lnTo>
                    <a:pt x="130429" y="71983"/>
                  </a:lnTo>
                  <a:lnTo>
                    <a:pt x="132295" y="71805"/>
                  </a:lnTo>
                  <a:lnTo>
                    <a:pt x="132930" y="71335"/>
                  </a:lnTo>
                  <a:lnTo>
                    <a:pt x="133578" y="70116"/>
                  </a:lnTo>
                  <a:lnTo>
                    <a:pt x="133692" y="69735"/>
                  </a:lnTo>
                  <a:close/>
                </a:path>
                <a:path w="278130" h="349885">
                  <a:moveTo>
                    <a:pt x="140398" y="69392"/>
                  </a:moveTo>
                  <a:lnTo>
                    <a:pt x="139827" y="68605"/>
                  </a:lnTo>
                  <a:lnTo>
                    <a:pt x="139471" y="67221"/>
                  </a:lnTo>
                  <a:lnTo>
                    <a:pt x="139611" y="66332"/>
                  </a:lnTo>
                  <a:lnTo>
                    <a:pt x="140030" y="65608"/>
                  </a:lnTo>
                  <a:lnTo>
                    <a:pt x="139204" y="65239"/>
                  </a:lnTo>
                  <a:lnTo>
                    <a:pt x="138366" y="65303"/>
                  </a:lnTo>
                  <a:lnTo>
                    <a:pt x="137096" y="65963"/>
                  </a:lnTo>
                  <a:lnTo>
                    <a:pt x="136664" y="66636"/>
                  </a:lnTo>
                  <a:lnTo>
                    <a:pt x="136601" y="67411"/>
                  </a:lnTo>
                  <a:lnTo>
                    <a:pt x="137502" y="67576"/>
                  </a:lnTo>
                  <a:lnTo>
                    <a:pt x="138264" y="68237"/>
                  </a:lnTo>
                  <a:lnTo>
                    <a:pt x="138544" y="69430"/>
                  </a:lnTo>
                  <a:lnTo>
                    <a:pt x="138518" y="69913"/>
                  </a:lnTo>
                  <a:lnTo>
                    <a:pt x="139077" y="69989"/>
                  </a:lnTo>
                  <a:lnTo>
                    <a:pt x="139598" y="69938"/>
                  </a:lnTo>
                  <a:lnTo>
                    <a:pt x="140030" y="69710"/>
                  </a:lnTo>
                  <a:lnTo>
                    <a:pt x="140398" y="69392"/>
                  </a:lnTo>
                  <a:close/>
                </a:path>
                <a:path w="278130" h="349885">
                  <a:moveTo>
                    <a:pt x="141884" y="18821"/>
                  </a:moveTo>
                  <a:lnTo>
                    <a:pt x="141020" y="19202"/>
                  </a:lnTo>
                  <a:lnTo>
                    <a:pt x="141185" y="19253"/>
                  </a:lnTo>
                  <a:lnTo>
                    <a:pt x="141363" y="19240"/>
                  </a:lnTo>
                  <a:lnTo>
                    <a:pt x="141528" y="19278"/>
                  </a:lnTo>
                  <a:lnTo>
                    <a:pt x="141630" y="19113"/>
                  </a:lnTo>
                  <a:lnTo>
                    <a:pt x="141782" y="18986"/>
                  </a:lnTo>
                  <a:lnTo>
                    <a:pt x="141884" y="18821"/>
                  </a:lnTo>
                  <a:close/>
                </a:path>
                <a:path w="278130" h="349885">
                  <a:moveTo>
                    <a:pt x="143484" y="52349"/>
                  </a:moveTo>
                  <a:lnTo>
                    <a:pt x="143154" y="51574"/>
                  </a:lnTo>
                  <a:lnTo>
                    <a:pt x="141871" y="50279"/>
                  </a:lnTo>
                  <a:lnTo>
                    <a:pt x="141084" y="49949"/>
                  </a:lnTo>
                  <a:lnTo>
                    <a:pt x="139255" y="49949"/>
                  </a:lnTo>
                  <a:lnTo>
                    <a:pt x="138480" y="50279"/>
                  </a:lnTo>
                  <a:lnTo>
                    <a:pt x="137185" y="51574"/>
                  </a:lnTo>
                  <a:lnTo>
                    <a:pt x="136867" y="52349"/>
                  </a:lnTo>
                  <a:lnTo>
                    <a:pt x="136867" y="54178"/>
                  </a:lnTo>
                  <a:lnTo>
                    <a:pt x="137185" y="54965"/>
                  </a:lnTo>
                  <a:lnTo>
                    <a:pt x="138480" y="56261"/>
                  </a:lnTo>
                  <a:lnTo>
                    <a:pt x="139255" y="56578"/>
                  </a:lnTo>
                  <a:lnTo>
                    <a:pt x="141084" y="56578"/>
                  </a:lnTo>
                  <a:lnTo>
                    <a:pt x="141871" y="56261"/>
                  </a:lnTo>
                  <a:lnTo>
                    <a:pt x="143154" y="54965"/>
                  </a:lnTo>
                  <a:lnTo>
                    <a:pt x="143484" y="54178"/>
                  </a:lnTo>
                  <a:lnTo>
                    <a:pt x="143484" y="52349"/>
                  </a:lnTo>
                  <a:close/>
                </a:path>
                <a:path w="278130" h="349885">
                  <a:moveTo>
                    <a:pt x="147294" y="16586"/>
                  </a:moveTo>
                  <a:lnTo>
                    <a:pt x="147142" y="16649"/>
                  </a:lnTo>
                  <a:lnTo>
                    <a:pt x="147294" y="16586"/>
                  </a:lnTo>
                  <a:close/>
                </a:path>
                <a:path w="278130" h="349885">
                  <a:moveTo>
                    <a:pt x="148971" y="37630"/>
                  </a:moveTo>
                  <a:lnTo>
                    <a:pt x="148628" y="33159"/>
                  </a:lnTo>
                  <a:lnTo>
                    <a:pt x="146786" y="31292"/>
                  </a:lnTo>
                  <a:lnTo>
                    <a:pt x="143522" y="30594"/>
                  </a:lnTo>
                  <a:lnTo>
                    <a:pt x="142633" y="30657"/>
                  </a:lnTo>
                  <a:lnTo>
                    <a:pt x="141122" y="31165"/>
                  </a:lnTo>
                  <a:lnTo>
                    <a:pt x="140360" y="31572"/>
                  </a:lnTo>
                  <a:lnTo>
                    <a:pt x="139738" y="32169"/>
                  </a:lnTo>
                  <a:lnTo>
                    <a:pt x="140093" y="32702"/>
                  </a:lnTo>
                  <a:lnTo>
                    <a:pt x="140360" y="33718"/>
                  </a:lnTo>
                  <a:lnTo>
                    <a:pt x="140182" y="34417"/>
                  </a:lnTo>
                  <a:lnTo>
                    <a:pt x="139801" y="34963"/>
                  </a:lnTo>
                  <a:lnTo>
                    <a:pt x="140817" y="35471"/>
                  </a:lnTo>
                  <a:lnTo>
                    <a:pt x="141566" y="36461"/>
                  </a:lnTo>
                  <a:lnTo>
                    <a:pt x="141719" y="38798"/>
                  </a:lnTo>
                  <a:lnTo>
                    <a:pt x="141198" y="39776"/>
                  </a:lnTo>
                  <a:lnTo>
                    <a:pt x="140385" y="40436"/>
                  </a:lnTo>
                  <a:lnTo>
                    <a:pt x="141363" y="41109"/>
                  </a:lnTo>
                  <a:lnTo>
                    <a:pt x="142544" y="41541"/>
                  </a:lnTo>
                  <a:lnTo>
                    <a:pt x="144818" y="41376"/>
                  </a:lnTo>
                  <a:lnTo>
                    <a:pt x="145669" y="40970"/>
                  </a:lnTo>
                  <a:lnTo>
                    <a:pt x="147967" y="39382"/>
                  </a:lnTo>
                  <a:lnTo>
                    <a:pt x="148971" y="37630"/>
                  </a:lnTo>
                  <a:close/>
                </a:path>
                <a:path w="278130" h="349885">
                  <a:moveTo>
                    <a:pt x="156692" y="58674"/>
                  </a:moveTo>
                  <a:lnTo>
                    <a:pt x="155905" y="57886"/>
                  </a:lnTo>
                  <a:lnTo>
                    <a:pt x="152755" y="57886"/>
                  </a:lnTo>
                  <a:lnTo>
                    <a:pt x="151980" y="58674"/>
                  </a:lnTo>
                  <a:lnTo>
                    <a:pt x="151980" y="61823"/>
                  </a:lnTo>
                  <a:lnTo>
                    <a:pt x="152755" y="62611"/>
                  </a:lnTo>
                  <a:lnTo>
                    <a:pt x="155905" y="62611"/>
                  </a:lnTo>
                  <a:lnTo>
                    <a:pt x="156692" y="61823"/>
                  </a:lnTo>
                  <a:lnTo>
                    <a:pt x="156692" y="58674"/>
                  </a:lnTo>
                  <a:close/>
                </a:path>
                <a:path w="278130" h="349885">
                  <a:moveTo>
                    <a:pt x="158140" y="23317"/>
                  </a:moveTo>
                  <a:lnTo>
                    <a:pt x="158013" y="21374"/>
                  </a:lnTo>
                  <a:lnTo>
                    <a:pt x="156451" y="20027"/>
                  </a:lnTo>
                  <a:lnTo>
                    <a:pt x="152781" y="20269"/>
                  </a:lnTo>
                  <a:lnTo>
                    <a:pt x="151422" y="21869"/>
                  </a:lnTo>
                  <a:lnTo>
                    <a:pt x="151638" y="24790"/>
                  </a:lnTo>
                  <a:lnTo>
                    <a:pt x="152285" y="25679"/>
                  </a:lnTo>
                  <a:lnTo>
                    <a:pt x="153733" y="26555"/>
                  </a:lnTo>
                  <a:lnTo>
                    <a:pt x="154381" y="26797"/>
                  </a:lnTo>
                  <a:lnTo>
                    <a:pt x="155384" y="26720"/>
                  </a:lnTo>
                  <a:lnTo>
                    <a:pt x="155867" y="26517"/>
                  </a:lnTo>
                  <a:lnTo>
                    <a:pt x="155689" y="25996"/>
                  </a:lnTo>
                  <a:lnTo>
                    <a:pt x="155651" y="24409"/>
                  </a:lnTo>
                  <a:lnTo>
                    <a:pt x="156679" y="23317"/>
                  </a:lnTo>
                  <a:lnTo>
                    <a:pt x="158140" y="23317"/>
                  </a:lnTo>
                  <a:close/>
                </a:path>
                <a:path w="278130" h="349885">
                  <a:moveTo>
                    <a:pt x="161759" y="46126"/>
                  </a:moveTo>
                  <a:lnTo>
                    <a:pt x="158699" y="41897"/>
                  </a:lnTo>
                  <a:lnTo>
                    <a:pt x="158165" y="41948"/>
                  </a:lnTo>
                  <a:lnTo>
                    <a:pt x="157759" y="42633"/>
                  </a:lnTo>
                  <a:lnTo>
                    <a:pt x="157137" y="43192"/>
                  </a:lnTo>
                  <a:lnTo>
                    <a:pt x="156121" y="43510"/>
                  </a:lnTo>
                  <a:lnTo>
                    <a:pt x="155727" y="43510"/>
                  </a:lnTo>
                  <a:lnTo>
                    <a:pt x="155371" y="44081"/>
                  </a:lnTo>
                  <a:lnTo>
                    <a:pt x="155130" y="44742"/>
                  </a:lnTo>
                  <a:lnTo>
                    <a:pt x="155321" y="47307"/>
                  </a:lnTo>
                  <a:lnTo>
                    <a:pt x="156908" y="48679"/>
                  </a:lnTo>
                  <a:lnTo>
                    <a:pt x="159537" y="48475"/>
                  </a:lnTo>
                  <a:lnTo>
                    <a:pt x="160223" y="48094"/>
                  </a:lnTo>
                  <a:lnTo>
                    <a:pt x="161378" y="46951"/>
                  </a:lnTo>
                  <a:lnTo>
                    <a:pt x="161759" y="46126"/>
                  </a:lnTo>
                  <a:close/>
                </a:path>
                <a:path w="278130" h="349885">
                  <a:moveTo>
                    <a:pt x="168211" y="34378"/>
                  </a:moveTo>
                  <a:lnTo>
                    <a:pt x="167093" y="33718"/>
                  </a:lnTo>
                  <a:lnTo>
                    <a:pt x="166192" y="32702"/>
                  </a:lnTo>
                  <a:lnTo>
                    <a:pt x="165684" y="31064"/>
                  </a:lnTo>
                  <a:lnTo>
                    <a:pt x="165735" y="30772"/>
                  </a:lnTo>
                  <a:lnTo>
                    <a:pt x="165696" y="30467"/>
                  </a:lnTo>
                  <a:lnTo>
                    <a:pt x="164985" y="30924"/>
                  </a:lnTo>
                  <a:lnTo>
                    <a:pt x="164528" y="31711"/>
                  </a:lnTo>
                  <a:lnTo>
                    <a:pt x="164655" y="33337"/>
                  </a:lnTo>
                  <a:lnTo>
                    <a:pt x="165061" y="33934"/>
                  </a:lnTo>
                  <a:lnTo>
                    <a:pt x="166052" y="34632"/>
                  </a:lnTo>
                  <a:lnTo>
                    <a:pt x="166560" y="34823"/>
                  </a:lnTo>
                  <a:lnTo>
                    <a:pt x="167538" y="34747"/>
                  </a:lnTo>
                  <a:lnTo>
                    <a:pt x="168211" y="34378"/>
                  </a:lnTo>
                  <a:close/>
                </a:path>
                <a:path w="278130" h="349885">
                  <a:moveTo>
                    <a:pt x="175653" y="11341"/>
                  </a:moveTo>
                  <a:lnTo>
                    <a:pt x="175260" y="8902"/>
                  </a:lnTo>
                  <a:lnTo>
                    <a:pt x="174282" y="8140"/>
                  </a:lnTo>
                  <a:lnTo>
                    <a:pt x="172745" y="8102"/>
                  </a:lnTo>
                  <a:lnTo>
                    <a:pt x="171462" y="8305"/>
                  </a:lnTo>
                  <a:lnTo>
                    <a:pt x="170586" y="9525"/>
                  </a:lnTo>
                  <a:lnTo>
                    <a:pt x="170942" y="11722"/>
                  </a:lnTo>
                  <a:lnTo>
                    <a:pt x="171602" y="12395"/>
                  </a:lnTo>
                  <a:lnTo>
                    <a:pt x="173113" y="12827"/>
                  </a:lnTo>
                  <a:lnTo>
                    <a:pt x="174777" y="12560"/>
                  </a:lnTo>
                  <a:lnTo>
                    <a:pt x="175653" y="11341"/>
                  </a:lnTo>
                  <a:close/>
                </a:path>
                <a:path w="278130" h="349885">
                  <a:moveTo>
                    <a:pt x="191795" y="5092"/>
                  </a:moveTo>
                  <a:lnTo>
                    <a:pt x="191731" y="4521"/>
                  </a:lnTo>
                  <a:lnTo>
                    <a:pt x="191554" y="4102"/>
                  </a:lnTo>
                  <a:lnTo>
                    <a:pt x="191312" y="3733"/>
                  </a:lnTo>
                  <a:lnTo>
                    <a:pt x="190030" y="3962"/>
                  </a:lnTo>
                  <a:lnTo>
                    <a:pt x="190690" y="4216"/>
                  </a:lnTo>
                  <a:lnTo>
                    <a:pt x="191287" y="4597"/>
                  </a:lnTo>
                  <a:lnTo>
                    <a:pt x="191795" y="5092"/>
                  </a:lnTo>
                  <a:close/>
                </a:path>
                <a:path w="278130" h="349885">
                  <a:moveTo>
                    <a:pt x="197053" y="21399"/>
                  </a:moveTo>
                  <a:lnTo>
                    <a:pt x="196888" y="19481"/>
                  </a:lnTo>
                  <a:lnTo>
                    <a:pt x="196621" y="19075"/>
                  </a:lnTo>
                  <a:lnTo>
                    <a:pt x="195770" y="18211"/>
                  </a:lnTo>
                  <a:lnTo>
                    <a:pt x="195046" y="17907"/>
                  </a:lnTo>
                  <a:lnTo>
                    <a:pt x="192976" y="18249"/>
                  </a:lnTo>
                  <a:lnTo>
                    <a:pt x="192100" y="19469"/>
                  </a:lnTo>
                  <a:lnTo>
                    <a:pt x="192532" y="22034"/>
                  </a:lnTo>
                  <a:lnTo>
                    <a:pt x="193738" y="22910"/>
                  </a:lnTo>
                  <a:lnTo>
                    <a:pt x="196240" y="22504"/>
                  </a:lnTo>
                  <a:lnTo>
                    <a:pt x="197053" y="21399"/>
                  </a:lnTo>
                  <a:close/>
                </a:path>
                <a:path w="278130" h="349885">
                  <a:moveTo>
                    <a:pt x="208470" y="1727"/>
                  </a:moveTo>
                  <a:lnTo>
                    <a:pt x="208178" y="1231"/>
                  </a:lnTo>
                  <a:lnTo>
                    <a:pt x="206489" y="1435"/>
                  </a:lnTo>
                  <a:lnTo>
                    <a:pt x="206108" y="1727"/>
                  </a:lnTo>
                  <a:lnTo>
                    <a:pt x="206489" y="1422"/>
                  </a:lnTo>
                  <a:lnTo>
                    <a:pt x="204025" y="1714"/>
                  </a:lnTo>
                  <a:lnTo>
                    <a:pt x="202730" y="1879"/>
                  </a:lnTo>
                  <a:lnTo>
                    <a:pt x="203784" y="2501"/>
                  </a:lnTo>
                  <a:lnTo>
                    <a:pt x="205003" y="2832"/>
                  </a:lnTo>
                  <a:lnTo>
                    <a:pt x="207111" y="2489"/>
                  </a:lnTo>
                  <a:lnTo>
                    <a:pt x="207822" y="2159"/>
                  </a:lnTo>
                  <a:lnTo>
                    <a:pt x="208470" y="1727"/>
                  </a:lnTo>
                  <a:close/>
                </a:path>
                <a:path w="278130" h="349885">
                  <a:moveTo>
                    <a:pt x="211607" y="14668"/>
                  </a:moveTo>
                  <a:lnTo>
                    <a:pt x="211201" y="12179"/>
                  </a:lnTo>
                  <a:lnTo>
                    <a:pt x="210845" y="11633"/>
                  </a:lnTo>
                  <a:lnTo>
                    <a:pt x="209689" y="10388"/>
                  </a:lnTo>
                  <a:lnTo>
                    <a:pt x="208648" y="9944"/>
                  </a:lnTo>
                  <a:lnTo>
                    <a:pt x="206692" y="10261"/>
                  </a:lnTo>
                  <a:lnTo>
                    <a:pt x="205994" y="10731"/>
                  </a:lnTo>
                  <a:lnTo>
                    <a:pt x="205498" y="11353"/>
                  </a:lnTo>
                  <a:lnTo>
                    <a:pt x="206616" y="11595"/>
                  </a:lnTo>
                  <a:lnTo>
                    <a:pt x="207594" y="12382"/>
                  </a:lnTo>
                  <a:lnTo>
                    <a:pt x="208305" y="14668"/>
                  </a:lnTo>
                  <a:lnTo>
                    <a:pt x="207987" y="15786"/>
                  </a:lnTo>
                  <a:lnTo>
                    <a:pt x="207289" y="16624"/>
                  </a:lnTo>
                  <a:lnTo>
                    <a:pt x="208140" y="16738"/>
                  </a:lnTo>
                  <a:lnTo>
                    <a:pt x="210388" y="16370"/>
                  </a:lnTo>
                  <a:lnTo>
                    <a:pt x="211607" y="14668"/>
                  </a:lnTo>
                  <a:close/>
                </a:path>
                <a:path w="278130" h="349885">
                  <a:moveTo>
                    <a:pt x="227723" y="13119"/>
                  </a:moveTo>
                  <a:lnTo>
                    <a:pt x="227609" y="10795"/>
                  </a:lnTo>
                  <a:lnTo>
                    <a:pt x="226923" y="9982"/>
                  </a:lnTo>
                  <a:lnTo>
                    <a:pt x="225742" y="9652"/>
                  </a:lnTo>
                  <a:lnTo>
                    <a:pt x="225577" y="10998"/>
                  </a:lnTo>
                  <a:lnTo>
                    <a:pt x="224967" y="12166"/>
                  </a:lnTo>
                  <a:lnTo>
                    <a:pt x="223977" y="13017"/>
                  </a:lnTo>
                  <a:lnTo>
                    <a:pt x="224180" y="13398"/>
                  </a:lnTo>
                  <a:lnTo>
                    <a:pt x="224218" y="13970"/>
                  </a:lnTo>
                  <a:lnTo>
                    <a:pt x="224980" y="14312"/>
                  </a:lnTo>
                  <a:lnTo>
                    <a:pt x="226720" y="14224"/>
                  </a:lnTo>
                  <a:lnTo>
                    <a:pt x="227723" y="13119"/>
                  </a:lnTo>
                  <a:close/>
                </a:path>
                <a:path w="278130" h="349885">
                  <a:moveTo>
                    <a:pt x="240245" y="990"/>
                  </a:moveTo>
                  <a:lnTo>
                    <a:pt x="239966" y="533"/>
                  </a:lnTo>
                  <a:lnTo>
                    <a:pt x="239534" y="215"/>
                  </a:lnTo>
                  <a:lnTo>
                    <a:pt x="239052" y="25"/>
                  </a:lnTo>
                  <a:lnTo>
                    <a:pt x="237528" y="0"/>
                  </a:lnTo>
                  <a:lnTo>
                    <a:pt x="237020" y="203"/>
                  </a:lnTo>
                  <a:lnTo>
                    <a:pt x="236804" y="368"/>
                  </a:lnTo>
                  <a:lnTo>
                    <a:pt x="238036" y="152"/>
                  </a:lnTo>
                  <a:lnTo>
                    <a:pt x="239217" y="457"/>
                  </a:lnTo>
                  <a:lnTo>
                    <a:pt x="240245" y="990"/>
                  </a:lnTo>
                  <a:close/>
                </a:path>
                <a:path w="278130" h="349885">
                  <a:moveTo>
                    <a:pt x="254190" y="1092"/>
                  </a:moveTo>
                  <a:lnTo>
                    <a:pt x="251028" y="825"/>
                  </a:lnTo>
                  <a:lnTo>
                    <a:pt x="251307" y="1892"/>
                  </a:lnTo>
                  <a:lnTo>
                    <a:pt x="252260" y="2540"/>
                  </a:lnTo>
                  <a:lnTo>
                    <a:pt x="253288" y="2552"/>
                  </a:lnTo>
                  <a:lnTo>
                    <a:pt x="253644" y="2159"/>
                  </a:lnTo>
                  <a:lnTo>
                    <a:pt x="253860" y="1993"/>
                  </a:lnTo>
                  <a:lnTo>
                    <a:pt x="254038" y="1371"/>
                  </a:lnTo>
                  <a:lnTo>
                    <a:pt x="254190" y="1092"/>
                  </a:lnTo>
                  <a:close/>
                </a:path>
                <a:path w="278130" h="349885">
                  <a:moveTo>
                    <a:pt x="256070" y="7874"/>
                  </a:moveTo>
                  <a:lnTo>
                    <a:pt x="254546" y="7988"/>
                  </a:lnTo>
                  <a:lnTo>
                    <a:pt x="253174" y="7048"/>
                  </a:lnTo>
                  <a:lnTo>
                    <a:pt x="252717" y="5600"/>
                  </a:lnTo>
                  <a:lnTo>
                    <a:pt x="252679" y="5880"/>
                  </a:lnTo>
                  <a:lnTo>
                    <a:pt x="252704" y="6426"/>
                  </a:lnTo>
                  <a:lnTo>
                    <a:pt x="252933" y="6883"/>
                  </a:lnTo>
                  <a:lnTo>
                    <a:pt x="253720" y="7797"/>
                  </a:lnTo>
                  <a:lnTo>
                    <a:pt x="254381" y="8153"/>
                  </a:lnTo>
                  <a:lnTo>
                    <a:pt x="255473" y="8102"/>
                  </a:lnTo>
                  <a:lnTo>
                    <a:pt x="256070" y="7874"/>
                  </a:lnTo>
                  <a:close/>
                </a:path>
                <a:path w="278130" h="349885">
                  <a:moveTo>
                    <a:pt x="278028" y="6515"/>
                  </a:moveTo>
                  <a:lnTo>
                    <a:pt x="277241" y="5727"/>
                  </a:lnTo>
                  <a:lnTo>
                    <a:pt x="274091" y="5727"/>
                  </a:lnTo>
                  <a:lnTo>
                    <a:pt x="273304" y="6515"/>
                  </a:lnTo>
                  <a:lnTo>
                    <a:pt x="273304" y="9664"/>
                  </a:lnTo>
                  <a:lnTo>
                    <a:pt x="274091" y="10452"/>
                  </a:lnTo>
                  <a:lnTo>
                    <a:pt x="277241" y="10452"/>
                  </a:lnTo>
                  <a:lnTo>
                    <a:pt x="278028" y="9664"/>
                  </a:lnTo>
                  <a:lnTo>
                    <a:pt x="278028" y="6515"/>
                  </a:lnTo>
                  <a:close/>
                </a:path>
              </a:pathLst>
            </a:custGeom>
            <a:solidFill>
              <a:srgbClr val="D078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30537" y="4120730"/>
              <a:ext cx="138430" cy="211454"/>
            </a:xfrm>
            <a:custGeom>
              <a:avLst/>
              <a:gdLst/>
              <a:ahLst/>
              <a:cxnLst/>
              <a:rect l="l" t="t" r="r" b="b"/>
              <a:pathLst>
                <a:path w="138430" h="211454">
                  <a:moveTo>
                    <a:pt x="1270" y="209969"/>
                  </a:moveTo>
                  <a:lnTo>
                    <a:pt x="1257" y="208241"/>
                  </a:lnTo>
                  <a:lnTo>
                    <a:pt x="749" y="207479"/>
                  </a:lnTo>
                  <a:lnTo>
                    <a:pt x="0" y="207086"/>
                  </a:lnTo>
                  <a:lnTo>
                    <a:pt x="165" y="211086"/>
                  </a:lnTo>
                  <a:lnTo>
                    <a:pt x="812" y="210667"/>
                  </a:lnTo>
                  <a:lnTo>
                    <a:pt x="1270" y="209969"/>
                  </a:lnTo>
                  <a:close/>
                </a:path>
                <a:path w="138430" h="211454">
                  <a:moveTo>
                    <a:pt x="18465" y="166560"/>
                  </a:moveTo>
                  <a:lnTo>
                    <a:pt x="13716" y="158318"/>
                  </a:lnTo>
                  <a:lnTo>
                    <a:pt x="12890" y="158686"/>
                  </a:lnTo>
                  <a:lnTo>
                    <a:pt x="11887" y="158813"/>
                  </a:lnTo>
                  <a:lnTo>
                    <a:pt x="10896" y="158623"/>
                  </a:lnTo>
                  <a:lnTo>
                    <a:pt x="10312" y="158877"/>
                  </a:lnTo>
                  <a:lnTo>
                    <a:pt x="9169" y="159854"/>
                  </a:lnTo>
                  <a:lnTo>
                    <a:pt x="8902" y="160223"/>
                  </a:lnTo>
                  <a:lnTo>
                    <a:pt x="9944" y="160464"/>
                  </a:lnTo>
                  <a:lnTo>
                    <a:pt x="10731" y="161353"/>
                  </a:lnTo>
                  <a:lnTo>
                    <a:pt x="10744" y="163766"/>
                  </a:lnTo>
                  <a:lnTo>
                    <a:pt x="9702" y="164833"/>
                  </a:lnTo>
                  <a:lnTo>
                    <a:pt x="8204" y="164846"/>
                  </a:lnTo>
                  <a:lnTo>
                    <a:pt x="7874" y="164731"/>
                  </a:lnTo>
                  <a:lnTo>
                    <a:pt x="8420" y="167170"/>
                  </a:lnTo>
                  <a:lnTo>
                    <a:pt x="10490" y="169024"/>
                  </a:lnTo>
                  <a:lnTo>
                    <a:pt x="16065" y="168998"/>
                  </a:lnTo>
                  <a:lnTo>
                    <a:pt x="18465" y="166560"/>
                  </a:lnTo>
                  <a:close/>
                </a:path>
                <a:path w="138430" h="211454">
                  <a:moveTo>
                    <a:pt x="18580" y="190919"/>
                  </a:moveTo>
                  <a:lnTo>
                    <a:pt x="18554" y="185953"/>
                  </a:lnTo>
                  <a:lnTo>
                    <a:pt x="17386" y="184264"/>
                  </a:lnTo>
                  <a:lnTo>
                    <a:pt x="14960" y="182905"/>
                  </a:lnTo>
                  <a:lnTo>
                    <a:pt x="14109" y="182600"/>
                  </a:lnTo>
                  <a:lnTo>
                    <a:pt x="13169" y="182600"/>
                  </a:lnTo>
                  <a:lnTo>
                    <a:pt x="12344" y="183451"/>
                  </a:lnTo>
                  <a:lnTo>
                    <a:pt x="11290" y="184086"/>
                  </a:lnTo>
                  <a:lnTo>
                    <a:pt x="9779" y="184264"/>
                  </a:lnTo>
                  <a:lnTo>
                    <a:pt x="9347" y="184188"/>
                  </a:lnTo>
                  <a:lnTo>
                    <a:pt x="8356" y="185178"/>
                  </a:lnTo>
                  <a:lnTo>
                    <a:pt x="7747" y="186537"/>
                  </a:lnTo>
                  <a:lnTo>
                    <a:pt x="7759" y="188810"/>
                  </a:lnTo>
                  <a:lnTo>
                    <a:pt x="7924" y="189522"/>
                  </a:lnTo>
                  <a:lnTo>
                    <a:pt x="9055" y="192100"/>
                  </a:lnTo>
                  <a:lnTo>
                    <a:pt x="10960" y="193446"/>
                  </a:lnTo>
                  <a:lnTo>
                    <a:pt x="16256" y="193294"/>
                  </a:lnTo>
                  <a:lnTo>
                    <a:pt x="18580" y="190919"/>
                  </a:lnTo>
                  <a:close/>
                </a:path>
                <a:path w="138430" h="211454">
                  <a:moveTo>
                    <a:pt x="19570" y="121373"/>
                  </a:moveTo>
                  <a:lnTo>
                    <a:pt x="18491" y="120675"/>
                  </a:lnTo>
                  <a:lnTo>
                    <a:pt x="17716" y="119634"/>
                  </a:lnTo>
                  <a:lnTo>
                    <a:pt x="17360" y="118364"/>
                  </a:lnTo>
                  <a:lnTo>
                    <a:pt x="15836" y="118440"/>
                  </a:lnTo>
                  <a:lnTo>
                    <a:pt x="14871" y="119583"/>
                  </a:lnTo>
                  <a:lnTo>
                    <a:pt x="14973" y="120878"/>
                  </a:lnTo>
                  <a:lnTo>
                    <a:pt x="15265" y="122288"/>
                  </a:lnTo>
                  <a:lnTo>
                    <a:pt x="16306" y="123151"/>
                  </a:lnTo>
                  <a:lnTo>
                    <a:pt x="18503" y="122974"/>
                  </a:lnTo>
                  <a:lnTo>
                    <a:pt x="19291" y="122275"/>
                  </a:lnTo>
                  <a:lnTo>
                    <a:pt x="19570" y="121373"/>
                  </a:lnTo>
                  <a:close/>
                </a:path>
                <a:path w="138430" h="211454">
                  <a:moveTo>
                    <a:pt x="30022" y="206286"/>
                  </a:moveTo>
                  <a:lnTo>
                    <a:pt x="28536" y="206121"/>
                  </a:lnTo>
                  <a:lnTo>
                    <a:pt x="27279" y="205016"/>
                  </a:lnTo>
                  <a:lnTo>
                    <a:pt x="27051" y="203174"/>
                  </a:lnTo>
                  <a:lnTo>
                    <a:pt x="27165" y="202666"/>
                  </a:lnTo>
                  <a:lnTo>
                    <a:pt x="26860" y="202971"/>
                  </a:lnTo>
                  <a:lnTo>
                    <a:pt x="26695" y="203365"/>
                  </a:lnTo>
                  <a:lnTo>
                    <a:pt x="26504" y="204292"/>
                  </a:lnTo>
                  <a:lnTo>
                    <a:pt x="26517" y="205587"/>
                  </a:lnTo>
                  <a:lnTo>
                    <a:pt x="27584" y="206641"/>
                  </a:lnTo>
                  <a:lnTo>
                    <a:pt x="29311" y="206629"/>
                  </a:lnTo>
                  <a:lnTo>
                    <a:pt x="30022" y="206286"/>
                  </a:lnTo>
                  <a:close/>
                </a:path>
                <a:path w="138430" h="211454">
                  <a:moveTo>
                    <a:pt x="33642" y="133896"/>
                  </a:moveTo>
                  <a:lnTo>
                    <a:pt x="33058" y="132943"/>
                  </a:lnTo>
                  <a:lnTo>
                    <a:pt x="32054" y="132283"/>
                  </a:lnTo>
                  <a:lnTo>
                    <a:pt x="29032" y="132295"/>
                  </a:lnTo>
                  <a:lnTo>
                    <a:pt x="27559" y="133781"/>
                  </a:lnTo>
                  <a:lnTo>
                    <a:pt x="27584" y="136817"/>
                  </a:lnTo>
                  <a:lnTo>
                    <a:pt x="28257" y="137833"/>
                  </a:lnTo>
                  <a:lnTo>
                    <a:pt x="29641" y="138645"/>
                  </a:lnTo>
                  <a:lnTo>
                    <a:pt x="30111" y="138811"/>
                  </a:lnTo>
                  <a:lnTo>
                    <a:pt x="30899" y="138912"/>
                  </a:lnTo>
                  <a:lnTo>
                    <a:pt x="31851" y="138899"/>
                  </a:lnTo>
                  <a:lnTo>
                    <a:pt x="32689" y="138480"/>
                  </a:lnTo>
                  <a:lnTo>
                    <a:pt x="33286" y="137833"/>
                  </a:lnTo>
                  <a:lnTo>
                    <a:pt x="32804" y="137452"/>
                  </a:lnTo>
                  <a:lnTo>
                    <a:pt x="32473" y="136893"/>
                  </a:lnTo>
                  <a:lnTo>
                    <a:pt x="32270" y="135255"/>
                  </a:lnTo>
                  <a:lnTo>
                    <a:pt x="32804" y="134340"/>
                  </a:lnTo>
                  <a:lnTo>
                    <a:pt x="33642" y="133896"/>
                  </a:lnTo>
                  <a:close/>
                </a:path>
                <a:path w="138430" h="211454">
                  <a:moveTo>
                    <a:pt x="33769" y="98767"/>
                  </a:moveTo>
                  <a:lnTo>
                    <a:pt x="33540" y="95758"/>
                  </a:lnTo>
                  <a:lnTo>
                    <a:pt x="33121" y="94894"/>
                  </a:lnTo>
                  <a:lnTo>
                    <a:pt x="32588" y="94132"/>
                  </a:lnTo>
                  <a:lnTo>
                    <a:pt x="31927" y="95580"/>
                  </a:lnTo>
                  <a:lnTo>
                    <a:pt x="30632" y="96596"/>
                  </a:lnTo>
                  <a:lnTo>
                    <a:pt x="29756" y="96837"/>
                  </a:lnTo>
                  <a:lnTo>
                    <a:pt x="29756" y="97409"/>
                  </a:lnTo>
                  <a:lnTo>
                    <a:pt x="29311" y="97167"/>
                  </a:lnTo>
                  <a:lnTo>
                    <a:pt x="29756" y="97409"/>
                  </a:lnTo>
                  <a:lnTo>
                    <a:pt x="29756" y="96837"/>
                  </a:lnTo>
                  <a:lnTo>
                    <a:pt x="29070" y="97015"/>
                  </a:lnTo>
                  <a:lnTo>
                    <a:pt x="28219" y="97282"/>
                  </a:lnTo>
                  <a:lnTo>
                    <a:pt x="27139" y="97294"/>
                  </a:lnTo>
                  <a:lnTo>
                    <a:pt x="26009" y="96951"/>
                  </a:lnTo>
                  <a:lnTo>
                    <a:pt x="24612" y="97624"/>
                  </a:lnTo>
                  <a:lnTo>
                    <a:pt x="26009" y="96939"/>
                  </a:lnTo>
                  <a:lnTo>
                    <a:pt x="24930" y="96570"/>
                  </a:lnTo>
                  <a:lnTo>
                    <a:pt x="24041" y="95859"/>
                  </a:lnTo>
                  <a:lnTo>
                    <a:pt x="23393" y="94932"/>
                  </a:lnTo>
                  <a:lnTo>
                    <a:pt x="23012" y="95745"/>
                  </a:lnTo>
                  <a:lnTo>
                    <a:pt x="22758" y="96634"/>
                  </a:lnTo>
                  <a:lnTo>
                    <a:pt x="22885" y="98209"/>
                  </a:lnTo>
                  <a:lnTo>
                    <a:pt x="23545" y="99822"/>
                  </a:lnTo>
                  <a:lnTo>
                    <a:pt x="24244" y="100711"/>
                  </a:lnTo>
                  <a:lnTo>
                    <a:pt x="24409" y="101295"/>
                  </a:lnTo>
                  <a:lnTo>
                    <a:pt x="25742" y="102984"/>
                  </a:lnTo>
                  <a:lnTo>
                    <a:pt x="27114" y="103428"/>
                  </a:lnTo>
                  <a:lnTo>
                    <a:pt x="28905" y="102870"/>
                  </a:lnTo>
                  <a:lnTo>
                    <a:pt x="30556" y="101447"/>
                  </a:lnTo>
                  <a:lnTo>
                    <a:pt x="29641" y="102285"/>
                  </a:lnTo>
                  <a:lnTo>
                    <a:pt x="30721" y="101917"/>
                  </a:lnTo>
                  <a:lnTo>
                    <a:pt x="32753" y="100545"/>
                  </a:lnTo>
                  <a:lnTo>
                    <a:pt x="33769" y="98767"/>
                  </a:lnTo>
                  <a:close/>
                </a:path>
                <a:path w="138430" h="211454">
                  <a:moveTo>
                    <a:pt x="34290" y="190817"/>
                  </a:moveTo>
                  <a:lnTo>
                    <a:pt x="33807" y="191046"/>
                  </a:lnTo>
                  <a:lnTo>
                    <a:pt x="31343" y="191338"/>
                  </a:lnTo>
                  <a:lnTo>
                    <a:pt x="29337" y="190258"/>
                  </a:lnTo>
                  <a:lnTo>
                    <a:pt x="28270" y="188493"/>
                  </a:lnTo>
                  <a:lnTo>
                    <a:pt x="27851" y="189712"/>
                  </a:lnTo>
                  <a:lnTo>
                    <a:pt x="27851" y="190817"/>
                  </a:lnTo>
                  <a:lnTo>
                    <a:pt x="28155" y="191503"/>
                  </a:lnTo>
                  <a:lnTo>
                    <a:pt x="29222" y="192824"/>
                  </a:lnTo>
                  <a:lnTo>
                    <a:pt x="30111" y="193344"/>
                  </a:lnTo>
                  <a:lnTo>
                    <a:pt x="31673" y="193344"/>
                  </a:lnTo>
                  <a:lnTo>
                    <a:pt x="33439" y="192570"/>
                  </a:lnTo>
                  <a:lnTo>
                    <a:pt x="34061" y="191782"/>
                  </a:lnTo>
                  <a:lnTo>
                    <a:pt x="34290" y="190817"/>
                  </a:lnTo>
                  <a:close/>
                </a:path>
                <a:path w="138430" h="211454">
                  <a:moveTo>
                    <a:pt x="39852" y="111480"/>
                  </a:moveTo>
                  <a:lnTo>
                    <a:pt x="39065" y="110693"/>
                  </a:lnTo>
                  <a:lnTo>
                    <a:pt x="35915" y="110693"/>
                  </a:lnTo>
                  <a:lnTo>
                    <a:pt x="35128" y="111480"/>
                  </a:lnTo>
                  <a:lnTo>
                    <a:pt x="35128" y="114046"/>
                  </a:lnTo>
                  <a:lnTo>
                    <a:pt x="34658" y="113639"/>
                  </a:lnTo>
                  <a:lnTo>
                    <a:pt x="32232" y="113842"/>
                  </a:lnTo>
                  <a:lnTo>
                    <a:pt x="31267" y="114401"/>
                  </a:lnTo>
                  <a:lnTo>
                    <a:pt x="30226" y="115265"/>
                  </a:lnTo>
                  <a:lnTo>
                    <a:pt x="29718" y="116243"/>
                  </a:lnTo>
                  <a:lnTo>
                    <a:pt x="30226" y="115252"/>
                  </a:lnTo>
                  <a:lnTo>
                    <a:pt x="31013" y="114592"/>
                  </a:lnTo>
                  <a:lnTo>
                    <a:pt x="29959" y="114833"/>
                  </a:lnTo>
                  <a:lnTo>
                    <a:pt x="29159" y="115735"/>
                  </a:lnTo>
                  <a:lnTo>
                    <a:pt x="29171" y="117652"/>
                  </a:lnTo>
                  <a:lnTo>
                    <a:pt x="29578" y="118313"/>
                  </a:lnTo>
                  <a:lnTo>
                    <a:pt x="30365" y="118872"/>
                  </a:lnTo>
                  <a:lnTo>
                    <a:pt x="29845" y="117919"/>
                  </a:lnTo>
                  <a:lnTo>
                    <a:pt x="30695" y="119392"/>
                  </a:lnTo>
                  <a:lnTo>
                    <a:pt x="31178" y="119799"/>
                  </a:lnTo>
                  <a:lnTo>
                    <a:pt x="32232" y="120281"/>
                  </a:lnTo>
                  <a:lnTo>
                    <a:pt x="32766" y="120434"/>
                  </a:lnTo>
                  <a:lnTo>
                    <a:pt x="35166" y="120243"/>
                  </a:lnTo>
                  <a:lnTo>
                    <a:pt x="36525" y="118656"/>
                  </a:lnTo>
                  <a:lnTo>
                    <a:pt x="36271" y="115430"/>
                  </a:lnTo>
                  <a:lnTo>
                    <a:pt x="39065" y="115430"/>
                  </a:lnTo>
                  <a:lnTo>
                    <a:pt x="39852" y="114642"/>
                  </a:lnTo>
                  <a:lnTo>
                    <a:pt x="39852" y="111480"/>
                  </a:lnTo>
                  <a:close/>
                </a:path>
                <a:path w="138430" h="211454">
                  <a:moveTo>
                    <a:pt x="40309" y="130822"/>
                  </a:moveTo>
                  <a:lnTo>
                    <a:pt x="39522" y="130035"/>
                  </a:lnTo>
                  <a:lnTo>
                    <a:pt x="36372" y="130035"/>
                  </a:lnTo>
                  <a:lnTo>
                    <a:pt x="35585" y="130822"/>
                  </a:lnTo>
                  <a:lnTo>
                    <a:pt x="35585" y="133972"/>
                  </a:lnTo>
                  <a:lnTo>
                    <a:pt x="36372" y="134759"/>
                  </a:lnTo>
                  <a:lnTo>
                    <a:pt x="39522" y="134759"/>
                  </a:lnTo>
                  <a:lnTo>
                    <a:pt x="40309" y="133972"/>
                  </a:lnTo>
                  <a:lnTo>
                    <a:pt x="40309" y="130822"/>
                  </a:lnTo>
                  <a:close/>
                </a:path>
                <a:path w="138430" h="211454">
                  <a:moveTo>
                    <a:pt x="40805" y="174053"/>
                  </a:moveTo>
                  <a:lnTo>
                    <a:pt x="40513" y="173380"/>
                  </a:lnTo>
                  <a:lnTo>
                    <a:pt x="40398" y="172453"/>
                  </a:lnTo>
                  <a:lnTo>
                    <a:pt x="40678" y="171475"/>
                  </a:lnTo>
                  <a:lnTo>
                    <a:pt x="39992" y="169303"/>
                  </a:lnTo>
                  <a:lnTo>
                    <a:pt x="38049" y="167703"/>
                  </a:lnTo>
                  <a:lnTo>
                    <a:pt x="35179" y="167665"/>
                  </a:lnTo>
                  <a:lnTo>
                    <a:pt x="34480" y="167894"/>
                  </a:lnTo>
                  <a:lnTo>
                    <a:pt x="33794" y="168452"/>
                  </a:lnTo>
                  <a:lnTo>
                    <a:pt x="33020" y="168871"/>
                  </a:lnTo>
                  <a:lnTo>
                    <a:pt x="32092" y="169049"/>
                  </a:lnTo>
                  <a:lnTo>
                    <a:pt x="30695" y="170649"/>
                  </a:lnTo>
                  <a:lnTo>
                    <a:pt x="30187" y="171805"/>
                  </a:lnTo>
                  <a:lnTo>
                    <a:pt x="30213" y="176110"/>
                  </a:lnTo>
                  <a:lnTo>
                    <a:pt x="32639" y="178523"/>
                  </a:lnTo>
                  <a:lnTo>
                    <a:pt x="36322" y="178498"/>
                  </a:lnTo>
                  <a:lnTo>
                    <a:pt x="36982" y="178346"/>
                  </a:lnTo>
                  <a:lnTo>
                    <a:pt x="39116" y="177482"/>
                  </a:lnTo>
                  <a:lnTo>
                    <a:pt x="40233" y="176187"/>
                  </a:lnTo>
                  <a:lnTo>
                    <a:pt x="40805" y="174053"/>
                  </a:lnTo>
                  <a:close/>
                </a:path>
                <a:path w="138430" h="211454">
                  <a:moveTo>
                    <a:pt x="41554" y="152158"/>
                  </a:moveTo>
                  <a:lnTo>
                    <a:pt x="39497" y="152450"/>
                  </a:lnTo>
                  <a:lnTo>
                    <a:pt x="37858" y="151155"/>
                  </a:lnTo>
                  <a:lnTo>
                    <a:pt x="37503" y="148158"/>
                  </a:lnTo>
                  <a:lnTo>
                    <a:pt x="38036" y="147091"/>
                  </a:lnTo>
                  <a:lnTo>
                    <a:pt x="38900" y="146405"/>
                  </a:lnTo>
                  <a:lnTo>
                    <a:pt x="38125" y="145973"/>
                  </a:lnTo>
                  <a:lnTo>
                    <a:pt x="37274" y="145669"/>
                  </a:lnTo>
                  <a:lnTo>
                    <a:pt x="33350" y="145694"/>
                  </a:lnTo>
                  <a:lnTo>
                    <a:pt x="30937" y="148132"/>
                  </a:lnTo>
                  <a:lnTo>
                    <a:pt x="30975" y="154076"/>
                  </a:lnTo>
                  <a:lnTo>
                    <a:pt x="33350" y="156451"/>
                  </a:lnTo>
                  <a:lnTo>
                    <a:pt x="36296" y="156502"/>
                  </a:lnTo>
                  <a:lnTo>
                    <a:pt x="36677" y="155752"/>
                  </a:lnTo>
                  <a:lnTo>
                    <a:pt x="37426" y="155232"/>
                  </a:lnTo>
                  <a:lnTo>
                    <a:pt x="38696" y="155232"/>
                  </a:lnTo>
                  <a:lnTo>
                    <a:pt x="39357" y="155486"/>
                  </a:lnTo>
                  <a:lnTo>
                    <a:pt x="40487" y="154711"/>
                  </a:lnTo>
                  <a:lnTo>
                    <a:pt x="41262" y="153543"/>
                  </a:lnTo>
                  <a:lnTo>
                    <a:pt x="41554" y="152158"/>
                  </a:lnTo>
                  <a:close/>
                </a:path>
                <a:path w="138430" h="211454">
                  <a:moveTo>
                    <a:pt x="42595" y="121627"/>
                  </a:moveTo>
                  <a:lnTo>
                    <a:pt x="42011" y="121767"/>
                  </a:lnTo>
                  <a:lnTo>
                    <a:pt x="41529" y="122097"/>
                  </a:lnTo>
                  <a:lnTo>
                    <a:pt x="41211" y="122580"/>
                  </a:lnTo>
                  <a:lnTo>
                    <a:pt x="41605" y="122186"/>
                  </a:lnTo>
                  <a:lnTo>
                    <a:pt x="42087" y="121894"/>
                  </a:lnTo>
                  <a:lnTo>
                    <a:pt x="42595" y="121627"/>
                  </a:lnTo>
                  <a:close/>
                </a:path>
                <a:path w="138430" h="211454">
                  <a:moveTo>
                    <a:pt x="43167" y="60693"/>
                  </a:moveTo>
                  <a:lnTo>
                    <a:pt x="39674" y="65582"/>
                  </a:lnTo>
                  <a:lnTo>
                    <a:pt x="40640" y="65227"/>
                  </a:lnTo>
                  <a:lnTo>
                    <a:pt x="41402" y="64592"/>
                  </a:lnTo>
                  <a:lnTo>
                    <a:pt x="42710" y="62928"/>
                  </a:lnTo>
                  <a:lnTo>
                    <a:pt x="43129" y="61861"/>
                  </a:lnTo>
                  <a:lnTo>
                    <a:pt x="43167" y="60693"/>
                  </a:lnTo>
                  <a:close/>
                </a:path>
                <a:path w="138430" h="211454">
                  <a:moveTo>
                    <a:pt x="47142" y="198539"/>
                  </a:moveTo>
                  <a:lnTo>
                    <a:pt x="47129" y="197713"/>
                  </a:lnTo>
                  <a:lnTo>
                    <a:pt x="46964" y="197192"/>
                  </a:lnTo>
                  <a:lnTo>
                    <a:pt x="46304" y="196888"/>
                  </a:lnTo>
                  <a:lnTo>
                    <a:pt x="45745" y="196418"/>
                  </a:lnTo>
                  <a:lnTo>
                    <a:pt x="45326" y="195757"/>
                  </a:lnTo>
                  <a:lnTo>
                    <a:pt x="44767" y="195643"/>
                  </a:lnTo>
                  <a:lnTo>
                    <a:pt x="43472" y="195643"/>
                  </a:lnTo>
                  <a:lnTo>
                    <a:pt x="42418" y="196710"/>
                  </a:lnTo>
                  <a:lnTo>
                    <a:pt x="42418" y="198374"/>
                  </a:lnTo>
                  <a:lnTo>
                    <a:pt x="43027" y="199796"/>
                  </a:lnTo>
                  <a:lnTo>
                    <a:pt x="43840" y="200355"/>
                  </a:lnTo>
                  <a:lnTo>
                    <a:pt x="45199" y="200355"/>
                  </a:lnTo>
                  <a:lnTo>
                    <a:pt x="46177" y="199885"/>
                  </a:lnTo>
                  <a:lnTo>
                    <a:pt x="46913" y="199009"/>
                  </a:lnTo>
                  <a:lnTo>
                    <a:pt x="47142" y="198539"/>
                  </a:lnTo>
                  <a:close/>
                </a:path>
                <a:path w="138430" h="211454">
                  <a:moveTo>
                    <a:pt x="51092" y="137985"/>
                  </a:moveTo>
                  <a:lnTo>
                    <a:pt x="51079" y="135636"/>
                  </a:lnTo>
                  <a:lnTo>
                    <a:pt x="49593" y="134150"/>
                  </a:lnTo>
                  <a:lnTo>
                    <a:pt x="45897" y="134226"/>
                  </a:lnTo>
                  <a:lnTo>
                    <a:pt x="44462" y="135686"/>
                  </a:lnTo>
                  <a:lnTo>
                    <a:pt x="44475" y="139319"/>
                  </a:lnTo>
                  <a:lnTo>
                    <a:pt x="45974" y="140804"/>
                  </a:lnTo>
                  <a:lnTo>
                    <a:pt x="48475" y="140779"/>
                  </a:lnTo>
                  <a:lnTo>
                    <a:pt x="51092" y="137985"/>
                  </a:lnTo>
                  <a:close/>
                </a:path>
                <a:path w="138430" h="211454">
                  <a:moveTo>
                    <a:pt x="53289" y="185127"/>
                  </a:moveTo>
                  <a:lnTo>
                    <a:pt x="53263" y="181470"/>
                  </a:lnTo>
                  <a:lnTo>
                    <a:pt x="51790" y="179997"/>
                  </a:lnTo>
                  <a:lnTo>
                    <a:pt x="49149" y="180009"/>
                  </a:lnTo>
                  <a:lnTo>
                    <a:pt x="48425" y="180340"/>
                  </a:lnTo>
                  <a:lnTo>
                    <a:pt x="47205" y="181381"/>
                  </a:lnTo>
                  <a:lnTo>
                    <a:pt x="46786" y="182168"/>
                  </a:lnTo>
                  <a:lnTo>
                    <a:pt x="46672" y="185166"/>
                  </a:lnTo>
                  <a:lnTo>
                    <a:pt x="48171" y="186639"/>
                  </a:lnTo>
                  <a:lnTo>
                    <a:pt x="51828" y="186613"/>
                  </a:lnTo>
                  <a:lnTo>
                    <a:pt x="53289" y="185127"/>
                  </a:lnTo>
                  <a:close/>
                </a:path>
                <a:path w="138430" h="211454">
                  <a:moveTo>
                    <a:pt x="54241" y="87109"/>
                  </a:moveTo>
                  <a:lnTo>
                    <a:pt x="54025" y="84455"/>
                  </a:lnTo>
                  <a:lnTo>
                    <a:pt x="53581" y="83566"/>
                  </a:lnTo>
                  <a:lnTo>
                    <a:pt x="52984" y="82765"/>
                  </a:lnTo>
                  <a:lnTo>
                    <a:pt x="52273" y="83197"/>
                  </a:lnTo>
                  <a:lnTo>
                    <a:pt x="51485" y="83527"/>
                  </a:lnTo>
                  <a:lnTo>
                    <a:pt x="48691" y="83705"/>
                  </a:lnTo>
                  <a:lnTo>
                    <a:pt x="47028" y="82765"/>
                  </a:lnTo>
                  <a:lnTo>
                    <a:pt x="45974" y="81330"/>
                  </a:lnTo>
                  <a:lnTo>
                    <a:pt x="44678" y="82384"/>
                  </a:lnTo>
                  <a:lnTo>
                    <a:pt x="44500" y="82613"/>
                  </a:lnTo>
                  <a:lnTo>
                    <a:pt x="46101" y="83146"/>
                  </a:lnTo>
                  <a:lnTo>
                    <a:pt x="47472" y="84315"/>
                  </a:lnTo>
                  <a:lnTo>
                    <a:pt x="48577" y="87858"/>
                  </a:lnTo>
                  <a:lnTo>
                    <a:pt x="47472" y="84328"/>
                  </a:lnTo>
                  <a:lnTo>
                    <a:pt x="46113" y="83159"/>
                  </a:lnTo>
                  <a:lnTo>
                    <a:pt x="43662" y="82346"/>
                  </a:lnTo>
                  <a:lnTo>
                    <a:pt x="42760" y="82270"/>
                  </a:lnTo>
                  <a:lnTo>
                    <a:pt x="41643" y="82486"/>
                  </a:lnTo>
                  <a:lnTo>
                    <a:pt x="41440" y="82461"/>
                  </a:lnTo>
                  <a:lnTo>
                    <a:pt x="39331" y="83121"/>
                  </a:lnTo>
                  <a:lnTo>
                    <a:pt x="38074" y="84709"/>
                  </a:lnTo>
                  <a:lnTo>
                    <a:pt x="37490" y="87261"/>
                  </a:lnTo>
                  <a:lnTo>
                    <a:pt x="38061" y="86283"/>
                  </a:lnTo>
                  <a:lnTo>
                    <a:pt x="39065" y="85610"/>
                  </a:lnTo>
                  <a:lnTo>
                    <a:pt x="42100" y="85585"/>
                  </a:lnTo>
                  <a:lnTo>
                    <a:pt x="43586" y="87071"/>
                  </a:lnTo>
                  <a:lnTo>
                    <a:pt x="43599" y="90728"/>
                  </a:lnTo>
                  <a:lnTo>
                    <a:pt x="42125" y="92214"/>
                  </a:lnTo>
                  <a:lnTo>
                    <a:pt x="40182" y="92227"/>
                  </a:lnTo>
                  <a:lnTo>
                    <a:pt x="39941" y="92163"/>
                  </a:lnTo>
                  <a:lnTo>
                    <a:pt x="41046" y="92875"/>
                  </a:lnTo>
                  <a:lnTo>
                    <a:pt x="42367" y="93154"/>
                  </a:lnTo>
                  <a:lnTo>
                    <a:pt x="43992" y="92887"/>
                  </a:lnTo>
                  <a:lnTo>
                    <a:pt x="44234" y="92938"/>
                  </a:lnTo>
                  <a:lnTo>
                    <a:pt x="45529" y="92532"/>
                  </a:lnTo>
                  <a:lnTo>
                    <a:pt x="46329" y="91846"/>
                  </a:lnTo>
                  <a:lnTo>
                    <a:pt x="46964" y="91059"/>
                  </a:lnTo>
                  <a:lnTo>
                    <a:pt x="47637" y="91287"/>
                  </a:lnTo>
                  <a:lnTo>
                    <a:pt x="48387" y="91389"/>
                  </a:lnTo>
                  <a:lnTo>
                    <a:pt x="50533" y="91224"/>
                  </a:lnTo>
                  <a:lnTo>
                    <a:pt x="51727" y="90563"/>
                  </a:lnTo>
                  <a:lnTo>
                    <a:pt x="53619" y="88557"/>
                  </a:lnTo>
                  <a:lnTo>
                    <a:pt x="54241" y="87109"/>
                  </a:lnTo>
                  <a:close/>
                </a:path>
                <a:path w="138430" h="211454">
                  <a:moveTo>
                    <a:pt x="55321" y="128130"/>
                  </a:moveTo>
                  <a:lnTo>
                    <a:pt x="55054" y="124739"/>
                  </a:lnTo>
                  <a:lnTo>
                    <a:pt x="53860" y="123583"/>
                  </a:lnTo>
                  <a:lnTo>
                    <a:pt x="51892" y="123240"/>
                  </a:lnTo>
                  <a:lnTo>
                    <a:pt x="50952" y="123317"/>
                  </a:lnTo>
                  <a:lnTo>
                    <a:pt x="50355" y="123621"/>
                  </a:lnTo>
                  <a:lnTo>
                    <a:pt x="49860" y="124028"/>
                  </a:lnTo>
                  <a:lnTo>
                    <a:pt x="50203" y="124739"/>
                  </a:lnTo>
                  <a:lnTo>
                    <a:pt x="50444" y="125514"/>
                  </a:lnTo>
                  <a:lnTo>
                    <a:pt x="50457" y="127342"/>
                  </a:lnTo>
                  <a:lnTo>
                    <a:pt x="50126" y="128219"/>
                  </a:lnTo>
                  <a:lnTo>
                    <a:pt x="49682" y="129006"/>
                  </a:lnTo>
                  <a:lnTo>
                    <a:pt x="50330" y="129590"/>
                  </a:lnTo>
                  <a:lnTo>
                    <a:pt x="51206" y="129946"/>
                  </a:lnTo>
                  <a:lnTo>
                    <a:pt x="53975" y="129730"/>
                  </a:lnTo>
                  <a:lnTo>
                    <a:pt x="55321" y="128130"/>
                  </a:lnTo>
                  <a:close/>
                </a:path>
                <a:path w="138430" h="211454">
                  <a:moveTo>
                    <a:pt x="55854" y="149034"/>
                  </a:moveTo>
                  <a:lnTo>
                    <a:pt x="55054" y="147599"/>
                  </a:lnTo>
                  <a:lnTo>
                    <a:pt x="54343" y="147129"/>
                  </a:lnTo>
                  <a:lnTo>
                    <a:pt x="52844" y="147142"/>
                  </a:lnTo>
                  <a:lnTo>
                    <a:pt x="52247" y="147408"/>
                  </a:lnTo>
                  <a:lnTo>
                    <a:pt x="51727" y="147942"/>
                  </a:lnTo>
                  <a:lnTo>
                    <a:pt x="51320" y="148602"/>
                  </a:lnTo>
                  <a:lnTo>
                    <a:pt x="51142" y="149021"/>
                  </a:lnTo>
                  <a:lnTo>
                    <a:pt x="51142" y="150177"/>
                  </a:lnTo>
                  <a:lnTo>
                    <a:pt x="51447" y="150774"/>
                  </a:lnTo>
                  <a:lnTo>
                    <a:pt x="51904" y="151206"/>
                  </a:lnTo>
                  <a:lnTo>
                    <a:pt x="51968" y="149961"/>
                  </a:lnTo>
                  <a:lnTo>
                    <a:pt x="52971" y="148945"/>
                  </a:lnTo>
                  <a:lnTo>
                    <a:pt x="54851" y="148932"/>
                  </a:lnTo>
                  <a:lnTo>
                    <a:pt x="55854" y="149479"/>
                  </a:lnTo>
                  <a:lnTo>
                    <a:pt x="55854" y="149034"/>
                  </a:lnTo>
                  <a:close/>
                </a:path>
                <a:path w="138430" h="211454">
                  <a:moveTo>
                    <a:pt x="56070" y="110502"/>
                  </a:moveTo>
                  <a:lnTo>
                    <a:pt x="55943" y="108889"/>
                  </a:lnTo>
                  <a:lnTo>
                    <a:pt x="55549" y="108051"/>
                  </a:lnTo>
                  <a:lnTo>
                    <a:pt x="55054" y="107302"/>
                  </a:lnTo>
                  <a:lnTo>
                    <a:pt x="55359" y="106603"/>
                  </a:lnTo>
                  <a:lnTo>
                    <a:pt x="55460" y="105803"/>
                  </a:lnTo>
                  <a:lnTo>
                    <a:pt x="54660" y="103263"/>
                  </a:lnTo>
                  <a:lnTo>
                    <a:pt x="52806" y="102298"/>
                  </a:lnTo>
                  <a:lnTo>
                    <a:pt x="50888" y="102946"/>
                  </a:lnTo>
                  <a:lnTo>
                    <a:pt x="51181" y="103873"/>
                  </a:lnTo>
                  <a:lnTo>
                    <a:pt x="51206" y="105867"/>
                  </a:lnTo>
                  <a:lnTo>
                    <a:pt x="50596" y="107226"/>
                  </a:lnTo>
                  <a:lnTo>
                    <a:pt x="49618" y="108204"/>
                  </a:lnTo>
                  <a:lnTo>
                    <a:pt x="48653" y="109194"/>
                  </a:lnTo>
                  <a:lnTo>
                    <a:pt x="47294" y="109804"/>
                  </a:lnTo>
                  <a:lnTo>
                    <a:pt x="45643" y="109816"/>
                  </a:lnTo>
                  <a:lnTo>
                    <a:pt x="45351" y="109728"/>
                  </a:lnTo>
                  <a:lnTo>
                    <a:pt x="45212" y="110363"/>
                  </a:lnTo>
                  <a:lnTo>
                    <a:pt x="49504" y="115798"/>
                  </a:lnTo>
                  <a:lnTo>
                    <a:pt x="51600" y="115633"/>
                  </a:lnTo>
                  <a:lnTo>
                    <a:pt x="53162" y="114998"/>
                  </a:lnTo>
                  <a:lnTo>
                    <a:pt x="54089" y="114300"/>
                  </a:lnTo>
                  <a:lnTo>
                    <a:pt x="54190" y="113182"/>
                  </a:lnTo>
                  <a:lnTo>
                    <a:pt x="54838" y="112229"/>
                  </a:lnTo>
                  <a:lnTo>
                    <a:pt x="55791" y="111721"/>
                  </a:lnTo>
                  <a:lnTo>
                    <a:pt x="56070" y="110502"/>
                  </a:lnTo>
                  <a:close/>
                </a:path>
                <a:path w="138430" h="211454">
                  <a:moveTo>
                    <a:pt x="58166" y="62979"/>
                  </a:moveTo>
                  <a:lnTo>
                    <a:pt x="57708" y="61099"/>
                  </a:lnTo>
                  <a:lnTo>
                    <a:pt x="57480" y="60667"/>
                  </a:lnTo>
                  <a:lnTo>
                    <a:pt x="57556" y="60134"/>
                  </a:lnTo>
                  <a:lnTo>
                    <a:pt x="53809" y="55410"/>
                  </a:lnTo>
                  <a:lnTo>
                    <a:pt x="53149" y="57480"/>
                  </a:lnTo>
                  <a:lnTo>
                    <a:pt x="51714" y="58737"/>
                  </a:lnTo>
                  <a:lnTo>
                    <a:pt x="51714" y="64439"/>
                  </a:lnTo>
                  <a:lnTo>
                    <a:pt x="50914" y="61099"/>
                  </a:lnTo>
                  <a:lnTo>
                    <a:pt x="51714" y="64439"/>
                  </a:lnTo>
                  <a:lnTo>
                    <a:pt x="51714" y="58737"/>
                  </a:lnTo>
                  <a:lnTo>
                    <a:pt x="51320" y="59067"/>
                  </a:lnTo>
                  <a:lnTo>
                    <a:pt x="48323" y="59258"/>
                  </a:lnTo>
                  <a:lnTo>
                    <a:pt x="47028" y="58940"/>
                  </a:lnTo>
                  <a:lnTo>
                    <a:pt x="46824" y="59588"/>
                  </a:lnTo>
                  <a:lnTo>
                    <a:pt x="46723" y="60274"/>
                  </a:lnTo>
                  <a:lnTo>
                    <a:pt x="46901" y="62522"/>
                  </a:lnTo>
                  <a:lnTo>
                    <a:pt x="47650" y="63830"/>
                  </a:lnTo>
                  <a:lnTo>
                    <a:pt x="49479" y="65328"/>
                  </a:lnTo>
                  <a:lnTo>
                    <a:pt x="50355" y="65646"/>
                  </a:lnTo>
                  <a:lnTo>
                    <a:pt x="52146" y="66001"/>
                  </a:lnTo>
                  <a:lnTo>
                    <a:pt x="53352" y="65913"/>
                  </a:lnTo>
                  <a:lnTo>
                    <a:pt x="54063" y="65684"/>
                  </a:lnTo>
                  <a:lnTo>
                    <a:pt x="54698" y="65354"/>
                  </a:lnTo>
                  <a:lnTo>
                    <a:pt x="53149" y="65417"/>
                  </a:lnTo>
                  <a:lnTo>
                    <a:pt x="55460" y="65290"/>
                  </a:lnTo>
                  <a:lnTo>
                    <a:pt x="57226" y="64592"/>
                  </a:lnTo>
                  <a:lnTo>
                    <a:pt x="58166" y="62979"/>
                  </a:lnTo>
                  <a:close/>
                </a:path>
                <a:path w="138430" h="211454">
                  <a:moveTo>
                    <a:pt x="61683" y="169824"/>
                  </a:moveTo>
                  <a:lnTo>
                    <a:pt x="60617" y="168770"/>
                  </a:lnTo>
                  <a:lnTo>
                    <a:pt x="58153" y="168783"/>
                  </a:lnTo>
                  <a:lnTo>
                    <a:pt x="57238" y="169659"/>
                  </a:lnTo>
                  <a:lnTo>
                    <a:pt x="56972" y="171145"/>
                  </a:lnTo>
                  <a:lnTo>
                    <a:pt x="56984" y="172453"/>
                  </a:lnTo>
                  <a:lnTo>
                    <a:pt x="58039" y="173507"/>
                  </a:lnTo>
                  <a:lnTo>
                    <a:pt x="59880" y="173494"/>
                  </a:lnTo>
                  <a:lnTo>
                    <a:pt x="60350" y="173278"/>
                  </a:lnTo>
                  <a:lnTo>
                    <a:pt x="61302" y="172542"/>
                  </a:lnTo>
                  <a:lnTo>
                    <a:pt x="61683" y="171894"/>
                  </a:lnTo>
                  <a:lnTo>
                    <a:pt x="61683" y="169824"/>
                  </a:lnTo>
                  <a:close/>
                </a:path>
                <a:path w="138430" h="211454">
                  <a:moveTo>
                    <a:pt x="62598" y="119595"/>
                  </a:moveTo>
                  <a:lnTo>
                    <a:pt x="62331" y="118745"/>
                  </a:lnTo>
                  <a:lnTo>
                    <a:pt x="61252" y="117576"/>
                  </a:lnTo>
                  <a:lnTo>
                    <a:pt x="60363" y="117297"/>
                  </a:lnTo>
                  <a:lnTo>
                    <a:pt x="58254" y="117957"/>
                  </a:lnTo>
                  <a:lnTo>
                    <a:pt x="57569" y="119291"/>
                  </a:lnTo>
                  <a:lnTo>
                    <a:pt x="58356" y="121780"/>
                  </a:lnTo>
                  <a:lnTo>
                    <a:pt x="59664" y="122466"/>
                  </a:lnTo>
                  <a:lnTo>
                    <a:pt x="61683" y="121843"/>
                  </a:lnTo>
                  <a:lnTo>
                    <a:pt x="62191" y="121221"/>
                  </a:lnTo>
                  <a:lnTo>
                    <a:pt x="62547" y="120065"/>
                  </a:lnTo>
                  <a:lnTo>
                    <a:pt x="62598" y="119595"/>
                  </a:lnTo>
                  <a:close/>
                </a:path>
                <a:path w="138430" h="211454">
                  <a:moveTo>
                    <a:pt x="63360" y="47498"/>
                  </a:moveTo>
                  <a:lnTo>
                    <a:pt x="63309" y="45453"/>
                  </a:lnTo>
                  <a:lnTo>
                    <a:pt x="62547" y="43027"/>
                  </a:lnTo>
                  <a:lnTo>
                    <a:pt x="60883" y="41732"/>
                  </a:lnTo>
                  <a:lnTo>
                    <a:pt x="58991" y="41363"/>
                  </a:lnTo>
                  <a:lnTo>
                    <a:pt x="54889" y="45974"/>
                  </a:lnTo>
                  <a:lnTo>
                    <a:pt x="52895" y="48336"/>
                  </a:lnTo>
                  <a:lnTo>
                    <a:pt x="53111" y="48983"/>
                  </a:lnTo>
                  <a:lnTo>
                    <a:pt x="53428" y="49555"/>
                  </a:lnTo>
                  <a:lnTo>
                    <a:pt x="55194" y="51714"/>
                  </a:lnTo>
                  <a:lnTo>
                    <a:pt x="57467" y="52476"/>
                  </a:lnTo>
                  <a:lnTo>
                    <a:pt x="60883" y="51396"/>
                  </a:lnTo>
                  <a:lnTo>
                    <a:pt x="61836" y="50546"/>
                  </a:lnTo>
                  <a:lnTo>
                    <a:pt x="63093" y="48577"/>
                  </a:lnTo>
                  <a:lnTo>
                    <a:pt x="63360" y="47498"/>
                  </a:lnTo>
                  <a:close/>
                </a:path>
                <a:path w="138430" h="211454">
                  <a:moveTo>
                    <a:pt x="66205" y="39077"/>
                  </a:moveTo>
                  <a:lnTo>
                    <a:pt x="66040" y="36868"/>
                  </a:lnTo>
                  <a:lnTo>
                    <a:pt x="65443" y="36144"/>
                  </a:lnTo>
                  <a:lnTo>
                    <a:pt x="64325" y="35712"/>
                  </a:lnTo>
                  <a:lnTo>
                    <a:pt x="61544" y="38633"/>
                  </a:lnTo>
                  <a:lnTo>
                    <a:pt x="61861" y="39674"/>
                  </a:lnTo>
                  <a:lnTo>
                    <a:pt x="62826" y="40411"/>
                  </a:lnTo>
                  <a:lnTo>
                    <a:pt x="65239" y="40220"/>
                  </a:lnTo>
                  <a:lnTo>
                    <a:pt x="66205" y="39077"/>
                  </a:lnTo>
                  <a:close/>
                </a:path>
                <a:path w="138430" h="211454">
                  <a:moveTo>
                    <a:pt x="67830" y="57086"/>
                  </a:moveTo>
                  <a:lnTo>
                    <a:pt x="67729" y="55892"/>
                  </a:lnTo>
                  <a:lnTo>
                    <a:pt x="67259" y="54978"/>
                  </a:lnTo>
                  <a:lnTo>
                    <a:pt x="66598" y="54394"/>
                  </a:lnTo>
                  <a:lnTo>
                    <a:pt x="66344" y="54025"/>
                  </a:lnTo>
                  <a:lnTo>
                    <a:pt x="65747" y="53594"/>
                  </a:lnTo>
                  <a:lnTo>
                    <a:pt x="65024" y="53340"/>
                  </a:lnTo>
                  <a:lnTo>
                    <a:pt x="64033" y="53416"/>
                  </a:lnTo>
                  <a:lnTo>
                    <a:pt x="62166" y="53949"/>
                  </a:lnTo>
                  <a:lnTo>
                    <a:pt x="61061" y="55333"/>
                  </a:lnTo>
                  <a:lnTo>
                    <a:pt x="61201" y="57137"/>
                  </a:lnTo>
                  <a:lnTo>
                    <a:pt x="61709" y="59016"/>
                  </a:lnTo>
                  <a:lnTo>
                    <a:pt x="63106" y="60134"/>
                  </a:lnTo>
                  <a:lnTo>
                    <a:pt x="65316" y="59956"/>
                  </a:lnTo>
                  <a:lnTo>
                    <a:pt x="66738" y="59143"/>
                  </a:lnTo>
                  <a:lnTo>
                    <a:pt x="67106" y="58699"/>
                  </a:lnTo>
                  <a:lnTo>
                    <a:pt x="67652" y="57658"/>
                  </a:lnTo>
                  <a:lnTo>
                    <a:pt x="67830" y="57086"/>
                  </a:lnTo>
                  <a:close/>
                </a:path>
                <a:path w="138430" h="211454">
                  <a:moveTo>
                    <a:pt x="69380" y="126669"/>
                  </a:moveTo>
                  <a:lnTo>
                    <a:pt x="68783" y="126796"/>
                  </a:lnTo>
                  <a:lnTo>
                    <a:pt x="67487" y="126796"/>
                  </a:lnTo>
                  <a:lnTo>
                    <a:pt x="66421" y="125755"/>
                  </a:lnTo>
                  <a:lnTo>
                    <a:pt x="66408" y="123939"/>
                  </a:lnTo>
                  <a:lnTo>
                    <a:pt x="66598" y="123507"/>
                  </a:lnTo>
                  <a:lnTo>
                    <a:pt x="66865" y="123113"/>
                  </a:lnTo>
                  <a:lnTo>
                    <a:pt x="65798" y="123405"/>
                  </a:lnTo>
                  <a:lnTo>
                    <a:pt x="65024" y="124383"/>
                  </a:lnTo>
                  <a:lnTo>
                    <a:pt x="65214" y="126834"/>
                  </a:lnTo>
                  <a:lnTo>
                    <a:pt x="66357" y="127800"/>
                  </a:lnTo>
                  <a:lnTo>
                    <a:pt x="68148" y="127660"/>
                  </a:lnTo>
                  <a:lnTo>
                    <a:pt x="69253" y="126860"/>
                  </a:lnTo>
                  <a:lnTo>
                    <a:pt x="69380" y="126669"/>
                  </a:lnTo>
                  <a:close/>
                </a:path>
                <a:path w="138430" h="211454">
                  <a:moveTo>
                    <a:pt x="76200" y="111772"/>
                  </a:moveTo>
                  <a:lnTo>
                    <a:pt x="75095" y="108267"/>
                  </a:lnTo>
                  <a:lnTo>
                    <a:pt x="73240" y="107302"/>
                  </a:lnTo>
                  <a:lnTo>
                    <a:pt x="71170" y="107962"/>
                  </a:lnTo>
                  <a:lnTo>
                    <a:pt x="69481" y="109143"/>
                  </a:lnTo>
                  <a:lnTo>
                    <a:pt x="68897" y="110578"/>
                  </a:lnTo>
                  <a:lnTo>
                    <a:pt x="69481" y="109131"/>
                  </a:lnTo>
                  <a:lnTo>
                    <a:pt x="70624" y="108331"/>
                  </a:lnTo>
                  <a:lnTo>
                    <a:pt x="70015" y="107886"/>
                  </a:lnTo>
                  <a:lnTo>
                    <a:pt x="69265" y="107607"/>
                  </a:lnTo>
                  <a:lnTo>
                    <a:pt x="66636" y="107810"/>
                  </a:lnTo>
                  <a:lnTo>
                    <a:pt x="65265" y="109410"/>
                  </a:lnTo>
                  <a:lnTo>
                    <a:pt x="65557" y="113055"/>
                  </a:lnTo>
                  <a:lnTo>
                    <a:pt x="67144" y="114414"/>
                  </a:lnTo>
                  <a:lnTo>
                    <a:pt x="69583" y="114223"/>
                  </a:lnTo>
                  <a:lnTo>
                    <a:pt x="70116" y="113969"/>
                  </a:lnTo>
                  <a:lnTo>
                    <a:pt x="70561" y="113652"/>
                  </a:lnTo>
                  <a:lnTo>
                    <a:pt x="71399" y="114236"/>
                  </a:lnTo>
                  <a:lnTo>
                    <a:pt x="72440" y="114503"/>
                  </a:lnTo>
                  <a:lnTo>
                    <a:pt x="75222" y="113626"/>
                  </a:lnTo>
                  <a:lnTo>
                    <a:pt x="76200" y="111772"/>
                  </a:lnTo>
                  <a:close/>
                </a:path>
                <a:path w="138430" h="211454">
                  <a:moveTo>
                    <a:pt x="77508" y="95885"/>
                  </a:moveTo>
                  <a:lnTo>
                    <a:pt x="77076" y="90335"/>
                  </a:lnTo>
                  <a:lnTo>
                    <a:pt x="74472" y="88112"/>
                  </a:lnTo>
                  <a:lnTo>
                    <a:pt x="73380" y="88201"/>
                  </a:lnTo>
                  <a:lnTo>
                    <a:pt x="73380" y="95719"/>
                  </a:lnTo>
                  <a:lnTo>
                    <a:pt x="73317" y="95580"/>
                  </a:lnTo>
                  <a:lnTo>
                    <a:pt x="73317" y="95897"/>
                  </a:lnTo>
                  <a:lnTo>
                    <a:pt x="72796" y="97675"/>
                  </a:lnTo>
                  <a:lnTo>
                    <a:pt x="72021" y="98501"/>
                  </a:lnTo>
                  <a:lnTo>
                    <a:pt x="72783" y="97675"/>
                  </a:lnTo>
                  <a:lnTo>
                    <a:pt x="73317" y="95897"/>
                  </a:lnTo>
                  <a:lnTo>
                    <a:pt x="73317" y="95580"/>
                  </a:lnTo>
                  <a:lnTo>
                    <a:pt x="72097" y="91643"/>
                  </a:lnTo>
                  <a:lnTo>
                    <a:pt x="73380" y="95719"/>
                  </a:lnTo>
                  <a:lnTo>
                    <a:pt x="73380" y="88201"/>
                  </a:lnTo>
                  <a:lnTo>
                    <a:pt x="70116" y="88442"/>
                  </a:lnTo>
                  <a:lnTo>
                    <a:pt x="68935" y="89103"/>
                  </a:lnTo>
                  <a:lnTo>
                    <a:pt x="68046" y="90030"/>
                  </a:lnTo>
                  <a:lnTo>
                    <a:pt x="70180" y="90208"/>
                  </a:lnTo>
                  <a:lnTo>
                    <a:pt x="69329" y="90157"/>
                  </a:lnTo>
                  <a:lnTo>
                    <a:pt x="69329" y="94615"/>
                  </a:lnTo>
                  <a:lnTo>
                    <a:pt x="68338" y="95732"/>
                  </a:lnTo>
                  <a:lnTo>
                    <a:pt x="65747" y="95897"/>
                  </a:lnTo>
                  <a:lnTo>
                    <a:pt x="64617" y="94919"/>
                  </a:lnTo>
                  <a:lnTo>
                    <a:pt x="64465" y="92316"/>
                  </a:lnTo>
                  <a:lnTo>
                    <a:pt x="65443" y="91186"/>
                  </a:lnTo>
                  <a:lnTo>
                    <a:pt x="68033" y="91020"/>
                  </a:lnTo>
                  <a:lnTo>
                    <a:pt x="69151" y="92011"/>
                  </a:lnTo>
                  <a:lnTo>
                    <a:pt x="69329" y="94615"/>
                  </a:lnTo>
                  <a:lnTo>
                    <a:pt x="69329" y="90157"/>
                  </a:lnTo>
                  <a:lnTo>
                    <a:pt x="67373" y="89992"/>
                  </a:lnTo>
                  <a:lnTo>
                    <a:pt x="66675" y="90043"/>
                  </a:lnTo>
                  <a:lnTo>
                    <a:pt x="63144" y="91160"/>
                  </a:lnTo>
                  <a:lnTo>
                    <a:pt x="61569" y="94195"/>
                  </a:lnTo>
                  <a:lnTo>
                    <a:pt x="62484" y="97116"/>
                  </a:lnTo>
                  <a:lnTo>
                    <a:pt x="63271" y="99263"/>
                  </a:lnTo>
                  <a:lnTo>
                    <a:pt x="65087" y="100634"/>
                  </a:lnTo>
                  <a:lnTo>
                    <a:pt x="67818" y="100876"/>
                  </a:lnTo>
                  <a:lnTo>
                    <a:pt x="68529" y="100825"/>
                  </a:lnTo>
                  <a:lnTo>
                    <a:pt x="70167" y="100304"/>
                  </a:lnTo>
                  <a:lnTo>
                    <a:pt x="70891" y="99733"/>
                  </a:lnTo>
                  <a:lnTo>
                    <a:pt x="71513" y="99060"/>
                  </a:lnTo>
                  <a:lnTo>
                    <a:pt x="72059" y="99174"/>
                  </a:lnTo>
                  <a:lnTo>
                    <a:pt x="72771" y="99110"/>
                  </a:lnTo>
                  <a:lnTo>
                    <a:pt x="73507" y="98818"/>
                  </a:lnTo>
                  <a:lnTo>
                    <a:pt x="75857" y="98069"/>
                  </a:lnTo>
                  <a:lnTo>
                    <a:pt x="77508" y="95885"/>
                  </a:lnTo>
                  <a:close/>
                </a:path>
                <a:path w="138430" h="211454">
                  <a:moveTo>
                    <a:pt x="78282" y="45237"/>
                  </a:moveTo>
                  <a:lnTo>
                    <a:pt x="78105" y="42849"/>
                  </a:lnTo>
                  <a:lnTo>
                    <a:pt x="77279" y="42024"/>
                  </a:lnTo>
                  <a:lnTo>
                    <a:pt x="76238" y="41833"/>
                  </a:lnTo>
                  <a:lnTo>
                    <a:pt x="75755" y="43103"/>
                  </a:lnTo>
                  <a:lnTo>
                    <a:pt x="74828" y="44170"/>
                  </a:lnTo>
                  <a:lnTo>
                    <a:pt x="73621" y="44780"/>
                  </a:lnTo>
                  <a:lnTo>
                    <a:pt x="73926" y="45821"/>
                  </a:lnTo>
                  <a:lnTo>
                    <a:pt x="74891" y="46570"/>
                  </a:lnTo>
                  <a:lnTo>
                    <a:pt x="77317" y="46380"/>
                  </a:lnTo>
                  <a:lnTo>
                    <a:pt x="78282" y="45237"/>
                  </a:lnTo>
                  <a:close/>
                </a:path>
                <a:path w="138430" h="211454">
                  <a:moveTo>
                    <a:pt x="79159" y="23736"/>
                  </a:moveTo>
                  <a:lnTo>
                    <a:pt x="78752" y="23342"/>
                  </a:lnTo>
                  <a:lnTo>
                    <a:pt x="77762" y="22987"/>
                  </a:lnTo>
                  <a:lnTo>
                    <a:pt x="75082" y="25336"/>
                  </a:lnTo>
                  <a:lnTo>
                    <a:pt x="75158" y="25996"/>
                  </a:lnTo>
                  <a:lnTo>
                    <a:pt x="75539" y="27241"/>
                  </a:lnTo>
                  <a:lnTo>
                    <a:pt x="76873" y="27927"/>
                  </a:lnTo>
                  <a:lnTo>
                    <a:pt x="78397" y="27457"/>
                  </a:lnTo>
                  <a:lnTo>
                    <a:pt x="78841" y="27139"/>
                  </a:lnTo>
                  <a:lnTo>
                    <a:pt x="78536" y="26327"/>
                  </a:lnTo>
                  <a:lnTo>
                    <a:pt x="78447" y="25069"/>
                  </a:lnTo>
                  <a:lnTo>
                    <a:pt x="78727" y="24345"/>
                  </a:lnTo>
                  <a:lnTo>
                    <a:pt x="79159" y="23736"/>
                  </a:lnTo>
                  <a:close/>
                </a:path>
                <a:path w="138430" h="211454">
                  <a:moveTo>
                    <a:pt x="84823" y="57708"/>
                  </a:moveTo>
                  <a:lnTo>
                    <a:pt x="84721" y="56337"/>
                  </a:lnTo>
                  <a:lnTo>
                    <a:pt x="84366" y="55714"/>
                  </a:lnTo>
                  <a:lnTo>
                    <a:pt x="83921" y="55194"/>
                  </a:lnTo>
                  <a:lnTo>
                    <a:pt x="83350" y="56680"/>
                  </a:lnTo>
                  <a:lnTo>
                    <a:pt x="82207" y="57950"/>
                  </a:lnTo>
                  <a:lnTo>
                    <a:pt x="81635" y="58127"/>
                  </a:lnTo>
                  <a:lnTo>
                    <a:pt x="82194" y="57950"/>
                  </a:lnTo>
                  <a:lnTo>
                    <a:pt x="83337" y="56692"/>
                  </a:lnTo>
                  <a:lnTo>
                    <a:pt x="84213" y="54368"/>
                  </a:lnTo>
                  <a:lnTo>
                    <a:pt x="84315" y="53492"/>
                  </a:lnTo>
                  <a:lnTo>
                    <a:pt x="84188" y="52578"/>
                  </a:lnTo>
                  <a:lnTo>
                    <a:pt x="83540" y="52755"/>
                  </a:lnTo>
                  <a:lnTo>
                    <a:pt x="81737" y="52870"/>
                  </a:lnTo>
                  <a:lnTo>
                    <a:pt x="80149" y="51485"/>
                  </a:lnTo>
                  <a:lnTo>
                    <a:pt x="79997" y="49123"/>
                  </a:lnTo>
                  <a:lnTo>
                    <a:pt x="80327" y="48171"/>
                  </a:lnTo>
                  <a:lnTo>
                    <a:pt x="79362" y="47904"/>
                  </a:lnTo>
                  <a:lnTo>
                    <a:pt x="78346" y="47802"/>
                  </a:lnTo>
                  <a:lnTo>
                    <a:pt x="76708" y="48323"/>
                  </a:lnTo>
                  <a:lnTo>
                    <a:pt x="75704" y="49022"/>
                  </a:lnTo>
                  <a:lnTo>
                    <a:pt x="75971" y="49479"/>
                  </a:lnTo>
                  <a:lnTo>
                    <a:pt x="76555" y="51917"/>
                  </a:lnTo>
                  <a:lnTo>
                    <a:pt x="75692" y="54089"/>
                  </a:lnTo>
                  <a:lnTo>
                    <a:pt x="74015" y="55346"/>
                  </a:lnTo>
                  <a:lnTo>
                    <a:pt x="74371" y="56197"/>
                  </a:lnTo>
                  <a:lnTo>
                    <a:pt x="74917" y="56883"/>
                  </a:lnTo>
                  <a:lnTo>
                    <a:pt x="76441" y="58115"/>
                  </a:lnTo>
                  <a:lnTo>
                    <a:pt x="77406" y="58597"/>
                  </a:lnTo>
                  <a:lnTo>
                    <a:pt x="78486" y="58686"/>
                  </a:lnTo>
                  <a:lnTo>
                    <a:pt x="78549" y="58851"/>
                  </a:lnTo>
                  <a:lnTo>
                    <a:pt x="78943" y="59093"/>
                  </a:lnTo>
                  <a:lnTo>
                    <a:pt x="79248" y="59474"/>
                  </a:lnTo>
                  <a:lnTo>
                    <a:pt x="79451" y="59931"/>
                  </a:lnTo>
                  <a:lnTo>
                    <a:pt x="80086" y="60426"/>
                  </a:lnTo>
                  <a:lnTo>
                    <a:pt x="80886" y="60718"/>
                  </a:lnTo>
                  <a:lnTo>
                    <a:pt x="82321" y="60604"/>
                  </a:lnTo>
                  <a:lnTo>
                    <a:pt x="83769" y="59753"/>
                  </a:lnTo>
                  <a:lnTo>
                    <a:pt x="84150" y="59321"/>
                  </a:lnTo>
                  <a:lnTo>
                    <a:pt x="84658" y="58267"/>
                  </a:lnTo>
                  <a:lnTo>
                    <a:pt x="84823" y="57708"/>
                  </a:lnTo>
                  <a:close/>
                </a:path>
                <a:path w="138430" h="211454">
                  <a:moveTo>
                    <a:pt x="85331" y="119049"/>
                  </a:moveTo>
                  <a:lnTo>
                    <a:pt x="85140" y="116471"/>
                  </a:lnTo>
                  <a:lnTo>
                    <a:pt x="84023" y="115506"/>
                  </a:lnTo>
                  <a:lnTo>
                    <a:pt x="81445" y="115684"/>
                  </a:lnTo>
                  <a:lnTo>
                    <a:pt x="80492" y="116776"/>
                  </a:lnTo>
                  <a:lnTo>
                    <a:pt x="80632" y="119405"/>
                  </a:lnTo>
                  <a:lnTo>
                    <a:pt x="81775" y="120383"/>
                  </a:lnTo>
                  <a:lnTo>
                    <a:pt x="84366" y="120180"/>
                  </a:lnTo>
                  <a:lnTo>
                    <a:pt x="85331" y="119049"/>
                  </a:lnTo>
                  <a:close/>
                </a:path>
                <a:path w="138430" h="211454">
                  <a:moveTo>
                    <a:pt x="88303" y="84175"/>
                  </a:moveTo>
                  <a:lnTo>
                    <a:pt x="87985" y="82854"/>
                  </a:lnTo>
                  <a:lnTo>
                    <a:pt x="87312" y="82245"/>
                  </a:lnTo>
                  <a:lnTo>
                    <a:pt x="86118" y="81902"/>
                  </a:lnTo>
                  <a:lnTo>
                    <a:pt x="86499" y="81940"/>
                  </a:lnTo>
                  <a:lnTo>
                    <a:pt x="86652" y="81229"/>
                  </a:lnTo>
                  <a:lnTo>
                    <a:pt x="86588" y="80441"/>
                  </a:lnTo>
                  <a:lnTo>
                    <a:pt x="86296" y="79705"/>
                  </a:lnTo>
                  <a:lnTo>
                    <a:pt x="84467" y="80276"/>
                  </a:lnTo>
                  <a:lnTo>
                    <a:pt x="82626" y="79756"/>
                  </a:lnTo>
                  <a:lnTo>
                    <a:pt x="81267" y="78613"/>
                  </a:lnTo>
                  <a:lnTo>
                    <a:pt x="80467" y="79273"/>
                  </a:lnTo>
                  <a:lnTo>
                    <a:pt x="79946" y="80251"/>
                  </a:lnTo>
                  <a:lnTo>
                    <a:pt x="80137" y="82550"/>
                  </a:lnTo>
                  <a:lnTo>
                    <a:pt x="80860" y="83489"/>
                  </a:lnTo>
                  <a:lnTo>
                    <a:pt x="81838" y="83997"/>
                  </a:lnTo>
                  <a:lnTo>
                    <a:pt x="82740" y="83858"/>
                  </a:lnTo>
                  <a:lnTo>
                    <a:pt x="83197" y="84023"/>
                  </a:lnTo>
                  <a:lnTo>
                    <a:pt x="83591" y="84264"/>
                  </a:lnTo>
                  <a:lnTo>
                    <a:pt x="84239" y="84645"/>
                  </a:lnTo>
                  <a:lnTo>
                    <a:pt x="84696" y="85293"/>
                  </a:lnTo>
                  <a:lnTo>
                    <a:pt x="84721" y="86296"/>
                  </a:lnTo>
                  <a:lnTo>
                    <a:pt x="85140" y="86537"/>
                  </a:lnTo>
                  <a:lnTo>
                    <a:pt x="85623" y="86614"/>
                  </a:lnTo>
                  <a:lnTo>
                    <a:pt x="86448" y="86563"/>
                  </a:lnTo>
                  <a:lnTo>
                    <a:pt x="87261" y="86360"/>
                  </a:lnTo>
                  <a:lnTo>
                    <a:pt x="87833" y="85750"/>
                  </a:lnTo>
                  <a:lnTo>
                    <a:pt x="88226" y="84607"/>
                  </a:lnTo>
                  <a:lnTo>
                    <a:pt x="88303" y="84175"/>
                  </a:lnTo>
                  <a:close/>
                </a:path>
                <a:path w="138430" h="211454">
                  <a:moveTo>
                    <a:pt x="88849" y="92913"/>
                  </a:moveTo>
                  <a:lnTo>
                    <a:pt x="88544" y="91059"/>
                  </a:lnTo>
                  <a:lnTo>
                    <a:pt x="88011" y="89306"/>
                  </a:lnTo>
                  <a:lnTo>
                    <a:pt x="86156" y="88341"/>
                  </a:lnTo>
                  <a:lnTo>
                    <a:pt x="82677" y="89433"/>
                  </a:lnTo>
                  <a:lnTo>
                    <a:pt x="81699" y="91287"/>
                  </a:lnTo>
                  <a:lnTo>
                    <a:pt x="82321" y="93306"/>
                  </a:lnTo>
                  <a:lnTo>
                    <a:pt x="83045" y="94399"/>
                  </a:lnTo>
                  <a:lnTo>
                    <a:pt x="83629" y="94869"/>
                  </a:lnTo>
                  <a:lnTo>
                    <a:pt x="84975" y="95351"/>
                  </a:lnTo>
                  <a:lnTo>
                    <a:pt x="85686" y="95427"/>
                  </a:lnTo>
                  <a:lnTo>
                    <a:pt x="86550" y="95148"/>
                  </a:lnTo>
                  <a:lnTo>
                    <a:pt x="88138" y="94310"/>
                  </a:lnTo>
                  <a:lnTo>
                    <a:pt x="88849" y="92913"/>
                  </a:lnTo>
                  <a:close/>
                </a:path>
                <a:path w="138430" h="211454">
                  <a:moveTo>
                    <a:pt x="90246" y="57861"/>
                  </a:moveTo>
                  <a:lnTo>
                    <a:pt x="89954" y="58318"/>
                  </a:lnTo>
                  <a:lnTo>
                    <a:pt x="89738" y="58826"/>
                  </a:lnTo>
                  <a:lnTo>
                    <a:pt x="89687" y="59385"/>
                  </a:lnTo>
                  <a:lnTo>
                    <a:pt x="89789" y="58839"/>
                  </a:lnTo>
                  <a:lnTo>
                    <a:pt x="89992" y="58331"/>
                  </a:lnTo>
                  <a:lnTo>
                    <a:pt x="90246" y="57861"/>
                  </a:lnTo>
                  <a:close/>
                </a:path>
                <a:path w="138430" h="211454">
                  <a:moveTo>
                    <a:pt x="90373" y="103606"/>
                  </a:moveTo>
                  <a:lnTo>
                    <a:pt x="90144" y="100825"/>
                  </a:lnTo>
                  <a:lnTo>
                    <a:pt x="88557" y="99453"/>
                  </a:lnTo>
                  <a:lnTo>
                    <a:pt x="85242" y="99720"/>
                  </a:lnTo>
                  <a:lnTo>
                    <a:pt x="84086" y="100863"/>
                  </a:lnTo>
                  <a:lnTo>
                    <a:pt x="83680" y="102844"/>
                  </a:lnTo>
                  <a:lnTo>
                    <a:pt x="83794" y="104216"/>
                  </a:lnTo>
                  <a:lnTo>
                    <a:pt x="84391" y="105067"/>
                  </a:lnTo>
                  <a:lnTo>
                    <a:pt x="85191" y="105613"/>
                  </a:lnTo>
                  <a:lnTo>
                    <a:pt x="85051" y="106070"/>
                  </a:lnTo>
                  <a:lnTo>
                    <a:pt x="85001" y="106553"/>
                  </a:lnTo>
                  <a:lnTo>
                    <a:pt x="85280" y="107454"/>
                  </a:lnTo>
                  <a:lnTo>
                    <a:pt x="86448" y="108597"/>
                  </a:lnTo>
                  <a:lnTo>
                    <a:pt x="87287" y="108839"/>
                  </a:lnTo>
                  <a:lnTo>
                    <a:pt x="89344" y="108191"/>
                  </a:lnTo>
                  <a:lnTo>
                    <a:pt x="90030" y="106870"/>
                  </a:lnTo>
                  <a:lnTo>
                    <a:pt x="89585" y="105448"/>
                  </a:lnTo>
                  <a:lnTo>
                    <a:pt x="89395" y="105156"/>
                  </a:lnTo>
                  <a:lnTo>
                    <a:pt x="90004" y="104495"/>
                  </a:lnTo>
                  <a:lnTo>
                    <a:pt x="90373" y="103606"/>
                  </a:lnTo>
                  <a:close/>
                </a:path>
                <a:path w="138430" h="211454">
                  <a:moveTo>
                    <a:pt x="90462" y="69380"/>
                  </a:moveTo>
                  <a:lnTo>
                    <a:pt x="90373" y="68262"/>
                  </a:lnTo>
                  <a:lnTo>
                    <a:pt x="89725" y="67284"/>
                  </a:lnTo>
                  <a:lnTo>
                    <a:pt x="89255" y="66802"/>
                  </a:lnTo>
                  <a:lnTo>
                    <a:pt x="88595" y="66509"/>
                  </a:lnTo>
                  <a:lnTo>
                    <a:pt x="87172" y="66611"/>
                  </a:lnTo>
                  <a:lnTo>
                    <a:pt x="86588" y="66979"/>
                  </a:lnTo>
                  <a:lnTo>
                    <a:pt x="85915" y="67919"/>
                  </a:lnTo>
                  <a:lnTo>
                    <a:pt x="85826" y="68148"/>
                  </a:lnTo>
                  <a:lnTo>
                    <a:pt x="86499" y="67970"/>
                  </a:lnTo>
                  <a:lnTo>
                    <a:pt x="88099" y="67868"/>
                  </a:lnTo>
                  <a:lnTo>
                    <a:pt x="89446" y="68948"/>
                  </a:lnTo>
                  <a:lnTo>
                    <a:pt x="89852" y="70446"/>
                  </a:lnTo>
                  <a:lnTo>
                    <a:pt x="90246" y="69989"/>
                  </a:lnTo>
                  <a:lnTo>
                    <a:pt x="90462" y="69380"/>
                  </a:lnTo>
                  <a:close/>
                </a:path>
                <a:path w="138430" h="211454">
                  <a:moveTo>
                    <a:pt x="90716" y="75768"/>
                  </a:moveTo>
                  <a:lnTo>
                    <a:pt x="89801" y="72809"/>
                  </a:lnTo>
                  <a:lnTo>
                    <a:pt x="89687" y="72631"/>
                  </a:lnTo>
                  <a:lnTo>
                    <a:pt x="89192" y="73698"/>
                  </a:lnTo>
                  <a:lnTo>
                    <a:pt x="88188" y="74498"/>
                  </a:lnTo>
                  <a:lnTo>
                    <a:pt x="85102" y="74701"/>
                  </a:lnTo>
                  <a:lnTo>
                    <a:pt x="83540" y="73317"/>
                  </a:lnTo>
                  <a:lnTo>
                    <a:pt x="83362" y="70637"/>
                  </a:lnTo>
                  <a:lnTo>
                    <a:pt x="83654" y="69862"/>
                  </a:lnTo>
                  <a:lnTo>
                    <a:pt x="84137" y="69240"/>
                  </a:lnTo>
                  <a:lnTo>
                    <a:pt x="83413" y="69240"/>
                  </a:lnTo>
                  <a:lnTo>
                    <a:pt x="82638" y="69494"/>
                  </a:lnTo>
                  <a:lnTo>
                    <a:pt x="81965" y="69964"/>
                  </a:lnTo>
                  <a:lnTo>
                    <a:pt x="81927" y="71412"/>
                  </a:lnTo>
                  <a:lnTo>
                    <a:pt x="81927" y="69138"/>
                  </a:lnTo>
                  <a:lnTo>
                    <a:pt x="81699" y="68186"/>
                  </a:lnTo>
                  <a:lnTo>
                    <a:pt x="81064" y="67449"/>
                  </a:lnTo>
                  <a:lnTo>
                    <a:pt x="79565" y="66649"/>
                  </a:lnTo>
                  <a:lnTo>
                    <a:pt x="78765" y="66497"/>
                  </a:lnTo>
                  <a:lnTo>
                    <a:pt x="77546" y="66789"/>
                  </a:lnTo>
                  <a:lnTo>
                    <a:pt x="76250" y="67614"/>
                  </a:lnTo>
                  <a:lnTo>
                    <a:pt x="75844" y="68237"/>
                  </a:lnTo>
                  <a:lnTo>
                    <a:pt x="75615" y="68935"/>
                  </a:lnTo>
                  <a:lnTo>
                    <a:pt x="75438" y="68656"/>
                  </a:lnTo>
                  <a:lnTo>
                    <a:pt x="75438" y="69481"/>
                  </a:lnTo>
                  <a:lnTo>
                    <a:pt x="75361" y="70078"/>
                  </a:lnTo>
                  <a:lnTo>
                    <a:pt x="75438" y="69481"/>
                  </a:lnTo>
                  <a:lnTo>
                    <a:pt x="75438" y="68656"/>
                  </a:lnTo>
                  <a:lnTo>
                    <a:pt x="75082" y="68072"/>
                  </a:lnTo>
                  <a:lnTo>
                    <a:pt x="74320" y="67424"/>
                  </a:lnTo>
                  <a:lnTo>
                    <a:pt x="73418" y="66979"/>
                  </a:lnTo>
                  <a:lnTo>
                    <a:pt x="72580" y="67297"/>
                  </a:lnTo>
                  <a:lnTo>
                    <a:pt x="71132" y="67398"/>
                  </a:lnTo>
                  <a:lnTo>
                    <a:pt x="70243" y="67119"/>
                  </a:lnTo>
                  <a:lnTo>
                    <a:pt x="69418" y="66713"/>
                  </a:lnTo>
                  <a:lnTo>
                    <a:pt x="67106" y="67475"/>
                  </a:lnTo>
                  <a:lnTo>
                    <a:pt x="65493" y="69646"/>
                  </a:lnTo>
                  <a:lnTo>
                    <a:pt x="65582" y="70853"/>
                  </a:lnTo>
                  <a:lnTo>
                    <a:pt x="64592" y="67652"/>
                  </a:lnTo>
                  <a:lnTo>
                    <a:pt x="61556" y="66065"/>
                  </a:lnTo>
                  <a:lnTo>
                    <a:pt x="58445" y="67043"/>
                  </a:lnTo>
                  <a:lnTo>
                    <a:pt x="58026" y="67348"/>
                  </a:lnTo>
                  <a:lnTo>
                    <a:pt x="56705" y="67983"/>
                  </a:lnTo>
                  <a:lnTo>
                    <a:pt x="55765" y="69062"/>
                  </a:lnTo>
                  <a:lnTo>
                    <a:pt x="54940" y="71450"/>
                  </a:lnTo>
                  <a:lnTo>
                    <a:pt x="54813" y="72605"/>
                  </a:lnTo>
                  <a:lnTo>
                    <a:pt x="56083" y="76568"/>
                  </a:lnTo>
                  <a:lnTo>
                    <a:pt x="59004" y="78105"/>
                  </a:lnTo>
                  <a:lnTo>
                    <a:pt x="61785" y="77317"/>
                  </a:lnTo>
                  <a:lnTo>
                    <a:pt x="61480" y="76809"/>
                  </a:lnTo>
                  <a:lnTo>
                    <a:pt x="62077" y="77724"/>
                  </a:lnTo>
                  <a:lnTo>
                    <a:pt x="62484" y="78003"/>
                  </a:lnTo>
                  <a:lnTo>
                    <a:pt x="63373" y="78295"/>
                  </a:lnTo>
                  <a:lnTo>
                    <a:pt x="63804" y="78371"/>
                  </a:lnTo>
                  <a:lnTo>
                    <a:pt x="64858" y="78117"/>
                  </a:lnTo>
                  <a:lnTo>
                    <a:pt x="65328" y="77749"/>
                  </a:lnTo>
                  <a:lnTo>
                    <a:pt x="66014" y="76581"/>
                  </a:lnTo>
                  <a:lnTo>
                    <a:pt x="66128" y="75996"/>
                  </a:lnTo>
                  <a:lnTo>
                    <a:pt x="65874" y="74917"/>
                  </a:lnTo>
                  <a:lnTo>
                    <a:pt x="64681" y="73736"/>
                  </a:lnTo>
                  <a:lnTo>
                    <a:pt x="65239" y="74231"/>
                  </a:lnTo>
                  <a:lnTo>
                    <a:pt x="65557" y="73367"/>
                  </a:lnTo>
                  <a:lnTo>
                    <a:pt x="65697" y="72402"/>
                  </a:lnTo>
                  <a:lnTo>
                    <a:pt x="65722" y="72618"/>
                  </a:lnTo>
                  <a:lnTo>
                    <a:pt x="66205" y="74079"/>
                  </a:lnTo>
                  <a:lnTo>
                    <a:pt x="66713" y="74968"/>
                  </a:lnTo>
                  <a:lnTo>
                    <a:pt x="67132" y="75501"/>
                  </a:lnTo>
                  <a:lnTo>
                    <a:pt x="67652" y="75933"/>
                  </a:lnTo>
                  <a:lnTo>
                    <a:pt x="68110" y="75806"/>
                  </a:lnTo>
                  <a:lnTo>
                    <a:pt x="69227" y="75730"/>
                  </a:lnTo>
                  <a:lnTo>
                    <a:pt x="70205" y="76263"/>
                  </a:lnTo>
                  <a:lnTo>
                    <a:pt x="70853" y="77089"/>
                  </a:lnTo>
                  <a:lnTo>
                    <a:pt x="71678" y="77152"/>
                  </a:lnTo>
                  <a:lnTo>
                    <a:pt x="71996" y="77025"/>
                  </a:lnTo>
                  <a:lnTo>
                    <a:pt x="73609" y="76733"/>
                  </a:lnTo>
                  <a:lnTo>
                    <a:pt x="74904" y="75755"/>
                  </a:lnTo>
                  <a:lnTo>
                    <a:pt x="76073" y="73723"/>
                  </a:lnTo>
                  <a:lnTo>
                    <a:pt x="76301" y="72986"/>
                  </a:lnTo>
                  <a:lnTo>
                    <a:pt x="76365" y="72161"/>
                  </a:lnTo>
                  <a:lnTo>
                    <a:pt x="75755" y="71412"/>
                  </a:lnTo>
                  <a:lnTo>
                    <a:pt x="77165" y="72986"/>
                  </a:lnTo>
                  <a:lnTo>
                    <a:pt x="78308" y="73418"/>
                  </a:lnTo>
                  <a:lnTo>
                    <a:pt x="79565" y="73088"/>
                  </a:lnTo>
                  <a:lnTo>
                    <a:pt x="79286" y="74079"/>
                  </a:lnTo>
                  <a:lnTo>
                    <a:pt x="82626" y="79743"/>
                  </a:lnTo>
                  <a:lnTo>
                    <a:pt x="84467" y="80264"/>
                  </a:lnTo>
                  <a:lnTo>
                    <a:pt x="89141" y="78803"/>
                  </a:lnTo>
                  <a:lnTo>
                    <a:pt x="90716" y="75768"/>
                  </a:lnTo>
                  <a:close/>
                </a:path>
                <a:path w="138430" h="211454">
                  <a:moveTo>
                    <a:pt x="94361" y="11887"/>
                  </a:moveTo>
                  <a:lnTo>
                    <a:pt x="93941" y="9944"/>
                  </a:lnTo>
                  <a:lnTo>
                    <a:pt x="89535" y="13246"/>
                  </a:lnTo>
                  <a:lnTo>
                    <a:pt x="87363" y="14960"/>
                  </a:lnTo>
                  <a:lnTo>
                    <a:pt x="87287" y="15798"/>
                  </a:lnTo>
                  <a:lnTo>
                    <a:pt x="87147" y="16179"/>
                  </a:lnTo>
                  <a:lnTo>
                    <a:pt x="88036" y="16446"/>
                  </a:lnTo>
                  <a:lnTo>
                    <a:pt x="88976" y="16573"/>
                  </a:lnTo>
                  <a:lnTo>
                    <a:pt x="90881" y="16116"/>
                  </a:lnTo>
                  <a:lnTo>
                    <a:pt x="91630" y="15621"/>
                  </a:lnTo>
                  <a:lnTo>
                    <a:pt x="93649" y="13754"/>
                  </a:lnTo>
                  <a:lnTo>
                    <a:pt x="94361" y="11887"/>
                  </a:lnTo>
                  <a:close/>
                </a:path>
                <a:path w="138430" h="211454">
                  <a:moveTo>
                    <a:pt x="97205" y="45135"/>
                  </a:moveTo>
                  <a:lnTo>
                    <a:pt x="96418" y="44348"/>
                  </a:lnTo>
                  <a:lnTo>
                    <a:pt x="93281" y="44348"/>
                  </a:lnTo>
                  <a:lnTo>
                    <a:pt x="92494" y="45135"/>
                  </a:lnTo>
                  <a:lnTo>
                    <a:pt x="92494" y="48285"/>
                  </a:lnTo>
                  <a:lnTo>
                    <a:pt x="93281" y="49072"/>
                  </a:lnTo>
                  <a:lnTo>
                    <a:pt x="96418" y="49072"/>
                  </a:lnTo>
                  <a:lnTo>
                    <a:pt x="97205" y="48285"/>
                  </a:lnTo>
                  <a:lnTo>
                    <a:pt x="97205" y="45135"/>
                  </a:lnTo>
                  <a:close/>
                </a:path>
                <a:path w="138430" h="211454">
                  <a:moveTo>
                    <a:pt x="97891" y="91198"/>
                  </a:moveTo>
                  <a:lnTo>
                    <a:pt x="97726" y="89141"/>
                  </a:lnTo>
                  <a:lnTo>
                    <a:pt x="97307" y="88531"/>
                  </a:lnTo>
                  <a:lnTo>
                    <a:pt x="96304" y="87858"/>
                  </a:lnTo>
                  <a:lnTo>
                    <a:pt x="95808" y="87680"/>
                  </a:lnTo>
                  <a:lnTo>
                    <a:pt x="93967" y="87820"/>
                  </a:lnTo>
                  <a:lnTo>
                    <a:pt x="92989" y="88963"/>
                  </a:lnTo>
                  <a:lnTo>
                    <a:pt x="93154" y="91084"/>
                  </a:lnTo>
                  <a:lnTo>
                    <a:pt x="93649" y="91732"/>
                  </a:lnTo>
                  <a:lnTo>
                    <a:pt x="94703" y="92316"/>
                  </a:lnTo>
                  <a:lnTo>
                    <a:pt x="95148" y="92468"/>
                  </a:lnTo>
                  <a:lnTo>
                    <a:pt x="96913" y="92329"/>
                  </a:lnTo>
                  <a:lnTo>
                    <a:pt x="97891" y="91198"/>
                  </a:lnTo>
                  <a:close/>
                </a:path>
                <a:path w="138430" h="211454">
                  <a:moveTo>
                    <a:pt x="103403" y="96164"/>
                  </a:moveTo>
                  <a:lnTo>
                    <a:pt x="102628" y="93675"/>
                  </a:lnTo>
                  <a:lnTo>
                    <a:pt x="101307" y="92989"/>
                  </a:lnTo>
                  <a:lnTo>
                    <a:pt x="99542" y="93573"/>
                  </a:lnTo>
                  <a:lnTo>
                    <a:pt x="99174" y="93878"/>
                  </a:lnTo>
                  <a:lnTo>
                    <a:pt x="98475" y="94843"/>
                  </a:lnTo>
                  <a:lnTo>
                    <a:pt x="98285" y="95592"/>
                  </a:lnTo>
                  <a:lnTo>
                    <a:pt x="98907" y="97586"/>
                  </a:lnTo>
                  <a:lnTo>
                    <a:pt x="100228" y="98272"/>
                  </a:lnTo>
                  <a:lnTo>
                    <a:pt x="102717" y="97497"/>
                  </a:lnTo>
                  <a:lnTo>
                    <a:pt x="103403" y="96164"/>
                  </a:lnTo>
                  <a:close/>
                </a:path>
                <a:path w="138430" h="211454">
                  <a:moveTo>
                    <a:pt x="104698" y="81432"/>
                  </a:moveTo>
                  <a:lnTo>
                    <a:pt x="104660" y="79375"/>
                  </a:lnTo>
                  <a:lnTo>
                    <a:pt x="104228" y="77978"/>
                  </a:lnTo>
                  <a:lnTo>
                    <a:pt x="103352" y="77241"/>
                  </a:lnTo>
                  <a:lnTo>
                    <a:pt x="102031" y="76847"/>
                  </a:lnTo>
                  <a:lnTo>
                    <a:pt x="101815" y="78117"/>
                  </a:lnTo>
                  <a:lnTo>
                    <a:pt x="100863" y="79209"/>
                  </a:lnTo>
                  <a:lnTo>
                    <a:pt x="99072" y="79629"/>
                  </a:lnTo>
                  <a:lnTo>
                    <a:pt x="98183" y="79552"/>
                  </a:lnTo>
                  <a:lnTo>
                    <a:pt x="98107" y="80556"/>
                  </a:lnTo>
                  <a:lnTo>
                    <a:pt x="98818" y="82804"/>
                  </a:lnTo>
                  <a:lnTo>
                    <a:pt x="100672" y="83769"/>
                  </a:lnTo>
                  <a:lnTo>
                    <a:pt x="103847" y="82765"/>
                  </a:lnTo>
                  <a:lnTo>
                    <a:pt x="104698" y="81432"/>
                  </a:lnTo>
                  <a:close/>
                </a:path>
                <a:path w="138430" h="211454">
                  <a:moveTo>
                    <a:pt x="109296" y="65836"/>
                  </a:moveTo>
                  <a:lnTo>
                    <a:pt x="108635" y="63728"/>
                  </a:lnTo>
                  <a:lnTo>
                    <a:pt x="107315" y="63030"/>
                  </a:lnTo>
                  <a:lnTo>
                    <a:pt x="104952" y="63779"/>
                  </a:lnTo>
                  <a:lnTo>
                    <a:pt x="104317" y="64909"/>
                  </a:lnTo>
                  <a:lnTo>
                    <a:pt x="104584" y="66535"/>
                  </a:lnTo>
                  <a:lnTo>
                    <a:pt x="104990" y="67208"/>
                  </a:lnTo>
                  <a:lnTo>
                    <a:pt x="105295" y="67564"/>
                  </a:lnTo>
                  <a:lnTo>
                    <a:pt x="106235" y="68046"/>
                  </a:lnTo>
                  <a:lnTo>
                    <a:pt x="106870" y="68122"/>
                  </a:lnTo>
                  <a:lnTo>
                    <a:pt x="107861" y="67805"/>
                  </a:lnTo>
                  <a:lnTo>
                    <a:pt x="109016" y="66713"/>
                  </a:lnTo>
                  <a:lnTo>
                    <a:pt x="109296" y="65836"/>
                  </a:lnTo>
                  <a:close/>
                </a:path>
                <a:path w="138430" h="211454">
                  <a:moveTo>
                    <a:pt x="116306" y="71069"/>
                  </a:moveTo>
                  <a:lnTo>
                    <a:pt x="115519" y="70281"/>
                  </a:lnTo>
                  <a:lnTo>
                    <a:pt x="112382" y="70281"/>
                  </a:lnTo>
                  <a:lnTo>
                    <a:pt x="111594" y="71069"/>
                  </a:lnTo>
                  <a:lnTo>
                    <a:pt x="111594" y="74218"/>
                  </a:lnTo>
                  <a:lnTo>
                    <a:pt x="112382" y="75006"/>
                  </a:lnTo>
                  <a:lnTo>
                    <a:pt x="115519" y="75006"/>
                  </a:lnTo>
                  <a:lnTo>
                    <a:pt x="116306" y="74218"/>
                  </a:lnTo>
                  <a:lnTo>
                    <a:pt x="116306" y="71069"/>
                  </a:lnTo>
                  <a:close/>
                </a:path>
                <a:path w="138430" h="211454">
                  <a:moveTo>
                    <a:pt x="116357" y="58445"/>
                  </a:moveTo>
                  <a:lnTo>
                    <a:pt x="115925" y="56616"/>
                  </a:lnTo>
                  <a:lnTo>
                    <a:pt x="115392" y="55905"/>
                  </a:lnTo>
                  <a:lnTo>
                    <a:pt x="113957" y="55003"/>
                  </a:lnTo>
                  <a:lnTo>
                    <a:pt x="113055" y="54825"/>
                  </a:lnTo>
                  <a:lnTo>
                    <a:pt x="110502" y="55435"/>
                  </a:lnTo>
                  <a:lnTo>
                    <a:pt x="109512" y="56997"/>
                  </a:lnTo>
                  <a:lnTo>
                    <a:pt x="109702" y="58648"/>
                  </a:lnTo>
                  <a:lnTo>
                    <a:pt x="110134" y="58000"/>
                  </a:lnTo>
                  <a:lnTo>
                    <a:pt x="110769" y="57492"/>
                  </a:lnTo>
                  <a:lnTo>
                    <a:pt x="113334" y="56819"/>
                  </a:lnTo>
                  <a:lnTo>
                    <a:pt x="115138" y="57873"/>
                  </a:lnTo>
                  <a:lnTo>
                    <a:pt x="115646" y="59804"/>
                  </a:lnTo>
                  <a:lnTo>
                    <a:pt x="115633" y="60121"/>
                  </a:lnTo>
                  <a:lnTo>
                    <a:pt x="116128" y="59372"/>
                  </a:lnTo>
                  <a:lnTo>
                    <a:pt x="116357" y="58445"/>
                  </a:lnTo>
                  <a:close/>
                </a:path>
                <a:path w="138430" h="211454">
                  <a:moveTo>
                    <a:pt x="117360" y="6527"/>
                  </a:moveTo>
                  <a:lnTo>
                    <a:pt x="116878" y="5943"/>
                  </a:lnTo>
                  <a:lnTo>
                    <a:pt x="116509" y="5283"/>
                  </a:lnTo>
                  <a:lnTo>
                    <a:pt x="115887" y="2895"/>
                  </a:lnTo>
                  <a:lnTo>
                    <a:pt x="116293" y="1308"/>
                  </a:lnTo>
                  <a:lnTo>
                    <a:pt x="117182" y="38"/>
                  </a:lnTo>
                  <a:lnTo>
                    <a:pt x="116636" y="0"/>
                  </a:lnTo>
                  <a:lnTo>
                    <a:pt x="115176" y="355"/>
                  </a:lnTo>
                  <a:lnTo>
                    <a:pt x="114338" y="1257"/>
                  </a:lnTo>
                  <a:lnTo>
                    <a:pt x="113855" y="2895"/>
                  </a:lnTo>
                  <a:lnTo>
                    <a:pt x="113766" y="3467"/>
                  </a:lnTo>
                  <a:lnTo>
                    <a:pt x="114300" y="5651"/>
                  </a:lnTo>
                  <a:lnTo>
                    <a:pt x="115773" y="6642"/>
                  </a:lnTo>
                  <a:lnTo>
                    <a:pt x="117360" y="6527"/>
                  </a:lnTo>
                  <a:close/>
                </a:path>
                <a:path w="138430" h="211454">
                  <a:moveTo>
                    <a:pt x="123977" y="29438"/>
                  </a:moveTo>
                  <a:lnTo>
                    <a:pt x="122593" y="28778"/>
                  </a:lnTo>
                  <a:lnTo>
                    <a:pt x="121475" y="27597"/>
                  </a:lnTo>
                  <a:lnTo>
                    <a:pt x="120840" y="25209"/>
                  </a:lnTo>
                  <a:lnTo>
                    <a:pt x="120853" y="24422"/>
                  </a:lnTo>
                  <a:lnTo>
                    <a:pt x="120980" y="23672"/>
                  </a:lnTo>
                  <a:lnTo>
                    <a:pt x="120650" y="23863"/>
                  </a:lnTo>
                  <a:lnTo>
                    <a:pt x="120599" y="24676"/>
                  </a:lnTo>
                  <a:lnTo>
                    <a:pt x="120167" y="25387"/>
                  </a:lnTo>
                  <a:lnTo>
                    <a:pt x="119481" y="25768"/>
                  </a:lnTo>
                  <a:lnTo>
                    <a:pt x="119354" y="26733"/>
                  </a:lnTo>
                  <a:lnTo>
                    <a:pt x="122834" y="29845"/>
                  </a:lnTo>
                  <a:lnTo>
                    <a:pt x="123659" y="29641"/>
                  </a:lnTo>
                  <a:lnTo>
                    <a:pt x="123977" y="29438"/>
                  </a:lnTo>
                  <a:close/>
                </a:path>
                <a:path w="138430" h="211454">
                  <a:moveTo>
                    <a:pt x="127901" y="13893"/>
                  </a:moveTo>
                  <a:lnTo>
                    <a:pt x="127482" y="12128"/>
                  </a:lnTo>
                  <a:lnTo>
                    <a:pt x="126657" y="11455"/>
                  </a:lnTo>
                  <a:lnTo>
                    <a:pt x="125158" y="11315"/>
                  </a:lnTo>
                  <a:lnTo>
                    <a:pt x="123494" y="12001"/>
                  </a:lnTo>
                  <a:lnTo>
                    <a:pt x="122872" y="13093"/>
                  </a:lnTo>
                  <a:lnTo>
                    <a:pt x="123444" y="15494"/>
                  </a:lnTo>
                  <a:lnTo>
                    <a:pt x="124726" y="16281"/>
                  </a:lnTo>
                  <a:lnTo>
                    <a:pt x="126479" y="15849"/>
                  </a:lnTo>
                  <a:lnTo>
                    <a:pt x="126860" y="15557"/>
                  </a:lnTo>
                  <a:lnTo>
                    <a:pt x="127647" y="14655"/>
                  </a:lnTo>
                  <a:lnTo>
                    <a:pt x="127901" y="13893"/>
                  </a:lnTo>
                  <a:close/>
                </a:path>
                <a:path w="138430" h="211454">
                  <a:moveTo>
                    <a:pt x="130556" y="63373"/>
                  </a:moveTo>
                  <a:lnTo>
                    <a:pt x="129997" y="61074"/>
                  </a:lnTo>
                  <a:lnTo>
                    <a:pt x="128727" y="60299"/>
                  </a:lnTo>
                  <a:lnTo>
                    <a:pt x="126199" y="60896"/>
                  </a:lnTo>
                  <a:lnTo>
                    <a:pt x="125425" y="62179"/>
                  </a:lnTo>
                  <a:lnTo>
                    <a:pt x="125907" y="64223"/>
                  </a:lnTo>
                  <a:lnTo>
                    <a:pt x="126479" y="64770"/>
                  </a:lnTo>
                  <a:lnTo>
                    <a:pt x="127596" y="65214"/>
                  </a:lnTo>
                  <a:lnTo>
                    <a:pt x="128079" y="65303"/>
                  </a:lnTo>
                  <a:lnTo>
                    <a:pt x="128562" y="65189"/>
                  </a:lnTo>
                  <a:lnTo>
                    <a:pt x="130060" y="64389"/>
                  </a:lnTo>
                  <a:lnTo>
                    <a:pt x="130556" y="63373"/>
                  </a:lnTo>
                  <a:close/>
                </a:path>
                <a:path w="138430" h="211454">
                  <a:moveTo>
                    <a:pt x="133362" y="48412"/>
                  </a:moveTo>
                  <a:lnTo>
                    <a:pt x="132664" y="45554"/>
                  </a:lnTo>
                  <a:lnTo>
                    <a:pt x="131889" y="44780"/>
                  </a:lnTo>
                  <a:lnTo>
                    <a:pt x="130340" y="44145"/>
                  </a:lnTo>
                  <a:lnTo>
                    <a:pt x="129679" y="44018"/>
                  </a:lnTo>
                  <a:lnTo>
                    <a:pt x="128981" y="44183"/>
                  </a:lnTo>
                  <a:lnTo>
                    <a:pt x="128536" y="44373"/>
                  </a:lnTo>
                  <a:lnTo>
                    <a:pt x="128206" y="44729"/>
                  </a:lnTo>
                  <a:lnTo>
                    <a:pt x="127825" y="44996"/>
                  </a:lnTo>
                  <a:lnTo>
                    <a:pt x="127342" y="45186"/>
                  </a:lnTo>
                  <a:lnTo>
                    <a:pt x="126619" y="45961"/>
                  </a:lnTo>
                  <a:lnTo>
                    <a:pt x="126238" y="47053"/>
                  </a:lnTo>
                  <a:lnTo>
                    <a:pt x="126936" y="49961"/>
                  </a:lnTo>
                  <a:lnTo>
                    <a:pt x="128714" y="51054"/>
                  </a:lnTo>
                  <a:lnTo>
                    <a:pt x="132270" y="50203"/>
                  </a:lnTo>
                  <a:lnTo>
                    <a:pt x="133362" y="48412"/>
                  </a:lnTo>
                  <a:close/>
                </a:path>
                <a:path w="138430" h="211454">
                  <a:moveTo>
                    <a:pt x="138404" y="33108"/>
                  </a:moveTo>
                  <a:lnTo>
                    <a:pt x="138112" y="31915"/>
                  </a:lnTo>
                  <a:lnTo>
                    <a:pt x="137350" y="31242"/>
                  </a:lnTo>
                  <a:lnTo>
                    <a:pt x="135826" y="31038"/>
                  </a:lnTo>
                  <a:lnTo>
                    <a:pt x="134239" y="31419"/>
                  </a:lnTo>
                  <a:lnTo>
                    <a:pt x="133464" y="32689"/>
                  </a:lnTo>
                  <a:lnTo>
                    <a:pt x="133807" y="34163"/>
                  </a:lnTo>
                  <a:lnTo>
                    <a:pt x="134493" y="35420"/>
                  </a:lnTo>
                  <a:lnTo>
                    <a:pt x="135521" y="35966"/>
                  </a:lnTo>
                  <a:lnTo>
                    <a:pt x="137629" y="35458"/>
                  </a:lnTo>
                  <a:lnTo>
                    <a:pt x="138290" y="34582"/>
                  </a:lnTo>
                  <a:lnTo>
                    <a:pt x="138404" y="33108"/>
                  </a:lnTo>
                  <a:close/>
                </a:path>
              </a:pathLst>
            </a:custGeom>
            <a:solidFill>
              <a:srgbClr val="D078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30309" y="4084548"/>
              <a:ext cx="273050" cy="296545"/>
            </a:xfrm>
            <a:custGeom>
              <a:avLst/>
              <a:gdLst/>
              <a:ahLst/>
              <a:cxnLst/>
              <a:rect l="l" t="t" r="r" b="b"/>
              <a:pathLst>
                <a:path w="273050" h="296545">
                  <a:moveTo>
                    <a:pt x="6515" y="224256"/>
                  </a:moveTo>
                  <a:lnTo>
                    <a:pt x="5892" y="220941"/>
                  </a:lnTo>
                  <a:lnTo>
                    <a:pt x="4165" y="219760"/>
                  </a:lnTo>
                  <a:lnTo>
                    <a:pt x="1917" y="220179"/>
                  </a:lnTo>
                  <a:lnTo>
                    <a:pt x="647" y="220929"/>
                  </a:lnTo>
                  <a:lnTo>
                    <a:pt x="317" y="221411"/>
                  </a:lnTo>
                  <a:lnTo>
                    <a:pt x="63" y="221945"/>
                  </a:lnTo>
                  <a:lnTo>
                    <a:pt x="0" y="224599"/>
                  </a:lnTo>
                  <a:lnTo>
                    <a:pt x="584" y="226009"/>
                  </a:lnTo>
                  <a:lnTo>
                    <a:pt x="2044" y="226898"/>
                  </a:lnTo>
                  <a:lnTo>
                    <a:pt x="3873" y="226555"/>
                  </a:lnTo>
                  <a:lnTo>
                    <a:pt x="5676" y="225691"/>
                  </a:lnTo>
                  <a:lnTo>
                    <a:pt x="6515" y="224256"/>
                  </a:lnTo>
                  <a:close/>
                </a:path>
                <a:path w="273050" h="296545">
                  <a:moveTo>
                    <a:pt x="9740" y="243840"/>
                  </a:moveTo>
                  <a:lnTo>
                    <a:pt x="8369" y="243001"/>
                  </a:lnTo>
                  <a:lnTo>
                    <a:pt x="7340" y="241642"/>
                  </a:lnTo>
                  <a:lnTo>
                    <a:pt x="6921" y="238137"/>
                  </a:lnTo>
                  <a:lnTo>
                    <a:pt x="7683" y="236512"/>
                  </a:lnTo>
                  <a:lnTo>
                    <a:pt x="8915" y="235381"/>
                  </a:lnTo>
                  <a:lnTo>
                    <a:pt x="7835" y="234721"/>
                  </a:lnTo>
                  <a:lnTo>
                    <a:pt x="698" y="240461"/>
                  </a:lnTo>
                  <a:lnTo>
                    <a:pt x="1054" y="242366"/>
                  </a:lnTo>
                  <a:lnTo>
                    <a:pt x="1866" y="243522"/>
                  </a:lnTo>
                  <a:lnTo>
                    <a:pt x="4102" y="245160"/>
                  </a:lnTo>
                  <a:lnTo>
                    <a:pt x="5575" y="245579"/>
                  </a:lnTo>
                  <a:lnTo>
                    <a:pt x="8166" y="245084"/>
                  </a:lnTo>
                  <a:lnTo>
                    <a:pt x="9017" y="244525"/>
                  </a:lnTo>
                  <a:lnTo>
                    <a:pt x="9740" y="243840"/>
                  </a:lnTo>
                  <a:close/>
                </a:path>
                <a:path w="273050" h="296545">
                  <a:moveTo>
                    <a:pt x="17754" y="217081"/>
                  </a:moveTo>
                  <a:lnTo>
                    <a:pt x="17272" y="214541"/>
                  </a:lnTo>
                  <a:lnTo>
                    <a:pt x="16065" y="213715"/>
                  </a:lnTo>
                  <a:lnTo>
                    <a:pt x="14808" y="213918"/>
                  </a:lnTo>
                  <a:lnTo>
                    <a:pt x="14973" y="214401"/>
                  </a:lnTo>
                  <a:lnTo>
                    <a:pt x="15138" y="215811"/>
                  </a:lnTo>
                  <a:lnTo>
                    <a:pt x="14719" y="217157"/>
                  </a:lnTo>
                  <a:lnTo>
                    <a:pt x="13944" y="218224"/>
                  </a:lnTo>
                  <a:lnTo>
                    <a:pt x="14427" y="218528"/>
                  </a:lnTo>
                  <a:lnTo>
                    <a:pt x="15024" y="218681"/>
                  </a:lnTo>
                  <a:lnTo>
                    <a:pt x="16903" y="218313"/>
                  </a:lnTo>
                  <a:lnTo>
                    <a:pt x="17754" y="217081"/>
                  </a:lnTo>
                  <a:close/>
                </a:path>
                <a:path w="273050" h="296545">
                  <a:moveTo>
                    <a:pt x="21412" y="235432"/>
                  </a:moveTo>
                  <a:lnTo>
                    <a:pt x="21043" y="233438"/>
                  </a:lnTo>
                  <a:lnTo>
                    <a:pt x="20624" y="232841"/>
                  </a:lnTo>
                  <a:lnTo>
                    <a:pt x="19367" y="231711"/>
                  </a:lnTo>
                  <a:lnTo>
                    <a:pt x="18364" y="231343"/>
                  </a:lnTo>
                  <a:lnTo>
                    <a:pt x="15849" y="231813"/>
                  </a:lnTo>
                  <a:lnTo>
                    <a:pt x="14846" y="233019"/>
                  </a:lnTo>
                  <a:lnTo>
                    <a:pt x="14693" y="234429"/>
                  </a:lnTo>
                  <a:lnTo>
                    <a:pt x="16167" y="235115"/>
                  </a:lnTo>
                  <a:lnTo>
                    <a:pt x="17259" y="236385"/>
                  </a:lnTo>
                  <a:lnTo>
                    <a:pt x="17792" y="238036"/>
                  </a:lnTo>
                  <a:lnTo>
                    <a:pt x="18275" y="238099"/>
                  </a:lnTo>
                  <a:lnTo>
                    <a:pt x="19075" y="237947"/>
                  </a:lnTo>
                  <a:lnTo>
                    <a:pt x="20878" y="236613"/>
                  </a:lnTo>
                  <a:lnTo>
                    <a:pt x="21412" y="235432"/>
                  </a:lnTo>
                  <a:close/>
                </a:path>
                <a:path w="273050" h="296545">
                  <a:moveTo>
                    <a:pt x="28676" y="218884"/>
                  </a:moveTo>
                  <a:lnTo>
                    <a:pt x="27876" y="218655"/>
                  </a:lnTo>
                  <a:lnTo>
                    <a:pt x="26631" y="218884"/>
                  </a:lnTo>
                  <a:lnTo>
                    <a:pt x="26047" y="219443"/>
                  </a:lnTo>
                  <a:lnTo>
                    <a:pt x="25565" y="220548"/>
                  </a:lnTo>
                  <a:lnTo>
                    <a:pt x="25463" y="221005"/>
                  </a:lnTo>
                  <a:lnTo>
                    <a:pt x="25768" y="222681"/>
                  </a:lnTo>
                  <a:lnTo>
                    <a:pt x="26847" y="223443"/>
                  </a:lnTo>
                  <a:lnTo>
                    <a:pt x="28016" y="223367"/>
                  </a:lnTo>
                  <a:lnTo>
                    <a:pt x="27774" y="222834"/>
                  </a:lnTo>
                  <a:lnTo>
                    <a:pt x="27571" y="221183"/>
                  </a:lnTo>
                  <a:lnTo>
                    <a:pt x="27978" y="219925"/>
                  </a:lnTo>
                  <a:lnTo>
                    <a:pt x="28676" y="218884"/>
                  </a:lnTo>
                  <a:close/>
                </a:path>
                <a:path w="273050" h="296545">
                  <a:moveTo>
                    <a:pt x="31559" y="289471"/>
                  </a:moveTo>
                  <a:lnTo>
                    <a:pt x="28105" y="284899"/>
                  </a:lnTo>
                  <a:lnTo>
                    <a:pt x="25565" y="285369"/>
                  </a:lnTo>
                  <a:lnTo>
                    <a:pt x="24384" y="287096"/>
                  </a:lnTo>
                  <a:lnTo>
                    <a:pt x="25069" y="290690"/>
                  </a:lnTo>
                  <a:lnTo>
                    <a:pt x="26797" y="291884"/>
                  </a:lnTo>
                  <a:lnTo>
                    <a:pt x="30378" y="291198"/>
                  </a:lnTo>
                  <a:lnTo>
                    <a:pt x="31559" y="289471"/>
                  </a:lnTo>
                  <a:close/>
                </a:path>
                <a:path w="273050" h="296545">
                  <a:moveTo>
                    <a:pt x="38481" y="234772"/>
                  </a:moveTo>
                  <a:lnTo>
                    <a:pt x="37934" y="231902"/>
                  </a:lnTo>
                  <a:lnTo>
                    <a:pt x="37223" y="231101"/>
                  </a:lnTo>
                  <a:lnTo>
                    <a:pt x="35699" y="230365"/>
                  </a:lnTo>
                  <a:lnTo>
                    <a:pt x="35001" y="230200"/>
                  </a:lnTo>
                  <a:lnTo>
                    <a:pt x="33959" y="230403"/>
                  </a:lnTo>
                  <a:lnTo>
                    <a:pt x="32169" y="231330"/>
                  </a:lnTo>
                  <a:lnTo>
                    <a:pt x="31419" y="232664"/>
                  </a:lnTo>
                  <a:lnTo>
                    <a:pt x="31711" y="234530"/>
                  </a:lnTo>
                  <a:lnTo>
                    <a:pt x="32664" y="236347"/>
                  </a:lnTo>
                  <a:lnTo>
                    <a:pt x="34048" y="237121"/>
                  </a:lnTo>
                  <a:lnTo>
                    <a:pt x="37299" y="236512"/>
                  </a:lnTo>
                  <a:lnTo>
                    <a:pt x="38481" y="234772"/>
                  </a:lnTo>
                  <a:close/>
                </a:path>
                <a:path w="273050" h="296545">
                  <a:moveTo>
                    <a:pt x="42875" y="258191"/>
                  </a:moveTo>
                  <a:lnTo>
                    <a:pt x="42341" y="255358"/>
                  </a:lnTo>
                  <a:lnTo>
                    <a:pt x="41656" y="254571"/>
                  </a:lnTo>
                  <a:lnTo>
                    <a:pt x="40170" y="253796"/>
                  </a:lnTo>
                  <a:lnTo>
                    <a:pt x="39446" y="253619"/>
                  </a:lnTo>
                  <a:lnTo>
                    <a:pt x="38087" y="253873"/>
                  </a:lnTo>
                  <a:lnTo>
                    <a:pt x="37185" y="254533"/>
                  </a:lnTo>
                  <a:lnTo>
                    <a:pt x="36195" y="255625"/>
                  </a:lnTo>
                  <a:lnTo>
                    <a:pt x="35852" y="256603"/>
                  </a:lnTo>
                  <a:lnTo>
                    <a:pt x="36233" y="258597"/>
                  </a:lnTo>
                  <a:lnTo>
                    <a:pt x="36842" y="259372"/>
                  </a:lnTo>
                  <a:lnTo>
                    <a:pt x="38303" y="260223"/>
                  </a:lnTo>
                  <a:lnTo>
                    <a:pt x="39090" y="260426"/>
                  </a:lnTo>
                  <a:lnTo>
                    <a:pt x="41706" y="259930"/>
                  </a:lnTo>
                  <a:lnTo>
                    <a:pt x="42875" y="258191"/>
                  </a:lnTo>
                  <a:close/>
                </a:path>
                <a:path w="273050" h="296545">
                  <a:moveTo>
                    <a:pt x="44729" y="243268"/>
                  </a:moveTo>
                  <a:lnTo>
                    <a:pt x="44246" y="242392"/>
                  </a:lnTo>
                  <a:lnTo>
                    <a:pt x="43281" y="241858"/>
                  </a:lnTo>
                  <a:lnTo>
                    <a:pt x="41859" y="242138"/>
                  </a:lnTo>
                  <a:lnTo>
                    <a:pt x="40576" y="243078"/>
                  </a:lnTo>
                  <a:lnTo>
                    <a:pt x="40195" y="243928"/>
                  </a:lnTo>
                  <a:lnTo>
                    <a:pt x="40589" y="246049"/>
                  </a:lnTo>
                  <a:lnTo>
                    <a:pt x="41757" y="246862"/>
                  </a:lnTo>
                  <a:lnTo>
                    <a:pt x="42989" y="246697"/>
                  </a:lnTo>
                  <a:lnTo>
                    <a:pt x="42748" y="246176"/>
                  </a:lnTo>
                  <a:lnTo>
                    <a:pt x="42557" y="244602"/>
                  </a:lnTo>
                  <a:lnTo>
                    <a:pt x="43459" y="243446"/>
                  </a:lnTo>
                  <a:lnTo>
                    <a:pt x="44729" y="243268"/>
                  </a:lnTo>
                  <a:close/>
                </a:path>
                <a:path w="273050" h="296545">
                  <a:moveTo>
                    <a:pt x="45173" y="292087"/>
                  </a:moveTo>
                  <a:lnTo>
                    <a:pt x="44386" y="291299"/>
                  </a:lnTo>
                  <a:lnTo>
                    <a:pt x="41249" y="291299"/>
                  </a:lnTo>
                  <a:lnTo>
                    <a:pt x="40462" y="292087"/>
                  </a:lnTo>
                  <a:lnTo>
                    <a:pt x="40462" y="295236"/>
                  </a:lnTo>
                  <a:lnTo>
                    <a:pt x="41249" y="296024"/>
                  </a:lnTo>
                  <a:lnTo>
                    <a:pt x="44386" y="296024"/>
                  </a:lnTo>
                  <a:lnTo>
                    <a:pt x="45173" y="295236"/>
                  </a:lnTo>
                  <a:lnTo>
                    <a:pt x="45173" y="292087"/>
                  </a:lnTo>
                  <a:close/>
                </a:path>
                <a:path w="273050" h="296545">
                  <a:moveTo>
                    <a:pt x="48590" y="277368"/>
                  </a:moveTo>
                  <a:lnTo>
                    <a:pt x="48272" y="276580"/>
                  </a:lnTo>
                  <a:lnTo>
                    <a:pt x="46977" y="275285"/>
                  </a:lnTo>
                  <a:lnTo>
                    <a:pt x="46202" y="274967"/>
                  </a:lnTo>
                  <a:lnTo>
                    <a:pt x="44373" y="274967"/>
                  </a:lnTo>
                  <a:lnTo>
                    <a:pt x="43586" y="275285"/>
                  </a:lnTo>
                  <a:lnTo>
                    <a:pt x="42303" y="276580"/>
                  </a:lnTo>
                  <a:lnTo>
                    <a:pt x="41973" y="277368"/>
                  </a:lnTo>
                  <a:lnTo>
                    <a:pt x="41973" y="279196"/>
                  </a:lnTo>
                  <a:lnTo>
                    <a:pt x="42303" y="279971"/>
                  </a:lnTo>
                  <a:lnTo>
                    <a:pt x="43586" y="281266"/>
                  </a:lnTo>
                  <a:lnTo>
                    <a:pt x="44373" y="281597"/>
                  </a:lnTo>
                  <a:lnTo>
                    <a:pt x="46202" y="281597"/>
                  </a:lnTo>
                  <a:lnTo>
                    <a:pt x="46977" y="281266"/>
                  </a:lnTo>
                  <a:lnTo>
                    <a:pt x="48272" y="279971"/>
                  </a:lnTo>
                  <a:lnTo>
                    <a:pt x="48590" y="279196"/>
                  </a:lnTo>
                  <a:lnTo>
                    <a:pt x="48590" y="277368"/>
                  </a:lnTo>
                  <a:close/>
                </a:path>
                <a:path w="273050" h="296545">
                  <a:moveTo>
                    <a:pt x="54787" y="265099"/>
                  </a:moveTo>
                  <a:lnTo>
                    <a:pt x="54381" y="262902"/>
                  </a:lnTo>
                  <a:lnTo>
                    <a:pt x="53149" y="262051"/>
                  </a:lnTo>
                  <a:lnTo>
                    <a:pt x="50584" y="262534"/>
                  </a:lnTo>
                  <a:lnTo>
                    <a:pt x="49745" y="263779"/>
                  </a:lnTo>
                  <a:lnTo>
                    <a:pt x="50126" y="265823"/>
                  </a:lnTo>
                  <a:lnTo>
                    <a:pt x="50634" y="266382"/>
                  </a:lnTo>
                  <a:lnTo>
                    <a:pt x="51714" y="266928"/>
                  </a:lnTo>
                  <a:lnTo>
                    <a:pt x="52209" y="267042"/>
                  </a:lnTo>
                  <a:lnTo>
                    <a:pt x="53098" y="266877"/>
                  </a:lnTo>
                  <a:lnTo>
                    <a:pt x="54394" y="265988"/>
                  </a:lnTo>
                  <a:lnTo>
                    <a:pt x="54787" y="265099"/>
                  </a:lnTo>
                  <a:close/>
                </a:path>
                <a:path w="273050" h="296545">
                  <a:moveTo>
                    <a:pt x="66357" y="112179"/>
                  </a:moveTo>
                  <a:lnTo>
                    <a:pt x="66103" y="111099"/>
                  </a:lnTo>
                  <a:lnTo>
                    <a:pt x="64909" y="109918"/>
                  </a:lnTo>
                  <a:lnTo>
                    <a:pt x="64160" y="109651"/>
                  </a:lnTo>
                  <a:lnTo>
                    <a:pt x="62115" y="110147"/>
                  </a:lnTo>
                  <a:lnTo>
                    <a:pt x="61328" y="111429"/>
                  </a:lnTo>
                  <a:lnTo>
                    <a:pt x="61722" y="112991"/>
                  </a:lnTo>
                  <a:lnTo>
                    <a:pt x="62306" y="113906"/>
                  </a:lnTo>
                  <a:lnTo>
                    <a:pt x="62712" y="114185"/>
                  </a:lnTo>
                  <a:lnTo>
                    <a:pt x="63601" y="114477"/>
                  </a:lnTo>
                  <a:lnTo>
                    <a:pt x="64033" y="114554"/>
                  </a:lnTo>
                  <a:lnTo>
                    <a:pt x="65087" y="114300"/>
                  </a:lnTo>
                  <a:lnTo>
                    <a:pt x="65557" y="113931"/>
                  </a:lnTo>
                  <a:lnTo>
                    <a:pt x="66243" y="112763"/>
                  </a:lnTo>
                  <a:lnTo>
                    <a:pt x="66357" y="112179"/>
                  </a:lnTo>
                  <a:close/>
                </a:path>
                <a:path w="273050" h="296545">
                  <a:moveTo>
                    <a:pt x="76784" y="88099"/>
                  </a:moveTo>
                  <a:lnTo>
                    <a:pt x="76200" y="85648"/>
                  </a:lnTo>
                  <a:lnTo>
                    <a:pt x="75933" y="85191"/>
                  </a:lnTo>
                  <a:lnTo>
                    <a:pt x="75412" y="83908"/>
                  </a:lnTo>
                  <a:lnTo>
                    <a:pt x="74485" y="82931"/>
                  </a:lnTo>
                  <a:lnTo>
                    <a:pt x="72580" y="82029"/>
                  </a:lnTo>
                  <a:lnTo>
                    <a:pt x="71805" y="81864"/>
                  </a:lnTo>
                  <a:lnTo>
                    <a:pt x="70993" y="81864"/>
                  </a:lnTo>
                  <a:lnTo>
                    <a:pt x="70726" y="81381"/>
                  </a:lnTo>
                  <a:lnTo>
                    <a:pt x="69659" y="81229"/>
                  </a:lnTo>
                  <a:lnTo>
                    <a:pt x="68656" y="80873"/>
                  </a:lnTo>
                  <a:lnTo>
                    <a:pt x="67868" y="80187"/>
                  </a:lnTo>
                  <a:lnTo>
                    <a:pt x="67297" y="80213"/>
                  </a:lnTo>
                  <a:lnTo>
                    <a:pt x="66103" y="80530"/>
                  </a:lnTo>
                  <a:lnTo>
                    <a:pt x="65278" y="81470"/>
                  </a:lnTo>
                  <a:lnTo>
                    <a:pt x="64846" y="83121"/>
                  </a:lnTo>
                  <a:lnTo>
                    <a:pt x="64795" y="83680"/>
                  </a:lnTo>
                  <a:lnTo>
                    <a:pt x="65100" y="84861"/>
                  </a:lnTo>
                  <a:lnTo>
                    <a:pt x="65455" y="85344"/>
                  </a:lnTo>
                  <a:lnTo>
                    <a:pt x="65874" y="85750"/>
                  </a:lnTo>
                  <a:lnTo>
                    <a:pt x="65633" y="86601"/>
                  </a:lnTo>
                  <a:lnTo>
                    <a:pt x="70485" y="92887"/>
                  </a:lnTo>
                  <a:lnTo>
                    <a:pt x="72999" y="92278"/>
                  </a:lnTo>
                  <a:lnTo>
                    <a:pt x="73672" y="91948"/>
                  </a:lnTo>
                  <a:lnTo>
                    <a:pt x="75920" y="90271"/>
                  </a:lnTo>
                  <a:lnTo>
                    <a:pt x="76784" y="88099"/>
                  </a:lnTo>
                  <a:close/>
                </a:path>
                <a:path w="273050" h="296545">
                  <a:moveTo>
                    <a:pt x="80175" y="97726"/>
                  </a:moveTo>
                  <a:lnTo>
                    <a:pt x="77609" y="94615"/>
                  </a:lnTo>
                  <a:lnTo>
                    <a:pt x="76746" y="94843"/>
                  </a:lnTo>
                  <a:lnTo>
                    <a:pt x="76365" y="95084"/>
                  </a:lnTo>
                  <a:lnTo>
                    <a:pt x="76911" y="95859"/>
                  </a:lnTo>
                  <a:lnTo>
                    <a:pt x="77317" y="96735"/>
                  </a:lnTo>
                  <a:lnTo>
                    <a:pt x="77419" y="98323"/>
                  </a:lnTo>
                  <a:lnTo>
                    <a:pt x="77165" y="99377"/>
                  </a:lnTo>
                  <a:lnTo>
                    <a:pt x="77825" y="99441"/>
                  </a:lnTo>
                  <a:lnTo>
                    <a:pt x="79425" y="99021"/>
                  </a:lnTo>
                  <a:lnTo>
                    <a:pt x="80175" y="97726"/>
                  </a:lnTo>
                  <a:close/>
                </a:path>
                <a:path w="273050" h="296545">
                  <a:moveTo>
                    <a:pt x="94907" y="72224"/>
                  </a:moveTo>
                  <a:lnTo>
                    <a:pt x="90919" y="67716"/>
                  </a:lnTo>
                  <a:lnTo>
                    <a:pt x="90893" y="74625"/>
                  </a:lnTo>
                  <a:lnTo>
                    <a:pt x="89903" y="75755"/>
                  </a:lnTo>
                  <a:lnTo>
                    <a:pt x="86029" y="72339"/>
                  </a:lnTo>
                  <a:lnTo>
                    <a:pt x="87007" y="71221"/>
                  </a:lnTo>
                  <a:lnTo>
                    <a:pt x="88709" y="71107"/>
                  </a:lnTo>
                  <a:lnTo>
                    <a:pt x="89395" y="71348"/>
                  </a:lnTo>
                  <a:lnTo>
                    <a:pt x="90170" y="71691"/>
                  </a:lnTo>
                  <a:lnTo>
                    <a:pt x="90741" y="72415"/>
                  </a:lnTo>
                  <a:lnTo>
                    <a:pt x="90893" y="74625"/>
                  </a:lnTo>
                  <a:lnTo>
                    <a:pt x="90893" y="67767"/>
                  </a:lnTo>
                  <a:lnTo>
                    <a:pt x="90551" y="68351"/>
                  </a:lnTo>
                  <a:lnTo>
                    <a:pt x="89903" y="68821"/>
                  </a:lnTo>
                  <a:lnTo>
                    <a:pt x="89408" y="68859"/>
                  </a:lnTo>
                  <a:lnTo>
                    <a:pt x="89408" y="70840"/>
                  </a:lnTo>
                  <a:lnTo>
                    <a:pt x="89166" y="69913"/>
                  </a:lnTo>
                  <a:lnTo>
                    <a:pt x="89408" y="70840"/>
                  </a:lnTo>
                  <a:lnTo>
                    <a:pt x="89408" y="68859"/>
                  </a:lnTo>
                  <a:lnTo>
                    <a:pt x="89103" y="68872"/>
                  </a:lnTo>
                  <a:lnTo>
                    <a:pt x="88468" y="68795"/>
                  </a:lnTo>
                  <a:lnTo>
                    <a:pt x="87668" y="68605"/>
                  </a:lnTo>
                  <a:lnTo>
                    <a:pt x="87033" y="68046"/>
                  </a:lnTo>
                  <a:lnTo>
                    <a:pt x="86766" y="67259"/>
                  </a:lnTo>
                  <a:lnTo>
                    <a:pt x="85585" y="66598"/>
                  </a:lnTo>
                  <a:lnTo>
                    <a:pt x="78765" y="72872"/>
                  </a:lnTo>
                  <a:lnTo>
                    <a:pt x="78968" y="73621"/>
                  </a:lnTo>
                  <a:lnTo>
                    <a:pt x="79248" y="74066"/>
                  </a:lnTo>
                  <a:lnTo>
                    <a:pt x="80276" y="76492"/>
                  </a:lnTo>
                  <a:lnTo>
                    <a:pt x="82867" y="77901"/>
                  </a:lnTo>
                  <a:lnTo>
                    <a:pt x="85712" y="77152"/>
                  </a:lnTo>
                  <a:lnTo>
                    <a:pt x="86067" y="76923"/>
                  </a:lnTo>
                  <a:lnTo>
                    <a:pt x="86842" y="77584"/>
                  </a:lnTo>
                  <a:lnTo>
                    <a:pt x="87757" y="78066"/>
                  </a:lnTo>
                  <a:lnTo>
                    <a:pt x="89433" y="78282"/>
                  </a:lnTo>
                  <a:lnTo>
                    <a:pt x="90081" y="78282"/>
                  </a:lnTo>
                  <a:lnTo>
                    <a:pt x="93014" y="77584"/>
                  </a:lnTo>
                  <a:lnTo>
                    <a:pt x="94551" y="75679"/>
                  </a:lnTo>
                  <a:lnTo>
                    <a:pt x="94907" y="72224"/>
                  </a:lnTo>
                  <a:close/>
                </a:path>
                <a:path w="273050" h="296545">
                  <a:moveTo>
                    <a:pt x="101142" y="98247"/>
                  </a:moveTo>
                  <a:lnTo>
                    <a:pt x="99885" y="93027"/>
                  </a:lnTo>
                  <a:lnTo>
                    <a:pt x="97993" y="91528"/>
                  </a:lnTo>
                  <a:lnTo>
                    <a:pt x="97993" y="95897"/>
                  </a:lnTo>
                  <a:lnTo>
                    <a:pt x="97015" y="97028"/>
                  </a:lnTo>
                  <a:lnTo>
                    <a:pt x="94411" y="97193"/>
                  </a:lnTo>
                  <a:lnTo>
                    <a:pt x="93294" y="96202"/>
                  </a:lnTo>
                  <a:lnTo>
                    <a:pt x="93192" y="94526"/>
                  </a:lnTo>
                  <a:lnTo>
                    <a:pt x="93294" y="93903"/>
                  </a:lnTo>
                  <a:lnTo>
                    <a:pt x="92405" y="94132"/>
                  </a:lnTo>
                  <a:lnTo>
                    <a:pt x="93408" y="93840"/>
                  </a:lnTo>
                  <a:lnTo>
                    <a:pt x="93726" y="93103"/>
                  </a:lnTo>
                  <a:lnTo>
                    <a:pt x="94399" y="92557"/>
                  </a:lnTo>
                  <a:lnTo>
                    <a:pt x="95237" y="92443"/>
                  </a:lnTo>
                  <a:lnTo>
                    <a:pt x="95516" y="91859"/>
                  </a:lnTo>
                  <a:lnTo>
                    <a:pt x="95465" y="92087"/>
                  </a:lnTo>
                  <a:lnTo>
                    <a:pt x="95237" y="92443"/>
                  </a:lnTo>
                  <a:lnTo>
                    <a:pt x="96710" y="92316"/>
                  </a:lnTo>
                  <a:lnTo>
                    <a:pt x="97828" y="93306"/>
                  </a:lnTo>
                  <a:lnTo>
                    <a:pt x="97993" y="95897"/>
                  </a:lnTo>
                  <a:lnTo>
                    <a:pt x="97993" y="91528"/>
                  </a:lnTo>
                  <a:lnTo>
                    <a:pt x="95681" y="91287"/>
                  </a:lnTo>
                  <a:lnTo>
                    <a:pt x="95770" y="90805"/>
                  </a:lnTo>
                  <a:lnTo>
                    <a:pt x="95783" y="90335"/>
                  </a:lnTo>
                  <a:lnTo>
                    <a:pt x="95173" y="88087"/>
                  </a:lnTo>
                  <a:lnTo>
                    <a:pt x="93370" y="87033"/>
                  </a:lnTo>
                  <a:lnTo>
                    <a:pt x="91516" y="87553"/>
                  </a:lnTo>
                  <a:lnTo>
                    <a:pt x="91516" y="93992"/>
                  </a:lnTo>
                  <a:lnTo>
                    <a:pt x="91173" y="93802"/>
                  </a:lnTo>
                  <a:lnTo>
                    <a:pt x="91503" y="93980"/>
                  </a:lnTo>
                  <a:lnTo>
                    <a:pt x="91516" y="87553"/>
                  </a:lnTo>
                  <a:lnTo>
                    <a:pt x="89827" y="88023"/>
                  </a:lnTo>
                  <a:lnTo>
                    <a:pt x="88798" y="89801"/>
                  </a:lnTo>
                  <a:lnTo>
                    <a:pt x="89484" y="92417"/>
                  </a:lnTo>
                  <a:lnTo>
                    <a:pt x="90055" y="93129"/>
                  </a:lnTo>
                  <a:lnTo>
                    <a:pt x="90766" y="93560"/>
                  </a:lnTo>
                  <a:lnTo>
                    <a:pt x="90220" y="94513"/>
                  </a:lnTo>
                  <a:lnTo>
                    <a:pt x="90017" y="95021"/>
                  </a:lnTo>
                  <a:lnTo>
                    <a:pt x="89763" y="96304"/>
                  </a:lnTo>
                  <a:lnTo>
                    <a:pt x="89738" y="97078"/>
                  </a:lnTo>
                  <a:lnTo>
                    <a:pt x="90627" y="100774"/>
                  </a:lnTo>
                  <a:lnTo>
                    <a:pt x="93548" y="102565"/>
                  </a:lnTo>
                  <a:lnTo>
                    <a:pt x="99352" y="101180"/>
                  </a:lnTo>
                  <a:lnTo>
                    <a:pt x="101142" y="98247"/>
                  </a:lnTo>
                  <a:close/>
                </a:path>
                <a:path w="273050" h="296545">
                  <a:moveTo>
                    <a:pt x="102311" y="112725"/>
                  </a:moveTo>
                  <a:lnTo>
                    <a:pt x="98907" y="109093"/>
                  </a:lnTo>
                  <a:lnTo>
                    <a:pt x="96443" y="109689"/>
                  </a:lnTo>
                  <a:lnTo>
                    <a:pt x="95351" y="111480"/>
                  </a:lnTo>
                  <a:lnTo>
                    <a:pt x="96088" y="114579"/>
                  </a:lnTo>
                  <a:lnTo>
                    <a:pt x="97155" y="115506"/>
                  </a:lnTo>
                  <a:lnTo>
                    <a:pt x="98844" y="115824"/>
                  </a:lnTo>
                  <a:lnTo>
                    <a:pt x="99301" y="115824"/>
                  </a:lnTo>
                  <a:lnTo>
                    <a:pt x="101092" y="115392"/>
                  </a:lnTo>
                  <a:lnTo>
                    <a:pt x="102031" y="114300"/>
                  </a:lnTo>
                  <a:lnTo>
                    <a:pt x="102311" y="112725"/>
                  </a:lnTo>
                  <a:close/>
                </a:path>
                <a:path w="273050" h="296545">
                  <a:moveTo>
                    <a:pt x="102412" y="104990"/>
                  </a:moveTo>
                  <a:lnTo>
                    <a:pt x="102158" y="104063"/>
                  </a:lnTo>
                  <a:lnTo>
                    <a:pt x="101828" y="103479"/>
                  </a:lnTo>
                  <a:lnTo>
                    <a:pt x="101269" y="102730"/>
                  </a:lnTo>
                  <a:lnTo>
                    <a:pt x="100304" y="102362"/>
                  </a:lnTo>
                  <a:lnTo>
                    <a:pt x="98082" y="102933"/>
                  </a:lnTo>
                  <a:lnTo>
                    <a:pt x="97345" y="104228"/>
                  </a:lnTo>
                  <a:lnTo>
                    <a:pt x="97942" y="106540"/>
                  </a:lnTo>
                  <a:lnTo>
                    <a:pt x="98869" y="107188"/>
                  </a:lnTo>
                  <a:lnTo>
                    <a:pt x="100330" y="107238"/>
                  </a:lnTo>
                  <a:lnTo>
                    <a:pt x="101117" y="107035"/>
                  </a:lnTo>
                  <a:lnTo>
                    <a:pt x="101549" y="106667"/>
                  </a:lnTo>
                  <a:lnTo>
                    <a:pt x="102235" y="105676"/>
                  </a:lnTo>
                  <a:lnTo>
                    <a:pt x="102412" y="104990"/>
                  </a:lnTo>
                  <a:close/>
                </a:path>
                <a:path w="273050" h="296545">
                  <a:moveTo>
                    <a:pt x="114820" y="55003"/>
                  </a:moveTo>
                  <a:lnTo>
                    <a:pt x="114249" y="52616"/>
                  </a:lnTo>
                  <a:lnTo>
                    <a:pt x="113334" y="51435"/>
                  </a:lnTo>
                  <a:lnTo>
                    <a:pt x="110972" y="49999"/>
                  </a:lnTo>
                  <a:lnTo>
                    <a:pt x="109524" y="49733"/>
                  </a:lnTo>
                  <a:lnTo>
                    <a:pt x="106641" y="50419"/>
                  </a:lnTo>
                  <a:lnTo>
                    <a:pt x="105486" y="51320"/>
                  </a:lnTo>
                  <a:lnTo>
                    <a:pt x="104762" y="52489"/>
                  </a:lnTo>
                  <a:lnTo>
                    <a:pt x="103759" y="51968"/>
                  </a:lnTo>
                  <a:lnTo>
                    <a:pt x="102628" y="51790"/>
                  </a:lnTo>
                  <a:lnTo>
                    <a:pt x="101282" y="52006"/>
                  </a:lnTo>
                  <a:lnTo>
                    <a:pt x="100914" y="52019"/>
                  </a:lnTo>
                  <a:lnTo>
                    <a:pt x="98031" y="52781"/>
                  </a:lnTo>
                  <a:lnTo>
                    <a:pt x="96316" y="55740"/>
                  </a:lnTo>
                  <a:lnTo>
                    <a:pt x="97485" y="60223"/>
                  </a:lnTo>
                  <a:lnTo>
                    <a:pt x="98590" y="61404"/>
                  </a:lnTo>
                  <a:lnTo>
                    <a:pt x="99949" y="62064"/>
                  </a:lnTo>
                  <a:lnTo>
                    <a:pt x="99720" y="61455"/>
                  </a:lnTo>
                  <a:lnTo>
                    <a:pt x="99580" y="59270"/>
                  </a:lnTo>
                  <a:lnTo>
                    <a:pt x="100952" y="57696"/>
                  </a:lnTo>
                  <a:lnTo>
                    <a:pt x="104597" y="57467"/>
                  </a:lnTo>
                  <a:lnTo>
                    <a:pt x="106172" y="58851"/>
                  </a:lnTo>
                  <a:lnTo>
                    <a:pt x="106273" y="60769"/>
                  </a:lnTo>
                  <a:lnTo>
                    <a:pt x="106705" y="60350"/>
                  </a:lnTo>
                  <a:lnTo>
                    <a:pt x="106870" y="60096"/>
                  </a:lnTo>
                  <a:lnTo>
                    <a:pt x="108153" y="60566"/>
                  </a:lnTo>
                  <a:lnTo>
                    <a:pt x="110134" y="60731"/>
                  </a:lnTo>
                  <a:lnTo>
                    <a:pt x="112585" y="60134"/>
                  </a:lnTo>
                  <a:lnTo>
                    <a:pt x="113969" y="58597"/>
                  </a:lnTo>
                  <a:lnTo>
                    <a:pt x="114719" y="55905"/>
                  </a:lnTo>
                  <a:lnTo>
                    <a:pt x="114820" y="55003"/>
                  </a:lnTo>
                  <a:close/>
                </a:path>
                <a:path w="273050" h="296545">
                  <a:moveTo>
                    <a:pt x="115912" y="96850"/>
                  </a:moveTo>
                  <a:lnTo>
                    <a:pt x="115824" y="95821"/>
                  </a:lnTo>
                  <a:lnTo>
                    <a:pt x="115366" y="94056"/>
                  </a:lnTo>
                  <a:lnTo>
                    <a:pt x="113563" y="93002"/>
                  </a:lnTo>
                  <a:lnTo>
                    <a:pt x="110998" y="93675"/>
                  </a:lnTo>
                  <a:lnTo>
                    <a:pt x="110363" y="94195"/>
                  </a:lnTo>
                  <a:lnTo>
                    <a:pt x="109423" y="95592"/>
                  </a:lnTo>
                  <a:lnTo>
                    <a:pt x="109194" y="96545"/>
                  </a:lnTo>
                  <a:lnTo>
                    <a:pt x="109905" y="99275"/>
                  </a:lnTo>
                  <a:lnTo>
                    <a:pt x="111709" y="100330"/>
                  </a:lnTo>
                  <a:lnTo>
                    <a:pt x="114541" y="99593"/>
                  </a:lnTo>
                  <a:lnTo>
                    <a:pt x="115290" y="98806"/>
                  </a:lnTo>
                  <a:lnTo>
                    <a:pt x="115849" y="97370"/>
                  </a:lnTo>
                  <a:lnTo>
                    <a:pt x="115912" y="96850"/>
                  </a:lnTo>
                  <a:close/>
                </a:path>
                <a:path w="273050" h="296545">
                  <a:moveTo>
                    <a:pt x="119430" y="77939"/>
                  </a:moveTo>
                  <a:lnTo>
                    <a:pt x="118770" y="75145"/>
                  </a:lnTo>
                  <a:lnTo>
                    <a:pt x="118135" y="74091"/>
                  </a:lnTo>
                  <a:lnTo>
                    <a:pt x="117944" y="73672"/>
                  </a:lnTo>
                  <a:lnTo>
                    <a:pt x="117563" y="73177"/>
                  </a:lnTo>
                  <a:lnTo>
                    <a:pt x="115531" y="71729"/>
                  </a:lnTo>
                  <a:lnTo>
                    <a:pt x="114249" y="71462"/>
                  </a:lnTo>
                  <a:lnTo>
                    <a:pt x="112737" y="71653"/>
                  </a:lnTo>
                  <a:lnTo>
                    <a:pt x="112369" y="71653"/>
                  </a:lnTo>
                  <a:lnTo>
                    <a:pt x="111709" y="71805"/>
                  </a:lnTo>
                  <a:lnTo>
                    <a:pt x="109537" y="73202"/>
                  </a:lnTo>
                  <a:lnTo>
                    <a:pt x="108800" y="74295"/>
                  </a:lnTo>
                  <a:lnTo>
                    <a:pt x="108470" y="75552"/>
                  </a:lnTo>
                  <a:lnTo>
                    <a:pt x="107759" y="75539"/>
                  </a:lnTo>
                  <a:lnTo>
                    <a:pt x="103073" y="80911"/>
                  </a:lnTo>
                  <a:lnTo>
                    <a:pt x="103085" y="81584"/>
                  </a:lnTo>
                  <a:lnTo>
                    <a:pt x="103949" y="84848"/>
                  </a:lnTo>
                  <a:lnTo>
                    <a:pt x="106387" y="86398"/>
                  </a:lnTo>
                  <a:lnTo>
                    <a:pt x="109270" y="86131"/>
                  </a:lnTo>
                  <a:lnTo>
                    <a:pt x="109562" y="86194"/>
                  </a:lnTo>
                  <a:lnTo>
                    <a:pt x="110451" y="85953"/>
                  </a:lnTo>
                  <a:lnTo>
                    <a:pt x="112547" y="84594"/>
                  </a:lnTo>
                  <a:lnTo>
                    <a:pt x="113296" y="83502"/>
                  </a:lnTo>
                  <a:lnTo>
                    <a:pt x="113626" y="82245"/>
                  </a:lnTo>
                  <a:lnTo>
                    <a:pt x="114465" y="82296"/>
                  </a:lnTo>
                  <a:lnTo>
                    <a:pt x="115519" y="82042"/>
                  </a:lnTo>
                  <a:lnTo>
                    <a:pt x="118427" y="80187"/>
                  </a:lnTo>
                  <a:lnTo>
                    <a:pt x="119430" y="77939"/>
                  </a:lnTo>
                  <a:close/>
                </a:path>
                <a:path w="273050" h="296545">
                  <a:moveTo>
                    <a:pt x="127749" y="40830"/>
                  </a:moveTo>
                  <a:lnTo>
                    <a:pt x="126225" y="35039"/>
                  </a:lnTo>
                  <a:lnTo>
                    <a:pt x="123278" y="33312"/>
                  </a:lnTo>
                  <a:lnTo>
                    <a:pt x="120002" y="34175"/>
                  </a:lnTo>
                  <a:lnTo>
                    <a:pt x="118579" y="34963"/>
                  </a:lnTo>
                  <a:lnTo>
                    <a:pt x="117906" y="35509"/>
                  </a:lnTo>
                  <a:lnTo>
                    <a:pt x="116522" y="37490"/>
                  </a:lnTo>
                  <a:lnTo>
                    <a:pt x="116116" y="39077"/>
                  </a:lnTo>
                  <a:lnTo>
                    <a:pt x="116738" y="41465"/>
                  </a:lnTo>
                  <a:lnTo>
                    <a:pt x="117106" y="42138"/>
                  </a:lnTo>
                  <a:lnTo>
                    <a:pt x="117690" y="42837"/>
                  </a:lnTo>
                  <a:lnTo>
                    <a:pt x="117957" y="43040"/>
                  </a:lnTo>
                  <a:lnTo>
                    <a:pt x="118478" y="42608"/>
                  </a:lnTo>
                  <a:lnTo>
                    <a:pt x="119087" y="42291"/>
                  </a:lnTo>
                  <a:lnTo>
                    <a:pt x="121361" y="42138"/>
                  </a:lnTo>
                  <a:lnTo>
                    <a:pt x="122656" y="43141"/>
                  </a:lnTo>
                  <a:lnTo>
                    <a:pt x="123139" y="44551"/>
                  </a:lnTo>
                  <a:lnTo>
                    <a:pt x="126022" y="43789"/>
                  </a:lnTo>
                  <a:lnTo>
                    <a:pt x="127749" y="40830"/>
                  </a:lnTo>
                  <a:close/>
                </a:path>
                <a:path w="273050" h="296545">
                  <a:moveTo>
                    <a:pt x="129882" y="78498"/>
                  </a:moveTo>
                  <a:lnTo>
                    <a:pt x="129146" y="75704"/>
                  </a:lnTo>
                  <a:lnTo>
                    <a:pt x="127342" y="74650"/>
                  </a:lnTo>
                  <a:lnTo>
                    <a:pt x="123837" y="75615"/>
                  </a:lnTo>
                  <a:lnTo>
                    <a:pt x="122821" y="77330"/>
                  </a:lnTo>
                  <a:lnTo>
                    <a:pt x="123596" y="80594"/>
                  </a:lnTo>
                  <a:lnTo>
                    <a:pt x="124853" y="81508"/>
                  </a:lnTo>
                  <a:lnTo>
                    <a:pt x="126911" y="81622"/>
                  </a:lnTo>
                  <a:lnTo>
                    <a:pt x="128054" y="81178"/>
                  </a:lnTo>
                  <a:lnTo>
                    <a:pt x="128765" y="80556"/>
                  </a:lnTo>
                  <a:lnTo>
                    <a:pt x="129603" y="79489"/>
                  </a:lnTo>
                  <a:lnTo>
                    <a:pt x="129882" y="78498"/>
                  </a:lnTo>
                  <a:close/>
                </a:path>
                <a:path w="273050" h="296545">
                  <a:moveTo>
                    <a:pt x="130086" y="92354"/>
                  </a:moveTo>
                  <a:lnTo>
                    <a:pt x="129959" y="91871"/>
                  </a:lnTo>
                  <a:lnTo>
                    <a:pt x="129222" y="90627"/>
                  </a:lnTo>
                  <a:lnTo>
                    <a:pt x="128193" y="90119"/>
                  </a:lnTo>
                  <a:lnTo>
                    <a:pt x="125882" y="90728"/>
                  </a:lnTo>
                  <a:lnTo>
                    <a:pt x="125133" y="92024"/>
                  </a:lnTo>
                  <a:lnTo>
                    <a:pt x="125793" y="94538"/>
                  </a:lnTo>
                  <a:lnTo>
                    <a:pt x="127088" y="95288"/>
                  </a:lnTo>
                  <a:lnTo>
                    <a:pt x="129336" y="94703"/>
                  </a:lnTo>
                  <a:lnTo>
                    <a:pt x="129984" y="93853"/>
                  </a:lnTo>
                  <a:lnTo>
                    <a:pt x="130086" y="92354"/>
                  </a:lnTo>
                  <a:close/>
                </a:path>
                <a:path w="273050" h="296545">
                  <a:moveTo>
                    <a:pt x="132486" y="62318"/>
                  </a:moveTo>
                  <a:lnTo>
                    <a:pt x="125603" y="55435"/>
                  </a:lnTo>
                  <a:lnTo>
                    <a:pt x="123850" y="55892"/>
                  </a:lnTo>
                  <a:lnTo>
                    <a:pt x="122834" y="56718"/>
                  </a:lnTo>
                  <a:lnTo>
                    <a:pt x="121678" y="58508"/>
                  </a:lnTo>
                  <a:lnTo>
                    <a:pt x="121297" y="59385"/>
                  </a:lnTo>
                  <a:lnTo>
                    <a:pt x="121069" y="60604"/>
                  </a:lnTo>
                  <a:lnTo>
                    <a:pt x="121069" y="61391"/>
                  </a:lnTo>
                  <a:lnTo>
                    <a:pt x="126987" y="66268"/>
                  </a:lnTo>
                  <a:lnTo>
                    <a:pt x="130759" y="65278"/>
                  </a:lnTo>
                  <a:lnTo>
                    <a:pt x="132486" y="62318"/>
                  </a:lnTo>
                  <a:close/>
                </a:path>
                <a:path w="273050" h="296545">
                  <a:moveTo>
                    <a:pt x="132829" y="24536"/>
                  </a:moveTo>
                  <a:lnTo>
                    <a:pt x="132664" y="22948"/>
                  </a:lnTo>
                  <a:lnTo>
                    <a:pt x="127850" y="25323"/>
                  </a:lnTo>
                  <a:lnTo>
                    <a:pt x="128282" y="25984"/>
                  </a:lnTo>
                  <a:lnTo>
                    <a:pt x="128435" y="26365"/>
                  </a:lnTo>
                  <a:lnTo>
                    <a:pt x="129019" y="26555"/>
                  </a:lnTo>
                  <a:lnTo>
                    <a:pt x="129641" y="26644"/>
                  </a:lnTo>
                  <a:lnTo>
                    <a:pt x="131876" y="26060"/>
                  </a:lnTo>
                  <a:lnTo>
                    <a:pt x="132829" y="24536"/>
                  </a:lnTo>
                  <a:close/>
                </a:path>
                <a:path w="273050" h="296545">
                  <a:moveTo>
                    <a:pt x="134505" y="34658"/>
                  </a:moveTo>
                  <a:lnTo>
                    <a:pt x="133565" y="31610"/>
                  </a:lnTo>
                  <a:lnTo>
                    <a:pt x="132435" y="30734"/>
                  </a:lnTo>
                  <a:lnTo>
                    <a:pt x="130962" y="30581"/>
                  </a:lnTo>
                  <a:lnTo>
                    <a:pt x="130556" y="30645"/>
                  </a:lnTo>
                  <a:lnTo>
                    <a:pt x="130619" y="32118"/>
                  </a:lnTo>
                  <a:lnTo>
                    <a:pt x="129590" y="33197"/>
                  </a:lnTo>
                  <a:lnTo>
                    <a:pt x="128066" y="33235"/>
                  </a:lnTo>
                  <a:lnTo>
                    <a:pt x="127660" y="33121"/>
                  </a:lnTo>
                  <a:lnTo>
                    <a:pt x="127520" y="33680"/>
                  </a:lnTo>
                  <a:lnTo>
                    <a:pt x="127469" y="34264"/>
                  </a:lnTo>
                  <a:lnTo>
                    <a:pt x="128193" y="36614"/>
                  </a:lnTo>
                  <a:lnTo>
                    <a:pt x="130048" y="37592"/>
                  </a:lnTo>
                  <a:lnTo>
                    <a:pt x="133527" y="36512"/>
                  </a:lnTo>
                  <a:lnTo>
                    <a:pt x="134505" y="34658"/>
                  </a:lnTo>
                  <a:close/>
                </a:path>
                <a:path w="273050" h="296545">
                  <a:moveTo>
                    <a:pt x="140436" y="33578"/>
                  </a:moveTo>
                  <a:lnTo>
                    <a:pt x="140169" y="32550"/>
                  </a:lnTo>
                  <a:lnTo>
                    <a:pt x="139623" y="31775"/>
                  </a:lnTo>
                  <a:lnTo>
                    <a:pt x="138607" y="31140"/>
                  </a:lnTo>
                  <a:lnTo>
                    <a:pt x="137985" y="31038"/>
                  </a:lnTo>
                  <a:lnTo>
                    <a:pt x="136105" y="31534"/>
                  </a:lnTo>
                  <a:lnTo>
                    <a:pt x="135356" y="32816"/>
                  </a:lnTo>
                  <a:lnTo>
                    <a:pt x="135813" y="34544"/>
                  </a:lnTo>
                  <a:lnTo>
                    <a:pt x="136410" y="35191"/>
                  </a:lnTo>
                  <a:lnTo>
                    <a:pt x="136918" y="34785"/>
                  </a:lnTo>
                  <a:lnTo>
                    <a:pt x="137528" y="34480"/>
                  </a:lnTo>
                  <a:lnTo>
                    <a:pt x="138823" y="34391"/>
                  </a:lnTo>
                  <a:lnTo>
                    <a:pt x="139369" y="34569"/>
                  </a:lnTo>
                  <a:lnTo>
                    <a:pt x="139877" y="34823"/>
                  </a:lnTo>
                  <a:lnTo>
                    <a:pt x="140258" y="34264"/>
                  </a:lnTo>
                  <a:lnTo>
                    <a:pt x="140436" y="33578"/>
                  </a:lnTo>
                  <a:close/>
                </a:path>
                <a:path w="273050" h="296545">
                  <a:moveTo>
                    <a:pt x="143459" y="47675"/>
                  </a:moveTo>
                  <a:lnTo>
                    <a:pt x="142684" y="45173"/>
                  </a:lnTo>
                  <a:lnTo>
                    <a:pt x="141376" y="44488"/>
                  </a:lnTo>
                  <a:lnTo>
                    <a:pt x="139471" y="45072"/>
                  </a:lnTo>
                  <a:lnTo>
                    <a:pt x="138988" y="45529"/>
                  </a:lnTo>
                  <a:lnTo>
                    <a:pt x="138709" y="46101"/>
                  </a:lnTo>
                  <a:lnTo>
                    <a:pt x="138684" y="45478"/>
                  </a:lnTo>
                  <a:lnTo>
                    <a:pt x="138214" y="43713"/>
                  </a:lnTo>
                  <a:lnTo>
                    <a:pt x="136410" y="42646"/>
                  </a:lnTo>
                  <a:lnTo>
                    <a:pt x="133680" y="43370"/>
                  </a:lnTo>
                  <a:lnTo>
                    <a:pt x="132969" y="44056"/>
                  </a:lnTo>
                  <a:lnTo>
                    <a:pt x="132219" y="45580"/>
                  </a:lnTo>
                  <a:lnTo>
                    <a:pt x="132080" y="46367"/>
                  </a:lnTo>
                  <a:lnTo>
                    <a:pt x="132524" y="48031"/>
                  </a:lnTo>
                  <a:lnTo>
                    <a:pt x="133083" y="48729"/>
                  </a:lnTo>
                  <a:lnTo>
                    <a:pt x="134531" y="49593"/>
                  </a:lnTo>
                  <a:lnTo>
                    <a:pt x="135432" y="49758"/>
                  </a:lnTo>
                  <a:lnTo>
                    <a:pt x="137414" y="49237"/>
                  </a:lnTo>
                  <a:lnTo>
                    <a:pt x="138176" y="48412"/>
                  </a:lnTo>
                  <a:lnTo>
                    <a:pt x="138518" y="47447"/>
                  </a:lnTo>
                  <a:lnTo>
                    <a:pt x="138569" y="47828"/>
                  </a:lnTo>
                  <a:lnTo>
                    <a:pt x="138963" y="49072"/>
                  </a:lnTo>
                  <a:lnTo>
                    <a:pt x="140271" y="49771"/>
                  </a:lnTo>
                  <a:lnTo>
                    <a:pt x="142760" y="48996"/>
                  </a:lnTo>
                  <a:lnTo>
                    <a:pt x="143459" y="47675"/>
                  </a:lnTo>
                  <a:close/>
                </a:path>
                <a:path w="273050" h="296545">
                  <a:moveTo>
                    <a:pt x="144081" y="82829"/>
                  </a:moveTo>
                  <a:lnTo>
                    <a:pt x="143548" y="80759"/>
                  </a:lnTo>
                  <a:lnTo>
                    <a:pt x="142252" y="80010"/>
                  </a:lnTo>
                  <a:lnTo>
                    <a:pt x="140703" y="80429"/>
                  </a:lnTo>
                  <a:lnTo>
                    <a:pt x="139915" y="81038"/>
                  </a:lnTo>
                  <a:lnTo>
                    <a:pt x="139369" y="81622"/>
                  </a:lnTo>
                  <a:lnTo>
                    <a:pt x="139103" y="82423"/>
                  </a:lnTo>
                  <a:lnTo>
                    <a:pt x="139636" y="84493"/>
                  </a:lnTo>
                  <a:lnTo>
                    <a:pt x="140931" y="85242"/>
                  </a:lnTo>
                  <a:lnTo>
                    <a:pt x="142633" y="84785"/>
                  </a:lnTo>
                  <a:lnTo>
                    <a:pt x="143814" y="83629"/>
                  </a:lnTo>
                  <a:lnTo>
                    <a:pt x="144081" y="82829"/>
                  </a:lnTo>
                  <a:close/>
                </a:path>
                <a:path w="273050" h="296545">
                  <a:moveTo>
                    <a:pt x="146050" y="27127"/>
                  </a:moveTo>
                  <a:lnTo>
                    <a:pt x="145745" y="26974"/>
                  </a:lnTo>
                  <a:lnTo>
                    <a:pt x="145592" y="26873"/>
                  </a:lnTo>
                  <a:lnTo>
                    <a:pt x="145567" y="27025"/>
                  </a:lnTo>
                  <a:lnTo>
                    <a:pt x="145719" y="27127"/>
                  </a:lnTo>
                  <a:lnTo>
                    <a:pt x="146050" y="27127"/>
                  </a:lnTo>
                  <a:close/>
                </a:path>
                <a:path w="273050" h="296545">
                  <a:moveTo>
                    <a:pt x="146621" y="68033"/>
                  </a:moveTo>
                  <a:lnTo>
                    <a:pt x="145694" y="64503"/>
                  </a:lnTo>
                  <a:lnTo>
                    <a:pt x="143891" y="63436"/>
                  </a:lnTo>
                  <a:lnTo>
                    <a:pt x="141236" y="64135"/>
                  </a:lnTo>
                  <a:lnTo>
                    <a:pt x="140525" y="64719"/>
                  </a:lnTo>
                  <a:lnTo>
                    <a:pt x="139687" y="66192"/>
                  </a:lnTo>
                  <a:lnTo>
                    <a:pt x="139547" y="67081"/>
                  </a:lnTo>
                  <a:lnTo>
                    <a:pt x="139903" y="68453"/>
                  </a:lnTo>
                  <a:lnTo>
                    <a:pt x="140474" y="69240"/>
                  </a:lnTo>
                  <a:lnTo>
                    <a:pt x="141274" y="70180"/>
                  </a:lnTo>
                  <a:lnTo>
                    <a:pt x="142544" y="70650"/>
                  </a:lnTo>
                  <a:lnTo>
                    <a:pt x="145580" y="69850"/>
                  </a:lnTo>
                  <a:lnTo>
                    <a:pt x="146621" y="68033"/>
                  </a:lnTo>
                  <a:close/>
                </a:path>
                <a:path w="273050" h="296545">
                  <a:moveTo>
                    <a:pt x="148577" y="22923"/>
                  </a:moveTo>
                  <a:lnTo>
                    <a:pt x="148209" y="22606"/>
                  </a:lnTo>
                  <a:lnTo>
                    <a:pt x="148297" y="22733"/>
                  </a:lnTo>
                  <a:lnTo>
                    <a:pt x="148577" y="22923"/>
                  </a:lnTo>
                  <a:close/>
                </a:path>
                <a:path w="273050" h="296545">
                  <a:moveTo>
                    <a:pt x="150482" y="18364"/>
                  </a:moveTo>
                  <a:lnTo>
                    <a:pt x="150304" y="18161"/>
                  </a:lnTo>
                  <a:lnTo>
                    <a:pt x="149682" y="17386"/>
                  </a:lnTo>
                  <a:lnTo>
                    <a:pt x="148551" y="16776"/>
                  </a:lnTo>
                  <a:lnTo>
                    <a:pt x="147218" y="16497"/>
                  </a:lnTo>
                  <a:lnTo>
                    <a:pt x="143713" y="17919"/>
                  </a:lnTo>
                  <a:lnTo>
                    <a:pt x="141960" y="18669"/>
                  </a:lnTo>
                  <a:lnTo>
                    <a:pt x="141859" y="18834"/>
                  </a:lnTo>
                  <a:lnTo>
                    <a:pt x="141706" y="18948"/>
                  </a:lnTo>
                  <a:lnTo>
                    <a:pt x="140982" y="20231"/>
                  </a:lnTo>
                  <a:lnTo>
                    <a:pt x="140804" y="21539"/>
                  </a:lnTo>
                  <a:lnTo>
                    <a:pt x="141084" y="22860"/>
                  </a:lnTo>
                  <a:lnTo>
                    <a:pt x="141490" y="22656"/>
                  </a:lnTo>
                  <a:lnTo>
                    <a:pt x="141947" y="22542"/>
                  </a:lnTo>
                  <a:lnTo>
                    <a:pt x="143522" y="22504"/>
                  </a:lnTo>
                  <a:lnTo>
                    <a:pt x="144449" y="23050"/>
                  </a:lnTo>
                  <a:lnTo>
                    <a:pt x="145072" y="23863"/>
                  </a:lnTo>
                  <a:lnTo>
                    <a:pt x="145453" y="23215"/>
                  </a:lnTo>
                  <a:lnTo>
                    <a:pt x="146100" y="22733"/>
                  </a:lnTo>
                  <a:lnTo>
                    <a:pt x="148120" y="22606"/>
                  </a:lnTo>
                  <a:lnTo>
                    <a:pt x="147967" y="22504"/>
                  </a:lnTo>
                  <a:lnTo>
                    <a:pt x="147624" y="22263"/>
                  </a:lnTo>
                  <a:lnTo>
                    <a:pt x="147154" y="19697"/>
                  </a:lnTo>
                  <a:lnTo>
                    <a:pt x="148005" y="18465"/>
                  </a:lnTo>
                  <a:lnTo>
                    <a:pt x="149707" y="18161"/>
                  </a:lnTo>
                  <a:lnTo>
                    <a:pt x="150101" y="18237"/>
                  </a:lnTo>
                  <a:lnTo>
                    <a:pt x="150482" y="18364"/>
                  </a:lnTo>
                  <a:close/>
                </a:path>
                <a:path w="273050" h="296545">
                  <a:moveTo>
                    <a:pt x="151396" y="52844"/>
                  </a:moveTo>
                  <a:lnTo>
                    <a:pt x="150952" y="51498"/>
                  </a:lnTo>
                  <a:lnTo>
                    <a:pt x="150368" y="50977"/>
                  </a:lnTo>
                  <a:lnTo>
                    <a:pt x="149339" y="50660"/>
                  </a:lnTo>
                  <a:lnTo>
                    <a:pt x="148399" y="50698"/>
                  </a:lnTo>
                  <a:lnTo>
                    <a:pt x="147142" y="51041"/>
                  </a:lnTo>
                  <a:lnTo>
                    <a:pt x="146392" y="52324"/>
                  </a:lnTo>
                  <a:lnTo>
                    <a:pt x="146786" y="53809"/>
                  </a:lnTo>
                  <a:lnTo>
                    <a:pt x="147332" y="54711"/>
                  </a:lnTo>
                  <a:lnTo>
                    <a:pt x="147828" y="55079"/>
                  </a:lnTo>
                  <a:lnTo>
                    <a:pt x="149199" y="55372"/>
                  </a:lnTo>
                  <a:lnTo>
                    <a:pt x="150406" y="55054"/>
                  </a:lnTo>
                  <a:lnTo>
                    <a:pt x="150964" y="54432"/>
                  </a:lnTo>
                  <a:lnTo>
                    <a:pt x="151333" y="53276"/>
                  </a:lnTo>
                  <a:lnTo>
                    <a:pt x="151396" y="52844"/>
                  </a:lnTo>
                  <a:close/>
                </a:path>
                <a:path w="273050" h="296545">
                  <a:moveTo>
                    <a:pt x="151638" y="21907"/>
                  </a:moveTo>
                  <a:lnTo>
                    <a:pt x="151295" y="22402"/>
                  </a:lnTo>
                  <a:lnTo>
                    <a:pt x="150761" y="22771"/>
                  </a:lnTo>
                  <a:lnTo>
                    <a:pt x="148856" y="23114"/>
                  </a:lnTo>
                  <a:lnTo>
                    <a:pt x="148577" y="22923"/>
                  </a:lnTo>
                  <a:lnTo>
                    <a:pt x="149326" y="23596"/>
                  </a:lnTo>
                  <a:lnTo>
                    <a:pt x="149263" y="25946"/>
                  </a:lnTo>
                  <a:lnTo>
                    <a:pt x="148971" y="26365"/>
                  </a:lnTo>
                  <a:lnTo>
                    <a:pt x="150583" y="25412"/>
                  </a:lnTo>
                  <a:lnTo>
                    <a:pt x="151536" y="23863"/>
                  </a:lnTo>
                  <a:lnTo>
                    <a:pt x="151599" y="23114"/>
                  </a:lnTo>
                  <a:lnTo>
                    <a:pt x="151638" y="21907"/>
                  </a:lnTo>
                  <a:close/>
                </a:path>
                <a:path w="273050" h="296545">
                  <a:moveTo>
                    <a:pt x="158864" y="40068"/>
                  </a:moveTo>
                  <a:lnTo>
                    <a:pt x="158038" y="37401"/>
                  </a:lnTo>
                  <a:lnTo>
                    <a:pt x="156184" y="36423"/>
                  </a:lnTo>
                  <a:lnTo>
                    <a:pt x="153009" y="37465"/>
                  </a:lnTo>
                  <a:lnTo>
                    <a:pt x="152184" y="38722"/>
                  </a:lnTo>
                  <a:lnTo>
                    <a:pt x="152158" y="40767"/>
                  </a:lnTo>
                  <a:lnTo>
                    <a:pt x="152730" y="42659"/>
                  </a:lnTo>
                  <a:lnTo>
                    <a:pt x="154254" y="43535"/>
                  </a:lnTo>
                  <a:lnTo>
                    <a:pt x="156387" y="43294"/>
                  </a:lnTo>
                  <a:lnTo>
                    <a:pt x="157213" y="43040"/>
                  </a:lnTo>
                  <a:lnTo>
                    <a:pt x="157835" y="42481"/>
                  </a:lnTo>
                  <a:lnTo>
                    <a:pt x="158699" y="41008"/>
                  </a:lnTo>
                  <a:lnTo>
                    <a:pt x="158864" y="40068"/>
                  </a:lnTo>
                  <a:close/>
                </a:path>
                <a:path w="273050" h="296545">
                  <a:moveTo>
                    <a:pt x="165862" y="52412"/>
                  </a:moveTo>
                  <a:lnTo>
                    <a:pt x="165074" y="51625"/>
                  </a:lnTo>
                  <a:lnTo>
                    <a:pt x="161937" y="51625"/>
                  </a:lnTo>
                  <a:lnTo>
                    <a:pt x="161150" y="52412"/>
                  </a:lnTo>
                  <a:lnTo>
                    <a:pt x="161150" y="55562"/>
                  </a:lnTo>
                  <a:lnTo>
                    <a:pt x="161937" y="56349"/>
                  </a:lnTo>
                  <a:lnTo>
                    <a:pt x="165074" y="56349"/>
                  </a:lnTo>
                  <a:lnTo>
                    <a:pt x="165862" y="55562"/>
                  </a:lnTo>
                  <a:lnTo>
                    <a:pt x="165862" y="52412"/>
                  </a:lnTo>
                  <a:close/>
                </a:path>
                <a:path w="273050" h="296545">
                  <a:moveTo>
                    <a:pt x="168376" y="9105"/>
                  </a:moveTo>
                  <a:lnTo>
                    <a:pt x="164325" y="10375"/>
                  </a:lnTo>
                  <a:lnTo>
                    <a:pt x="164820" y="10604"/>
                  </a:lnTo>
                  <a:lnTo>
                    <a:pt x="165265" y="10922"/>
                  </a:lnTo>
                  <a:lnTo>
                    <a:pt x="165595" y="11366"/>
                  </a:lnTo>
                  <a:lnTo>
                    <a:pt x="166801" y="10934"/>
                  </a:lnTo>
                  <a:lnTo>
                    <a:pt x="167754" y="10121"/>
                  </a:lnTo>
                  <a:lnTo>
                    <a:pt x="168376" y="9105"/>
                  </a:lnTo>
                  <a:close/>
                </a:path>
                <a:path w="273050" h="296545">
                  <a:moveTo>
                    <a:pt x="177076" y="30873"/>
                  </a:moveTo>
                  <a:lnTo>
                    <a:pt x="175310" y="25158"/>
                  </a:lnTo>
                  <a:lnTo>
                    <a:pt x="172275" y="23558"/>
                  </a:lnTo>
                  <a:lnTo>
                    <a:pt x="167132" y="25158"/>
                  </a:lnTo>
                  <a:lnTo>
                    <a:pt x="165735" y="27266"/>
                  </a:lnTo>
                  <a:lnTo>
                    <a:pt x="165696" y="29794"/>
                  </a:lnTo>
                  <a:lnTo>
                    <a:pt x="165811" y="30619"/>
                  </a:lnTo>
                  <a:lnTo>
                    <a:pt x="165773" y="30911"/>
                  </a:lnTo>
                  <a:lnTo>
                    <a:pt x="166268" y="32550"/>
                  </a:lnTo>
                  <a:lnTo>
                    <a:pt x="167170" y="33566"/>
                  </a:lnTo>
                  <a:lnTo>
                    <a:pt x="169557" y="34988"/>
                  </a:lnTo>
                  <a:lnTo>
                    <a:pt x="171107" y="35267"/>
                  </a:lnTo>
                  <a:lnTo>
                    <a:pt x="175475" y="33909"/>
                  </a:lnTo>
                  <a:lnTo>
                    <a:pt x="177076" y="30873"/>
                  </a:lnTo>
                  <a:close/>
                </a:path>
                <a:path w="273050" h="296545">
                  <a:moveTo>
                    <a:pt x="179539" y="45986"/>
                  </a:moveTo>
                  <a:lnTo>
                    <a:pt x="178650" y="43091"/>
                  </a:lnTo>
                  <a:lnTo>
                    <a:pt x="177711" y="42341"/>
                  </a:lnTo>
                  <a:lnTo>
                    <a:pt x="176072" y="41922"/>
                  </a:lnTo>
                  <a:lnTo>
                    <a:pt x="175463" y="41871"/>
                  </a:lnTo>
                  <a:lnTo>
                    <a:pt x="173304" y="42532"/>
                  </a:lnTo>
                  <a:lnTo>
                    <a:pt x="172427" y="44081"/>
                  </a:lnTo>
                  <a:lnTo>
                    <a:pt x="172681" y="46202"/>
                  </a:lnTo>
                  <a:lnTo>
                    <a:pt x="173228" y="47942"/>
                  </a:lnTo>
                  <a:lnTo>
                    <a:pt x="175069" y="48920"/>
                  </a:lnTo>
                  <a:lnTo>
                    <a:pt x="178562" y="47840"/>
                  </a:lnTo>
                  <a:lnTo>
                    <a:pt x="179539" y="45986"/>
                  </a:lnTo>
                  <a:close/>
                </a:path>
                <a:path w="273050" h="296545">
                  <a:moveTo>
                    <a:pt x="182892" y="5321"/>
                  </a:moveTo>
                  <a:lnTo>
                    <a:pt x="181864" y="5549"/>
                  </a:lnTo>
                  <a:lnTo>
                    <a:pt x="181762" y="5765"/>
                  </a:lnTo>
                  <a:lnTo>
                    <a:pt x="181495" y="6134"/>
                  </a:lnTo>
                  <a:lnTo>
                    <a:pt x="182016" y="5969"/>
                  </a:lnTo>
                  <a:lnTo>
                    <a:pt x="182511" y="5715"/>
                  </a:lnTo>
                  <a:lnTo>
                    <a:pt x="182892" y="5321"/>
                  </a:lnTo>
                  <a:close/>
                </a:path>
                <a:path w="273050" h="296545">
                  <a:moveTo>
                    <a:pt x="189331" y="16751"/>
                  </a:moveTo>
                  <a:lnTo>
                    <a:pt x="188544" y="15963"/>
                  </a:lnTo>
                  <a:lnTo>
                    <a:pt x="185394" y="15963"/>
                  </a:lnTo>
                  <a:lnTo>
                    <a:pt x="184607" y="16751"/>
                  </a:lnTo>
                  <a:lnTo>
                    <a:pt x="184607" y="19913"/>
                  </a:lnTo>
                  <a:lnTo>
                    <a:pt x="185394" y="20701"/>
                  </a:lnTo>
                  <a:lnTo>
                    <a:pt x="188544" y="20701"/>
                  </a:lnTo>
                  <a:lnTo>
                    <a:pt x="189331" y="19913"/>
                  </a:lnTo>
                  <a:lnTo>
                    <a:pt x="189331" y="16751"/>
                  </a:lnTo>
                  <a:close/>
                </a:path>
                <a:path w="273050" h="296545">
                  <a:moveTo>
                    <a:pt x="192112" y="25387"/>
                  </a:moveTo>
                  <a:lnTo>
                    <a:pt x="191795" y="24612"/>
                  </a:lnTo>
                  <a:lnTo>
                    <a:pt x="190500" y="23317"/>
                  </a:lnTo>
                  <a:lnTo>
                    <a:pt x="189725" y="22987"/>
                  </a:lnTo>
                  <a:lnTo>
                    <a:pt x="187909" y="22987"/>
                  </a:lnTo>
                  <a:lnTo>
                    <a:pt x="187121" y="23317"/>
                  </a:lnTo>
                  <a:lnTo>
                    <a:pt x="185839" y="24612"/>
                  </a:lnTo>
                  <a:lnTo>
                    <a:pt x="185508" y="25387"/>
                  </a:lnTo>
                  <a:lnTo>
                    <a:pt x="185508" y="27216"/>
                  </a:lnTo>
                  <a:lnTo>
                    <a:pt x="185839" y="27990"/>
                  </a:lnTo>
                  <a:lnTo>
                    <a:pt x="187121" y="29286"/>
                  </a:lnTo>
                  <a:lnTo>
                    <a:pt x="187909" y="29616"/>
                  </a:lnTo>
                  <a:lnTo>
                    <a:pt x="189725" y="29616"/>
                  </a:lnTo>
                  <a:lnTo>
                    <a:pt x="190500" y="29286"/>
                  </a:lnTo>
                  <a:lnTo>
                    <a:pt x="191795" y="27990"/>
                  </a:lnTo>
                  <a:lnTo>
                    <a:pt x="192112" y="27216"/>
                  </a:lnTo>
                  <a:lnTo>
                    <a:pt x="192112" y="25387"/>
                  </a:lnTo>
                  <a:close/>
                </a:path>
                <a:path w="273050" h="296545">
                  <a:moveTo>
                    <a:pt x="193116" y="39014"/>
                  </a:moveTo>
                  <a:lnTo>
                    <a:pt x="192328" y="38227"/>
                  </a:lnTo>
                  <a:lnTo>
                    <a:pt x="189191" y="38227"/>
                  </a:lnTo>
                  <a:lnTo>
                    <a:pt x="188404" y="39014"/>
                  </a:lnTo>
                  <a:lnTo>
                    <a:pt x="188404" y="42164"/>
                  </a:lnTo>
                  <a:lnTo>
                    <a:pt x="189191" y="42951"/>
                  </a:lnTo>
                  <a:lnTo>
                    <a:pt x="192328" y="42951"/>
                  </a:lnTo>
                  <a:lnTo>
                    <a:pt x="193116" y="42164"/>
                  </a:lnTo>
                  <a:lnTo>
                    <a:pt x="193116" y="39014"/>
                  </a:lnTo>
                  <a:close/>
                </a:path>
                <a:path w="273050" h="296545">
                  <a:moveTo>
                    <a:pt x="194221" y="10045"/>
                  </a:moveTo>
                  <a:lnTo>
                    <a:pt x="190106" y="3810"/>
                  </a:lnTo>
                  <a:lnTo>
                    <a:pt x="184404" y="4991"/>
                  </a:lnTo>
                  <a:lnTo>
                    <a:pt x="183032" y="6375"/>
                  </a:lnTo>
                  <a:lnTo>
                    <a:pt x="182384" y="8407"/>
                  </a:lnTo>
                  <a:lnTo>
                    <a:pt x="183184" y="10972"/>
                  </a:lnTo>
                  <a:lnTo>
                    <a:pt x="184696" y="13106"/>
                  </a:lnTo>
                  <a:lnTo>
                    <a:pt x="185940" y="13868"/>
                  </a:lnTo>
                  <a:lnTo>
                    <a:pt x="188137" y="14211"/>
                  </a:lnTo>
                  <a:lnTo>
                    <a:pt x="188950" y="14211"/>
                  </a:lnTo>
                  <a:lnTo>
                    <a:pt x="192620" y="13081"/>
                  </a:lnTo>
                  <a:lnTo>
                    <a:pt x="194221" y="10045"/>
                  </a:lnTo>
                  <a:close/>
                </a:path>
                <a:path w="273050" h="296545">
                  <a:moveTo>
                    <a:pt x="200964" y="6032"/>
                  </a:moveTo>
                  <a:lnTo>
                    <a:pt x="200494" y="3403"/>
                  </a:lnTo>
                  <a:lnTo>
                    <a:pt x="200025" y="2717"/>
                  </a:lnTo>
                  <a:lnTo>
                    <a:pt x="199402" y="2222"/>
                  </a:lnTo>
                  <a:lnTo>
                    <a:pt x="194881" y="2946"/>
                  </a:lnTo>
                  <a:lnTo>
                    <a:pt x="194513" y="3289"/>
                  </a:lnTo>
                  <a:lnTo>
                    <a:pt x="194183" y="3924"/>
                  </a:lnTo>
                  <a:lnTo>
                    <a:pt x="194005" y="4648"/>
                  </a:lnTo>
                  <a:lnTo>
                    <a:pt x="194462" y="7200"/>
                  </a:lnTo>
                  <a:lnTo>
                    <a:pt x="196176" y="8394"/>
                  </a:lnTo>
                  <a:lnTo>
                    <a:pt x="199771" y="7759"/>
                  </a:lnTo>
                  <a:lnTo>
                    <a:pt x="200964" y="6032"/>
                  </a:lnTo>
                  <a:close/>
                </a:path>
                <a:path w="273050" h="296545">
                  <a:moveTo>
                    <a:pt x="208381" y="14516"/>
                  </a:moveTo>
                  <a:lnTo>
                    <a:pt x="207683" y="12230"/>
                  </a:lnTo>
                  <a:lnTo>
                    <a:pt x="207162" y="11811"/>
                  </a:lnTo>
                  <a:lnTo>
                    <a:pt x="206705" y="11442"/>
                  </a:lnTo>
                  <a:lnTo>
                    <a:pt x="206184" y="11341"/>
                  </a:lnTo>
                  <a:lnTo>
                    <a:pt x="206184" y="15697"/>
                  </a:lnTo>
                  <a:lnTo>
                    <a:pt x="206057" y="13423"/>
                  </a:lnTo>
                  <a:lnTo>
                    <a:pt x="206057" y="16878"/>
                  </a:lnTo>
                  <a:lnTo>
                    <a:pt x="205498" y="16878"/>
                  </a:lnTo>
                  <a:lnTo>
                    <a:pt x="205943" y="16319"/>
                  </a:lnTo>
                  <a:lnTo>
                    <a:pt x="205613" y="16865"/>
                  </a:lnTo>
                  <a:lnTo>
                    <a:pt x="205981" y="16865"/>
                  </a:lnTo>
                  <a:lnTo>
                    <a:pt x="206057" y="13423"/>
                  </a:lnTo>
                  <a:lnTo>
                    <a:pt x="206044" y="13195"/>
                  </a:lnTo>
                  <a:lnTo>
                    <a:pt x="206184" y="15697"/>
                  </a:lnTo>
                  <a:lnTo>
                    <a:pt x="206184" y="11341"/>
                  </a:lnTo>
                  <a:lnTo>
                    <a:pt x="205359" y="11150"/>
                  </a:lnTo>
                  <a:lnTo>
                    <a:pt x="205143" y="11112"/>
                  </a:lnTo>
                  <a:lnTo>
                    <a:pt x="204241" y="11112"/>
                  </a:lnTo>
                  <a:lnTo>
                    <a:pt x="203542" y="11341"/>
                  </a:lnTo>
                  <a:lnTo>
                    <a:pt x="203212" y="11544"/>
                  </a:lnTo>
                  <a:lnTo>
                    <a:pt x="202857" y="11811"/>
                  </a:lnTo>
                  <a:lnTo>
                    <a:pt x="204533" y="11811"/>
                  </a:lnTo>
                  <a:lnTo>
                    <a:pt x="200850" y="11950"/>
                  </a:lnTo>
                  <a:lnTo>
                    <a:pt x="199440" y="13500"/>
                  </a:lnTo>
                  <a:lnTo>
                    <a:pt x="199631" y="17157"/>
                  </a:lnTo>
                  <a:lnTo>
                    <a:pt x="201180" y="18567"/>
                  </a:lnTo>
                  <a:lnTo>
                    <a:pt x="203200" y="18465"/>
                  </a:lnTo>
                  <a:lnTo>
                    <a:pt x="203530" y="18338"/>
                  </a:lnTo>
                  <a:lnTo>
                    <a:pt x="203835" y="17602"/>
                  </a:lnTo>
                  <a:lnTo>
                    <a:pt x="203390" y="18732"/>
                  </a:lnTo>
                  <a:lnTo>
                    <a:pt x="203504" y="20345"/>
                  </a:lnTo>
                  <a:lnTo>
                    <a:pt x="203974" y="20904"/>
                  </a:lnTo>
                  <a:lnTo>
                    <a:pt x="205041" y="21488"/>
                  </a:lnTo>
                  <a:lnTo>
                    <a:pt x="205562" y="21628"/>
                  </a:lnTo>
                  <a:lnTo>
                    <a:pt x="207391" y="21297"/>
                  </a:lnTo>
                  <a:lnTo>
                    <a:pt x="208241" y="20066"/>
                  </a:lnTo>
                  <a:lnTo>
                    <a:pt x="207886" y="18008"/>
                  </a:lnTo>
                  <a:lnTo>
                    <a:pt x="207352" y="17424"/>
                  </a:lnTo>
                  <a:lnTo>
                    <a:pt x="206349" y="16941"/>
                  </a:lnTo>
                  <a:lnTo>
                    <a:pt x="206705" y="17094"/>
                  </a:lnTo>
                  <a:lnTo>
                    <a:pt x="207022" y="16852"/>
                  </a:lnTo>
                  <a:lnTo>
                    <a:pt x="207187" y="16700"/>
                  </a:lnTo>
                  <a:lnTo>
                    <a:pt x="208064" y="15633"/>
                  </a:lnTo>
                  <a:lnTo>
                    <a:pt x="208381" y="14516"/>
                  </a:lnTo>
                  <a:close/>
                </a:path>
                <a:path w="273050" h="296545">
                  <a:moveTo>
                    <a:pt x="209689" y="31788"/>
                  </a:moveTo>
                  <a:lnTo>
                    <a:pt x="209550" y="29171"/>
                  </a:lnTo>
                  <a:lnTo>
                    <a:pt x="208457" y="28168"/>
                  </a:lnTo>
                  <a:lnTo>
                    <a:pt x="206756" y="28257"/>
                  </a:lnTo>
                  <a:lnTo>
                    <a:pt x="205613" y="28892"/>
                  </a:lnTo>
                  <a:lnTo>
                    <a:pt x="206070" y="28613"/>
                  </a:lnTo>
                  <a:lnTo>
                    <a:pt x="205486" y="27800"/>
                  </a:lnTo>
                  <a:lnTo>
                    <a:pt x="204470" y="27393"/>
                  </a:lnTo>
                  <a:lnTo>
                    <a:pt x="202222" y="28092"/>
                  </a:lnTo>
                  <a:lnTo>
                    <a:pt x="201536" y="29413"/>
                  </a:lnTo>
                  <a:lnTo>
                    <a:pt x="202298" y="31902"/>
                  </a:lnTo>
                  <a:lnTo>
                    <a:pt x="203619" y="32600"/>
                  </a:lnTo>
                  <a:lnTo>
                    <a:pt x="205054" y="32143"/>
                  </a:lnTo>
                  <a:lnTo>
                    <a:pt x="205359" y="31940"/>
                  </a:lnTo>
                  <a:lnTo>
                    <a:pt x="204927" y="31191"/>
                  </a:lnTo>
                  <a:lnTo>
                    <a:pt x="205828" y="32575"/>
                  </a:lnTo>
                  <a:lnTo>
                    <a:pt x="206552" y="32994"/>
                  </a:lnTo>
                  <a:lnTo>
                    <a:pt x="208686" y="32893"/>
                  </a:lnTo>
                  <a:lnTo>
                    <a:pt x="209689" y="31788"/>
                  </a:lnTo>
                  <a:close/>
                </a:path>
                <a:path w="273050" h="296545">
                  <a:moveTo>
                    <a:pt x="212534" y="660"/>
                  </a:moveTo>
                  <a:lnTo>
                    <a:pt x="208254" y="1079"/>
                  </a:lnTo>
                  <a:lnTo>
                    <a:pt x="208546" y="1574"/>
                  </a:lnTo>
                  <a:lnTo>
                    <a:pt x="209435" y="2298"/>
                  </a:lnTo>
                  <a:lnTo>
                    <a:pt x="210223" y="2514"/>
                  </a:lnTo>
                  <a:lnTo>
                    <a:pt x="211785" y="2032"/>
                  </a:lnTo>
                  <a:lnTo>
                    <a:pt x="212318" y="1397"/>
                  </a:lnTo>
                  <a:lnTo>
                    <a:pt x="212534" y="660"/>
                  </a:lnTo>
                  <a:close/>
                </a:path>
                <a:path w="273050" h="296545">
                  <a:moveTo>
                    <a:pt x="224751" y="26822"/>
                  </a:moveTo>
                  <a:lnTo>
                    <a:pt x="224574" y="23164"/>
                  </a:lnTo>
                  <a:lnTo>
                    <a:pt x="223024" y="21767"/>
                  </a:lnTo>
                  <a:lnTo>
                    <a:pt x="220560" y="21894"/>
                  </a:lnTo>
                  <a:lnTo>
                    <a:pt x="220002" y="22148"/>
                  </a:lnTo>
                  <a:lnTo>
                    <a:pt x="218567" y="23291"/>
                  </a:lnTo>
                  <a:lnTo>
                    <a:pt x="218135" y="24130"/>
                  </a:lnTo>
                  <a:lnTo>
                    <a:pt x="218122" y="26187"/>
                  </a:lnTo>
                  <a:lnTo>
                    <a:pt x="218490" y="26924"/>
                  </a:lnTo>
                  <a:lnTo>
                    <a:pt x="219684" y="28130"/>
                  </a:lnTo>
                  <a:lnTo>
                    <a:pt x="220560" y="28524"/>
                  </a:lnTo>
                  <a:lnTo>
                    <a:pt x="223354" y="28371"/>
                  </a:lnTo>
                  <a:lnTo>
                    <a:pt x="224751" y="26822"/>
                  </a:lnTo>
                  <a:close/>
                </a:path>
                <a:path w="273050" h="296545">
                  <a:moveTo>
                    <a:pt x="225958" y="8839"/>
                  </a:moveTo>
                  <a:lnTo>
                    <a:pt x="225806" y="5588"/>
                  </a:lnTo>
                  <a:lnTo>
                    <a:pt x="223266" y="3289"/>
                  </a:lnTo>
                  <a:lnTo>
                    <a:pt x="217309" y="3594"/>
                  </a:lnTo>
                  <a:lnTo>
                    <a:pt x="214998" y="6134"/>
                  </a:lnTo>
                  <a:lnTo>
                    <a:pt x="215252" y="10998"/>
                  </a:lnTo>
                  <a:lnTo>
                    <a:pt x="216331" y="12509"/>
                  </a:lnTo>
                  <a:lnTo>
                    <a:pt x="217817" y="13411"/>
                  </a:lnTo>
                  <a:lnTo>
                    <a:pt x="218008" y="12471"/>
                  </a:lnTo>
                  <a:lnTo>
                    <a:pt x="217716" y="14211"/>
                  </a:lnTo>
                  <a:lnTo>
                    <a:pt x="218109" y="16433"/>
                  </a:lnTo>
                  <a:lnTo>
                    <a:pt x="219824" y="17640"/>
                  </a:lnTo>
                  <a:lnTo>
                    <a:pt x="223291" y="17018"/>
                  </a:lnTo>
                  <a:lnTo>
                    <a:pt x="224396" y="15481"/>
                  </a:lnTo>
                  <a:lnTo>
                    <a:pt x="224294" y="13474"/>
                  </a:lnTo>
                  <a:lnTo>
                    <a:pt x="224053" y="12877"/>
                  </a:lnTo>
                  <a:lnTo>
                    <a:pt x="225031" y="12014"/>
                  </a:lnTo>
                  <a:lnTo>
                    <a:pt x="225653" y="10845"/>
                  </a:lnTo>
                  <a:lnTo>
                    <a:pt x="225856" y="9080"/>
                  </a:lnTo>
                  <a:lnTo>
                    <a:pt x="225958" y="8839"/>
                  </a:lnTo>
                  <a:close/>
                </a:path>
                <a:path w="273050" h="296545">
                  <a:moveTo>
                    <a:pt x="229717" y="27228"/>
                  </a:moveTo>
                  <a:lnTo>
                    <a:pt x="228942" y="26441"/>
                  </a:lnTo>
                  <a:lnTo>
                    <a:pt x="225793" y="26441"/>
                  </a:lnTo>
                  <a:lnTo>
                    <a:pt x="225005" y="27228"/>
                  </a:lnTo>
                  <a:lnTo>
                    <a:pt x="225005" y="30378"/>
                  </a:lnTo>
                  <a:lnTo>
                    <a:pt x="225793" y="31165"/>
                  </a:lnTo>
                  <a:lnTo>
                    <a:pt x="228942" y="31165"/>
                  </a:lnTo>
                  <a:lnTo>
                    <a:pt x="229717" y="30378"/>
                  </a:lnTo>
                  <a:lnTo>
                    <a:pt x="229717" y="27228"/>
                  </a:lnTo>
                  <a:close/>
                </a:path>
                <a:path w="273050" h="296545">
                  <a:moveTo>
                    <a:pt x="243217" y="5981"/>
                  </a:moveTo>
                  <a:lnTo>
                    <a:pt x="243128" y="4940"/>
                  </a:lnTo>
                  <a:lnTo>
                    <a:pt x="243154" y="4610"/>
                  </a:lnTo>
                  <a:lnTo>
                    <a:pt x="242849" y="2908"/>
                  </a:lnTo>
                  <a:lnTo>
                    <a:pt x="241731" y="1600"/>
                  </a:lnTo>
                  <a:lnTo>
                    <a:pt x="239280" y="304"/>
                  </a:lnTo>
                  <a:lnTo>
                    <a:pt x="238112" y="0"/>
                  </a:lnTo>
                  <a:lnTo>
                    <a:pt x="233934" y="749"/>
                  </a:lnTo>
                  <a:lnTo>
                    <a:pt x="231978" y="3568"/>
                  </a:lnTo>
                  <a:lnTo>
                    <a:pt x="232803" y="8216"/>
                  </a:lnTo>
                  <a:lnTo>
                    <a:pt x="233908" y="9512"/>
                  </a:lnTo>
                  <a:lnTo>
                    <a:pt x="235331" y="10274"/>
                  </a:lnTo>
                  <a:lnTo>
                    <a:pt x="235445" y="12065"/>
                  </a:lnTo>
                  <a:lnTo>
                    <a:pt x="236982" y="13449"/>
                  </a:lnTo>
                  <a:lnTo>
                    <a:pt x="240601" y="13271"/>
                  </a:lnTo>
                  <a:lnTo>
                    <a:pt x="241998" y="11709"/>
                  </a:lnTo>
                  <a:lnTo>
                    <a:pt x="241896" y="9626"/>
                  </a:lnTo>
                  <a:lnTo>
                    <a:pt x="241731" y="9169"/>
                  </a:lnTo>
                  <a:lnTo>
                    <a:pt x="242176" y="8686"/>
                  </a:lnTo>
                  <a:lnTo>
                    <a:pt x="242493" y="8166"/>
                  </a:lnTo>
                  <a:lnTo>
                    <a:pt x="243065" y="6794"/>
                  </a:lnTo>
                  <a:lnTo>
                    <a:pt x="243217" y="5981"/>
                  </a:lnTo>
                  <a:close/>
                </a:path>
                <a:path w="273050" h="296545">
                  <a:moveTo>
                    <a:pt x="244246" y="22860"/>
                  </a:moveTo>
                  <a:lnTo>
                    <a:pt x="243611" y="19253"/>
                  </a:lnTo>
                  <a:lnTo>
                    <a:pt x="241896" y="18059"/>
                  </a:lnTo>
                  <a:lnTo>
                    <a:pt x="238340" y="18694"/>
                  </a:lnTo>
                  <a:lnTo>
                    <a:pt x="237172" y="20345"/>
                  </a:lnTo>
                  <a:lnTo>
                    <a:pt x="237426" y="22110"/>
                  </a:lnTo>
                  <a:lnTo>
                    <a:pt x="237617" y="23304"/>
                  </a:lnTo>
                  <a:lnTo>
                    <a:pt x="237426" y="22212"/>
                  </a:lnTo>
                  <a:lnTo>
                    <a:pt x="236855" y="22021"/>
                  </a:lnTo>
                  <a:lnTo>
                    <a:pt x="235559" y="22085"/>
                  </a:lnTo>
                  <a:lnTo>
                    <a:pt x="234556" y="23190"/>
                  </a:lnTo>
                  <a:lnTo>
                    <a:pt x="234683" y="25793"/>
                  </a:lnTo>
                  <a:lnTo>
                    <a:pt x="235788" y="26797"/>
                  </a:lnTo>
                  <a:lnTo>
                    <a:pt x="238277" y="26670"/>
                  </a:lnTo>
                  <a:lnTo>
                    <a:pt x="239179" y="25730"/>
                  </a:lnTo>
                  <a:lnTo>
                    <a:pt x="239268" y="24587"/>
                  </a:lnTo>
                  <a:lnTo>
                    <a:pt x="239877" y="24866"/>
                  </a:lnTo>
                  <a:lnTo>
                    <a:pt x="240550" y="25031"/>
                  </a:lnTo>
                  <a:lnTo>
                    <a:pt x="243052" y="24574"/>
                  </a:lnTo>
                  <a:lnTo>
                    <a:pt x="244246" y="22860"/>
                  </a:lnTo>
                  <a:close/>
                </a:path>
                <a:path w="273050" h="296545">
                  <a:moveTo>
                    <a:pt x="258610" y="19761"/>
                  </a:moveTo>
                  <a:lnTo>
                    <a:pt x="258152" y="17195"/>
                  </a:lnTo>
                  <a:lnTo>
                    <a:pt x="256933" y="16344"/>
                  </a:lnTo>
                  <a:lnTo>
                    <a:pt x="255092" y="16738"/>
                  </a:lnTo>
                  <a:lnTo>
                    <a:pt x="254838" y="16891"/>
                  </a:lnTo>
                  <a:lnTo>
                    <a:pt x="254596" y="15786"/>
                  </a:lnTo>
                  <a:lnTo>
                    <a:pt x="253631" y="14986"/>
                  </a:lnTo>
                  <a:lnTo>
                    <a:pt x="251180" y="15113"/>
                  </a:lnTo>
                  <a:lnTo>
                    <a:pt x="250177" y="16217"/>
                  </a:lnTo>
                  <a:lnTo>
                    <a:pt x="250304" y="18821"/>
                  </a:lnTo>
                  <a:lnTo>
                    <a:pt x="251409" y="19824"/>
                  </a:lnTo>
                  <a:lnTo>
                    <a:pt x="253111" y="19735"/>
                  </a:lnTo>
                  <a:lnTo>
                    <a:pt x="253453" y="19596"/>
                  </a:lnTo>
                  <a:lnTo>
                    <a:pt x="253746" y="19316"/>
                  </a:lnTo>
                  <a:lnTo>
                    <a:pt x="253568" y="18326"/>
                  </a:lnTo>
                  <a:lnTo>
                    <a:pt x="254050" y="20637"/>
                  </a:lnTo>
                  <a:lnTo>
                    <a:pt x="255231" y="21450"/>
                  </a:lnTo>
                  <a:lnTo>
                    <a:pt x="257759" y="20993"/>
                  </a:lnTo>
                  <a:lnTo>
                    <a:pt x="258610" y="19761"/>
                  </a:lnTo>
                  <a:close/>
                </a:path>
                <a:path w="273050" h="296545">
                  <a:moveTo>
                    <a:pt x="260464" y="3441"/>
                  </a:moveTo>
                  <a:lnTo>
                    <a:pt x="260400" y="2095"/>
                  </a:lnTo>
                  <a:lnTo>
                    <a:pt x="260299" y="1866"/>
                  </a:lnTo>
                  <a:lnTo>
                    <a:pt x="260248" y="1651"/>
                  </a:lnTo>
                  <a:lnTo>
                    <a:pt x="257733" y="1333"/>
                  </a:lnTo>
                  <a:lnTo>
                    <a:pt x="257111" y="889"/>
                  </a:lnTo>
                  <a:lnTo>
                    <a:pt x="255854" y="1117"/>
                  </a:lnTo>
                  <a:lnTo>
                    <a:pt x="254266" y="939"/>
                  </a:lnTo>
                  <a:lnTo>
                    <a:pt x="254063" y="1371"/>
                  </a:lnTo>
                  <a:lnTo>
                    <a:pt x="253936" y="1841"/>
                  </a:lnTo>
                  <a:lnTo>
                    <a:pt x="254342" y="1549"/>
                  </a:lnTo>
                  <a:lnTo>
                    <a:pt x="254787" y="1308"/>
                  </a:lnTo>
                  <a:lnTo>
                    <a:pt x="253530" y="2184"/>
                  </a:lnTo>
                  <a:lnTo>
                    <a:pt x="252882" y="2997"/>
                  </a:lnTo>
                  <a:lnTo>
                    <a:pt x="252628" y="3746"/>
                  </a:lnTo>
                  <a:lnTo>
                    <a:pt x="252666" y="5194"/>
                  </a:lnTo>
                  <a:lnTo>
                    <a:pt x="253250" y="6896"/>
                  </a:lnTo>
                  <a:lnTo>
                    <a:pt x="254622" y="7835"/>
                  </a:lnTo>
                  <a:lnTo>
                    <a:pt x="256476" y="7734"/>
                  </a:lnTo>
                  <a:lnTo>
                    <a:pt x="257873" y="7480"/>
                  </a:lnTo>
                  <a:lnTo>
                    <a:pt x="258876" y="6375"/>
                  </a:lnTo>
                  <a:lnTo>
                    <a:pt x="259207" y="4279"/>
                  </a:lnTo>
                  <a:lnTo>
                    <a:pt x="259118" y="5054"/>
                  </a:lnTo>
                  <a:lnTo>
                    <a:pt x="259930" y="4406"/>
                  </a:lnTo>
                  <a:lnTo>
                    <a:pt x="260464" y="3441"/>
                  </a:lnTo>
                  <a:close/>
                </a:path>
                <a:path w="273050" h="296545">
                  <a:moveTo>
                    <a:pt x="273011" y="11087"/>
                  </a:moveTo>
                  <a:lnTo>
                    <a:pt x="272999" y="9588"/>
                  </a:lnTo>
                  <a:lnTo>
                    <a:pt x="272770" y="8305"/>
                  </a:lnTo>
                  <a:lnTo>
                    <a:pt x="271551" y="7442"/>
                  </a:lnTo>
                  <a:lnTo>
                    <a:pt x="268986" y="7899"/>
                  </a:lnTo>
                  <a:lnTo>
                    <a:pt x="268135" y="9131"/>
                  </a:lnTo>
                  <a:lnTo>
                    <a:pt x="268490" y="11125"/>
                  </a:lnTo>
                  <a:lnTo>
                    <a:pt x="268947" y="11684"/>
                  </a:lnTo>
                  <a:lnTo>
                    <a:pt x="269989" y="12280"/>
                  </a:lnTo>
                  <a:lnTo>
                    <a:pt x="270522" y="12420"/>
                  </a:lnTo>
                  <a:lnTo>
                    <a:pt x="272249" y="12115"/>
                  </a:lnTo>
                  <a:lnTo>
                    <a:pt x="273011" y="11087"/>
                  </a:lnTo>
                  <a:close/>
                </a:path>
              </a:pathLst>
            </a:custGeom>
            <a:solidFill>
              <a:srgbClr val="D078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31871" y="4090098"/>
              <a:ext cx="180340" cy="303530"/>
            </a:xfrm>
            <a:custGeom>
              <a:avLst/>
              <a:gdLst/>
              <a:ahLst/>
              <a:cxnLst/>
              <a:rect l="l" t="t" r="r" b="b"/>
              <a:pathLst>
                <a:path w="180339" h="303529">
                  <a:moveTo>
                    <a:pt x="9398" y="260248"/>
                  </a:moveTo>
                  <a:lnTo>
                    <a:pt x="8610" y="256057"/>
                  </a:lnTo>
                  <a:lnTo>
                    <a:pt x="5791" y="254127"/>
                  </a:lnTo>
                  <a:lnTo>
                    <a:pt x="2273" y="254787"/>
                  </a:lnTo>
                  <a:lnTo>
                    <a:pt x="1282" y="255320"/>
                  </a:lnTo>
                  <a:lnTo>
                    <a:pt x="1498" y="255803"/>
                  </a:lnTo>
                  <a:lnTo>
                    <a:pt x="1016" y="254787"/>
                  </a:lnTo>
                  <a:lnTo>
                    <a:pt x="558" y="254381"/>
                  </a:lnTo>
                  <a:lnTo>
                    <a:pt x="0" y="254177"/>
                  </a:lnTo>
                  <a:lnTo>
                    <a:pt x="495" y="258292"/>
                  </a:lnTo>
                  <a:lnTo>
                    <a:pt x="1193" y="257810"/>
                  </a:lnTo>
                  <a:lnTo>
                    <a:pt x="495" y="258292"/>
                  </a:lnTo>
                  <a:lnTo>
                    <a:pt x="1447" y="264756"/>
                  </a:lnTo>
                  <a:lnTo>
                    <a:pt x="2476" y="265277"/>
                  </a:lnTo>
                  <a:lnTo>
                    <a:pt x="3632" y="265557"/>
                  </a:lnTo>
                  <a:lnTo>
                    <a:pt x="6540" y="265010"/>
                  </a:lnTo>
                  <a:lnTo>
                    <a:pt x="7823" y="263893"/>
                  </a:lnTo>
                  <a:lnTo>
                    <a:pt x="9118" y="261442"/>
                  </a:lnTo>
                  <a:lnTo>
                    <a:pt x="9398" y="260248"/>
                  </a:lnTo>
                  <a:close/>
                </a:path>
                <a:path w="180339" h="303529">
                  <a:moveTo>
                    <a:pt x="9398" y="191985"/>
                  </a:moveTo>
                  <a:lnTo>
                    <a:pt x="8597" y="191109"/>
                  </a:lnTo>
                  <a:lnTo>
                    <a:pt x="7023" y="190754"/>
                  </a:lnTo>
                  <a:lnTo>
                    <a:pt x="5727" y="190766"/>
                  </a:lnTo>
                  <a:lnTo>
                    <a:pt x="4686" y="191833"/>
                  </a:lnTo>
                  <a:lnTo>
                    <a:pt x="4699" y="194259"/>
                  </a:lnTo>
                  <a:lnTo>
                    <a:pt x="5499" y="195148"/>
                  </a:lnTo>
                  <a:lnTo>
                    <a:pt x="7061" y="195491"/>
                  </a:lnTo>
                  <a:lnTo>
                    <a:pt x="8369" y="195478"/>
                  </a:lnTo>
                  <a:lnTo>
                    <a:pt x="9398" y="194411"/>
                  </a:lnTo>
                  <a:lnTo>
                    <a:pt x="9398" y="191985"/>
                  </a:lnTo>
                  <a:close/>
                </a:path>
                <a:path w="180339" h="303529">
                  <a:moveTo>
                    <a:pt x="11760" y="167297"/>
                  </a:moveTo>
                  <a:lnTo>
                    <a:pt x="11480" y="165011"/>
                  </a:lnTo>
                  <a:lnTo>
                    <a:pt x="9842" y="163715"/>
                  </a:lnTo>
                  <a:lnTo>
                    <a:pt x="7277" y="164033"/>
                  </a:lnTo>
                  <a:lnTo>
                    <a:pt x="6642" y="164401"/>
                  </a:lnTo>
                  <a:lnTo>
                    <a:pt x="6146" y="164909"/>
                  </a:lnTo>
                  <a:lnTo>
                    <a:pt x="5295" y="168084"/>
                  </a:lnTo>
                  <a:lnTo>
                    <a:pt x="5727" y="169633"/>
                  </a:lnTo>
                  <a:lnTo>
                    <a:pt x="7175" y="170713"/>
                  </a:lnTo>
                  <a:lnTo>
                    <a:pt x="9626" y="170408"/>
                  </a:lnTo>
                  <a:lnTo>
                    <a:pt x="11760" y="167297"/>
                  </a:lnTo>
                  <a:close/>
                </a:path>
                <a:path w="180339" h="303529">
                  <a:moveTo>
                    <a:pt x="13576" y="210261"/>
                  </a:moveTo>
                  <a:lnTo>
                    <a:pt x="13385" y="208673"/>
                  </a:lnTo>
                  <a:lnTo>
                    <a:pt x="13246" y="208368"/>
                  </a:lnTo>
                  <a:lnTo>
                    <a:pt x="12954" y="206997"/>
                  </a:lnTo>
                  <a:lnTo>
                    <a:pt x="12204" y="205854"/>
                  </a:lnTo>
                  <a:lnTo>
                    <a:pt x="10071" y="204355"/>
                  </a:lnTo>
                  <a:lnTo>
                    <a:pt x="8775" y="203936"/>
                  </a:lnTo>
                  <a:lnTo>
                    <a:pt x="4940" y="204406"/>
                  </a:lnTo>
                  <a:lnTo>
                    <a:pt x="3162" y="206336"/>
                  </a:lnTo>
                  <a:lnTo>
                    <a:pt x="2616" y="209626"/>
                  </a:lnTo>
                  <a:lnTo>
                    <a:pt x="2717" y="210413"/>
                  </a:lnTo>
                  <a:lnTo>
                    <a:pt x="2933" y="210908"/>
                  </a:lnTo>
                  <a:lnTo>
                    <a:pt x="3581" y="213220"/>
                  </a:lnTo>
                  <a:lnTo>
                    <a:pt x="5613" y="214795"/>
                  </a:lnTo>
                  <a:lnTo>
                    <a:pt x="8255" y="214807"/>
                  </a:lnTo>
                  <a:lnTo>
                    <a:pt x="8458" y="214896"/>
                  </a:lnTo>
                  <a:lnTo>
                    <a:pt x="9956" y="214718"/>
                  </a:lnTo>
                  <a:lnTo>
                    <a:pt x="11010" y="214071"/>
                  </a:lnTo>
                  <a:lnTo>
                    <a:pt x="12382" y="212674"/>
                  </a:lnTo>
                  <a:lnTo>
                    <a:pt x="13157" y="211607"/>
                  </a:lnTo>
                  <a:lnTo>
                    <a:pt x="13576" y="210261"/>
                  </a:lnTo>
                  <a:close/>
                </a:path>
                <a:path w="180339" h="303529">
                  <a:moveTo>
                    <a:pt x="13728" y="284353"/>
                  </a:moveTo>
                  <a:lnTo>
                    <a:pt x="8534" y="278447"/>
                  </a:lnTo>
                  <a:lnTo>
                    <a:pt x="6807" y="278777"/>
                  </a:lnTo>
                  <a:lnTo>
                    <a:pt x="5232" y="279615"/>
                  </a:lnTo>
                  <a:lnTo>
                    <a:pt x="4699" y="280047"/>
                  </a:lnTo>
                  <a:lnTo>
                    <a:pt x="4254" y="280581"/>
                  </a:lnTo>
                  <a:lnTo>
                    <a:pt x="5372" y="286054"/>
                  </a:lnTo>
                  <a:lnTo>
                    <a:pt x="6019" y="288785"/>
                  </a:lnTo>
                  <a:lnTo>
                    <a:pt x="7023" y="289280"/>
                  </a:lnTo>
                  <a:lnTo>
                    <a:pt x="8166" y="289547"/>
                  </a:lnTo>
                  <a:lnTo>
                    <a:pt x="11645" y="288886"/>
                  </a:lnTo>
                  <a:lnTo>
                    <a:pt x="13284" y="287058"/>
                  </a:lnTo>
                  <a:lnTo>
                    <a:pt x="13728" y="284353"/>
                  </a:lnTo>
                  <a:close/>
                </a:path>
                <a:path w="180339" h="303529">
                  <a:moveTo>
                    <a:pt x="14706" y="299885"/>
                  </a:moveTo>
                  <a:lnTo>
                    <a:pt x="14389" y="298208"/>
                  </a:lnTo>
                  <a:lnTo>
                    <a:pt x="13487" y="297307"/>
                  </a:lnTo>
                  <a:lnTo>
                    <a:pt x="11861" y="296786"/>
                  </a:lnTo>
                  <a:lnTo>
                    <a:pt x="11328" y="296697"/>
                  </a:lnTo>
                  <a:lnTo>
                    <a:pt x="9702" y="297002"/>
                  </a:lnTo>
                  <a:lnTo>
                    <a:pt x="8915" y="297713"/>
                  </a:lnTo>
                  <a:lnTo>
                    <a:pt x="8470" y="298602"/>
                  </a:lnTo>
                  <a:lnTo>
                    <a:pt x="9613" y="302856"/>
                  </a:lnTo>
                  <a:lnTo>
                    <a:pt x="10388" y="303276"/>
                  </a:lnTo>
                  <a:lnTo>
                    <a:pt x="11176" y="303466"/>
                  </a:lnTo>
                  <a:lnTo>
                    <a:pt x="12534" y="303212"/>
                  </a:lnTo>
                  <a:lnTo>
                    <a:pt x="13995" y="302133"/>
                  </a:lnTo>
                  <a:lnTo>
                    <a:pt x="14439" y="301498"/>
                  </a:lnTo>
                  <a:lnTo>
                    <a:pt x="14706" y="299885"/>
                  </a:lnTo>
                  <a:close/>
                </a:path>
                <a:path w="180339" h="303529">
                  <a:moveTo>
                    <a:pt x="15862" y="183896"/>
                  </a:moveTo>
                  <a:lnTo>
                    <a:pt x="15443" y="180378"/>
                  </a:lnTo>
                  <a:lnTo>
                    <a:pt x="12750" y="178257"/>
                  </a:lnTo>
                  <a:lnTo>
                    <a:pt x="6832" y="178968"/>
                  </a:lnTo>
                  <a:lnTo>
                    <a:pt x="6616" y="179235"/>
                  </a:lnTo>
                  <a:lnTo>
                    <a:pt x="6616" y="176898"/>
                  </a:lnTo>
                  <a:lnTo>
                    <a:pt x="6413" y="176364"/>
                  </a:lnTo>
                  <a:lnTo>
                    <a:pt x="5638" y="175031"/>
                  </a:lnTo>
                  <a:lnTo>
                    <a:pt x="4800" y="174434"/>
                  </a:lnTo>
                  <a:lnTo>
                    <a:pt x="3784" y="174294"/>
                  </a:lnTo>
                  <a:lnTo>
                    <a:pt x="2451" y="180644"/>
                  </a:lnTo>
                  <a:lnTo>
                    <a:pt x="3009" y="180809"/>
                  </a:lnTo>
                  <a:lnTo>
                    <a:pt x="5156" y="180809"/>
                  </a:lnTo>
                  <a:lnTo>
                    <a:pt x="6299" y="179641"/>
                  </a:lnTo>
                  <a:lnTo>
                    <a:pt x="4711" y="181673"/>
                  </a:lnTo>
                  <a:lnTo>
                    <a:pt x="5295" y="186563"/>
                  </a:lnTo>
                  <a:lnTo>
                    <a:pt x="6540" y="188036"/>
                  </a:lnTo>
                  <a:lnTo>
                    <a:pt x="9055" y="189179"/>
                  </a:lnTo>
                  <a:lnTo>
                    <a:pt x="10553" y="189445"/>
                  </a:lnTo>
                  <a:lnTo>
                    <a:pt x="11544" y="189318"/>
                  </a:lnTo>
                  <a:lnTo>
                    <a:pt x="12954" y="188722"/>
                  </a:lnTo>
                  <a:lnTo>
                    <a:pt x="13449" y="188417"/>
                  </a:lnTo>
                  <a:lnTo>
                    <a:pt x="14833" y="187210"/>
                  </a:lnTo>
                  <a:lnTo>
                    <a:pt x="15455" y="186156"/>
                  </a:lnTo>
                  <a:lnTo>
                    <a:pt x="15862" y="183896"/>
                  </a:lnTo>
                  <a:close/>
                </a:path>
                <a:path w="180339" h="303529">
                  <a:moveTo>
                    <a:pt x="16344" y="251040"/>
                  </a:moveTo>
                  <a:lnTo>
                    <a:pt x="16065" y="248691"/>
                  </a:lnTo>
                  <a:lnTo>
                    <a:pt x="15608" y="247954"/>
                  </a:lnTo>
                  <a:lnTo>
                    <a:pt x="14312" y="246862"/>
                  </a:lnTo>
                  <a:lnTo>
                    <a:pt x="13436" y="246557"/>
                  </a:lnTo>
                  <a:lnTo>
                    <a:pt x="10680" y="246888"/>
                  </a:lnTo>
                  <a:lnTo>
                    <a:pt x="9385" y="248539"/>
                  </a:lnTo>
                  <a:lnTo>
                    <a:pt x="9652" y="250736"/>
                  </a:lnTo>
                  <a:lnTo>
                    <a:pt x="10541" y="252628"/>
                  </a:lnTo>
                  <a:lnTo>
                    <a:pt x="11836" y="253428"/>
                  </a:lnTo>
                  <a:lnTo>
                    <a:pt x="13614" y="253212"/>
                  </a:lnTo>
                  <a:lnTo>
                    <a:pt x="15506" y="252361"/>
                  </a:lnTo>
                  <a:lnTo>
                    <a:pt x="16344" y="251040"/>
                  </a:lnTo>
                  <a:close/>
                </a:path>
                <a:path w="180339" h="303529">
                  <a:moveTo>
                    <a:pt x="16510" y="234810"/>
                  </a:moveTo>
                  <a:lnTo>
                    <a:pt x="16281" y="232879"/>
                  </a:lnTo>
                  <a:lnTo>
                    <a:pt x="16103" y="232486"/>
                  </a:lnTo>
                  <a:lnTo>
                    <a:pt x="15709" y="230835"/>
                  </a:lnTo>
                  <a:lnTo>
                    <a:pt x="14605" y="229565"/>
                  </a:lnTo>
                  <a:lnTo>
                    <a:pt x="12255" y="228485"/>
                  </a:lnTo>
                  <a:lnTo>
                    <a:pt x="11315" y="228231"/>
                  </a:lnTo>
                  <a:lnTo>
                    <a:pt x="10198" y="228371"/>
                  </a:lnTo>
                  <a:lnTo>
                    <a:pt x="8953" y="228650"/>
                  </a:lnTo>
                  <a:lnTo>
                    <a:pt x="8077" y="229146"/>
                  </a:lnTo>
                  <a:lnTo>
                    <a:pt x="6121" y="230962"/>
                  </a:lnTo>
                  <a:lnTo>
                    <a:pt x="5359" y="232587"/>
                  </a:lnTo>
                  <a:lnTo>
                    <a:pt x="5778" y="236093"/>
                  </a:lnTo>
                  <a:lnTo>
                    <a:pt x="6807" y="237451"/>
                  </a:lnTo>
                  <a:lnTo>
                    <a:pt x="9169" y="238899"/>
                  </a:lnTo>
                  <a:lnTo>
                    <a:pt x="10337" y="239268"/>
                  </a:lnTo>
                  <a:lnTo>
                    <a:pt x="12852" y="238975"/>
                  </a:lnTo>
                  <a:lnTo>
                    <a:pt x="13893" y="238340"/>
                  </a:lnTo>
                  <a:lnTo>
                    <a:pt x="15836" y="236359"/>
                  </a:lnTo>
                  <a:lnTo>
                    <a:pt x="16510" y="234810"/>
                  </a:lnTo>
                  <a:close/>
                </a:path>
                <a:path w="180339" h="303529">
                  <a:moveTo>
                    <a:pt x="23571" y="161963"/>
                  </a:moveTo>
                  <a:lnTo>
                    <a:pt x="23253" y="159372"/>
                  </a:lnTo>
                  <a:lnTo>
                    <a:pt x="22098" y="158445"/>
                  </a:lnTo>
                  <a:lnTo>
                    <a:pt x="20434" y="158648"/>
                  </a:lnTo>
                  <a:lnTo>
                    <a:pt x="19088" y="159448"/>
                  </a:lnTo>
                  <a:lnTo>
                    <a:pt x="18630" y="160299"/>
                  </a:lnTo>
                  <a:lnTo>
                    <a:pt x="19037" y="162585"/>
                  </a:lnTo>
                  <a:lnTo>
                    <a:pt x="20129" y="163436"/>
                  </a:lnTo>
                  <a:lnTo>
                    <a:pt x="22656" y="163131"/>
                  </a:lnTo>
                  <a:lnTo>
                    <a:pt x="23571" y="161963"/>
                  </a:lnTo>
                  <a:close/>
                </a:path>
                <a:path w="180339" h="303529">
                  <a:moveTo>
                    <a:pt x="24688" y="190119"/>
                  </a:moveTo>
                  <a:lnTo>
                    <a:pt x="24676" y="186461"/>
                  </a:lnTo>
                  <a:lnTo>
                    <a:pt x="23190" y="184988"/>
                  </a:lnTo>
                  <a:lnTo>
                    <a:pt x="19621" y="185013"/>
                  </a:lnTo>
                  <a:lnTo>
                    <a:pt x="18249" y="186372"/>
                  </a:lnTo>
                  <a:lnTo>
                    <a:pt x="18097" y="188468"/>
                  </a:lnTo>
                  <a:lnTo>
                    <a:pt x="18199" y="190233"/>
                  </a:lnTo>
                  <a:lnTo>
                    <a:pt x="19621" y="191630"/>
                  </a:lnTo>
                  <a:lnTo>
                    <a:pt x="23228" y="191617"/>
                  </a:lnTo>
                  <a:lnTo>
                    <a:pt x="24688" y="190119"/>
                  </a:lnTo>
                  <a:close/>
                </a:path>
                <a:path w="180339" h="303529">
                  <a:moveTo>
                    <a:pt x="26543" y="147332"/>
                  </a:moveTo>
                  <a:lnTo>
                    <a:pt x="26441" y="147015"/>
                  </a:lnTo>
                  <a:lnTo>
                    <a:pt x="26149" y="144272"/>
                  </a:lnTo>
                  <a:lnTo>
                    <a:pt x="23914" y="142125"/>
                  </a:lnTo>
                  <a:lnTo>
                    <a:pt x="18211" y="142151"/>
                  </a:lnTo>
                  <a:lnTo>
                    <a:pt x="15913" y="144449"/>
                  </a:lnTo>
                  <a:lnTo>
                    <a:pt x="15735" y="148082"/>
                  </a:lnTo>
                  <a:lnTo>
                    <a:pt x="16383" y="150266"/>
                  </a:lnTo>
                  <a:lnTo>
                    <a:pt x="17157" y="151295"/>
                  </a:lnTo>
                  <a:lnTo>
                    <a:pt x="18796" y="152374"/>
                  </a:lnTo>
                  <a:lnTo>
                    <a:pt x="19418" y="152628"/>
                  </a:lnTo>
                  <a:lnTo>
                    <a:pt x="20459" y="152831"/>
                  </a:lnTo>
                  <a:lnTo>
                    <a:pt x="20789" y="152971"/>
                  </a:lnTo>
                  <a:lnTo>
                    <a:pt x="23291" y="152958"/>
                  </a:lnTo>
                  <a:lnTo>
                    <a:pt x="25082" y="151688"/>
                  </a:lnTo>
                  <a:lnTo>
                    <a:pt x="26377" y="148945"/>
                  </a:lnTo>
                  <a:lnTo>
                    <a:pt x="26504" y="148323"/>
                  </a:lnTo>
                  <a:lnTo>
                    <a:pt x="26543" y="147332"/>
                  </a:lnTo>
                  <a:close/>
                </a:path>
                <a:path w="180339" h="303529">
                  <a:moveTo>
                    <a:pt x="26682" y="172567"/>
                  </a:moveTo>
                  <a:lnTo>
                    <a:pt x="26670" y="169100"/>
                  </a:lnTo>
                  <a:lnTo>
                    <a:pt x="24447" y="166865"/>
                  </a:lnTo>
                  <a:lnTo>
                    <a:pt x="23101" y="166763"/>
                  </a:lnTo>
                  <a:lnTo>
                    <a:pt x="23101" y="177076"/>
                  </a:lnTo>
                  <a:lnTo>
                    <a:pt x="22263" y="177380"/>
                  </a:lnTo>
                  <a:lnTo>
                    <a:pt x="21005" y="177393"/>
                  </a:lnTo>
                  <a:lnTo>
                    <a:pt x="22250" y="177380"/>
                  </a:lnTo>
                  <a:lnTo>
                    <a:pt x="23088" y="177076"/>
                  </a:lnTo>
                  <a:lnTo>
                    <a:pt x="23101" y="166763"/>
                  </a:lnTo>
                  <a:lnTo>
                    <a:pt x="21526" y="166636"/>
                  </a:lnTo>
                  <a:lnTo>
                    <a:pt x="21247" y="166560"/>
                  </a:lnTo>
                  <a:lnTo>
                    <a:pt x="18262" y="166573"/>
                  </a:lnTo>
                  <a:lnTo>
                    <a:pt x="15862" y="169011"/>
                  </a:lnTo>
                  <a:lnTo>
                    <a:pt x="15875" y="172923"/>
                  </a:lnTo>
                  <a:lnTo>
                    <a:pt x="20701" y="177266"/>
                  </a:lnTo>
                  <a:lnTo>
                    <a:pt x="20955" y="177393"/>
                  </a:lnTo>
                  <a:lnTo>
                    <a:pt x="20408" y="177215"/>
                  </a:lnTo>
                  <a:lnTo>
                    <a:pt x="19634" y="177914"/>
                  </a:lnTo>
                  <a:lnTo>
                    <a:pt x="19164" y="178917"/>
                  </a:lnTo>
                  <a:lnTo>
                    <a:pt x="19685" y="181940"/>
                  </a:lnTo>
                  <a:lnTo>
                    <a:pt x="21247" y="183134"/>
                  </a:lnTo>
                  <a:lnTo>
                    <a:pt x="23952" y="182803"/>
                  </a:lnTo>
                  <a:lnTo>
                    <a:pt x="24752" y="182257"/>
                  </a:lnTo>
                  <a:lnTo>
                    <a:pt x="25654" y="180911"/>
                  </a:lnTo>
                  <a:lnTo>
                    <a:pt x="25869" y="180149"/>
                  </a:lnTo>
                  <a:lnTo>
                    <a:pt x="25908" y="179705"/>
                  </a:lnTo>
                  <a:lnTo>
                    <a:pt x="25806" y="178892"/>
                  </a:lnTo>
                  <a:lnTo>
                    <a:pt x="25209" y="177546"/>
                  </a:lnTo>
                  <a:lnTo>
                    <a:pt x="24612" y="176974"/>
                  </a:lnTo>
                  <a:lnTo>
                    <a:pt x="23876" y="176644"/>
                  </a:lnTo>
                  <a:lnTo>
                    <a:pt x="25019" y="175996"/>
                  </a:lnTo>
                  <a:lnTo>
                    <a:pt x="25908" y="174980"/>
                  </a:lnTo>
                  <a:lnTo>
                    <a:pt x="26682" y="172567"/>
                  </a:lnTo>
                  <a:close/>
                </a:path>
                <a:path w="180339" h="303529">
                  <a:moveTo>
                    <a:pt x="29070" y="296938"/>
                  </a:moveTo>
                  <a:lnTo>
                    <a:pt x="28892" y="295960"/>
                  </a:lnTo>
                  <a:lnTo>
                    <a:pt x="28371" y="295389"/>
                  </a:lnTo>
                  <a:lnTo>
                    <a:pt x="27292" y="294855"/>
                  </a:lnTo>
                  <a:lnTo>
                    <a:pt x="26809" y="294741"/>
                  </a:lnTo>
                  <a:lnTo>
                    <a:pt x="24980" y="295148"/>
                  </a:lnTo>
                  <a:lnTo>
                    <a:pt x="24168" y="296341"/>
                  </a:lnTo>
                  <a:lnTo>
                    <a:pt x="24650" y="298881"/>
                  </a:lnTo>
                  <a:lnTo>
                    <a:pt x="25882" y="299720"/>
                  </a:lnTo>
                  <a:lnTo>
                    <a:pt x="28003" y="299313"/>
                  </a:lnTo>
                  <a:lnTo>
                    <a:pt x="28613" y="298716"/>
                  </a:lnTo>
                  <a:lnTo>
                    <a:pt x="29070" y="296938"/>
                  </a:lnTo>
                  <a:close/>
                </a:path>
                <a:path w="180339" h="303529">
                  <a:moveTo>
                    <a:pt x="30784" y="248170"/>
                  </a:moveTo>
                  <a:lnTo>
                    <a:pt x="30632" y="246926"/>
                  </a:lnTo>
                  <a:lnTo>
                    <a:pt x="30035" y="246253"/>
                  </a:lnTo>
                  <a:lnTo>
                    <a:pt x="29197" y="245922"/>
                  </a:lnTo>
                  <a:lnTo>
                    <a:pt x="29806" y="244906"/>
                  </a:lnTo>
                  <a:lnTo>
                    <a:pt x="30086" y="243725"/>
                  </a:lnTo>
                  <a:lnTo>
                    <a:pt x="29540" y="240830"/>
                  </a:lnTo>
                  <a:lnTo>
                    <a:pt x="28473" y="239560"/>
                  </a:lnTo>
                  <a:lnTo>
                    <a:pt x="26492" y="238480"/>
                  </a:lnTo>
                  <a:lnTo>
                    <a:pt x="25831" y="238277"/>
                  </a:lnTo>
                  <a:lnTo>
                    <a:pt x="24091" y="238074"/>
                  </a:lnTo>
                  <a:lnTo>
                    <a:pt x="20612" y="238721"/>
                  </a:lnTo>
                  <a:lnTo>
                    <a:pt x="18669" y="241554"/>
                  </a:lnTo>
                  <a:lnTo>
                    <a:pt x="19329" y="245021"/>
                  </a:lnTo>
                  <a:lnTo>
                    <a:pt x="19900" y="246113"/>
                  </a:lnTo>
                  <a:lnTo>
                    <a:pt x="20066" y="246532"/>
                  </a:lnTo>
                  <a:lnTo>
                    <a:pt x="20904" y="247764"/>
                  </a:lnTo>
                  <a:lnTo>
                    <a:pt x="22212" y="248564"/>
                  </a:lnTo>
                  <a:lnTo>
                    <a:pt x="24904" y="248945"/>
                  </a:lnTo>
                  <a:lnTo>
                    <a:pt x="25755" y="248780"/>
                  </a:lnTo>
                  <a:lnTo>
                    <a:pt x="26123" y="248589"/>
                  </a:lnTo>
                  <a:lnTo>
                    <a:pt x="25908" y="247078"/>
                  </a:lnTo>
                  <a:lnTo>
                    <a:pt x="26822" y="245910"/>
                  </a:lnTo>
                  <a:lnTo>
                    <a:pt x="28524" y="245694"/>
                  </a:lnTo>
                  <a:lnTo>
                    <a:pt x="26835" y="245910"/>
                  </a:lnTo>
                  <a:lnTo>
                    <a:pt x="25908" y="247078"/>
                  </a:lnTo>
                  <a:lnTo>
                    <a:pt x="26225" y="248970"/>
                  </a:lnTo>
                  <a:lnTo>
                    <a:pt x="27000" y="250012"/>
                  </a:lnTo>
                  <a:lnTo>
                    <a:pt x="27470" y="250291"/>
                  </a:lnTo>
                  <a:lnTo>
                    <a:pt x="28016" y="250380"/>
                  </a:lnTo>
                  <a:lnTo>
                    <a:pt x="29006" y="250393"/>
                  </a:lnTo>
                  <a:lnTo>
                    <a:pt x="30073" y="249821"/>
                  </a:lnTo>
                  <a:lnTo>
                    <a:pt x="30441" y="249364"/>
                  </a:lnTo>
                  <a:lnTo>
                    <a:pt x="30784" y="248170"/>
                  </a:lnTo>
                  <a:close/>
                </a:path>
                <a:path w="180339" h="303529">
                  <a:moveTo>
                    <a:pt x="32537" y="235115"/>
                  </a:moveTo>
                  <a:lnTo>
                    <a:pt x="32105" y="231470"/>
                  </a:lnTo>
                  <a:lnTo>
                    <a:pt x="30454" y="230174"/>
                  </a:lnTo>
                  <a:lnTo>
                    <a:pt x="28422" y="230466"/>
                  </a:lnTo>
                  <a:lnTo>
                    <a:pt x="27012" y="230746"/>
                  </a:lnTo>
                  <a:lnTo>
                    <a:pt x="25996" y="231889"/>
                  </a:lnTo>
                  <a:lnTo>
                    <a:pt x="25730" y="233807"/>
                  </a:lnTo>
                  <a:lnTo>
                    <a:pt x="25946" y="235635"/>
                  </a:lnTo>
                  <a:lnTo>
                    <a:pt x="27203" y="236740"/>
                  </a:lnTo>
                  <a:lnTo>
                    <a:pt x="29184" y="236994"/>
                  </a:lnTo>
                  <a:lnTo>
                    <a:pt x="31254" y="236753"/>
                  </a:lnTo>
                  <a:lnTo>
                    <a:pt x="32537" y="235115"/>
                  </a:lnTo>
                  <a:close/>
                </a:path>
                <a:path w="180339" h="303529">
                  <a:moveTo>
                    <a:pt x="33616" y="267208"/>
                  </a:moveTo>
                  <a:lnTo>
                    <a:pt x="28168" y="259664"/>
                  </a:lnTo>
                  <a:lnTo>
                    <a:pt x="23812" y="260515"/>
                  </a:lnTo>
                  <a:lnTo>
                    <a:pt x="21894" y="263334"/>
                  </a:lnTo>
                  <a:lnTo>
                    <a:pt x="22987" y="269214"/>
                  </a:lnTo>
                  <a:lnTo>
                    <a:pt x="25819" y="271145"/>
                  </a:lnTo>
                  <a:lnTo>
                    <a:pt x="31686" y="270040"/>
                  </a:lnTo>
                  <a:lnTo>
                    <a:pt x="33616" y="267208"/>
                  </a:lnTo>
                  <a:close/>
                </a:path>
                <a:path w="180339" h="303529">
                  <a:moveTo>
                    <a:pt x="34709" y="116954"/>
                  </a:moveTo>
                  <a:lnTo>
                    <a:pt x="34480" y="113334"/>
                  </a:lnTo>
                  <a:lnTo>
                    <a:pt x="32905" y="111963"/>
                  </a:lnTo>
                  <a:lnTo>
                    <a:pt x="29260" y="112191"/>
                  </a:lnTo>
                  <a:lnTo>
                    <a:pt x="27876" y="113766"/>
                  </a:lnTo>
                  <a:lnTo>
                    <a:pt x="28079" y="116878"/>
                  </a:lnTo>
                  <a:lnTo>
                    <a:pt x="28524" y="117449"/>
                  </a:lnTo>
                  <a:lnTo>
                    <a:pt x="27724" y="117081"/>
                  </a:lnTo>
                  <a:lnTo>
                    <a:pt x="25984" y="117081"/>
                  </a:lnTo>
                  <a:lnTo>
                    <a:pt x="25666" y="117221"/>
                  </a:lnTo>
                  <a:lnTo>
                    <a:pt x="25311" y="117297"/>
                  </a:lnTo>
                  <a:lnTo>
                    <a:pt x="23990" y="119735"/>
                  </a:lnTo>
                  <a:lnTo>
                    <a:pt x="22694" y="122186"/>
                  </a:lnTo>
                  <a:lnTo>
                    <a:pt x="21463" y="124688"/>
                  </a:lnTo>
                  <a:lnTo>
                    <a:pt x="21602" y="125006"/>
                  </a:lnTo>
                  <a:lnTo>
                    <a:pt x="21856" y="125272"/>
                  </a:lnTo>
                  <a:lnTo>
                    <a:pt x="22707" y="126492"/>
                  </a:lnTo>
                  <a:lnTo>
                    <a:pt x="23583" y="127203"/>
                  </a:lnTo>
                  <a:lnTo>
                    <a:pt x="25209" y="127762"/>
                  </a:lnTo>
                  <a:lnTo>
                    <a:pt x="25806" y="127927"/>
                  </a:lnTo>
                  <a:lnTo>
                    <a:pt x="26885" y="127914"/>
                  </a:lnTo>
                  <a:lnTo>
                    <a:pt x="27279" y="127774"/>
                  </a:lnTo>
                  <a:lnTo>
                    <a:pt x="29298" y="127228"/>
                  </a:lnTo>
                  <a:lnTo>
                    <a:pt x="30594" y="126212"/>
                  </a:lnTo>
                  <a:lnTo>
                    <a:pt x="31597" y="124053"/>
                  </a:lnTo>
                  <a:lnTo>
                    <a:pt x="31800" y="123291"/>
                  </a:lnTo>
                  <a:lnTo>
                    <a:pt x="31788" y="120802"/>
                  </a:lnTo>
                  <a:lnTo>
                    <a:pt x="30988" y="119380"/>
                  </a:lnTo>
                  <a:lnTo>
                    <a:pt x="29616" y="118224"/>
                  </a:lnTo>
                  <a:lnTo>
                    <a:pt x="30480" y="118592"/>
                  </a:lnTo>
                  <a:lnTo>
                    <a:pt x="30975" y="118719"/>
                  </a:lnTo>
                  <a:lnTo>
                    <a:pt x="33375" y="118478"/>
                  </a:lnTo>
                  <a:lnTo>
                    <a:pt x="34709" y="116954"/>
                  </a:lnTo>
                  <a:close/>
                </a:path>
                <a:path w="180339" h="303529">
                  <a:moveTo>
                    <a:pt x="35293" y="194906"/>
                  </a:moveTo>
                  <a:lnTo>
                    <a:pt x="34836" y="191135"/>
                  </a:lnTo>
                  <a:lnTo>
                    <a:pt x="32689" y="189280"/>
                  </a:lnTo>
                  <a:lnTo>
                    <a:pt x="29819" y="189077"/>
                  </a:lnTo>
                  <a:lnTo>
                    <a:pt x="29489" y="188976"/>
                  </a:lnTo>
                  <a:lnTo>
                    <a:pt x="26187" y="189382"/>
                  </a:lnTo>
                  <a:lnTo>
                    <a:pt x="24066" y="192074"/>
                  </a:lnTo>
                  <a:lnTo>
                    <a:pt x="24460" y="195326"/>
                  </a:lnTo>
                  <a:lnTo>
                    <a:pt x="24676" y="195821"/>
                  </a:lnTo>
                  <a:lnTo>
                    <a:pt x="25158" y="197548"/>
                  </a:lnTo>
                  <a:lnTo>
                    <a:pt x="26377" y="198882"/>
                  </a:lnTo>
                  <a:lnTo>
                    <a:pt x="28346" y="199593"/>
                  </a:lnTo>
                  <a:lnTo>
                    <a:pt x="29946" y="199847"/>
                  </a:lnTo>
                  <a:lnTo>
                    <a:pt x="30543" y="199771"/>
                  </a:lnTo>
                  <a:lnTo>
                    <a:pt x="34975" y="195948"/>
                  </a:lnTo>
                  <a:lnTo>
                    <a:pt x="35293" y="194906"/>
                  </a:lnTo>
                  <a:close/>
                </a:path>
                <a:path w="180339" h="303529">
                  <a:moveTo>
                    <a:pt x="35788" y="166814"/>
                  </a:moveTo>
                  <a:lnTo>
                    <a:pt x="35623" y="165404"/>
                  </a:lnTo>
                  <a:lnTo>
                    <a:pt x="35001" y="164693"/>
                  </a:lnTo>
                  <a:lnTo>
                    <a:pt x="33515" y="164198"/>
                  </a:lnTo>
                  <a:lnTo>
                    <a:pt x="32562" y="164388"/>
                  </a:lnTo>
                  <a:lnTo>
                    <a:pt x="31470" y="164973"/>
                  </a:lnTo>
                  <a:lnTo>
                    <a:pt x="30937" y="165887"/>
                  </a:lnTo>
                  <a:lnTo>
                    <a:pt x="31140" y="167525"/>
                  </a:lnTo>
                  <a:lnTo>
                    <a:pt x="31483" y="168084"/>
                  </a:lnTo>
                  <a:lnTo>
                    <a:pt x="32423" y="168821"/>
                  </a:lnTo>
                  <a:lnTo>
                    <a:pt x="33032" y="169011"/>
                  </a:lnTo>
                  <a:lnTo>
                    <a:pt x="34467" y="168833"/>
                  </a:lnTo>
                  <a:lnTo>
                    <a:pt x="35090" y="168338"/>
                  </a:lnTo>
                  <a:lnTo>
                    <a:pt x="35661" y="167271"/>
                  </a:lnTo>
                  <a:lnTo>
                    <a:pt x="35788" y="166814"/>
                  </a:lnTo>
                  <a:close/>
                </a:path>
                <a:path w="180339" h="303529">
                  <a:moveTo>
                    <a:pt x="37198" y="218071"/>
                  </a:moveTo>
                  <a:lnTo>
                    <a:pt x="36614" y="213156"/>
                  </a:lnTo>
                  <a:lnTo>
                    <a:pt x="34594" y="211353"/>
                  </a:lnTo>
                  <a:lnTo>
                    <a:pt x="31330" y="210908"/>
                  </a:lnTo>
                  <a:lnTo>
                    <a:pt x="29870" y="211086"/>
                  </a:lnTo>
                  <a:lnTo>
                    <a:pt x="29019" y="211556"/>
                  </a:lnTo>
                  <a:lnTo>
                    <a:pt x="27432" y="212877"/>
                  </a:lnTo>
                  <a:lnTo>
                    <a:pt x="26416" y="214376"/>
                  </a:lnTo>
                  <a:lnTo>
                    <a:pt x="26009" y="215633"/>
                  </a:lnTo>
                  <a:lnTo>
                    <a:pt x="26212" y="217284"/>
                  </a:lnTo>
                  <a:lnTo>
                    <a:pt x="26695" y="218744"/>
                  </a:lnTo>
                  <a:lnTo>
                    <a:pt x="28016" y="220891"/>
                  </a:lnTo>
                  <a:lnTo>
                    <a:pt x="30010" y="221983"/>
                  </a:lnTo>
                  <a:lnTo>
                    <a:pt x="32473" y="221678"/>
                  </a:lnTo>
                  <a:lnTo>
                    <a:pt x="33807" y="221183"/>
                  </a:lnTo>
                  <a:lnTo>
                    <a:pt x="35852" y="220218"/>
                  </a:lnTo>
                  <a:lnTo>
                    <a:pt x="37198" y="218071"/>
                  </a:lnTo>
                  <a:close/>
                </a:path>
                <a:path w="180339" h="303529">
                  <a:moveTo>
                    <a:pt x="38303" y="129171"/>
                  </a:moveTo>
                  <a:lnTo>
                    <a:pt x="37515" y="128384"/>
                  </a:lnTo>
                  <a:lnTo>
                    <a:pt x="34366" y="128384"/>
                  </a:lnTo>
                  <a:lnTo>
                    <a:pt x="33578" y="129171"/>
                  </a:lnTo>
                  <a:lnTo>
                    <a:pt x="33578" y="132321"/>
                  </a:lnTo>
                  <a:lnTo>
                    <a:pt x="34366" y="133108"/>
                  </a:lnTo>
                  <a:lnTo>
                    <a:pt x="37515" y="133108"/>
                  </a:lnTo>
                  <a:lnTo>
                    <a:pt x="38303" y="132321"/>
                  </a:lnTo>
                  <a:lnTo>
                    <a:pt x="38303" y="129171"/>
                  </a:lnTo>
                  <a:close/>
                </a:path>
                <a:path w="180339" h="303529">
                  <a:moveTo>
                    <a:pt x="39357" y="189407"/>
                  </a:moveTo>
                  <a:lnTo>
                    <a:pt x="37363" y="185851"/>
                  </a:lnTo>
                  <a:lnTo>
                    <a:pt x="36093" y="185864"/>
                  </a:lnTo>
                  <a:lnTo>
                    <a:pt x="35344" y="186385"/>
                  </a:lnTo>
                  <a:lnTo>
                    <a:pt x="34632" y="187820"/>
                  </a:lnTo>
                  <a:lnTo>
                    <a:pt x="34645" y="189534"/>
                  </a:lnTo>
                  <a:lnTo>
                    <a:pt x="35712" y="190576"/>
                  </a:lnTo>
                  <a:lnTo>
                    <a:pt x="37299" y="190512"/>
                  </a:lnTo>
                  <a:lnTo>
                    <a:pt x="38455" y="190373"/>
                  </a:lnTo>
                  <a:lnTo>
                    <a:pt x="39357" y="189407"/>
                  </a:lnTo>
                  <a:close/>
                </a:path>
                <a:path w="180339" h="303529">
                  <a:moveTo>
                    <a:pt x="41948" y="102095"/>
                  </a:moveTo>
                  <a:lnTo>
                    <a:pt x="41922" y="99479"/>
                  </a:lnTo>
                  <a:lnTo>
                    <a:pt x="40868" y="98437"/>
                  </a:lnTo>
                  <a:lnTo>
                    <a:pt x="38481" y="98590"/>
                  </a:lnTo>
                  <a:lnTo>
                    <a:pt x="37782" y="99098"/>
                  </a:lnTo>
                  <a:lnTo>
                    <a:pt x="37223" y="100469"/>
                  </a:lnTo>
                  <a:lnTo>
                    <a:pt x="37236" y="102120"/>
                  </a:lnTo>
                  <a:lnTo>
                    <a:pt x="38290" y="103174"/>
                  </a:lnTo>
                  <a:lnTo>
                    <a:pt x="40894" y="103162"/>
                  </a:lnTo>
                  <a:lnTo>
                    <a:pt x="41948" y="102095"/>
                  </a:lnTo>
                  <a:close/>
                </a:path>
                <a:path w="180339" h="303529">
                  <a:moveTo>
                    <a:pt x="42265" y="121348"/>
                  </a:moveTo>
                  <a:lnTo>
                    <a:pt x="42252" y="117690"/>
                  </a:lnTo>
                  <a:lnTo>
                    <a:pt x="40767" y="116217"/>
                  </a:lnTo>
                  <a:lnTo>
                    <a:pt x="37731" y="116230"/>
                  </a:lnTo>
                  <a:lnTo>
                    <a:pt x="36728" y="116916"/>
                  </a:lnTo>
                  <a:lnTo>
                    <a:pt x="35852" y="118389"/>
                  </a:lnTo>
                  <a:lnTo>
                    <a:pt x="35648" y="118935"/>
                  </a:lnTo>
                  <a:lnTo>
                    <a:pt x="35661" y="121259"/>
                  </a:lnTo>
                  <a:lnTo>
                    <a:pt x="36957" y="122605"/>
                  </a:lnTo>
                  <a:lnTo>
                    <a:pt x="38976" y="122859"/>
                  </a:lnTo>
                  <a:lnTo>
                    <a:pt x="40792" y="122847"/>
                  </a:lnTo>
                  <a:lnTo>
                    <a:pt x="42265" y="121348"/>
                  </a:lnTo>
                  <a:close/>
                </a:path>
                <a:path w="180339" h="303529">
                  <a:moveTo>
                    <a:pt x="43065" y="180911"/>
                  </a:moveTo>
                  <a:lnTo>
                    <a:pt x="42760" y="178358"/>
                  </a:lnTo>
                  <a:lnTo>
                    <a:pt x="42354" y="177685"/>
                  </a:lnTo>
                  <a:lnTo>
                    <a:pt x="41579" y="176961"/>
                  </a:lnTo>
                  <a:lnTo>
                    <a:pt x="41071" y="176695"/>
                  </a:lnTo>
                  <a:lnTo>
                    <a:pt x="41960" y="176085"/>
                  </a:lnTo>
                  <a:lnTo>
                    <a:pt x="42583" y="175120"/>
                  </a:lnTo>
                  <a:lnTo>
                    <a:pt x="42557" y="172935"/>
                  </a:lnTo>
                  <a:lnTo>
                    <a:pt x="42075" y="172059"/>
                  </a:lnTo>
                  <a:lnTo>
                    <a:pt x="40767" y="170980"/>
                  </a:lnTo>
                  <a:lnTo>
                    <a:pt x="40055" y="170662"/>
                  </a:lnTo>
                  <a:lnTo>
                    <a:pt x="38277" y="170675"/>
                  </a:lnTo>
                  <a:lnTo>
                    <a:pt x="37426" y="171107"/>
                  </a:lnTo>
                  <a:lnTo>
                    <a:pt x="36296" y="172364"/>
                  </a:lnTo>
                  <a:lnTo>
                    <a:pt x="35953" y="173139"/>
                  </a:lnTo>
                  <a:lnTo>
                    <a:pt x="35966" y="175260"/>
                  </a:lnTo>
                  <a:lnTo>
                    <a:pt x="36703" y="176314"/>
                  </a:lnTo>
                  <a:lnTo>
                    <a:pt x="37744" y="176872"/>
                  </a:lnTo>
                  <a:lnTo>
                    <a:pt x="36690" y="177723"/>
                  </a:lnTo>
                  <a:lnTo>
                    <a:pt x="36169" y="178790"/>
                  </a:lnTo>
                  <a:lnTo>
                    <a:pt x="36525" y="181787"/>
                  </a:lnTo>
                  <a:lnTo>
                    <a:pt x="38163" y="183083"/>
                  </a:lnTo>
                  <a:lnTo>
                    <a:pt x="40068" y="182854"/>
                  </a:lnTo>
                  <a:lnTo>
                    <a:pt x="41897" y="182448"/>
                  </a:lnTo>
                  <a:lnTo>
                    <a:pt x="43065" y="180911"/>
                  </a:lnTo>
                  <a:close/>
                </a:path>
                <a:path w="180339" h="303529">
                  <a:moveTo>
                    <a:pt x="43611" y="286537"/>
                  </a:moveTo>
                  <a:lnTo>
                    <a:pt x="42824" y="285750"/>
                  </a:lnTo>
                  <a:lnTo>
                    <a:pt x="39687" y="285750"/>
                  </a:lnTo>
                  <a:lnTo>
                    <a:pt x="38900" y="286537"/>
                  </a:lnTo>
                  <a:lnTo>
                    <a:pt x="38900" y="289687"/>
                  </a:lnTo>
                  <a:lnTo>
                    <a:pt x="39687" y="290474"/>
                  </a:lnTo>
                  <a:lnTo>
                    <a:pt x="42824" y="290474"/>
                  </a:lnTo>
                  <a:lnTo>
                    <a:pt x="43611" y="289687"/>
                  </a:lnTo>
                  <a:lnTo>
                    <a:pt x="43611" y="286537"/>
                  </a:lnTo>
                  <a:close/>
                </a:path>
                <a:path w="180339" h="303529">
                  <a:moveTo>
                    <a:pt x="45872" y="240144"/>
                  </a:moveTo>
                  <a:lnTo>
                    <a:pt x="45669" y="238467"/>
                  </a:lnTo>
                  <a:lnTo>
                    <a:pt x="44500" y="237540"/>
                  </a:lnTo>
                  <a:lnTo>
                    <a:pt x="43218" y="237693"/>
                  </a:lnTo>
                  <a:lnTo>
                    <a:pt x="41897" y="237896"/>
                  </a:lnTo>
                  <a:lnTo>
                    <a:pt x="40995" y="239052"/>
                  </a:lnTo>
                  <a:lnTo>
                    <a:pt x="41186" y="240626"/>
                  </a:lnTo>
                  <a:lnTo>
                    <a:pt x="41630" y="241427"/>
                  </a:lnTo>
                  <a:lnTo>
                    <a:pt x="42113" y="242074"/>
                  </a:lnTo>
                  <a:lnTo>
                    <a:pt x="42900" y="242481"/>
                  </a:lnTo>
                  <a:lnTo>
                    <a:pt x="44754" y="242189"/>
                  </a:lnTo>
                  <a:lnTo>
                    <a:pt x="45402" y="241604"/>
                  </a:lnTo>
                  <a:lnTo>
                    <a:pt x="45872" y="240144"/>
                  </a:lnTo>
                  <a:close/>
                </a:path>
                <a:path w="180339" h="303529">
                  <a:moveTo>
                    <a:pt x="45910" y="204660"/>
                  </a:moveTo>
                  <a:lnTo>
                    <a:pt x="45542" y="201472"/>
                  </a:lnTo>
                  <a:lnTo>
                    <a:pt x="44577" y="200418"/>
                  </a:lnTo>
                  <a:lnTo>
                    <a:pt x="42926" y="199936"/>
                  </a:lnTo>
                  <a:lnTo>
                    <a:pt x="42468" y="199885"/>
                  </a:lnTo>
                  <a:lnTo>
                    <a:pt x="40754" y="200101"/>
                  </a:lnTo>
                  <a:lnTo>
                    <a:pt x="39776" y="200964"/>
                  </a:lnTo>
                  <a:lnTo>
                    <a:pt x="39166" y="202577"/>
                  </a:lnTo>
                  <a:lnTo>
                    <a:pt x="39065" y="203085"/>
                  </a:lnTo>
                  <a:lnTo>
                    <a:pt x="39179" y="204012"/>
                  </a:lnTo>
                  <a:lnTo>
                    <a:pt x="39484" y="204685"/>
                  </a:lnTo>
                  <a:lnTo>
                    <a:pt x="40335" y="205968"/>
                  </a:lnTo>
                  <a:lnTo>
                    <a:pt x="41338" y="206502"/>
                  </a:lnTo>
                  <a:lnTo>
                    <a:pt x="42811" y="206514"/>
                  </a:lnTo>
                  <a:lnTo>
                    <a:pt x="44627" y="206311"/>
                  </a:lnTo>
                  <a:lnTo>
                    <a:pt x="45910" y="204660"/>
                  </a:lnTo>
                  <a:close/>
                </a:path>
                <a:path w="180339" h="303529">
                  <a:moveTo>
                    <a:pt x="49123" y="191858"/>
                  </a:moveTo>
                  <a:lnTo>
                    <a:pt x="48895" y="189979"/>
                  </a:lnTo>
                  <a:lnTo>
                    <a:pt x="48602" y="189496"/>
                  </a:lnTo>
                  <a:lnTo>
                    <a:pt x="47701" y="188683"/>
                  </a:lnTo>
                  <a:lnTo>
                    <a:pt x="47066" y="188429"/>
                  </a:lnTo>
                  <a:lnTo>
                    <a:pt x="45999" y="188556"/>
                  </a:lnTo>
                  <a:lnTo>
                    <a:pt x="44640" y="189344"/>
                  </a:lnTo>
                  <a:lnTo>
                    <a:pt x="44183" y="190195"/>
                  </a:lnTo>
                  <a:lnTo>
                    <a:pt x="44450" y="192430"/>
                  </a:lnTo>
                  <a:lnTo>
                    <a:pt x="45631" y="193357"/>
                  </a:lnTo>
                  <a:lnTo>
                    <a:pt x="48209" y="193040"/>
                  </a:lnTo>
                  <a:lnTo>
                    <a:pt x="49123" y="191858"/>
                  </a:lnTo>
                  <a:close/>
                </a:path>
                <a:path w="180339" h="303529">
                  <a:moveTo>
                    <a:pt x="49123" y="157975"/>
                  </a:moveTo>
                  <a:lnTo>
                    <a:pt x="49110" y="156146"/>
                  </a:lnTo>
                  <a:lnTo>
                    <a:pt x="48869" y="155371"/>
                  </a:lnTo>
                  <a:lnTo>
                    <a:pt x="47650" y="152857"/>
                  </a:lnTo>
                  <a:lnTo>
                    <a:pt x="45821" y="151587"/>
                  </a:lnTo>
                  <a:lnTo>
                    <a:pt x="43357" y="151599"/>
                  </a:lnTo>
                  <a:lnTo>
                    <a:pt x="38303" y="156210"/>
                  </a:lnTo>
                  <a:lnTo>
                    <a:pt x="38315" y="160045"/>
                  </a:lnTo>
                  <a:lnTo>
                    <a:pt x="40754" y="162458"/>
                  </a:lnTo>
                  <a:lnTo>
                    <a:pt x="45758" y="162433"/>
                  </a:lnTo>
                  <a:lnTo>
                    <a:pt x="47434" y="161264"/>
                  </a:lnTo>
                  <a:lnTo>
                    <a:pt x="48793" y="158838"/>
                  </a:lnTo>
                  <a:lnTo>
                    <a:pt x="49123" y="157975"/>
                  </a:lnTo>
                  <a:close/>
                </a:path>
                <a:path w="180339" h="303529">
                  <a:moveTo>
                    <a:pt x="49872" y="136499"/>
                  </a:moveTo>
                  <a:lnTo>
                    <a:pt x="49860" y="134493"/>
                  </a:lnTo>
                  <a:lnTo>
                    <a:pt x="49491" y="133324"/>
                  </a:lnTo>
                  <a:lnTo>
                    <a:pt x="49390" y="132829"/>
                  </a:lnTo>
                  <a:lnTo>
                    <a:pt x="48971" y="131927"/>
                  </a:lnTo>
                  <a:lnTo>
                    <a:pt x="48272" y="131216"/>
                  </a:lnTo>
                  <a:lnTo>
                    <a:pt x="46583" y="130048"/>
                  </a:lnTo>
                  <a:lnTo>
                    <a:pt x="45580" y="129603"/>
                  </a:lnTo>
                  <a:lnTo>
                    <a:pt x="41427" y="129628"/>
                  </a:lnTo>
                  <a:lnTo>
                    <a:pt x="39027" y="132067"/>
                  </a:lnTo>
                  <a:lnTo>
                    <a:pt x="39052" y="137007"/>
                  </a:lnTo>
                  <a:lnTo>
                    <a:pt x="40144" y="138633"/>
                  </a:lnTo>
                  <a:lnTo>
                    <a:pt x="42379" y="140004"/>
                  </a:lnTo>
                  <a:lnTo>
                    <a:pt x="43154" y="140284"/>
                  </a:lnTo>
                  <a:lnTo>
                    <a:pt x="44183" y="140373"/>
                  </a:lnTo>
                  <a:lnTo>
                    <a:pt x="44475" y="140449"/>
                  </a:lnTo>
                  <a:lnTo>
                    <a:pt x="45961" y="140436"/>
                  </a:lnTo>
                  <a:lnTo>
                    <a:pt x="47320" y="139827"/>
                  </a:lnTo>
                  <a:lnTo>
                    <a:pt x="49263" y="137858"/>
                  </a:lnTo>
                  <a:lnTo>
                    <a:pt x="49872" y="136499"/>
                  </a:lnTo>
                  <a:close/>
                </a:path>
                <a:path w="180339" h="303529">
                  <a:moveTo>
                    <a:pt x="50469" y="226275"/>
                  </a:moveTo>
                  <a:lnTo>
                    <a:pt x="50203" y="224053"/>
                  </a:lnTo>
                  <a:lnTo>
                    <a:pt x="49288" y="222161"/>
                  </a:lnTo>
                  <a:lnTo>
                    <a:pt x="48006" y="221399"/>
                  </a:lnTo>
                  <a:lnTo>
                    <a:pt x="45681" y="221665"/>
                  </a:lnTo>
                  <a:lnTo>
                    <a:pt x="44907" y="222135"/>
                  </a:lnTo>
                  <a:lnTo>
                    <a:pt x="43865" y="223469"/>
                  </a:lnTo>
                  <a:lnTo>
                    <a:pt x="43586" y="224332"/>
                  </a:lnTo>
                  <a:lnTo>
                    <a:pt x="43738" y="225590"/>
                  </a:lnTo>
                  <a:lnTo>
                    <a:pt x="44424" y="227050"/>
                  </a:lnTo>
                  <a:lnTo>
                    <a:pt x="44983" y="227520"/>
                  </a:lnTo>
                  <a:lnTo>
                    <a:pt x="46177" y="228066"/>
                  </a:lnTo>
                  <a:lnTo>
                    <a:pt x="46748" y="228219"/>
                  </a:lnTo>
                  <a:lnTo>
                    <a:pt x="49187" y="227926"/>
                  </a:lnTo>
                  <a:lnTo>
                    <a:pt x="50469" y="226275"/>
                  </a:lnTo>
                  <a:close/>
                </a:path>
                <a:path w="180339" h="303529">
                  <a:moveTo>
                    <a:pt x="52781" y="84772"/>
                  </a:moveTo>
                  <a:lnTo>
                    <a:pt x="50558" y="80162"/>
                  </a:lnTo>
                  <a:lnTo>
                    <a:pt x="46037" y="85712"/>
                  </a:lnTo>
                  <a:lnTo>
                    <a:pt x="43865" y="88569"/>
                  </a:lnTo>
                  <a:lnTo>
                    <a:pt x="44386" y="89001"/>
                  </a:lnTo>
                  <a:lnTo>
                    <a:pt x="44983" y="89344"/>
                  </a:lnTo>
                  <a:lnTo>
                    <a:pt x="46316" y="89776"/>
                  </a:lnTo>
                  <a:lnTo>
                    <a:pt x="46990" y="89890"/>
                  </a:lnTo>
                  <a:lnTo>
                    <a:pt x="49987" y="89700"/>
                  </a:lnTo>
                  <a:lnTo>
                    <a:pt x="51816" y="88112"/>
                  </a:lnTo>
                  <a:lnTo>
                    <a:pt x="52666" y="85420"/>
                  </a:lnTo>
                  <a:lnTo>
                    <a:pt x="52781" y="84772"/>
                  </a:lnTo>
                  <a:close/>
                </a:path>
                <a:path w="180339" h="303529">
                  <a:moveTo>
                    <a:pt x="53352" y="126301"/>
                  </a:moveTo>
                  <a:lnTo>
                    <a:pt x="53238" y="124523"/>
                  </a:lnTo>
                  <a:lnTo>
                    <a:pt x="52489" y="122605"/>
                  </a:lnTo>
                  <a:lnTo>
                    <a:pt x="51219" y="121704"/>
                  </a:lnTo>
                  <a:lnTo>
                    <a:pt x="47929" y="121920"/>
                  </a:lnTo>
                  <a:lnTo>
                    <a:pt x="46545" y="123494"/>
                  </a:lnTo>
                  <a:lnTo>
                    <a:pt x="46774" y="126822"/>
                  </a:lnTo>
                  <a:lnTo>
                    <a:pt x="47879" y="127977"/>
                  </a:lnTo>
                  <a:lnTo>
                    <a:pt x="49872" y="128435"/>
                  </a:lnTo>
                  <a:lnTo>
                    <a:pt x="51079" y="128206"/>
                  </a:lnTo>
                  <a:lnTo>
                    <a:pt x="52539" y="127533"/>
                  </a:lnTo>
                  <a:lnTo>
                    <a:pt x="53352" y="126301"/>
                  </a:lnTo>
                  <a:close/>
                </a:path>
                <a:path w="180339" h="303529">
                  <a:moveTo>
                    <a:pt x="54419" y="110185"/>
                  </a:moveTo>
                  <a:lnTo>
                    <a:pt x="54229" y="107149"/>
                  </a:lnTo>
                  <a:lnTo>
                    <a:pt x="53632" y="106032"/>
                  </a:lnTo>
                  <a:lnTo>
                    <a:pt x="51739" y="104013"/>
                  </a:lnTo>
                  <a:lnTo>
                    <a:pt x="50241" y="103289"/>
                  </a:lnTo>
                  <a:lnTo>
                    <a:pt x="47371" y="103479"/>
                  </a:lnTo>
                  <a:lnTo>
                    <a:pt x="46355" y="104013"/>
                  </a:lnTo>
                  <a:lnTo>
                    <a:pt x="44234" y="105803"/>
                  </a:lnTo>
                  <a:lnTo>
                    <a:pt x="43408" y="107365"/>
                  </a:lnTo>
                  <a:lnTo>
                    <a:pt x="43573" y="109791"/>
                  </a:lnTo>
                  <a:lnTo>
                    <a:pt x="44170" y="111315"/>
                  </a:lnTo>
                  <a:lnTo>
                    <a:pt x="45707" y="113398"/>
                  </a:lnTo>
                  <a:lnTo>
                    <a:pt x="47371" y="114338"/>
                  </a:lnTo>
                  <a:lnTo>
                    <a:pt x="50165" y="114147"/>
                  </a:lnTo>
                  <a:lnTo>
                    <a:pt x="50952" y="113830"/>
                  </a:lnTo>
                  <a:lnTo>
                    <a:pt x="52451" y="112788"/>
                  </a:lnTo>
                  <a:lnTo>
                    <a:pt x="53644" y="111721"/>
                  </a:lnTo>
                  <a:lnTo>
                    <a:pt x="54419" y="110185"/>
                  </a:lnTo>
                  <a:close/>
                </a:path>
                <a:path w="180339" h="303529">
                  <a:moveTo>
                    <a:pt x="55270" y="183222"/>
                  </a:moveTo>
                  <a:lnTo>
                    <a:pt x="55257" y="181241"/>
                  </a:lnTo>
                  <a:lnTo>
                    <a:pt x="54965" y="180644"/>
                  </a:lnTo>
                  <a:lnTo>
                    <a:pt x="54076" y="179819"/>
                  </a:lnTo>
                  <a:lnTo>
                    <a:pt x="53517" y="179565"/>
                  </a:lnTo>
                  <a:lnTo>
                    <a:pt x="51638" y="179578"/>
                  </a:lnTo>
                  <a:lnTo>
                    <a:pt x="50634" y="180594"/>
                  </a:lnTo>
                  <a:lnTo>
                    <a:pt x="50571" y="181838"/>
                  </a:lnTo>
                  <a:lnTo>
                    <a:pt x="50558" y="183248"/>
                  </a:lnTo>
                  <a:lnTo>
                    <a:pt x="51625" y="184302"/>
                  </a:lnTo>
                  <a:lnTo>
                    <a:pt x="54216" y="184289"/>
                  </a:lnTo>
                  <a:lnTo>
                    <a:pt x="55270" y="183222"/>
                  </a:lnTo>
                  <a:close/>
                </a:path>
                <a:path w="180339" h="303529">
                  <a:moveTo>
                    <a:pt x="57315" y="212090"/>
                  </a:moveTo>
                  <a:lnTo>
                    <a:pt x="57073" y="210121"/>
                  </a:lnTo>
                  <a:lnTo>
                    <a:pt x="55905" y="209194"/>
                  </a:lnTo>
                  <a:lnTo>
                    <a:pt x="53314" y="209511"/>
                  </a:lnTo>
                  <a:lnTo>
                    <a:pt x="52387" y="210680"/>
                  </a:lnTo>
                  <a:lnTo>
                    <a:pt x="52641" y="212699"/>
                  </a:lnTo>
                  <a:lnTo>
                    <a:pt x="53047" y="213271"/>
                  </a:lnTo>
                  <a:lnTo>
                    <a:pt x="54051" y="213944"/>
                  </a:lnTo>
                  <a:lnTo>
                    <a:pt x="54584" y="214122"/>
                  </a:lnTo>
                  <a:lnTo>
                    <a:pt x="55791" y="213969"/>
                  </a:lnTo>
                  <a:lnTo>
                    <a:pt x="56311" y="213639"/>
                  </a:lnTo>
                  <a:lnTo>
                    <a:pt x="57086" y="212725"/>
                  </a:lnTo>
                  <a:lnTo>
                    <a:pt x="57315" y="212090"/>
                  </a:lnTo>
                  <a:close/>
                </a:path>
                <a:path w="180339" h="303529">
                  <a:moveTo>
                    <a:pt x="59169" y="121399"/>
                  </a:moveTo>
                  <a:lnTo>
                    <a:pt x="59156" y="119672"/>
                  </a:lnTo>
                  <a:lnTo>
                    <a:pt x="57823" y="118313"/>
                  </a:lnTo>
                  <a:lnTo>
                    <a:pt x="55841" y="118097"/>
                  </a:lnTo>
                  <a:lnTo>
                    <a:pt x="54013" y="118110"/>
                  </a:lnTo>
                  <a:lnTo>
                    <a:pt x="52552" y="119608"/>
                  </a:lnTo>
                  <a:lnTo>
                    <a:pt x="52565" y="121856"/>
                  </a:lnTo>
                  <a:lnTo>
                    <a:pt x="52882" y="122809"/>
                  </a:lnTo>
                  <a:lnTo>
                    <a:pt x="53416" y="123939"/>
                  </a:lnTo>
                  <a:lnTo>
                    <a:pt x="54546" y="124739"/>
                  </a:lnTo>
                  <a:lnTo>
                    <a:pt x="57492" y="124714"/>
                  </a:lnTo>
                  <a:lnTo>
                    <a:pt x="58775" y="123520"/>
                  </a:lnTo>
                  <a:lnTo>
                    <a:pt x="59169" y="121399"/>
                  </a:lnTo>
                  <a:close/>
                </a:path>
                <a:path w="180339" h="303529">
                  <a:moveTo>
                    <a:pt x="59321" y="147053"/>
                  </a:moveTo>
                  <a:lnTo>
                    <a:pt x="59283" y="143395"/>
                  </a:lnTo>
                  <a:lnTo>
                    <a:pt x="57797" y="141922"/>
                  </a:lnTo>
                  <a:lnTo>
                    <a:pt x="55422" y="141935"/>
                  </a:lnTo>
                  <a:lnTo>
                    <a:pt x="53505" y="142875"/>
                  </a:lnTo>
                  <a:lnTo>
                    <a:pt x="52857" y="143814"/>
                  </a:lnTo>
                  <a:lnTo>
                    <a:pt x="52692" y="145262"/>
                  </a:lnTo>
                  <a:lnTo>
                    <a:pt x="52705" y="147091"/>
                  </a:lnTo>
                  <a:lnTo>
                    <a:pt x="54190" y="148564"/>
                  </a:lnTo>
                  <a:lnTo>
                    <a:pt x="57848" y="148551"/>
                  </a:lnTo>
                  <a:lnTo>
                    <a:pt x="59321" y="147053"/>
                  </a:lnTo>
                  <a:close/>
                </a:path>
                <a:path w="180339" h="303529">
                  <a:moveTo>
                    <a:pt x="61404" y="169049"/>
                  </a:moveTo>
                  <a:lnTo>
                    <a:pt x="61379" y="165404"/>
                  </a:lnTo>
                  <a:lnTo>
                    <a:pt x="59905" y="163918"/>
                  </a:lnTo>
                  <a:lnTo>
                    <a:pt x="56248" y="163944"/>
                  </a:lnTo>
                  <a:lnTo>
                    <a:pt x="54787" y="165430"/>
                  </a:lnTo>
                  <a:lnTo>
                    <a:pt x="54787" y="167894"/>
                  </a:lnTo>
                  <a:lnTo>
                    <a:pt x="55727" y="169595"/>
                  </a:lnTo>
                  <a:lnTo>
                    <a:pt x="56311" y="170091"/>
                  </a:lnTo>
                  <a:lnTo>
                    <a:pt x="57734" y="170561"/>
                  </a:lnTo>
                  <a:lnTo>
                    <a:pt x="59944" y="170548"/>
                  </a:lnTo>
                  <a:lnTo>
                    <a:pt x="61404" y="169049"/>
                  </a:lnTo>
                  <a:close/>
                </a:path>
                <a:path w="180339" h="303529">
                  <a:moveTo>
                    <a:pt x="63944" y="131851"/>
                  </a:moveTo>
                  <a:lnTo>
                    <a:pt x="63157" y="131064"/>
                  </a:lnTo>
                  <a:lnTo>
                    <a:pt x="60020" y="131064"/>
                  </a:lnTo>
                  <a:lnTo>
                    <a:pt x="59232" y="131851"/>
                  </a:lnTo>
                  <a:lnTo>
                    <a:pt x="59232" y="134988"/>
                  </a:lnTo>
                  <a:lnTo>
                    <a:pt x="60020" y="135775"/>
                  </a:lnTo>
                  <a:lnTo>
                    <a:pt x="63157" y="135775"/>
                  </a:lnTo>
                  <a:lnTo>
                    <a:pt x="63944" y="134988"/>
                  </a:lnTo>
                  <a:lnTo>
                    <a:pt x="63944" y="131851"/>
                  </a:lnTo>
                  <a:close/>
                </a:path>
                <a:path w="180339" h="303529">
                  <a:moveTo>
                    <a:pt x="67906" y="122516"/>
                  </a:moveTo>
                  <a:lnTo>
                    <a:pt x="67132" y="121729"/>
                  </a:lnTo>
                  <a:lnTo>
                    <a:pt x="63995" y="121729"/>
                  </a:lnTo>
                  <a:lnTo>
                    <a:pt x="63207" y="122516"/>
                  </a:lnTo>
                  <a:lnTo>
                    <a:pt x="63207" y="125666"/>
                  </a:lnTo>
                  <a:lnTo>
                    <a:pt x="63995" y="126453"/>
                  </a:lnTo>
                  <a:lnTo>
                    <a:pt x="67132" y="126453"/>
                  </a:lnTo>
                  <a:lnTo>
                    <a:pt x="67906" y="125666"/>
                  </a:lnTo>
                  <a:lnTo>
                    <a:pt x="67906" y="122516"/>
                  </a:lnTo>
                  <a:close/>
                </a:path>
                <a:path w="180339" h="303529">
                  <a:moveTo>
                    <a:pt x="69786" y="153746"/>
                  </a:moveTo>
                  <a:lnTo>
                    <a:pt x="68719" y="152704"/>
                  </a:lnTo>
                  <a:lnTo>
                    <a:pt x="67144" y="152704"/>
                  </a:lnTo>
                  <a:lnTo>
                    <a:pt x="66167" y="153035"/>
                  </a:lnTo>
                  <a:lnTo>
                    <a:pt x="65811" y="153352"/>
                  </a:lnTo>
                  <a:lnTo>
                    <a:pt x="65265" y="154139"/>
                  </a:lnTo>
                  <a:lnTo>
                    <a:pt x="65074" y="154571"/>
                  </a:lnTo>
                  <a:lnTo>
                    <a:pt x="65087" y="156387"/>
                  </a:lnTo>
                  <a:lnTo>
                    <a:pt x="66154" y="157429"/>
                  </a:lnTo>
                  <a:lnTo>
                    <a:pt x="67449" y="157429"/>
                  </a:lnTo>
                  <a:lnTo>
                    <a:pt x="69049" y="157022"/>
                  </a:lnTo>
                  <a:lnTo>
                    <a:pt x="69786" y="156146"/>
                  </a:lnTo>
                  <a:lnTo>
                    <a:pt x="69786" y="153746"/>
                  </a:lnTo>
                  <a:close/>
                </a:path>
                <a:path w="180339" h="303529">
                  <a:moveTo>
                    <a:pt x="70408" y="111353"/>
                  </a:moveTo>
                  <a:lnTo>
                    <a:pt x="70243" y="108826"/>
                  </a:lnTo>
                  <a:lnTo>
                    <a:pt x="69938" y="108229"/>
                  </a:lnTo>
                  <a:lnTo>
                    <a:pt x="68872" y="106895"/>
                  </a:lnTo>
                  <a:lnTo>
                    <a:pt x="67894" y="106362"/>
                  </a:lnTo>
                  <a:lnTo>
                    <a:pt x="66776" y="106438"/>
                  </a:lnTo>
                  <a:lnTo>
                    <a:pt x="65633" y="106743"/>
                  </a:lnTo>
                  <a:lnTo>
                    <a:pt x="64668" y="107391"/>
                  </a:lnTo>
                  <a:lnTo>
                    <a:pt x="63906" y="108483"/>
                  </a:lnTo>
                  <a:lnTo>
                    <a:pt x="63639" y="109181"/>
                  </a:lnTo>
                  <a:lnTo>
                    <a:pt x="63703" y="110134"/>
                  </a:lnTo>
                  <a:lnTo>
                    <a:pt x="64185" y="112014"/>
                  </a:lnTo>
                  <a:lnTo>
                    <a:pt x="65570" y="113157"/>
                  </a:lnTo>
                  <a:lnTo>
                    <a:pt x="69024" y="112928"/>
                  </a:lnTo>
                  <a:lnTo>
                    <a:pt x="70408" y="111353"/>
                  </a:lnTo>
                  <a:close/>
                </a:path>
                <a:path w="180339" h="303529">
                  <a:moveTo>
                    <a:pt x="75336" y="71005"/>
                  </a:moveTo>
                  <a:lnTo>
                    <a:pt x="75082" y="67221"/>
                  </a:lnTo>
                  <a:lnTo>
                    <a:pt x="72504" y="64960"/>
                  </a:lnTo>
                  <a:lnTo>
                    <a:pt x="69380" y="65163"/>
                  </a:lnTo>
                  <a:lnTo>
                    <a:pt x="69126" y="65265"/>
                  </a:lnTo>
                  <a:lnTo>
                    <a:pt x="67703" y="65468"/>
                  </a:lnTo>
                  <a:lnTo>
                    <a:pt x="66471" y="66192"/>
                  </a:lnTo>
                  <a:lnTo>
                    <a:pt x="64985" y="68122"/>
                  </a:lnTo>
                  <a:lnTo>
                    <a:pt x="64630" y="69151"/>
                  </a:lnTo>
                  <a:lnTo>
                    <a:pt x="64541" y="70662"/>
                  </a:lnTo>
                  <a:lnTo>
                    <a:pt x="64490" y="71107"/>
                  </a:lnTo>
                  <a:lnTo>
                    <a:pt x="69519" y="75869"/>
                  </a:lnTo>
                  <a:lnTo>
                    <a:pt x="69850" y="75996"/>
                  </a:lnTo>
                  <a:lnTo>
                    <a:pt x="75184" y="71767"/>
                  </a:lnTo>
                  <a:lnTo>
                    <a:pt x="75336" y="71005"/>
                  </a:lnTo>
                  <a:close/>
                </a:path>
                <a:path w="180339" h="303529">
                  <a:moveTo>
                    <a:pt x="75857" y="92773"/>
                  </a:moveTo>
                  <a:lnTo>
                    <a:pt x="71501" y="87058"/>
                  </a:lnTo>
                  <a:lnTo>
                    <a:pt x="68935" y="87223"/>
                  </a:lnTo>
                  <a:lnTo>
                    <a:pt x="67957" y="87718"/>
                  </a:lnTo>
                  <a:lnTo>
                    <a:pt x="65786" y="89458"/>
                  </a:lnTo>
                  <a:lnTo>
                    <a:pt x="64909" y="91071"/>
                  </a:lnTo>
                  <a:lnTo>
                    <a:pt x="65049" y="93129"/>
                  </a:lnTo>
                  <a:lnTo>
                    <a:pt x="65201" y="93535"/>
                  </a:lnTo>
                  <a:lnTo>
                    <a:pt x="65519" y="95237"/>
                  </a:lnTo>
                  <a:lnTo>
                    <a:pt x="66598" y="96608"/>
                  </a:lnTo>
                  <a:lnTo>
                    <a:pt x="68910" y="97751"/>
                  </a:lnTo>
                  <a:lnTo>
                    <a:pt x="69786" y="98031"/>
                  </a:lnTo>
                  <a:lnTo>
                    <a:pt x="71247" y="97929"/>
                  </a:lnTo>
                  <a:lnTo>
                    <a:pt x="73164" y="97155"/>
                  </a:lnTo>
                  <a:lnTo>
                    <a:pt x="74599" y="96062"/>
                  </a:lnTo>
                  <a:lnTo>
                    <a:pt x="75311" y="95046"/>
                  </a:lnTo>
                  <a:lnTo>
                    <a:pt x="75857" y="92773"/>
                  </a:lnTo>
                  <a:close/>
                </a:path>
                <a:path w="180339" h="303529">
                  <a:moveTo>
                    <a:pt x="83426" y="116738"/>
                  </a:moveTo>
                  <a:lnTo>
                    <a:pt x="83362" y="115925"/>
                  </a:lnTo>
                  <a:lnTo>
                    <a:pt x="82905" y="115277"/>
                  </a:lnTo>
                  <a:lnTo>
                    <a:pt x="81864" y="114655"/>
                  </a:lnTo>
                  <a:lnTo>
                    <a:pt x="81407" y="114490"/>
                  </a:lnTo>
                  <a:lnTo>
                    <a:pt x="80772" y="114541"/>
                  </a:lnTo>
                  <a:lnTo>
                    <a:pt x="79425" y="114909"/>
                  </a:lnTo>
                  <a:lnTo>
                    <a:pt x="78638" y="115887"/>
                  </a:lnTo>
                  <a:lnTo>
                    <a:pt x="78803" y="118338"/>
                  </a:lnTo>
                  <a:lnTo>
                    <a:pt x="79921" y="119316"/>
                  </a:lnTo>
                  <a:lnTo>
                    <a:pt x="82461" y="119151"/>
                  </a:lnTo>
                  <a:lnTo>
                    <a:pt x="83375" y="118135"/>
                  </a:lnTo>
                  <a:lnTo>
                    <a:pt x="83426" y="116738"/>
                  </a:lnTo>
                  <a:close/>
                </a:path>
                <a:path w="180339" h="303529">
                  <a:moveTo>
                    <a:pt x="83883" y="57899"/>
                  </a:moveTo>
                  <a:lnTo>
                    <a:pt x="83731" y="55676"/>
                  </a:lnTo>
                  <a:lnTo>
                    <a:pt x="82931" y="53746"/>
                  </a:lnTo>
                  <a:lnTo>
                    <a:pt x="81737" y="52971"/>
                  </a:lnTo>
                  <a:lnTo>
                    <a:pt x="79336" y="53047"/>
                  </a:lnTo>
                  <a:lnTo>
                    <a:pt x="78524" y="53479"/>
                  </a:lnTo>
                  <a:lnTo>
                    <a:pt x="77393" y="54978"/>
                  </a:lnTo>
                  <a:lnTo>
                    <a:pt x="77127" y="55702"/>
                  </a:lnTo>
                  <a:lnTo>
                    <a:pt x="77203" y="56959"/>
                  </a:lnTo>
                  <a:lnTo>
                    <a:pt x="77635" y="58013"/>
                  </a:lnTo>
                  <a:lnTo>
                    <a:pt x="78663" y="59169"/>
                  </a:lnTo>
                  <a:lnTo>
                    <a:pt x="79603" y="59664"/>
                  </a:lnTo>
                  <a:lnTo>
                    <a:pt x="82511" y="59474"/>
                  </a:lnTo>
                  <a:lnTo>
                    <a:pt x="83883" y="57899"/>
                  </a:lnTo>
                  <a:close/>
                </a:path>
                <a:path w="180339" h="303529">
                  <a:moveTo>
                    <a:pt x="85407" y="81457"/>
                  </a:moveTo>
                  <a:lnTo>
                    <a:pt x="85293" y="79629"/>
                  </a:lnTo>
                  <a:lnTo>
                    <a:pt x="84797" y="78003"/>
                  </a:lnTo>
                  <a:lnTo>
                    <a:pt x="83845" y="77127"/>
                  </a:lnTo>
                  <a:lnTo>
                    <a:pt x="82092" y="76746"/>
                  </a:lnTo>
                  <a:lnTo>
                    <a:pt x="80518" y="76860"/>
                  </a:lnTo>
                  <a:lnTo>
                    <a:pt x="79476" y="77685"/>
                  </a:lnTo>
                  <a:lnTo>
                    <a:pt x="78803" y="79260"/>
                  </a:lnTo>
                  <a:lnTo>
                    <a:pt x="78676" y="79756"/>
                  </a:lnTo>
                  <a:lnTo>
                    <a:pt x="78828" y="82118"/>
                  </a:lnTo>
                  <a:lnTo>
                    <a:pt x="80403" y="83502"/>
                  </a:lnTo>
                  <a:lnTo>
                    <a:pt x="82219" y="83375"/>
                  </a:lnTo>
                  <a:lnTo>
                    <a:pt x="84340" y="82804"/>
                  </a:lnTo>
                  <a:lnTo>
                    <a:pt x="85407" y="81457"/>
                  </a:lnTo>
                  <a:close/>
                </a:path>
                <a:path w="180339" h="303529">
                  <a:moveTo>
                    <a:pt x="86029" y="45593"/>
                  </a:moveTo>
                  <a:lnTo>
                    <a:pt x="82105" y="48780"/>
                  </a:lnTo>
                  <a:lnTo>
                    <a:pt x="82664" y="48907"/>
                  </a:lnTo>
                  <a:lnTo>
                    <a:pt x="84289" y="48806"/>
                  </a:lnTo>
                  <a:lnTo>
                    <a:pt x="85344" y="47955"/>
                  </a:lnTo>
                  <a:lnTo>
                    <a:pt x="85953" y="46431"/>
                  </a:lnTo>
                  <a:lnTo>
                    <a:pt x="86029" y="45593"/>
                  </a:lnTo>
                  <a:close/>
                </a:path>
                <a:path w="180339" h="303529">
                  <a:moveTo>
                    <a:pt x="88722" y="102260"/>
                  </a:moveTo>
                  <a:lnTo>
                    <a:pt x="88671" y="101473"/>
                  </a:lnTo>
                  <a:lnTo>
                    <a:pt x="88112" y="99580"/>
                  </a:lnTo>
                  <a:lnTo>
                    <a:pt x="86766" y="98501"/>
                  </a:lnTo>
                  <a:lnTo>
                    <a:pt x="84924" y="98615"/>
                  </a:lnTo>
                  <a:lnTo>
                    <a:pt x="83553" y="99123"/>
                  </a:lnTo>
                  <a:lnTo>
                    <a:pt x="83134" y="99453"/>
                  </a:lnTo>
                  <a:lnTo>
                    <a:pt x="82321" y="100495"/>
                  </a:lnTo>
                  <a:lnTo>
                    <a:pt x="82029" y="101269"/>
                  </a:lnTo>
                  <a:lnTo>
                    <a:pt x="82207" y="103949"/>
                  </a:lnTo>
                  <a:lnTo>
                    <a:pt x="83781" y="105333"/>
                  </a:lnTo>
                  <a:lnTo>
                    <a:pt x="86855" y="105130"/>
                  </a:lnTo>
                  <a:lnTo>
                    <a:pt x="87858" y="104330"/>
                  </a:lnTo>
                  <a:lnTo>
                    <a:pt x="88569" y="102781"/>
                  </a:lnTo>
                  <a:lnTo>
                    <a:pt x="88722" y="102260"/>
                  </a:lnTo>
                  <a:close/>
                </a:path>
                <a:path w="180339" h="303529">
                  <a:moveTo>
                    <a:pt x="89331" y="69088"/>
                  </a:moveTo>
                  <a:lnTo>
                    <a:pt x="89192" y="66878"/>
                  </a:lnTo>
                  <a:lnTo>
                    <a:pt x="88607" y="66141"/>
                  </a:lnTo>
                  <a:lnTo>
                    <a:pt x="87147" y="65557"/>
                  </a:lnTo>
                  <a:lnTo>
                    <a:pt x="85458" y="65671"/>
                  </a:lnTo>
                  <a:lnTo>
                    <a:pt x="84467" y="66789"/>
                  </a:lnTo>
                  <a:lnTo>
                    <a:pt x="84607" y="69138"/>
                  </a:lnTo>
                  <a:lnTo>
                    <a:pt x="85356" y="69951"/>
                  </a:lnTo>
                  <a:lnTo>
                    <a:pt x="86791" y="70319"/>
                  </a:lnTo>
                  <a:lnTo>
                    <a:pt x="88341" y="70218"/>
                  </a:lnTo>
                  <a:lnTo>
                    <a:pt x="89331" y="69088"/>
                  </a:lnTo>
                  <a:close/>
                </a:path>
                <a:path w="180339" h="303529">
                  <a:moveTo>
                    <a:pt x="89763" y="61315"/>
                  </a:moveTo>
                  <a:lnTo>
                    <a:pt x="89700" y="60045"/>
                  </a:lnTo>
                  <a:lnTo>
                    <a:pt x="89255" y="59410"/>
                  </a:lnTo>
                  <a:lnTo>
                    <a:pt x="88252" y="58750"/>
                  </a:lnTo>
                  <a:lnTo>
                    <a:pt x="87769" y="58572"/>
                  </a:lnTo>
                  <a:lnTo>
                    <a:pt x="86766" y="58635"/>
                  </a:lnTo>
                  <a:lnTo>
                    <a:pt x="85394" y="59575"/>
                  </a:lnTo>
                  <a:lnTo>
                    <a:pt x="84988" y="60299"/>
                  </a:lnTo>
                  <a:lnTo>
                    <a:pt x="85064" y="61328"/>
                  </a:lnTo>
                  <a:lnTo>
                    <a:pt x="85471" y="62496"/>
                  </a:lnTo>
                  <a:lnTo>
                    <a:pt x="86093" y="63055"/>
                  </a:lnTo>
                  <a:lnTo>
                    <a:pt x="87312" y="63334"/>
                  </a:lnTo>
                  <a:lnTo>
                    <a:pt x="88341" y="63271"/>
                  </a:lnTo>
                  <a:lnTo>
                    <a:pt x="88988" y="62801"/>
                  </a:lnTo>
                  <a:lnTo>
                    <a:pt x="89611" y="61772"/>
                  </a:lnTo>
                  <a:lnTo>
                    <a:pt x="89763" y="61315"/>
                  </a:lnTo>
                  <a:close/>
                </a:path>
                <a:path w="180339" h="303529">
                  <a:moveTo>
                    <a:pt x="96431" y="90347"/>
                  </a:moveTo>
                  <a:lnTo>
                    <a:pt x="96266" y="87757"/>
                  </a:lnTo>
                  <a:lnTo>
                    <a:pt x="95148" y="86766"/>
                  </a:lnTo>
                  <a:lnTo>
                    <a:pt x="92837" y="87020"/>
                  </a:lnTo>
                  <a:lnTo>
                    <a:pt x="92176" y="87553"/>
                  </a:lnTo>
                  <a:lnTo>
                    <a:pt x="91630" y="88976"/>
                  </a:lnTo>
                  <a:lnTo>
                    <a:pt x="91732" y="90652"/>
                  </a:lnTo>
                  <a:lnTo>
                    <a:pt x="92849" y="91643"/>
                  </a:lnTo>
                  <a:lnTo>
                    <a:pt x="95440" y="91478"/>
                  </a:lnTo>
                  <a:lnTo>
                    <a:pt x="96431" y="90347"/>
                  </a:lnTo>
                  <a:close/>
                </a:path>
                <a:path w="180339" h="303529">
                  <a:moveTo>
                    <a:pt x="104724" y="55702"/>
                  </a:moveTo>
                  <a:lnTo>
                    <a:pt x="104609" y="53301"/>
                  </a:lnTo>
                  <a:lnTo>
                    <a:pt x="103035" y="51917"/>
                  </a:lnTo>
                  <a:lnTo>
                    <a:pt x="99390" y="52146"/>
                  </a:lnTo>
                  <a:lnTo>
                    <a:pt x="98018" y="53721"/>
                  </a:lnTo>
                  <a:lnTo>
                    <a:pt x="98158" y="55892"/>
                  </a:lnTo>
                  <a:lnTo>
                    <a:pt x="98806" y="57581"/>
                  </a:lnTo>
                  <a:lnTo>
                    <a:pt x="99720" y="58331"/>
                  </a:lnTo>
                  <a:lnTo>
                    <a:pt x="101346" y="58661"/>
                  </a:lnTo>
                  <a:lnTo>
                    <a:pt x="102933" y="58559"/>
                  </a:lnTo>
                  <a:lnTo>
                    <a:pt x="104000" y="57721"/>
                  </a:lnTo>
                  <a:lnTo>
                    <a:pt x="104457" y="56578"/>
                  </a:lnTo>
                  <a:lnTo>
                    <a:pt x="104724" y="55702"/>
                  </a:lnTo>
                  <a:close/>
                </a:path>
                <a:path w="180339" h="303529">
                  <a:moveTo>
                    <a:pt x="105829" y="39319"/>
                  </a:moveTo>
                  <a:lnTo>
                    <a:pt x="102095" y="33909"/>
                  </a:lnTo>
                  <a:lnTo>
                    <a:pt x="95084" y="38773"/>
                  </a:lnTo>
                  <a:lnTo>
                    <a:pt x="94996" y="39382"/>
                  </a:lnTo>
                  <a:lnTo>
                    <a:pt x="95034" y="39928"/>
                  </a:lnTo>
                  <a:lnTo>
                    <a:pt x="100291" y="44373"/>
                  </a:lnTo>
                  <a:lnTo>
                    <a:pt x="100495" y="44462"/>
                  </a:lnTo>
                  <a:lnTo>
                    <a:pt x="103085" y="44297"/>
                  </a:lnTo>
                  <a:lnTo>
                    <a:pt x="104940" y="42646"/>
                  </a:lnTo>
                  <a:lnTo>
                    <a:pt x="105829" y="39319"/>
                  </a:lnTo>
                  <a:close/>
                </a:path>
                <a:path w="180339" h="303529">
                  <a:moveTo>
                    <a:pt x="119367" y="54203"/>
                  </a:moveTo>
                  <a:lnTo>
                    <a:pt x="119278" y="52895"/>
                  </a:lnTo>
                  <a:lnTo>
                    <a:pt x="118160" y="51904"/>
                  </a:lnTo>
                  <a:lnTo>
                    <a:pt x="115570" y="52082"/>
                  </a:lnTo>
                  <a:lnTo>
                    <a:pt x="114592" y="53200"/>
                  </a:lnTo>
                  <a:lnTo>
                    <a:pt x="114744" y="55803"/>
                  </a:lnTo>
                  <a:lnTo>
                    <a:pt x="115862" y="56781"/>
                  </a:lnTo>
                  <a:lnTo>
                    <a:pt x="117525" y="56680"/>
                  </a:lnTo>
                  <a:lnTo>
                    <a:pt x="118833" y="56019"/>
                  </a:lnTo>
                  <a:lnTo>
                    <a:pt x="119265" y="55308"/>
                  </a:lnTo>
                  <a:lnTo>
                    <a:pt x="119367" y="54203"/>
                  </a:lnTo>
                  <a:close/>
                </a:path>
                <a:path w="180339" h="303529">
                  <a:moveTo>
                    <a:pt x="121780" y="40030"/>
                  </a:moveTo>
                  <a:lnTo>
                    <a:pt x="121742" y="39509"/>
                  </a:lnTo>
                  <a:lnTo>
                    <a:pt x="121094" y="37592"/>
                  </a:lnTo>
                  <a:lnTo>
                    <a:pt x="119799" y="36588"/>
                  </a:lnTo>
                  <a:lnTo>
                    <a:pt x="117538" y="36741"/>
                  </a:lnTo>
                  <a:lnTo>
                    <a:pt x="116916" y="37058"/>
                  </a:lnTo>
                  <a:lnTo>
                    <a:pt x="115620" y="38150"/>
                  </a:lnTo>
                  <a:lnTo>
                    <a:pt x="115100" y="39103"/>
                  </a:lnTo>
                  <a:lnTo>
                    <a:pt x="115252" y="41414"/>
                  </a:lnTo>
                  <a:lnTo>
                    <a:pt x="116001" y="42392"/>
                  </a:lnTo>
                  <a:lnTo>
                    <a:pt x="117513" y="43167"/>
                  </a:lnTo>
                  <a:lnTo>
                    <a:pt x="118071" y="43345"/>
                  </a:lnTo>
                  <a:lnTo>
                    <a:pt x="119849" y="43230"/>
                  </a:lnTo>
                  <a:lnTo>
                    <a:pt x="120789" y="42519"/>
                  </a:lnTo>
                  <a:lnTo>
                    <a:pt x="121488" y="41224"/>
                  </a:lnTo>
                  <a:lnTo>
                    <a:pt x="121780" y="40030"/>
                  </a:lnTo>
                  <a:close/>
                </a:path>
                <a:path w="180339" h="303529">
                  <a:moveTo>
                    <a:pt x="127317" y="22466"/>
                  </a:moveTo>
                  <a:lnTo>
                    <a:pt x="127292" y="21882"/>
                  </a:lnTo>
                  <a:lnTo>
                    <a:pt x="126720" y="20421"/>
                  </a:lnTo>
                  <a:lnTo>
                    <a:pt x="126276" y="19761"/>
                  </a:lnTo>
                  <a:lnTo>
                    <a:pt x="120040" y="23050"/>
                  </a:lnTo>
                  <a:lnTo>
                    <a:pt x="116967" y="24790"/>
                  </a:lnTo>
                  <a:lnTo>
                    <a:pt x="117487" y="26111"/>
                  </a:lnTo>
                  <a:lnTo>
                    <a:pt x="118491" y="27139"/>
                  </a:lnTo>
                  <a:lnTo>
                    <a:pt x="120535" y="28054"/>
                  </a:lnTo>
                  <a:lnTo>
                    <a:pt x="121373" y="28282"/>
                  </a:lnTo>
                  <a:lnTo>
                    <a:pt x="123367" y="28155"/>
                  </a:lnTo>
                  <a:lnTo>
                    <a:pt x="124307" y="27686"/>
                  </a:lnTo>
                  <a:lnTo>
                    <a:pt x="125120" y="27063"/>
                  </a:lnTo>
                  <a:lnTo>
                    <a:pt x="124650" y="26644"/>
                  </a:lnTo>
                  <a:lnTo>
                    <a:pt x="124333" y="26047"/>
                  </a:lnTo>
                  <a:lnTo>
                    <a:pt x="124294" y="24066"/>
                  </a:lnTo>
                  <a:lnTo>
                    <a:pt x="125323" y="22987"/>
                  </a:lnTo>
                  <a:lnTo>
                    <a:pt x="126834" y="22948"/>
                  </a:lnTo>
                  <a:lnTo>
                    <a:pt x="127241" y="23063"/>
                  </a:lnTo>
                  <a:lnTo>
                    <a:pt x="127317" y="22466"/>
                  </a:lnTo>
                  <a:close/>
                </a:path>
                <a:path w="180339" h="303529">
                  <a:moveTo>
                    <a:pt x="134975" y="48298"/>
                  </a:moveTo>
                  <a:lnTo>
                    <a:pt x="134810" y="45707"/>
                  </a:lnTo>
                  <a:lnTo>
                    <a:pt x="133692" y="44716"/>
                  </a:lnTo>
                  <a:lnTo>
                    <a:pt x="132181" y="44805"/>
                  </a:lnTo>
                  <a:lnTo>
                    <a:pt x="130911" y="45262"/>
                  </a:lnTo>
                  <a:lnTo>
                    <a:pt x="130289" y="46062"/>
                  </a:lnTo>
                  <a:lnTo>
                    <a:pt x="130213" y="47688"/>
                  </a:lnTo>
                  <a:lnTo>
                    <a:pt x="130987" y="49085"/>
                  </a:lnTo>
                  <a:lnTo>
                    <a:pt x="131775" y="49568"/>
                  </a:lnTo>
                  <a:lnTo>
                    <a:pt x="133972" y="49428"/>
                  </a:lnTo>
                  <a:lnTo>
                    <a:pt x="134975" y="48298"/>
                  </a:lnTo>
                  <a:close/>
                </a:path>
                <a:path w="180339" h="303529">
                  <a:moveTo>
                    <a:pt x="140233" y="33096"/>
                  </a:moveTo>
                  <a:lnTo>
                    <a:pt x="140081" y="30759"/>
                  </a:lnTo>
                  <a:lnTo>
                    <a:pt x="139331" y="29768"/>
                  </a:lnTo>
                  <a:lnTo>
                    <a:pt x="137807" y="29019"/>
                  </a:lnTo>
                  <a:lnTo>
                    <a:pt x="137261" y="28841"/>
                  </a:lnTo>
                  <a:lnTo>
                    <a:pt x="135966" y="28930"/>
                  </a:lnTo>
                  <a:lnTo>
                    <a:pt x="135356" y="29235"/>
                  </a:lnTo>
                  <a:lnTo>
                    <a:pt x="134035" y="30289"/>
                  </a:lnTo>
                  <a:lnTo>
                    <a:pt x="133502" y="31267"/>
                  </a:lnTo>
                  <a:lnTo>
                    <a:pt x="133680" y="34226"/>
                  </a:lnTo>
                  <a:lnTo>
                    <a:pt x="135255" y="35610"/>
                  </a:lnTo>
                  <a:lnTo>
                    <a:pt x="137782" y="35445"/>
                  </a:lnTo>
                  <a:lnTo>
                    <a:pt x="138379" y="35140"/>
                  </a:lnTo>
                  <a:lnTo>
                    <a:pt x="139712" y="34074"/>
                  </a:lnTo>
                  <a:lnTo>
                    <a:pt x="140233" y="33096"/>
                  </a:lnTo>
                  <a:close/>
                </a:path>
                <a:path w="180339" h="303529">
                  <a:moveTo>
                    <a:pt x="147878" y="19888"/>
                  </a:moveTo>
                  <a:lnTo>
                    <a:pt x="147764" y="18046"/>
                  </a:lnTo>
                  <a:lnTo>
                    <a:pt x="146646" y="17056"/>
                  </a:lnTo>
                  <a:lnTo>
                    <a:pt x="144538" y="17183"/>
                  </a:lnTo>
                  <a:lnTo>
                    <a:pt x="143891" y="17653"/>
                  </a:lnTo>
                  <a:lnTo>
                    <a:pt x="143510" y="18300"/>
                  </a:lnTo>
                  <a:lnTo>
                    <a:pt x="143929" y="18846"/>
                  </a:lnTo>
                  <a:lnTo>
                    <a:pt x="144221" y="19481"/>
                  </a:lnTo>
                  <a:lnTo>
                    <a:pt x="144246" y="20612"/>
                  </a:lnTo>
                  <a:lnTo>
                    <a:pt x="144030" y="21323"/>
                  </a:lnTo>
                  <a:lnTo>
                    <a:pt x="144843" y="21755"/>
                  </a:lnTo>
                  <a:lnTo>
                    <a:pt x="145224" y="21869"/>
                  </a:lnTo>
                  <a:lnTo>
                    <a:pt x="146392" y="21793"/>
                  </a:lnTo>
                  <a:lnTo>
                    <a:pt x="147015" y="21374"/>
                  </a:lnTo>
                  <a:lnTo>
                    <a:pt x="147701" y="20383"/>
                  </a:lnTo>
                  <a:lnTo>
                    <a:pt x="147878" y="19888"/>
                  </a:lnTo>
                  <a:close/>
                </a:path>
                <a:path w="180339" h="303529">
                  <a:moveTo>
                    <a:pt x="158597" y="6172"/>
                  </a:moveTo>
                  <a:lnTo>
                    <a:pt x="155689" y="7175"/>
                  </a:lnTo>
                  <a:lnTo>
                    <a:pt x="156210" y="8178"/>
                  </a:lnTo>
                  <a:lnTo>
                    <a:pt x="157213" y="8864"/>
                  </a:lnTo>
                  <a:lnTo>
                    <a:pt x="158407" y="8928"/>
                  </a:lnTo>
                  <a:lnTo>
                    <a:pt x="158216" y="8585"/>
                  </a:lnTo>
                  <a:lnTo>
                    <a:pt x="158038" y="7581"/>
                  </a:lnTo>
                  <a:lnTo>
                    <a:pt x="158229" y="6819"/>
                  </a:lnTo>
                  <a:lnTo>
                    <a:pt x="158597" y="6172"/>
                  </a:lnTo>
                  <a:close/>
                </a:path>
                <a:path w="180339" h="303529">
                  <a:moveTo>
                    <a:pt x="180301" y="0"/>
                  </a:moveTo>
                  <a:lnTo>
                    <a:pt x="175323" y="1231"/>
                  </a:lnTo>
                  <a:lnTo>
                    <a:pt x="175895" y="1676"/>
                  </a:lnTo>
                  <a:lnTo>
                    <a:pt x="176593" y="1968"/>
                  </a:lnTo>
                  <a:lnTo>
                    <a:pt x="180301" y="0"/>
                  </a:lnTo>
                  <a:close/>
                </a:path>
              </a:pathLst>
            </a:custGeom>
            <a:solidFill>
              <a:srgbClr val="D078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56166" y="4087494"/>
              <a:ext cx="195580" cy="612775"/>
            </a:xfrm>
            <a:custGeom>
              <a:avLst/>
              <a:gdLst/>
              <a:ahLst/>
              <a:cxnLst/>
              <a:rect l="l" t="t" r="r" b="b"/>
              <a:pathLst>
                <a:path w="195579" h="612775">
                  <a:moveTo>
                    <a:pt x="4762" y="29171"/>
                  </a:moveTo>
                  <a:lnTo>
                    <a:pt x="4737" y="27876"/>
                  </a:lnTo>
                  <a:lnTo>
                    <a:pt x="4597" y="26695"/>
                  </a:lnTo>
                  <a:lnTo>
                    <a:pt x="3898" y="25908"/>
                  </a:lnTo>
                  <a:lnTo>
                    <a:pt x="2540" y="25552"/>
                  </a:lnTo>
                  <a:lnTo>
                    <a:pt x="1028" y="25590"/>
                  </a:lnTo>
                  <a:lnTo>
                    <a:pt x="0" y="26670"/>
                  </a:lnTo>
                  <a:lnTo>
                    <a:pt x="38" y="28651"/>
                  </a:lnTo>
                  <a:lnTo>
                    <a:pt x="355" y="29248"/>
                  </a:lnTo>
                  <a:lnTo>
                    <a:pt x="1092" y="29921"/>
                  </a:lnTo>
                  <a:lnTo>
                    <a:pt x="2209" y="30289"/>
                  </a:lnTo>
                  <a:lnTo>
                    <a:pt x="3733" y="30264"/>
                  </a:lnTo>
                  <a:lnTo>
                    <a:pt x="4762" y="29171"/>
                  </a:lnTo>
                  <a:close/>
                </a:path>
                <a:path w="195579" h="612775">
                  <a:moveTo>
                    <a:pt x="19951" y="23215"/>
                  </a:moveTo>
                  <a:lnTo>
                    <a:pt x="19926" y="22085"/>
                  </a:lnTo>
                  <a:lnTo>
                    <a:pt x="19634" y="21450"/>
                  </a:lnTo>
                  <a:lnTo>
                    <a:pt x="18592" y="20104"/>
                  </a:lnTo>
                  <a:lnTo>
                    <a:pt x="17665" y="19558"/>
                  </a:lnTo>
                  <a:lnTo>
                    <a:pt x="16078" y="19596"/>
                  </a:lnTo>
                  <a:lnTo>
                    <a:pt x="14795" y="20116"/>
                  </a:lnTo>
                  <a:lnTo>
                    <a:pt x="13639" y="21374"/>
                  </a:lnTo>
                  <a:lnTo>
                    <a:pt x="13322" y="22123"/>
                  </a:lnTo>
                  <a:lnTo>
                    <a:pt x="13373" y="24790"/>
                  </a:lnTo>
                  <a:lnTo>
                    <a:pt x="14884" y="26238"/>
                  </a:lnTo>
                  <a:lnTo>
                    <a:pt x="18072" y="26174"/>
                  </a:lnTo>
                  <a:lnTo>
                    <a:pt x="19202" y="25323"/>
                  </a:lnTo>
                  <a:lnTo>
                    <a:pt x="19951" y="23215"/>
                  </a:lnTo>
                  <a:close/>
                </a:path>
                <a:path w="195579" h="612775">
                  <a:moveTo>
                    <a:pt x="26276" y="17843"/>
                  </a:moveTo>
                  <a:lnTo>
                    <a:pt x="26009" y="16332"/>
                  </a:lnTo>
                  <a:lnTo>
                    <a:pt x="25387" y="15684"/>
                  </a:lnTo>
                  <a:lnTo>
                    <a:pt x="23850" y="15214"/>
                  </a:lnTo>
                  <a:lnTo>
                    <a:pt x="22148" y="15519"/>
                  </a:lnTo>
                  <a:lnTo>
                    <a:pt x="21297" y="16751"/>
                  </a:lnTo>
                  <a:lnTo>
                    <a:pt x="21767" y="19316"/>
                  </a:lnTo>
                  <a:lnTo>
                    <a:pt x="22999" y="20167"/>
                  </a:lnTo>
                  <a:lnTo>
                    <a:pt x="24904" y="19824"/>
                  </a:lnTo>
                  <a:lnTo>
                    <a:pt x="25438" y="19456"/>
                  </a:lnTo>
                  <a:lnTo>
                    <a:pt x="26123" y="18465"/>
                  </a:lnTo>
                  <a:lnTo>
                    <a:pt x="26276" y="17843"/>
                  </a:lnTo>
                  <a:close/>
                </a:path>
                <a:path w="195579" h="612775">
                  <a:moveTo>
                    <a:pt x="34645" y="23812"/>
                  </a:moveTo>
                  <a:lnTo>
                    <a:pt x="34582" y="21259"/>
                  </a:lnTo>
                  <a:lnTo>
                    <a:pt x="33591" y="20281"/>
                  </a:lnTo>
                  <a:lnTo>
                    <a:pt x="32207" y="20193"/>
                  </a:lnTo>
                  <a:lnTo>
                    <a:pt x="30899" y="20218"/>
                  </a:lnTo>
                  <a:lnTo>
                    <a:pt x="29870" y="21297"/>
                  </a:lnTo>
                  <a:lnTo>
                    <a:pt x="29895" y="22606"/>
                  </a:lnTo>
                  <a:lnTo>
                    <a:pt x="30086" y="23418"/>
                  </a:lnTo>
                  <a:lnTo>
                    <a:pt x="30429" y="24307"/>
                  </a:lnTo>
                  <a:lnTo>
                    <a:pt x="31292" y="24930"/>
                  </a:lnTo>
                  <a:lnTo>
                    <a:pt x="33604" y="24892"/>
                  </a:lnTo>
                  <a:lnTo>
                    <a:pt x="34645" y="23812"/>
                  </a:lnTo>
                  <a:close/>
                </a:path>
                <a:path w="195579" h="612775">
                  <a:moveTo>
                    <a:pt x="40449" y="10134"/>
                  </a:moveTo>
                  <a:lnTo>
                    <a:pt x="40284" y="9283"/>
                  </a:lnTo>
                  <a:lnTo>
                    <a:pt x="39408" y="7975"/>
                  </a:lnTo>
                  <a:lnTo>
                    <a:pt x="38976" y="7658"/>
                  </a:lnTo>
                  <a:lnTo>
                    <a:pt x="38468" y="7429"/>
                  </a:lnTo>
                  <a:lnTo>
                    <a:pt x="34302" y="8775"/>
                  </a:lnTo>
                  <a:lnTo>
                    <a:pt x="33934" y="9423"/>
                  </a:lnTo>
                  <a:lnTo>
                    <a:pt x="33743" y="10198"/>
                  </a:lnTo>
                  <a:lnTo>
                    <a:pt x="33921" y="11201"/>
                  </a:lnTo>
                  <a:lnTo>
                    <a:pt x="34658" y="12992"/>
                  </a:lnTo>
                  <a:lnTo>
                    <a:pt x="36093" y="13906"/>
                  </a:lnTo>
                  <a:lnTo>
                    <a:pt x="39192" y="13385"/>
                  </a:lnTo>
                  <a:lnTo>
                    <a:pt x="40195" y="12192"/>
                  </a:lnTo>
                  <a:lnTo>
                    <a:pt x="40449" y="10134"/>
                  </a:lnTo>
                  <a:close/>
                </a:path>
                <a:path w="195579" h="612775">
                  <a:moveTo>
                    <a:pt x="50444" y="17272"/>
                  </a:moveTo>
                  <a:lnTo>
                    <a:pt x="50393" y="14668"/>
                  </a:lnTo>
                  <a:lnTo>
                    <a:pt x="49314" y="13627"/>
                  </a:lnTo>
                  <a:lnTo>
                    <a:pt x="47853" y="13665"/>
                  </a:lnTo>
                  <a:lnTo>
                    <a:pt x="46494" y="14008"/>
                  </a:lnTo>
                  <a:lnTo>
                    <a:pt x="45681" y="14935"/>
                  </a:lnTo>
                  <a:lnTo>
                    <a:pt x="45732" y="17068"/>
                  </a:lnTo>
                  <a:lnTo>
                    <a:pt x="46367" y="17894"/>
                  </a:lnTo>
                  <a:lnTo>
                    <a:pt x="47802" y="18389"/>
                  </a:lnTo>
                  <a:lnTo>
                    <a:pt x="49415" y="18351"/>
                  </a:lnTo>
                  <a:lnTo>
                    <a:pt x="50444" y="17272"/>
                  </a:lnTo>
                  <a:close/>
                </a:path>
                <a:path w="195579" h="612775">
                  <a:moveTo>
                    <a:pt x="53708" y="546188"/>
                  </a:moveTo>
                  <a:lnTo>
                    <a:pt x="53390" y="545414"/>
                  </a:lnTo>
                  <a:lnTo>
                    <a:pt x="52095" y="544118"/>
                  </a:lnTo>
                  <a:lnTo>
                    <a:pt x="51320" y="543788"/>
                  </a:lnTo>
                  <a:lnTo>
                    <a:pt x="49491" y="543788"/>
                  </a:lnTo>
                  <a:lnTo>
                    <a:pt x="48717" y="544118"/>
                  </a:lnTo>
                  <a:lnTo>
                    <a:pt x="47421" y="545414"/>
                  </a:lnTo>
                  <a:lnTo>
                    <a:pt x="47104" y="546188"/>
                  </a:lnTo>
                  <a:lnTo>
                    <a:pt x="47104" y="548017"/>
                  </a:lnTo>
                  <a:lnTo>
                    <a:pt x="47421" y="548805"/>
                  </a:lnTo>
                  <a:lnTo>
                    <a:pt x="48717" y="550100"/>
                  </a:lnTo>
                  <a:lnTo>
                    <a:pt x="49491" y="550418"/>
                  </a:lnTo>
                  <a:lnTo>
                    <a:pt x="51320" y="550418"/>
                  </a:lnTo>
                  <a:lnTo>
                    <a:pt x="52095" y="550100"/>
                  </a:lnTo>
                  <a:lnTo>
                    <a:pt x="53390" y="548805"/>
                  </a:lnTo>
                  <a:lnTo>
                    <a:pt x="53708" y="548017"/>
                  </a:lnTo>
                  <a:lnTo>
                    <a:pt x="53708" y="546188"/>
                  </a:lnTo>
                  <a:close/>
                </a:path>
                <a:path w="195579" h="612775">
                  <a:moveTo>
                    <a:pt x="54864" y="6019"/>
                  </a:moveTo>
                  <a:lnTo>
                    <a:pt x="54076" y="5232"/>
                  </a:lnTo>
                  <a:lnTo>
                    <a:pt x="50939" y="5232"/>
                  </a:lnTo>
                  <a:lnTo>
                    <a:pt x="50152" y="6019"/>
                  </a:lnTo>
                  <a:lnTo>
                    <a:pt x="50152" y="9169"/>
                  </a:lnTo>
                  <a:lnTo>
                    <a:pt x="50939" y="9956"/>
                  </a:lnTo>
                  <a:lnTo>
                    <a:pt x="54076" y="9956"/>
                  </a:lnTo>
                  <a:lnTo>
                    <a:pt x="54864" y="9169"/>
                  </a:lnTo>
                  <a:lnTo>
                    <a:pt x="54864" y="6019"/>
                  </a:lnTo>
                  <a:close/>
                </a:path>
                <a:path w="195579" h="612775">
                  <a:moveTo>
                    <a:pt x="56007" y="2603"/>
                  </a:moveTo>
                  <a:lnTo>
                    <a:pt x="51028" y="3835"/>
                  </a:lnTo>
                  <a:lnTo>
                    <a:pt x="51600" y="4279"/>
                  </a:lnTo>
                  <a:lnTo>
                    <a:pt x="52298" y="4572"/>
                  </a:lnTo>
                  <a:lnTo>
                    <a:pt x="56007" y="2603"/>
                  </a:lnTo>
                  <a:close/>
                </a:path>
                <a:path w="195579" h="612775">
                  <a:moveTo>
                    <a:pt x="58483" y="530707"/>
                  </a:moveTo>
                  <a:lnTo>
                    <a:pt x="57696" y="529920"/>
                  </a:lnTo>
                  <a:lnTo>
                    <a:pt x="54546" y="529920"/>
                  </a:lnTo>
                  <a:lnTo>
                    <a:pt x="53771" y="530707"/>
                  </a:lnTo>
                  <a:lnTo>
                    <a:pt x="53771" y="533857"/>
                  </a:lnTo>
                  <a:lnTo>
                    <a:pt x="54546" y="534644"/>
                  </a:lnTo>
                  <a:lnTo>
                    <a:pt x="57696" y="534644"/>
                  </a:lnTo>
                  <a:lnTo>
                    <a:pt x="58483" y="533857"/>
                  </a:lnTo>
                  <a:lnTo>
                    <a:pt x="58483" y="530707"/>
                  </a:lnTo>
                  <a:close/>
                </a:path>
                <a:path w="195579" h="612775">
                  <a:moveTo>
                    <a:pt x="68097" y="558444"/>
                  </a:moveTo>
                  <a:lnTo>
                    <a:pt x="67729" y="555472"/>
                  </a:lnTo>
                  <a:lnTo>
                    <a:pt x="65036" y="553364"/>
                  </a:lnTo>
                  <a:lnTo>
                    <a:pt x="59105" y="554088"/>
                  </a:lnTo>
                  <a:lnTo>
                    <a:pt x="57010" y="556793"/>
                  </a:lnTo>
                  <a:lnTo>
                    <a:pt x="57734" y="562737"/>
                  </a:lnTo>
                  <a:lnTo>
                    <a:pt x="60426" y="564845"/>
                  </a:lnTo>
                  <a:lnTo>
                    <a:pt x="64109" y="564388"/>
                  </a:lnTo>
                  <a:lnTo>
                    <a:pt x="64757" y="564159"/>
                  </a:lnTo>
                  <a:lnTo>
                    <a:pt x="65354" y="563829"/>
                  </a:lnTo>
                  <a:lnTo>
                    <a:pt x="64947" y="563003"/>
                  </a:lnTo>
                  <a:lnTo>
                    <a:pt x="64668" y="560717"/>
                  </a:lnTo>
                  <a:lnTo>
                    <a:pt x="65951" y="559066"/>
                  </a:lnTo>
                  <a:lnTo>
                    <a:pt x="67779" y="558838"/>
                  </a:lnTo>
                  <a:lnTo>
                    <a:pt x="68059" y="558863"/>
                  </a:lnTo>
                  <a:lnTo>
                    <a:pt x="68097" y="558444"/>
                  </a:lnTo>
                  <a:close/>
                </a:path>
                <a:path w="195579" h="612775">
                  <a:moveTo>
                    <a:pt x="69024" y="0"/>
                  </a:moveTo>
                  <a:lnTo>
                    <a:pt x="65760" y="596"/>
                  </a:lnTo>
                  <a:lnTo>
                    <a:pt x="66255" y="927"/>
                  </a:lnTo>
                  <a:lnTo>
                    <a:pt x="66878" y="1079"/>
                  </a:lnTo>
                  <a:lnTo>
                    <a:pt x="67983" y="889"/>
                  </a:lnTo>
                  <a:lnTo>
                    <a:pt x="68351" y="647"/>
                  </a:lnTo>
                  <a:lnTo>
                    <a:pt x="69024" y="0"/>
                  </a:lnTo>
                  <a:close/>
                </a:path>
                <a:path w="195579" h="612775">
                  <a:moveTo>
                    <a:pt x="71310" y="544029"/>
                  </a:moveTo>
                  <a:lnTo>
                    <a:pt x="70980" y="543242"/>
                  </a:lnTo>
                  <a:lnTo>
                    <a:pt x="69697" y="541947"/>
                  </a:lnTo>
                  <a:lnTo>
                    <a:pt x="68910" y="541629"/>
                  </a:lnTo>
                  <a:lnTo>
                    <a:pt x="67094" y="541629"/>
                  </a:lnTo>
                  <a:lnTo>
                    <a:pt x="66306" y="541947"/>
                  </a:lnTo>
                  <a:lnTo>
                    <a:pt x="65011" y="543242"/>
                  </a:lnTo>
                  <a:lnTo>
                    <a:pt x="64693" y="544029"/>
                  </a:lnTo>
                  <a:lnTo>
                    <a:pt x="64693" y="545858"/>
                  </a:lnTo>
                  <a:lnTo>
                    <a:pt x="65011" y="546633"/>
                  </a:lnTo>
                  <a:lnTo>
                    <a:pt x="66306" y="547928"/>
                  </a:lnTo>
                  <a:lnTo>
                    <a:pt x="67094" y="548259"/>
                  </a:lnTo>
                  <a:lnTo>
                    <a:pt x="68910" y="548259"/>
                  </a:lnTo>
                  <a:lnTo>
                    <a:pt x="69697" y="547928"/>
                  </a:lnTo>
                  <a:lnTo>
                    <a:pt x="70980" y="546633"/>
                  </a:lnTo>
                  <a:lnTo>
                    <a:pt x="71310" y="545858"/>
                  </a:lnTo>
                  <a:lnTo>
                    <a:pt x="71310" y="544029"/>
                  </a:lnTo>
                  <a:close/>
                </a:path>
                <a:path w="195579" h="612775">
                  <a:moveTo>
                    <a:pt x="72072" y="523367"/>
                  </a:moveTo>
                  <a:lnTo>
                    <a:pt x="71285" y="522579"/>
                  </a:lnTo>
                  <a:lnTo>
                    <a:pt x="68135" y="522579"/>
                  </a:lnTo>
                  <a:lnTo>
                    <a:pt x="67360" y="523367"/>
                  </a:lnTo>
                  <a:lnTo>
                    <a:pt x="67360" y="526516"/>
                  </a:lnTo>
                  <a:lnTo>
                    <a:pt x="68135" y="527304"/>
                  </a:lnTo>
                  <a:lnTo>
                    <a:pt x="71285" y="527304"/>
                  </a:lnTo>
                  <a:lnTo>
                    <a:pt x="72072" y="526516"/>
                  </a:lnTo>
                  <a:lnTo>
                    <a:pt x="72072" y="523367"/>
                  </a:lnTo>
                  <a:close/>
                </a:path>
                <a:path w="195579" h="612775">
                  <a:moveTo>
                    <a:pt x="79565" y="570331"/>
                  </a:moveTo>
                  <a:lnTo>
                    <a:pt x="78511" y="571119"/>
                  </a:lnTo>
                  <a:lnTo>
                    <a:pt x="77787" y="572249"/>
                  </a:lnTo>
                  <a:lnTo>
                    <a:pt x="77533" y="573557"/>
                  </a:lnTo>
                  <a:lnTo>
                    <a:pt x="78219" y="573125"/>
                  </a:lnTo>
                  <a:lnTo>
                    <a:pt x="78917" y="572947"/>
                  </a:lnTo>
                  <a:lnTo>
                    <a:pt x="79489" y="572973"/>
                  </a:lnTo>
                  <a:lnTo>
                    <a:pt x="79565" y="572808"/>
                  </a:lnTo>
                  <a:lnTo>
                    <a:pt x="79298" y="572300"/>
                  </a:lnTo>
                  <a:lnTo>
                    <a:pt x="79121" y="571398"/>
                  </a:lnTo>
                  <a:lnTo>
                    <a:pt x="79260" y="570814"/>
                  </a:lnTo>
                  <a:lnTo>
                    <a:pt x="79565" y="570331"/>
                  </a:lnTo>
                  <a:close/>
                </a:path>
                <a:path w="195579" h="612775">
                  <a:moveTo>
                    <a:pt x="86550" y="533717"/>
                  </a:moveTo>
                  <a:lnTo>
                    <a:pt x="86093" y="530085"/>
                  </a:lnTo>
                  <a:lnTo>
                    <a:pt x="84455" y="528789"/>
                  </a:lnTo>
                  <a:lnTo>
                    <a:pt x="80822" y="529234"/>
                  </a:lnTo>
                  <a:lnTo>
                    <a:pt x="79540" y="530885"/>
                  </a:lnTo>
                  <a:lnTo>
                    <a:pt x="79794" y="532968"/>
                  </a:lnTo>
                  <a:lnTo>
                    <a:pt x="80010" y="533438"/>
                  </a:lnTo>
                  <a:lnTo>
                    <a:pt x="81026" y="533463"/>
                  </a:lnTo>
                  <a:lnTo>
                    <a:pt x="81953" y="534111"/>
                  </a:lnTo>
                  <a:lnTo>
                    <a:pt x="82219" y="535152"/>
                  </a:lnTo>
                  <a:lnTo>
                    <a:pt x="82245" y="535495"/>
                  </a:lnTo>
                  <a:lnTo>
                    <a:pt x="83032" y="535647"/>
                  </a:lnTo>
                  <a:lnTo>
                    <a:pt x="85255" y="535368"/>
                  </a:lnTo>
                  <a:lnTo>
                    <a:pt x="86550" y="533717"/>
                  </a:lnTo>
                  <a:close/>
                </a:path>
                <a:path w="195579" h="612775">
                  <a:moveTo>
                    <a:pt x="86995" y="597204"/>
                  </a:moveTo>
                  <a:lnTo>
                    <a:pt x="86194" y="596417"/>
                  </a:lnTo>
                  <a:lnTo>
                    <a:pt x="85559" y="595426"/>
                  </a:lnTo>
                  <a:lnTo>
                    <a:pt x="85344" y="593966"/>
                  </a:lnTo>
                  <a:lnTo>
                    <a:pt x="85420" y="593725"/>
                  </a:lnTo>
                  <a:lnTo>
                    <a:pt x="85420" y="593471"/>
                  </a:lnTo>
                  <a:lnTo>
                    <a:pt x="85077" y="593445"/>
                  </a:lnTo>
                  <a:lnTo>
                    <a:pt x="84416" y="593521"/>
                  </a:lnTo>
                  <a:lnTo>
                    <a:pt x="83286" y="594042"/>
                  </a:lnTo>
                  <a:lnTo>
                    <a:pt x="86995" y="597204"/>
                  </a:lnTo>
                  <a:close/>
                </a:path>
                <a:path w="195579" h="612775">
                  <a:moveTo>
                    <a:pt x="88493" y="576884"/>
                  </a:moveTo>
                  <a:lnTo>
                    <a:pt x="87769" y="570941"/>
                  </a:lnTo>
                  <a:lnTo>
                    <a:pt x="85077" y="568833"/>
                  </a:lnTo>
                  <a:lnTo>
                    <a:pt x="81965" y="569239"/>
                  </a:lnTo>
                  <a:lnTo>
                    <a:pt x="82892" y="569417"/>
                  </a:lnTo>
                  <a:lnTo>
                    <a:pt x="83680" y="570128"/>
                  </a:lnTo>
                  <a:lnTo>
                    <a:pt x="83858" y="571119"/>
                  </a:lnTo>
                  <a:lnTo>
                    <a:pt x="83858" y="571677"/>
                  </a:lnTo>
                  <a:lnTo>
                    <a:pt x="84772" y="572160"/>
                  </a:lnTo>
                  <a:lnTo>
                    <a:pt x="85471" y="573036"/>
                  </a:lnTo>
                  <a:lnTo>
                    <a:pt x="85826" y="575957"/>
                  </a:lnTo>
                  <a:lnTo>
                    <a:pt x="84531" y="577608"/>
                  </a:lnTo>
                  <a:lnTo>
                    <a:pt x="82600" y="577837"/>
                  </a:lnTo>
                  <a:lnTo>
                    <a:pt x="82359" y="577799"/>
                  </a:lnTo>
                  <a:lnTo>
                    <a:pt x="82054" y="578370"/>
                  </a:lnTo>
                  <a:lnTo>
                    <a:pt x="81559" y="578802"/>
                  </a:lnTo>
                  <a:lnTo>
                    <a:pt x="80962" y="579107"/>
                  </a:lnTo>
                  <a:lnTo>
                    <a:pt x="80937" y="579615"/>
                  </a:lnTo>
                  <a:lnTo>
                    <a:pt x="81711" y="579894"/>
                  </a:lnTo>
                  <a:lnTo>
                    <a:pt x="82537" y="580059"/>
                  </a:lnTo>
                  <a:lnTo>
                    <a:pt x="86385" y="579589"/>
                  </a:lnTo>
                  <a:lnTo>
                    <a:pt x="88493" y="576884"/>
                  </a:lnTo>
                  <a:close/>
                </a:path>
                <a:path w="195579" h="612775">
                  <a:moveTo>
                    <a:pt x="90817" y="551395"/>
                  </a:moveTo>
                  <a:lnTo>
                    <a:pt x="90563" y="549313"/>
                  </a:lnTo>
                  <a:lnTo>
                    <a:pt x="90093" y="545452"/>
                  </a:lnTo>
                  <a:lnTo>
                    <a:pt x="87972" y="543788"/>
                  </a:lnTo>
                  <a:lnTo>
                    <a:pt x="87972" y="552716"/>
                  </a:lnTo>
                  <a:lnTo>
                    <a:pt x="87134" y="553948"/>
                  </a:lnTo>
                  <a:lnTo>
                    <a:pt x="84582" y="554431"/>
                  </a:lnTo>
                  <a:lnTo>
                    <a:pt x="83350" y="553593"/>
                  </a:lnTo>
                  <a:lnTo>
                    <a:pt x="82867" y="551040"/>
                  </a:lnTo>
                  <a:lnTo>
                    <a:pt x="83693" y="549795"/>
                  </a:lnTo>
                  <a:lnTo>
                    <a:pt x="86245" y="549313"/>
                  </a:lnTo>
                  <a:lnTo>
                    <a:pt x="87490" y="550151"/>
                  </a:lnTo>
                  <a:lnTo>
                    <a:pt x="87972" y="552716"/>
                  </a:lnTo>
                  <a:lnTo>
                    <a:pt x="87972" y="543788"/>
                  </a:lnTo>
                  <a:lnTo>
                    <a:pt x="87401" y="543331"/>
                  </a:lnTo>
                  <a:lnTo>
                    <a:pt x="81457" y="544068"/>
                  </a:lnTo>
                  <a:lnTo>
                    <a:pt x="79349" y="546773"/>
                  </a:lnTo>
                  <a:lnTo>
                    <a:pt x="80086" y="552716"/>
                  </a:lnTo>
                  <a:lnTo>
                    <a:pt x="82778" y="554824"/>
                  </a:lnTo>
                  <a:lnTo>
                    <a:pt x="85953" y="554431"/>
                  </a:lnTo>
                  <a:lnTo>
                    <a:pt x="88709" y="554101"/>
                  </a:lnTo>
                  <a:lnTo>
                    <a:pt x="90817" y="551395"/>
                  </a:lnTo>
                  <a:close/>
                </a:path>
                <a:path w="195579" h="612775">
                  <a:moveTo>
                    <a:pt x="91059" y="598741"/>
                  </a:moveTo>
                  <a:lnTo>
                    <a:pt x="89877" y="598817"/>
                  </a:lnTo>
                  <a:lnTo>
                    <a:pt x="88773" y="598525"/>
                  </a:lnTo>
                  <a:lnTo>
                    <a:pt x="87833" y="597928"/>
                  </a:lnTo>
                  <a:lnTo>
                    <a:pt x="90843" y="600494"/>
                  </a:lnTo>
                  <a:lnTo>
                    <a:pt x="91020" y="599935"/>
                  </a:lnTo>
                  <a:lnTo>
                    <a:pt x="91059" y="598741"/>
                  </a:lnTo>
                  <a:close/>
                </a:path>
                <a:path w="195579" h="612775">
                  <a:moveTo>
                    <a:pt x="98171" y="526999"/>
                  </a:moveTo>
                  <a:lnTo>
                    <a:pt x="97853" y="524408"/>
                  </a:lnTo>
                  <a:lnTo>
                    <a:pt x="96685" y="523494"/>
                  </a:lnTo>
                  <a:lnTo>
                    <a:pt x="94678" y="523735"/>
                  </a:lnTo>
                  <a:lnTo>
                    <a:pt x="94107" y="524154"/>
                  </a:lnTo>
                  <a:lnTo>
                    <a:pt x="93738" y="524713"/>
                  </a:lnTo>
                  <a:lnTo>
                    <a:pt x="94195" y="525018"/>
                  </a:lnTo>
                  <a:lnTo>
                    <a:pt x="94551" y="525462"/>
                  </a:lnTo>
                  <a:lnTo>
                    <a:pt x="94881" y="526719"/>
                  </a:lnTo>
                  <a:lnTo>
                    <a:pt x="94729" y="527392"/>
                  </a:lnTo>
                  <a:lnTo>
                    <a:pt x="94373" y="527926"/>
                  </a:lnTo>
                  <a:lnTo>
                    <a:pt x="94830" y="528231"/>
                  </a:lnTo>
                  <a:lnTo>
                    <a:pt x="95377" y="528408"/>
                  </a:lnTo>
                  <a:lnTo>
                    <a:pt x="97256" y="528180"/>
                  </a:lnTo>
                  <a:lnTo>
                    <a:pt x="98171" y="526999"/>
                  </a:lnTo>
                  <a:close/>
                </a:path>
                <a:path w="195579" h="612775">
                  <a:moveTo>
                    <a:pt x="100723" y="546100"/>
                  </a:moveTo>
                  <a:lnTo>
                    <a:pt x="100279" y="542467"/>
                  </a:lnTo>
                  <a:lnTo>
                    <a:pt x="98628" y="541172"/>
                  </a:lnTo>
                  <a:lnTo>
                    <a:pt x="95567" y="541540"/>
                  </a:lnTo>
                  <a:lnTo>
                    <a:pt x="94602" y="542391"/>
                  </a:lnTo>
                  <a:lnTo>
                    <a:pt x="94183" y="543496"/>
                  </a:lnTo>
                  <a:lnTo>
                    <a:pt x="95326" y="543775"/>
                  </a:lnTo>
                  <a:lnTo>
                    <a:pt x="96304" y="544614"/>
                  </a:lnTo>
                  <a:lnTo>
                    <a:pt x="96812" y="546544"/>
                  </a:lnTo>
                  <a:lnTo>
                    <a:pt x="96697" y="547243"/>
                  </a:lnTo>
                  <a:lnTo>
                    <a:pt x="96456" y="547878"/>
                  </a:lnTo>
                  <a:lnTo>
                    <a:pt x="97218" y="548017"/>
                  </a:lnTo>
                  <a:lnTo>
                    <a:pt x="99441" y="547751"/>
                  </a:lnTo>
                  <a:lnTo>
                    <a:pt x="100723" y="546100"/>
                  </a:lnTo>
                  <a:close/>
                </a:path>
                <a:path w="195579" h="612775">
                  <a:moveTo>
                    <a:pt x="103124" y="514565"/>
                  </a:moveTo>
                  <a:lnTo>
                    <a:pt x="102336" y="513778"/>
                  </a:lnTo>
                  <a:lnTo>
                    <a:pt x="99199" y="513778"/>
                  </a:lnTo>
                  <a:lnTo>
                    <a:pt x="98412" y="514565"/>
                  </a:lnTo>
                  <a:lnTo>
                    <a:pt x="98412" y="517715"/>
                  </a:lnTo>
                  <a:lnTo>
                    <a:pt x="99199" y="518515"/>
                  </a:lnTo>
                  <a:lnTo>
                    <a:pt x="102336" y="518515"/>
                  </a:lnTo>
                  <a:lnTo>
                    <a:pt x="103124" y="517715"/>
                  </a:lnTo>
                  <a:lnTo>
                    <a:pt x="103124" y="514565"/>
                  </a:lnTo>
                  <a:close/>
                </a:path>
                <a:path w="195579" h="612775">
                  <a:moveTo>
                    <a:pt x="104114" y="586219"/>
                  </a:moveTo>
                  <a:lnTo>
                    <a:pt x="104063" y="586092"/>
                  </a:lnTo>
                  <a:lnTo>
                    <a:pt x="104038" y="585914"/>
                  </a:lnTo>
                  <a:lnTo>
                    <a:pt x="104076" y="585685"/>
                  </a:lnTo>
                  <a:lnTo>
                    <a:pt x="103962" y="585812"/>
                  </a:lnTo>
                  <a:lnTo>
                    <a:pt x="103797" y="585889"/>
                  </a:lnTo>
                  <a:lnTo>
                    <a:pt x="103657" y="585978"/>
                  </a:lnTo>
                  <a:lnTo>
                    <a:pt x="103949" y="586143"/>
                  </a:lnTo>
                  <a:lnTo>
                    <a:pt x="104114" y="586219"/>
                  </a:lnTo>
                  <a:close/>
                </a:path>
                <a:path w="195579" h="612775">
                  <a:moveTo>
                    <a:pt x="104711" y="600506"/>
                  </a:moveTo>
                  <a:lnTo>
                    <a:pt x="103708" y="601040"/>
                  </a:lnTo>
                  <a:lnTo>
                    <a:pt x="103632" y="601370"/>
                  </a:lnTo>
                  <a:lnTo>
                    <a:pt x="103492" y="601662"/>
                  </a:lnTo>
                  <a:lnTo>
                    <a:pt x="103301" y="601929"/>
                  </a:lnTo>
                  <a:lnTo>
                    <a:pt x="103924" y="602043"/>
                  </a:lnTo>
                  <a:lnTo>
                    <a:pt x="104394" y="601980"/>
                  </a:lnTo>
                  <a:lnTo>
                    <a:pt x="104521" y="601903"/>
                  </a:lnTo>
                  <a:lnTo>
                    <a:pt x="104673" y="601853"/>
                  </a:lnTo>
                  <a:lnTo>
                    <a:pt x="104711" y="600506"/>
                  </a:lnTo>
                  <a:close/>
                </a:path>
                <a:path w="195579" h="612775">
                  <a:moveTo>
                    <a:pt x="105448" y="612482"/>
                  </a:moveTo>
                  <a:lnTo>
                    <a:pt x="105168" y="611517"/>
                  </a:lnTo>
                  <a:lnTo>
                    <a:pt x="104343" y="610857"/>
                  </a:lnTo>
                  <a:lnTo>
                    <a:pt x="103339" y="610806"/>
                  </a:lnTo>
                  <a:lnTo>
                    <a:pt x="105448" y="612482"/>
                  </a:lnTo>
                  <a:close/>
                </a:path>
                <a:path w="195579" h="612775">
                  <a:moveTo>
                    <a:pt x="105537" y="599287"/>
                  </a:moveTo>
                  <a:lnTo>
                    <a:pt x="104711" y="600506"/>
                  </a:lnTo>
                  <a:lnTo>
                    <a:pt x="104889" y="600417"/>
                  </a:lnTo>
                  <a:lnTo>
                    <a:pt x="105537" y="599287"/>
                  </a:lnTo>
                  <a:close/>
                </a:path>
                <a:path w="195579" h="612775">
                  <a:moveTo>
                    <a:pt x="105740" y="583526"/>
                  </a:moveTo>
                  <a:lnTo>
                    <a:pt x="105371" y="582930"/>
                  </a:lnTo>
                  <a:lnTo>
                    <a:pt x="105117" y="582256"/>
                  </a:lnTo>
                  <a:lnTo>
                    <a:pt x="104876" y="580669"/>
                  </a:lnTo>
                  <a:lnTo>
                    <a:pt x="105003" y="579843"/>
                  </a:lnTo>
                  <a:lnTo>
                    <a:pt x="105257" y="579069"/>
                  </a:lnTo>
                  <a:lnTo>
                    <a:pt x="104825" y="578459"/>
                  </a:lnTo>
                  <a:lnTo>
                    <a:pt x="104495" y="577761"/>
                  </a:lnTo>
                  <a:lnTo>
                    <a:pt x="104305" y="576783"/>
                  </a:lnTo>
                  <a:lnTo>
                    <a:pt x="104355" y="576402"/>
                  </a:lnTo>
                  <a:lnTo>
                    <a:pt x="102108" y="577278"/>
                  </a:lnTo>
                  <a:lnTo>
                    <a:pt x="100609" y="579513"/>
                  </a:lnTo>
                  <a:lnTo>
                    <a:pt x="100977" y="582193"/>
                  </a:lnTo>
                  <a:lnTo>
                    <a:pt x="101396" y="581888"/>
                  </a:lnTo>
                  <a:lnTo>
                    <a:pt x="102870" y="581367"/>
                  </a:lnTo>
                  <a:lnTo>
                    <a:pt x="104216" y="582002"/>
                  </a:lnTo>
                  <a:lnTo>
                    <a:pt x="104648" y="583234"/>
                  </a:lnTo>
                  <a:lnTo>
                    <a:pt x="104775" y="584085"/>
                  </a:lnTo>
                  <a:lnTo>
                    <a:pt x="105359" y="583641"/>
                  </a:lnTo>
                  <a:lnTo>
                    <a:pt x="105740" y="583526"/>
                  </a:lnTo>
                  <a:close/>
                </a:path>
                <a:path w="195579" h="612775">
                  <a:moveTo>
                    <a:pt x="107124" y="598474"/>
                  </a:moveTo>
                  <a:lnTo>
                    <a:pt x="106934" y="596773"/>
                  </a:lnTo>
                  <a:lnTo>
                    <a:pt x="105702" y="595680"/>
                  </a:lnTo>
                  <a:lnTo>
                    <a:pt x="104241" y="595490"/>
                  </a:lnTo>
                  <a:lnTo>
                    <a:pt x="104889" y="596061"/>
                  </a:lnTo>
                  <a:lnTo>
                    <a:pt x="105346" y="596836"/>
                  </a:lnTo>
                  <a:lnTo>
                    <a:pt x="105549" y="598474"/>
                  </a:lnTo>
                  <a:lnTo>
                    <a:pt x="105537" y="599287"/>
                  </a:lnTo>
                  <a:lnTo>
                    <a:pt x="106934" y="598792"/>
                  </a:lnTo>
                  <a:lnTo>
                    <a:pt x="107124" y="598474"/>
                  </a:lnTo>
                  <a:close/>
                </a:path>
                <a:path w="195579" h="612775">
                  <a:moveTo>
                    <a:pt x="109080" y="585965"/>
                  </a:moveTo>
                  <a:lnTo>
                    <a:pt x="108940" y="585939"/>
                  </a:lnTo>
                  <a:lnTo>
                    <a:pt x="108699" y="585812"/>
                  </a:lnTo>
                  <a:lnTo>
                    <a:pt x="108686" y="586041"/>
                  </a:lnTo>
                  <a:lnTo>
                    <a:pt x="108813" y="586092"/>
                  </a:lnTo>
                  <a:lnTo>
                    <a:pt x="108953" y="586054"/>
                  </a:lnTo>
                  <a:lnTo>
                    <a:pt x="109080" y="585965"/>
                  </a:lnTo>
                  <a:close/>
                </a:path>
                <a:path w="195579" h="612775">
                  <a:moveTo>
                    <a:pt x="109118" y="535190"/>
                  </a:moveTo>
                  <a:lnTo>
                    <a:pt x="109029" y="534974"/>
                  </a:lnTo>
                  <a:lnTo>
                    <a:pt x="108915" y="534797"/>
                  </a:lnTo>
                  <a:lnTo>
                    <a:pt x="108864" y="534530"/>
                  </a:lnTo>
                  <a:lnTo>
                    <a:pt x="108686" y="534657"/>
                  </a:lnTo>
                  <a:lnTo>
                    <a:pt x="108483" y="534797"/>
                  </a:lnTo>
                  <a:lnTo>
                    <a:pt x="108267" y="534924"/>
                  </a:lnTo>
                  <a:lnTo>
                    <a:pt x="108585" y="535152"/>
                  </a:lnTo>
                  <a:lnTo>
                    <a:pt x="108775" y="535228"/>
                  </a:lnTo>
                  <a:lnTo>
                    <a:pt x="108991" y="535165"/>
                  </a:lnTo>
                  <a:lnTo>
                    <a:pt x="109118" y="535190"/>
                  </a:lnTo>
                  <a:close/>
                </a:path>
                <a:path w="195579" h="612775">
                  <a:moveTo>
                    <a:pt x="109550" y="495566"/>
                  </a:moveTo>
                  <a:lnTo>
                    <a:pt x="108762" y="494779"/>
                  </a:lnTo>
                  <a:lnTo>
                    <a:pt x="105625" y="494779"/>
                  </a:lnTo>
                  <a:lnTo>
                    <a:pt x="104838" y="495566"/>
                  </a:lnTo>
                  <a:lnTo>
                    <a:pt x="104838" y="498716"/>
                  </a:lnTo>
                  <a:lnTo>
                    <a:pt x="105625" y="499503"/>
                  </a:lnTo>
                  <a:lnTo>
                    <a:pt x="108762" y="499503"/>
                  </a:lnTo>
                  <a:lnTo>
                    <a:pt x="109550" y="498716"/>
                  </a:lnTo>
                  <a:lnTo>
                    <a:pt x="109550" y="495566"/>
                  </a:lnTo>
                  <a:close/>
                </a:path>
                <a:path w="195579" h="612775">
                  <a:moveTo>
                    <a:pt x="109740" y="559993"/>
                  </a:moveTo>
                  <a:lnTo>
                    <a:pt x="108140" y="559257"/>
                  </a:lnTo>
                  <a:lnTo>
                    <a:pt x="106895" y="557834"/>
                  </a:lnTo>
                  <a:lnTo>
                    <a:pt x="106527" y="555498"/>
                  </a:lnTo>
                  <a:lnTo>
                    <a:pt x="106680" y="554583"/>
                  </a:lnTo>
                  <a:lnTo>
                    <a:pt x="105803" y="554189"/>
                  </a:lnTo>
                  <a:lnTo>
                    <a:pt x="104838" y="553923"/>
                  </a:lnTo>
                  <a:lnTo>
                    <a:pt x="100850" y="554418"/>
                  </a:lnTo>
                  <a:lnTo>
                    <a:pt x="98742" y="557123"/>
                  </a:lnTo>
                  <a:lnTo>
                    <a:pt x="99466" y="563054"/>
                  </a:lnTo>
                  <a:lnTo>
                    <a:pt x="102158" y="565175"/>
                  </a:lnTo>
                  <a:lnTo>
                    <a:pt x="107670" y="564502"/>
                  </a:lnTo>
                  <a:lnTo>
                    <a:pt x="109474" y="562444"/>
                  </a:lnTo>
                  <a:lnTo>
                    <a:pt x="109740" y="559993"/>
                  </a:lnTo>
                  <a:close/>
                </a:path>
                <a:path w="195579" h="612775">
                  <a:moveTo>
                    <a:pt x="113068" y="530809"/>
                  </a:moveTo>
                  <a:lnTo>
                    <a:pt x="112509" y="529640"/>
                  </a:lnTo>
                  <a:lnTo>
                    <a:pt x="111290" y="528853"/>
                  </a:lnTo>
                  <a:lnTo>
                    <a:pt x="109423" y="528967"/>
                  </a:lnTo>
                  <a:lnTo>
                    <a:pt x="108966" y="529120"/>
                  </a:lnTo>
                  <a:lnTo>
                    <a:pt x="108496" y="529386"/>
                  </a:lnTo>
                  <a:lnTo>
                    <a:pt x="108356" y="529323"/>
                  </a:lnTo>
                  <a:lnTo>
                    <a:pt x="109093" y="529844"/>
                  </a:lnTo>
                  <a:lnTo>
                    <a:pt x="109601" y="530466"/>
                  </a:lnTo>
                  <a:lnTo>
                    <a:pt x="109816" y="531279"/>
                  </a:lnTo>
                  <a:lnTo>
                    <a:pt x="109829" y="531622"/>
                  </a:lnTo>
                  <a:lnTo>
                    <a:pt x="110286" y="531177"/>
                  </a:lnTo>
                  <a:lnTo>
                    <a:pt x="110832" y="530821"/>
                  </a:lnTo>
                  <a:lnTo>
                    <a:pt x="112039" y="530580"/>
                  </a:lnTo>
                  <a:lnTo>
                    <a:pt x="113068" y="530809"/>
                  </a:lnTo>
                  <a:close/>
                </a:path>
                <a:path w="195579" h="612775">
                  <a:moveTo>
                    <a:pt x="117563" y="544563"/>
                  </a:moveTo>
                  <a:lnTo>
                    <a:pt x="117284" y="542353"/>
                  </a:lnTo>
                  <a:lnTo>
                    <a:pt x="115646" y="541070"/>
                  </a:lnTo>
                  <a:lnTo>
                    <a:pt x="112699" y="541426"/>
                  </a:lnTo>
                  <a:lnTo>
                    <a:pt x="111810" y="542163"/>
                  </a:lnTo>
                  <a:lnTo>
                    <a:pt x="111340" y="543115"/>
                  </a:lnTo>
                  <a:lnTo>
                    <a:pt x="112890" y="543229"/>
                  </a:lnTo>
                  <a:lnTo>
                    <a:pt x="114325" y="543979"/>
                  </a:lnTo>
                  <a:lnTo>
                    <a:pt x="115252" y="545236"/>
                  </a:lnTo>
                  <a:lnTo>
                    <a:pt x="115709" y="545045"/>
                  </a:lnTo>
                  <a:lnTo>
                    <a:pt x="116243" y="544931"/>
                  </a:lnTo>
                  <a:lnTo>
                    <a:pt x="116763" y="545045"/>
                  </a:lnTo>
                  <a:lnTo>
                    <a:pt x="117424" y="545299"/>
                  </a:lnTo>
                  <a:lnTo>
                    <a:pt x="117563" y="544563"/>
                  </a:lnTo>
                  <a:close/>
                </a:path>
                <a:path w="195579" h="612775">
                  <a:moveTo>
                    <a:pt x="119037" y="548690"/>
                  </a:moveTo>
                  <a:lnTo>
                    <a:pt x="118910" y="546417"/>
                  </a:lnTo>
                  <a:lnTo>
                    <a:pt x="118287" y="545617"/>
                  </a:lnTo>
                  <a:lnTo>
                    <a:pt x="117208" y="545261"/>
                  </a:lnTo>
                  <a:lnTo>
                    <a:pt x="117843" y="545566"/>
                  </a:lnTo>
                  <a:lnTo>
                    <a:pt x="118338" y="546112"/>
                  </a:lnTo>
                  <a:lnTo>
                    <a:pt x="118770" y="548144"/>
                  </a:lnTo>
                  <a:lnTo>
                    <a:pt x="117957" y="549389"/>
                  </a:lnTo>
                  <a:lnTo>
                    <a:pt x="116484" y="549706"/>
                  </a:lnTo>
                  <a:lnTo>
                    <a:pt x="116306" y="549681"/>
                  </a:lnTo>
                  <a:lnTo>
                    <a:pt x="116078" y="549783"/>
                  </a:lnTo>
                  <a:lnTo>
                    <a:pt x="116738" y="549884"/>
                  </a:lnTo>
                  <a:lnTo>
                    <a:pt x="118046" y="549808"/>
                  </a:lnTo>
                  <a:lnTo>
                    <a:pt x="119037" y="548690"/>
                  </a:lnTo>
                  <a:close/>
                </a:path>
                <a:path w="195579" h="612775">
                  <a:moveTo>
                    <a:pt x="119722" y="508114"/>
                  </a:moveTo>
                  <a:lnTo>
                    <a:pt x="119405" y="507339"/>
                  </a:lnTo>
                  <a:lnTo>
                    <a:pt x="118110" y="506044"/>
                  </a:lnTo>
                  <a:lnTo>
                    <a:pt x="117335" y="505714"/>
                  </a:lnTo>
                  <a:lnTo>
                    <a:pt x="115506" y="505714"/>
                  </a:lnTo>
                  <a:lnTo>
                    <a:pt x="114719" y="506044"/>
                  </a:lnTo>
                  <a:lnTo>
                    <a:pt x="113436" y="507339"/>
                  </a:lnTo>
                  <a:lnTo>
                    <a:pt x="113106" y="508114"/>
                  </a:lnTo>
                  <a:lnTo>
                    <a:pt x="113106" y="509943"/>
                  </a:lnTo>
                  <a:lnTo>
                    <a:pt x="113436" y="510730"/>
                  </a:lnTo>
                  <a:lnTo>
                    <a:pt x="114719" y="512025"/>
                  </a:lnTo>
                  <a:lnTo>
                    <a:pt x="115506" y="512343"/>
                  </a:lnTo>
                  <a:lnTo>
                    <a:pt x="117335" y="512343"/>
                  </a:lnTo>
                  <a:lnTo>
                    <a:pt x="118110" y="512025"/>
                  </a:lnTo>
                  <a:lnTo>
                    <a:pt x="119405" y="510730"/>
                  </a:lnTo>
                  <a:lnTo>
                    <a:pt x="119722" y="509943"/>
                  </a:lnTo>
                  <a:lnTo>
                    <a:pt x="119722" y="508114"/>
                  </a:lnTo>
                  <a:close/>
                </a:path>
                <a:path w="195579" h="612775">
                  <a:moveTo>
                    <a:pt x="120624" y="569645"/>
                  </a:moveTo>
                  <a:lnTo>
                    <a:pt x="120180" y="566013"/>
                  </a:lnTo>
                  <a:lnTo>
                    <a:pt x="118541" y="564718"/>
                  </a:lnTo>
                  <a:lnTo>
                    <a:pt x="115925" y="565048"/>
                  </a:lnTo>
                  <a:lnTo>
                    <a:pt x="115252" y="565454"/>
                  </a:lnTo>
                  <a:lnTo>
                    <a:pt x="114744" y="566000"/>
                  </a:lnTo>
                  <a:lnTo>
                    <a:pt x="115023" y="566635"/>
                  </a:lnTo>
                  <a:lnTo>
                    <a:pt x="115227" y="567613"/>
                  </a:lnTo>
                  <a:lnTo>
                    <a:pt x="114795" y="568566"/>
                  </a:lnTo>
                  <a:lnTo>
                    <a:pt x="114007" y="569087"/>
                  </a:lnTo>
                  <a:lnTo>
                    <a:pt x="115163" y="569531"/>
                  </a:lnTo>
                  <a:lnTo>
                    <a:pt x="116103" y="570344"/>
                  </a:lnTo>
                  <a:lnTo>
                    <a:pt x="116725" y="571461"/>
                  </a:lnTo>
                  <a:lnTo>
                    <a:pt x="117246" y="571550"/>
                  </a:lnTo>
                  <a:lnTo>
                    <a:pt x="119341" y="571296"/>
                  </a:lnTo>
                  <a:lnTo>
                    <a:pt x="120624" y="569645"/>
                  </a:lnTo>
                  <a:close/>
                </a:path>
                <a:path w="195579" h="612775">
                  <a:moveTo>
                    <a:pt x="120789" y="605980"/>
                  </a:moveTo>
                  <a:lnTo>
                    <a:pt x="120535" y="603897"/>
                  </a:lnTo>
                  <a:lnTo>
                    <a:pt x="119964" y="603237"/>
                  </a:lnTo>
                  <a:lnTo>
                    <a:pt x="119253" y="602919"/>
                  </a:lnTo>
                  <a:lnTo>
                    <a:pt x="118948" y="602932"/>
                  </a:lnTo>
                  <a:lnTo>
                    <a:pt x="119291" y="603631"/>
                  </a:lnTo>
                  <a:lnTo>
                    <a:pt x="119545" y="605231"/>
                  </a:lnTo>
                  <a:lnTo>
                    <a:pt x="119240" y="606336"/>
                  </a:lnTo>
                  <a:lnTo>
                    <a:pt x="118719" y="607326"/>
                  </a:lnTo>
                  <a:lnTo>
                    <a:pt x="119938" y="607110"/>
                  </a:lnTo>
                  <a:lnTo>
                    <a:pt x="120789" y="605980"/>
                  </a:lnTo>
                  <a:close/>
                </a:path>
                <a:path w="195579" h="612775">
                  <a:moveTo>
                    <a:pt x="121640" y="482981"/>
                  </a:moveTo>
                  <a:lnTo>
                    <a:pt x="121310" y="482206"/>
                  </a:lnTo>
                  <a:lnTo>
                    <a:pt x="120027" y="480910"/>
                  </a:lnTo>
                  <a:lnTo>
                    <a:pt x="119240" y="480580"/>
                  </a:lnTo>
                  <a:lnTo>
                    <a:pt x="117424" y="480580"/>
                  </a:lnTo>
                  <a:lnTo>
                    <a:pt x="116636" y="480910"/>
                  </a:lnTo>
                  <a:lnTo>
                    <a:pt x="115341" y="482206"/>
                  </a:lnTo>
                  <a:lnTo>
                    <a:pt x="115023" y="482981"/>
                  </a:lnTo>
                  <a:lnTo>
                    <a:pt x="115023" y="484809"/>
                  </a:lnTo>
                  <a:lnTo>
                    <a:pt x="115341" y="485597"/>
                  </a:lnTo>
                  <a:lnTo>
                    <a:pt x="116636" y="486892"/>
                  </a:lnTo>
                  <a:lnTo>
                    <a:pt x="117424" y="487210"/>
                  </a:lnTo>
                  <a:lnTo>
                    <a:pt x="119240" y="487210"/>
                  </a:lnTo>
                  <a:lnTo>
                    <a:pt x="120027" y="486892"/>
                  </a:lnTo>
                  <a:lnTo>
                    <a:pt x="121310" y="485597"/>
                  </a:lnTo>
                  <a:lnTo>
                    <a:pt x="121640" y="484809"/>
                  </a:lnTo>
                  <a:lnTo>
                    <a:pt x="121640" y="482981"/>
                  </a:lnTo>
                  <a:close/>
                </a:path>
                <a:path w="195579" h="612775">
                  <a:moveTo>
                    <a:pt x="123812" y="556844"/>
                  </a:moveTo>
                  <a:lnTo>
                    <a:pt x="123482" y="554253"/>
                  </a:lnTo>
                  <a:lnTo>
                    <a:pt x="122313" y="553339"/>
                  </a:lnTo>
                  <a:lnTo>
                    <a:pt x="119773" y="553656"/>
                  </a:lnTo>
                  <a:lnTo>
                    <a:pt x="118897" y="554761"/>
                  </a:lnTo>
                  <a:lnTo>
                    <a:pt x="118986" y="555993"/>
                  </a:lnTo>
                  <a:lnTo>
                    <a:pt x="119964" y="556234"/>
                  </a:lnTo>
                  <a:lnTo>
                    <a:pt x="120713" y="557034"/>
                  </a:lnTo>
                  <a:lnTo>
                    <a:pt x="120789" y="558088"/>
                  </a:lnTo>
                  <a:lnTo>
                    <a:pt x="121323" y="558215"/>
                  </a:lnTo>
                  <a:lnTo>
                    <a:pt x="122885" y="558025"/>
                  </a:lnTo>
                  <a:lnTo>
                    <a:pt x="123812" y="556844"/>
                  </a:lnTo>
                  <a:close/>
                </a:path>
                <a:path w="195579" h="612775">
                  <a:moveTo>
                    <a:pt x="124942" y="590550"/>
                  </a:moveTo>
                  <a:lnTo>
                    <a:pt x="124409" y="590765"/>
                  </a:lnTo>
                  <a:lnTo>
                    <a:pt x="121945" y="590943"/>
                  </a:lnTo>
                  <a:lnTo>
                    <a:pt x="120027" y="589775"/>
                  </a:lnTo>
                  <a:lnTo>
                    <a:pt x="119037" y="588010"/>
                  </a:lnTo>
                  <a:lnTo>
                    <a:pt x="118605" y="588645"/>
                  </a:lnTo>
                  <a:lnTo>
                    <a:pt x="118364" y="589419"/>
                  </a:lnTo>
                  <a:lnTo>
                    <a:pt x="118605" y="591299"/>
                  </a:lnTo>
                  <a:lnTo>
                    <a:pt x="119253" y="592137"/>
                  </a:lnTo>
                  <a:lnTo>
                    <a:pt x="120103" y="592645"/>
                  </a:lnTo>
                  <a:lnTo>
                    <a:pt x="120802" y="592848"/>
                  </a:lnTo>
                  <a:lnTo>
                    <a:pt x="121119" y="593039"/>
                  </a:lnTo>
                  <a:lnTo>
                    <a:pt x="121805" y="593166"/>
                  </a:lnTo>
                  <a:lnTo>
                    <a:pt x="123583" y="592950"/>
                  </a:lnTo>
                  <a:lnTo>
                    <a:pt x="124650" y="591870"/>
                  </a:lnTo>
                  <a:lnTo>
                    <a:pt x="124942" y="590550"/>
                  </a:lnTo>
                  <a:close/>
                </a:path>
                <a:path w="195579" h="612775">
                  <a:moveTo>
                    <a:pt x="127368" y="467918"/>
                  </a:moveTo>
                  <a:lnTo>
                    <a:pt x="126580" y="467131"/>
                  </a:lnTo>
                  <a:lnTo>
                    <a:pt x="123444" y="467131"/>
                  </a:lnTo>
                  <a:lnTo>
                    <a:pt x="122656" y="467918"/>
                  </a:lnTo>
                  <a:lnTo>
                    <a:pt x="122656" y="471068"/>
                  </a:lnTo>
                  <a:lnTo>
                    <a:pt x="123444" y="471855"/>
                  </a:lnTo>
                  <a:lnTo>
                    <a:pt x="126580" y="471855"/>
                  </a:lnTo>
                  <a:lnTo>
                    <a:pt x="127368" y="471068"/>
                  </a:lnTo>
                  <a:lnTo>
                    <a:pt x="127368" y="467918"/>
                  </a:lnTo>
                  <a:close/>
                </a:path>
                <a:path w="195579" h="612775">
                  <a:moveTo>
                    <a:pt x="131470" y="575259"/>
                  </a:moveTo>
                  <a:lnTo>
                    <a:pt x="131254" y="574967"/>
                  </a:lnTo>
                  <a:lnTo>
                    <a:pt x="130670" y="574586"/>
                  </a:lnTo>
                  <a:lnTo>
                    <a:pt x="130187" y="574776"/>
                  </a:lnTo>
                  <a:lnTo>
                    <a:pt x="129425" y="574827"/>
                  </a:lnTo>
                  <a:lnTo>
                    <a:pt x="128524" y="574573"/>
                  </a:lnTo>
                  <a:lnTo>
                    <a:pt x="127685" y="575030"/>
                  </a:lnTo>
                  <a:lnTo>
                    <a:pt x="127165" y="575945"/>
                  </a:lnTo>
                  <a:lnTo>
                    <a:pt x="127444" y="578231"/>
                  </a:lnTo>
                  <a:lnTo>
                    <a:pt x="128612" y="579158"/>
                  </a:lnTo>
                  <a:lnTo>
                    <a:pt x="130352" y="578942"/>
                  </a:lnTo>
                  <a:lnTo>
                    <a:pt x="131038" y="578485"/>
                  </a:lnTo>
                  <a:lnTo>
                    <a:pt x="130848" y="577354"/>
                  </a:lnTo>
                  <a:lnTo>
                    <a:pt x="131000" y="576249"/>
                  </a:lnTo>
                  <a:lnTo>
                    <a:pt x="131470" y="575259"/>
                  </a:lnTo>
                  <a:close/>
                </a:path>
                <a:path w="195579" h="612775">
                  <a:moveTo>
                    <a:pt x="133489" y="524827"/>
                  </a:moveTo>
                  <a:lnTo>
                    <a:pt x="133337" y="521931"/>
                  </a:lnTo>
                  <a:lnTo>
                    <a:pt x="132092" y="520319"/>
                  </a:lnTo>
                  <a:lnTo>
                    <a:pt x="130429" y="519480"/>
                  </a:lnTo>
                  <a:lnTo>
                    <a:pt x="129882" y="519671"/>
                  </a:lnTo>
                  <a:lnTo>
                    <a:pt x="129692" y="519633"/>
                  </a:lnTo>
                  <a:lnTo>
                    <a:pt x="129527" y="519722"/>
                  </a:lnTo>
                  <a:lnTo>
                    <a:pt x="129870" y="521512"/>
                  </a:lnTo>
                  <a:lnTo>
                    <a:pt x="128689" y="523252"/>
                  </a:lnTo>
                  <a:lnTo>
                    <a:pt x="125387" y="523887"/>
                  </a:lnTo>
                  <a:lnTo>
                    <a:pt x="123990" y="523062"/>
                  </a:lnTo>
                  <a:lnTo>
                    <a:pt x="123342" y="521741"/>
                  </a:lnTo>
                  <a:lnTo>
                    <a:pt x="122897" y="522592"/>
                  </a:lnTo>
                  <a:lnTo>
                    <a:pt x="122580" y="523519"/>
                  </a:lnTo>
                  <a:lnTo>
                    <a:pt x="122809" y="527532"/>
                  </a:lnTo>
                  <a:lnTo>
                    <a:pt x="125361" y="529818"/>
                  </a:lnTo>
                  <a:lnTo>
                    <a:pt x="128714" y="529640"/>
                  </a:lnTo>
                  <a:lnTo>
                    <a:pt x="129362" y="529386"/>
                  </a:lnTo>
                  <a:lnTo>
                    <a:pt x="129070" y="528916"/>
                  </a:lnTo>
                  <a:lnTo>
                    <a:pt x="128663" y="527380"/>
                  </a:lnTo>
                  <a:lnTo>
                    <a:pt x="129413" y="526084"/>
                  </a:lnTo>
                  <a:lnTo>
                    <a:pt x="131521" y="525526"/>
                  </a:lnTo>
                  <a:lnTo>
                    <a:pt x="132359" y="525830"/>
                  </a:lnTo>
                  <a:lnTo>
                    <a:pt x="132930" y="526415"/>
                  </a:lnTo>
                  <a:lnTo>
                    <a:pt x="133261" y="525653"/>
                  </a:lnTo>
                  <a:lnTo>
                    <a:pt x="133489" y="524827"/>
                  </a:lnTo>
                  <a:close/>
                </a:path>
                <a:path w="195579" h="612775">
                  <a:moveTo>
                    <a:pt x="134378" y="546887"/>
                  </a:moveTo>
                  <a:lnTo>
                    <a:pt x="133832" y="546227"/>
                  </a:lnTo>
                  <a:lnTo>
                    <a:pt x="133388" y="545490"/>
                  </a:lnTo>
                  <a:lnTo>
                    <a:pt x="132956" y="543394"/>
                  </a:lnTo>
                  <a:lnTo>
                    <a:pt x="133197" y="542239"/>
                  </a:lnTo>
                  <a:lnTo>
                    <a:pt x="133680" y="541210"/>
                  </a:lnTo>
                  <a:lnTo>
                    <a:pt x="132854" y="541045"/>
                  </a:lnTo>
                  <a:lnTo>
                    <a:pt x="132168" y="541616"/>
                  </a:lnTo>
                  <a:lnTo>
                    <a:pt x="131381" y="542086"/>
                  </a:lnTo>
                  <a:lnTo>
                    <a:pt x="130251" y="542302"/>
                  </a:lnTo>
                  <a:lnTo>
                    <a:pt x="129895" y="542251"/>
                  </a:lnTo>
                  <a:lnTo>
                    <a:pt x="129413" y="542861"/>
                  </a:lnTo>
                  <a:lnTo>
                    <a:pt x="129120" y="543623"/>
                  </a:lnTo>
                  <a:lnTo>
                    <a:pt x="129273" y="546277"/>
                  </a:lnTo>
                  <a:lnTo>
                    <a:pt x="130835" y="547674"/>
                  </a:lnTo>
                  <a:lnTo>
                    <a:pt x="133311" y="547535"/>
                  </a:lnTo>
                  <a:lnTo>
                    <a:pt x="133896" y="547255"/>
                  </a:lnTo>
                  <a:lnTo>
                    <a:pt x="134378" y="546887"/>
                  </a:lnTo>
                  <a:close/>
                </a:path>
                <a:path w="195579" h="612775">
                  <a:moveTo>
                    <a:pt x="135242" y="495198"/>
                  </a:moveTo>
                  <a:lnTo>
                    <a:pt x="134721" y="493915"/>
                  </a:lnTo>
                  <a:lnTo>
                    <a:pt x="132600" y="491794"/>
                  </a:lnTo>
                  <a:lnTo>
                    <a:pt x="131330" y="491274"/>
                  </a:lnTo>
                  <a:lnTo>
                    <a:pt x="128333" y="491274"/>
                  </a:lnTo>
                  <a:lnTo>
                    <a:pt x="127063" y="491794"/>
                  </a:lnTo>
                  <a:lnTo>
                    <a:pt x="124955" y="493915"/>
                  </a:lnTo>
                  <a:lnTo>
                    <a:pt x="124421" y="495198"/>
                  </a:lnTo>
                  <a:lnTo>
                    <a:pt x="124421" y="498195"/>
                  </a:lnTo>
                  <a:lnTo>
                    <a:pt x="124955" y="499465"/>
                  </a:lnTo>
                  <a:lnTo>
                    <a:pt x="127063" y="501586"/>
                  </a:lnTo>
                  <a:lnTo>
                    <a:pt x="128333" y="502119"/>
                  </a:lnTo>
                  <a:lnTo>
                    <a:pt x="131330" y="502119"/>
                  </a:lnTo>
                  <a:lnTo>
                    <a:pt x="132600" y="501586"/>
                  </a:lnTo>
                  <a:lnTo>
                    <a:pt x="134721" y="499465"/>
                  </a:lnTo>
                  <a:lnTo>
                    <a:pt x="135242" y="498195"/>
                  </a:lnTo>
                  <a:lnTo>
                    <a:pt x="135242" y="495198"/>
                  </a:lnTo>
                  <a:close/>
                </a:path>
                <a:path w="195579" h="612775">
                  <a:moveTo>
                    <a:pt x="139395" y="560857"/>
                  </a:moveTo>
                  <a:lnTo>
                    <a:pt x="139255" y="558241"/>
                  </a:lnTo>
                  <a:lnTo>
                    <a:pt x="138137" y="557250"/>
                  </a:lnTo>
                  <a:lnTo>
                    <a:pt x="136715" y="557352"/>
                  </a:lnTo>
                  <a:lnTo>
                    <a:pt x="136398" y="558558"/>
                  </a:lnTo>
                  <a:lnTo>
                    <a:pt x="135763" y="559650"/>
                  </a:lnTo>
                  <a:lnTo>
                    <a:pt x="134772" y="560400"/>
                  </a:lnTo>
                  <a:lnTo>
                    <a:pt x="134823" y="560590"/>
                  </a:lnTo>
                  <a:lnTo>
                    <a:pt x="135242" y="560895"/>
                  </a:lnTo>
                  <a:lnTo>
                    <a:pt x="135864" y="561721"/>
                  </a:lnTo>
                  <a:lnTo>
                    <a:pt x="136652" y="562063"/>
                  </a:lnTo>
                  <a:lnTo>
                    <a:pt x="138404" y="561962"/>
                  </a:lnTo>
                  <a:lnTo>
                    <a:pt x="139395" y="560857"/>
                  </a:lnTo>
                  <a:close/>
                </a:path>
                <a:path w="195579" h="612775">
                  <a:moveTo>
                    <a:pt x="139420" y="484555"/>
                  </a:moveTo>
                  <a:lnTo>
                    <a:pt x="139217" y="480898"/>
                  </a:lnTo>
                  <a:lnTo>
                    <a:pt x="137668" y="479501"/>
                  </a:lnTo>
                  <a:lnTo>
                    <a:pt x="134035" y="479704"/>
                  </a:lnTo>
                  <a:lnTo>
                    <a:pt x="132651" y="481253"/>
                  </a:lnTo>
                  <a:lnTo>
                    <a:pt x="132727" y="483069"/>
                  </a:lnTo>
                  <a:lnTo>
                    <a:pt x="133642" y="483247"/>
                  </a:lnTo>
                  <a:lnTo>
                    <a:pt x="134404" y="483971"/>
                  </a:lnTo>
                  <a:lnTo>
                    <a:pt x="134645" y="485241"/>
                  </a:lnTo>
                  <a:lnTo>
                    <a:pt x="134569" y="485838"/>
                  </a:lnTo>
                  <a:lnTo>
                    <a:pt x="135064" y="486092"/>
                  </a:lnTo>
                  <a:lnTo>
                    <a:pt x="135610" y="486257"/>
                  </a:lnTo>
                  <a:lnTo>
                    <a:pt x="138036" y="486117"/>
                  </a:lnTo>
                  <a:lnTo>
                    <a:pt x="139420" y="484555"/>
                  </a:lnTo>
                  <a:close/>
                </a:path>
                <a:path w="195579" h="612775">
                  <a:moveTo>
                    <a:pt x="141490" y="464248"/>
                  </a:moveTo>
                  <a:lnTo>
                    <a:pt x="141338" y="461645"/>
                  </a:lnTo>
                  <a:lnTo>
                    <a:pt x="140233" y="460654"/>
                  </a:lnTo>
                  <a:lnTo>
                    <a:pt x="137642" y="460794"/>
                  </a:lnTo>
                  <a:lnTo>
                    <a:pt x="136639" y="461899"/>
                  </a:lnTo>
                  <a:lnTo>
                    <a:pt x="136766" y="463397"/>
                  </a:lnTo>
                  <a:lnTo>
                    <a:pt x="137668" y="463588"/>
                  </a:lnTo>
                  <a:lnTo>
                    <a:pt x="138404" y="464312"/>
                  </a:lnTo>
                  <a:lnTo>
                    <a:pt x="138569" y="465277"/>
                  </a:lnTo>
                  <a:lnTo>
                    <a:pt x="139192" y="465429"/>
                  </a:lnTo>
                  <a:lnTo>
                    <a:pt x="140500" y="465366"/>
                  </a:lnTo>
                  <a:lnTo>
                    <a:pt x="141490" y="464248"/>
                  </a:lnTo>
                  <a:close/>
                </a:path>
                <a:path w="195579" h="612775">
                  <a:moveTo>
                    <a:pt x="153187" y="516483"/>
                  </a:moveTo>
                  <a:lnTo>
                    <a:pt x="153047" y="516534"/>
                  </a:lnTo>
                  <a:lnTo>
                    <a:pt x="153187" y="516483"/>
                  </a:lnTo>
                  <a:close/>
                </a:path>
                <a:path w="195579" h="612775">
                  <a:moveTo>
                    <a:pt x="154089" y="512775"/>
                  </a:moveTo>
                  <a:lnTo>
                    <a:pt x="153720" y="510006"/>
                  </a:lnTo>
                  <a:lnTo>
                    <a:pt x="151320" y="507911"/>
                  </a:lnTo>
                  <a:lnTo>
                    <a:pt x="145503" y="508228"/>
                  </a:lnTo>
                  <a:lnTo>
                    <a:pt x="143230" y="510794"/>
                  </a:lnTo>
                  <a:lnTo>
                    <a:pt x="143497" y="515620"/>
                  </a:lnTo>
                  <a:lnTo>
                    <a:pt x="144551" y="517118"/>
                  </a:lnTo>
                  <a:lnTo>
                    <a:pt x="146011" y="518007"/>
                  </a:lnTo>
                  <a:lnTo>
                    <a:pt x="146532" y="518058"/>
                  </a:lnTo>
                  <a:lnTo>
                    <a:pt x="146989" y="518299"/>
                  </a:lnTo>
                  <a:lnTo>
                    <a:pt x="147383" y="518642"/>
                  </a:lnTo>
                  <a:lnTo>
                    <a:pt x="148450" y="518909"/>
                  </a:lnTo>
                  <a:lnTo>
                    <a:pt x="149021" y="518883"/>
                  </a:lnTo>
                  <a:lnTo>
                    <a:pt x="148844" y="518439"/>
                  </a:lnTo>
                  <a:lnTo>
                    <a:pt x="148640" y="517372"/>
                  </a:lnTo>
                  <a:lnTo>
                    <a:pt x="149199" y="516382"/>
                  </a:lnTo>
                  <a:lnTo>
                    <a:pt x="150114" y="515924"/>
                  </a:lnTo>
                  <a:lnTo>
                    <a:pt x="149707" y="515302"/>
                  </a:lnTo>
                  <a:lnTo>
                    <a:pt x="149390" y="513626"/>
                  </a:lnTo>
                  <a:lnTo>
                    <a:pt x="150241" y="512394"/>
                  </a:lnTo>
                  <a:lnTo>
                    <a:pt x="152425" y="511987"/>
                  </a:lnTo>
                  <a:lnTo>
                    <a:pt x="153276" y="512381"/>
                  </a:lnTo>
                  <a:lnTo>
                    <a:pt x="153797" y="513067"/>
                  </a:lnTo>
                  <a:lnTo>
                    <a:pt x="154089" y="512775"/>
                  </a:lnTo>
                  <a:close/>
                </a:path>
                <a:path w="195579" h="612775">
                  <a:moveTo>
                    <a:pt x="154444" y="555815"/>
                  </a:moveTo>
                  <a:lnTo>
                    <a:pt x="154254" y="552335"/>
                  </a:lnTo>
                  <a:lnTo>
                    <a:pt x="152971" y="551103"/>
                  </a:lnTo>
                  <a:lnTo>
                    <a:pt x="151384" y="550938"/>
                  </a:lnTo>
                  <a:lnTo>
                    <a:pt x="150812" y="551243"/>
                  </a:lnTo>
                  <a:lnTo>
                    <a:pt x="150241" y="551357"/>
                  </a:lnTo>
                  <a:lnTo>
                    <a:pt x="149796" y="551307"/>
                  </a:lnTo>
                  <a:lnTo>
                    <a:pt x="149504" y="551878"/>
                  </a:lnTo>
                  <a:lnTo>
                    <a:pt x="148996" y="552323"/>
                  </a:lnTo>
                  <a:lnTo>
                    <a:pt x="148259" y="552513"/>
                  </a:lnTo>
                  <a:lnTo>
                    <a:pt x="147942" y="553059"/>
                  </a:lnTo>
                  <a:lnTo>
                    <a:pt x="147713" y="553669"/>
                  </a:lnTo>
                  <a:lnTo>
                    <a:pt x="147853" y="556183"/>
                  </a:lnTo>
                  <a:lnTo>
                    <a:pt x="149402" y="557580"/>
                  </a:lnTo>
                  <a:lnTo>
                    <a:pt x="153060" y="557377"/>
                  </a:lnTo>
                  <a:lnTo>
                    <a:pt x="154444" y="555815"/>
                  </a:lnTo>
                  <a:close/>
                </a:path>
                <a:path w="195579" h="612775">
                  <a:moveTo>
                    <a:pt x="155168" y="470395"/>
                  </a:moveTo>
                  <a:lnTo>
                    <a:pt x="154851" y="469620"/>
                  </a:lnTo>
                  <a:lnTo>
                    <a:pt x="153555" y="468325"/>
                  </a:lnTo>
                  <a:lnTo>
                    <a:pt x="152781" y="467995"/>
                  </a:lnTo>
                  <a:lnTo>
                    <a:pt x="150952" y="467995"/>
                  </a:lnTo>
                  <a:lnTo>
                    <a:pt x="150177" y="468325"/>
                  </a:lnTo>
                  <a:lnTo>
                    <a:pt x="148882" y="469620"/>
                  </a:lnTo>
                  <a:lnTo>
                    <a:pt x="148564" y="470395"/>
                  </a:lnTo>
                  <a:lnTo>
                    <a:pt x="148564" y="472224"/>
                  </a:lnTo>
                  <a:lnTo>
                    <a:pt x="148882" y="473011"/>
                  </a:lnTo>
                  <a:lnTo>
                    <a:pt x="150177" y="474306"/>
                  </a:lnTo>
                  <a:lnTo>
                    <a:pt x="150952" y="474624"/>
                  </a:lnTo>
                  <a:lnTo>
                    <a:pt x="152781" y="474624"/>
                  </a:lnTo>
                  <a:lnTo>
                    <a:pt x="153555" y="474306"/>
                  </a:lnTo>
                  <a:lnTo>
                    <a:pt x="154851" y="473011"/>
                  </a:lnTo>
                  <a:lnTo>
                    <a:pt x="155168" y="472224"/>
                  </a:lnTo>
                  <a:lnTo>
                    <a:pt x="155168" y="470395"/>
                  </a:lnTo>
                  <a:close/>
                </a:path>
                <a:path w="195579" h="612775">
                  <a:moveTo>
                    <a:pt x="155486" y="537349"/>
                  </a:moveTo>
                  <a:lnTo>
                    <a:pt x="155206" y="534466"/>
                  </a:lnTo>
                  <a:lnTo>
                    <a:pt x="152755" y="532282"/>
                  </a:lnTo>
                  <a:lnTo>
                    <a:pt x="148018" y="532549"/>
                  </a:lnTo>
                  <a:lnTo>
                    <a:pt x="146545" y="533603"/>
                  </a:lnTo>
                  <a:lnTo>
                    <a:pt x="145643" y="535038"/>
                  </a:lnTo>
                  <a:lnTo>
                    <a:pt x="145948" y="536206"/>
                  </a:lnTo>
                  <a:lnTo>
                    <a:pt x="145554" y="537387"/>
                  </a:lnTo>
                  <a:lnTo>
                    <a:pt x="144754" y="538187"/>
                  </a:lnTo>
                  <a:lnTo>
                    <a:pt x="144843" y="539546"/>
                  </a:lnTo>
                  <a:lnTo>
                    <a:pt x="145440" y="540715"/>
                  </a:lnTo>
                  <a:lnTo>
                    <a:pt x="146316" y="541604"/>
                  </a:lnTo>
                  <a:lnTo>
                    <a:pt x="146939" y="541159"/>
                  </a:lnTo>
                  <a:lnTo>
                    <a:pt x="147650" y="540816"/>
                  </a:lnTo>
                  <a:lnTo>
                    <a:pt x="149174" y="540524"/>
                  </a:lnTo>
                  <a:lnTo>
                    <a:pt x="149885" y="540550"/>
                  </a:lnTo>
                  <a:lnTo>
                    <a:pt x="150558" y="540689"/>
                  </a:lnTo>
                  <a:lnTo>
                    <a:pt x="150431" y="540131"/>
                  </a:lnTo>
                  <a:lnTo>
                    <a:pt x="150406" y="538302"/>
                  </a:lnTo>
                  <a:lnTo>
                    <a:pt x="151866" y="536803"/>
                  </a:lnTo>
                  <a:lnTo>
                    <a:pt x="154368" y="536765"/>
                  </a:lnTo>
                  <a:lnTo>
                    <a:pt x="154952" y="537006"/>
                  </a:lnTo>
                  <a:lnTo>
                    <a:pt x="155486" y="537349"/>
                  </a:lnTo>
                  <a:close/>
                </a:path>
                <a:path w="195579" h="612775">
                  <a:moveTo>
                    <a:pt x="157378" y="485432"/>
                  </a:moveTo>
                  <a:lnTo>
                    <a:pt x="156375" y="483768"/>
                  </a:lnTo>
                  <a:lnTo>
                    <a:pt x="154571" y="482650"/>
                  </a:lnTo>
                  <a:lnTo>
                    <a:pt x="149529" y="482942"/>
                  </a:lnTo>
                  <a:lnTo>
                    <a:pt x="147243" y="485495"/>
                  </a:lnTo>
                  <a:lnTo>
                    <a:pt x="147574" y="491477"/>
                  </a:lnTo>
                  <a:lnTo>
                    <a:pt x="150126" y="493763"/>
                  </a:lnTo>
                  <a:lnTo>
                    <a:pt x="154089" y="493534"/>
                  </a:lnTo>
                  <a:lnTo>
                    <a:pt x="154952" y="493153"/>
                  </a:lnTo>
                  <a:lnTo>
                    <a:pt x="155727" y="492645"/>
                  </a:lnTo>
                  <a:lnTo>
                    <a:pt x="155155" y="491566"/>
                  </a:lnTo>
                  <a:lnTo>
                    <a:pt x="154635" y="488721"/>
                  </a:lnTo>
                  <a:lnTo>
                    <a:pt x="155625" y="486587"/>
                  </a:lnTo>
                  <a:lnTo>
                    <a:pt x="157378" y="485432"/>
                  </a:lnTo>
                  <a:close/>
                </a:path>
                <a:path w="195579" h="612775">
                  <a:moveTo>
                    <a:pt x="167322" y="467029"/>
                  </a:moveTo>
                  <a:lnTo>
                    <a:pt x="167182" y="464426"/>
                  </a:lnTo>
                  <a:lnTo>
                    <a:pt x="166065" y="463423"/>
                  </a:lnTo>
                  <a:lnTo>
                    <a:pt x="164439" y="463524"/>
                  </a:lnTo>
                  <a:lnTo>
                    <a:pt x="163855" y="463740"/>
                  </a:lnTo>
                  <a:lnTo>
                    <a:pt x="164045" y="463003"/>
                  </a:lnTo>
                  <a:lnTo>
                    <a:pt x="164109" y="462216"/>
                  </a:lnTo>
                  <a:lnTo>
                    <a:pt x="163423" y="458470"/>
                  </a:lnTo>
                  <a:lnTo>
                    <a:pt x="160604" y="456526"/>
                  </a:lnTo>
                  <a:lnTo>
                    <a:pt x="154736" y="457606"/>
                  </a:lnTo>
                  <a:lnTo>
                    <a:pt x="152793" y="460438"/>
                  </a:lnTo>
                  <a:lnTo>
                    <a:pt x="153873" y="466318"/>
                  </a:lnTo>
                  <a:lnTo>
                    <a:pt x="156692" y="468274"/>
                  </a:lnTo>
                  <a:lnTo>
                    <a:pt x="160832" y="467512"/>
                  </a:lnTo>
                  <a:lnTo>
                    <a:pt x="161798" y="466839"/>
                  </a:lnTo>
                  <a:lnTo>
                    <a:pt x="162560" y="466013"/>
                  </a:lnTo>
                  <a:lnTo>
                    <a:pt x="162636" y="467296"/>
                  </a:lnTo>
                  <a:lnTo>
                    <a:pt x="163741" y="468287"/>
                  </a:lnTo>
                  <a:lnTo>
                    <a:pt x="166331" y="468147"/>
                  </a:lnTo>
                  <a:lnTo>
                    <a:pt x="167322" y="467029"/>
                  </a:lnTo>
                  <a:close/>
                </a:path>
                <a:path w="195579" h="612775">
                  <a:moveTo>
                    <a:pt x="168414" y="541261"/>
                  </a:moveTo>
                  <a:lnTo>
                    <a:pt x="168160" y="539877"/>
                  </a:lnTo>
                  <a:lnTo>
                    <a:pt x="168224" y="540842"/>
                  </a:lnTo>
                  <a:lnTo>
                    <a:pt x="168414" y="541261"/>
                  </a:lnTo>
                  <a:close/>
                </a:path>
                <a:path w="195579" h="612775">
                  <a:moveTo>
                    <a:pt x="168592" y="486244"/>
                  </a:moveTo>
                  <a:lnTo>
                    <a:pt x="168389" y="482600"/>
                  </a:lnTo>
                  <a:lnTo>
                    <a:pt x="166839" y="481203"/>
                  </a:lnTo>
                  <a:lnTo>
                    <a:pt x="163195" y="481393"/>
                  </a:lnTo>
                  <a:lnTo>
                    <a:pt x="161798" y="482968"/>
                  </a:lnTo>
                  <a:lnTo>
                    <a:pt x="161912" y="484822"/>
                  </a:lnTo>
                  <a:lnTo>
                    <a:pt x="163423" y="485292"/>
                  </a:lnTo>
                  <a:lnTo>
                    <a:pt x="164617" y="486397"/>
                  </a:lnTo>
                  <a:lnTo>
                    <a:pt x="165239" y="487895"/>
                  </a:lnTo>
                  <a:lnTo>
                    <a:pt x="167208" y="487807"/>
                  </a:lnTo>
                  <a:lnTo>
                    <a:pt x="168592" y="486244"/>
                  </a:lnTo>
                  <a:close/>
                </a:path>
                <a:path w="195579" h="612775">
                  <a:moveTo>
                    <a:pt x="168833" y="537883"/>
                  </a:moveTo>
                  <a:lnTo>
                    <a:pt x="168033" y="537489"/>
                  </a:lnTo>
                  <a:lnTo>
                    <a:pt x="167424" y="536790"/>
                  </a:lnTo>
                  <a:lnTo>
                    <a:pt x="167157" y="535889"/>
                  </a:lnTo>
                  <a:lnTo>
                    <a:pt x="165798" y="536359"/>
                  </a:lnTo>
                  <a:lnTo>
                    <a:pt x="164947" y="537489"/>
                  </a:lnTo>
                  <a:lnTo>
                    <a:pt x="164947" y="539229"/>
                  </a:lnTo>
                  <a:lnTo>
                    <a:pt x="165354" y="539013"/>
                  </a:lnTo>
                  <a:lnTo>
                    <a:pt x="166865" y="538721"/>
                  </a:lnTo>
                  <a:lnTo>
                    <a:pt x="168097" y="539559"/>
                  </a:lnTo>
                  <a:lnTo>
                    <a:pt x="168160" y="539877"/>
                  </a:lnTo>
                  <a:lnTo>
                    <a:pt x="168186" y="539013"/>
                  </a:lnTo>
                  <a:lnTo>
                    <a:pt x="168300" y="538721"/>
                  </a:lnTo>
                  <a:lnTo>
                    <a:pt x="168427" y="538429"/>
                  </a:lnTo>
                  <a:lnTo>
                    <a:pt x="168833" y="537883"/>
                  </a:lnTo>
                  <a:close/>
                </a:path>
                <a:path w="195579" h="612775">
                  <a:moveTo>
                    <a:pt x="169087" y="542086"/>
                  </a:moveTo>
                  <a:lnTo>
                    <a:pt x="168529" y="541489"/>
                  </a:lnTo>
                  <a:lnTo>
                    <a:pt x="168414" y="541261"/>
                  </a:lnTo>
                  <a:lnTo>
                    <a:pt x="168325" y="541794"/>
                  </a:lnTo>
                  <a:lnTo>
                    <a:pt x="168198" y="542086"/>
                  </a:lnTo>
                  <a:lnTo>
                    <a:pt x="168224" y="542226"/>
                  </a:lnTo>
                  <a:lnTo>
                    <a:pt x="168643" y="542251"/>
                  </a:lnTo>
                  <a:lnTo>
                    <a:pt x="168871" y="542150"/>
                  </a:lnTo>
                  <a:lnTo>
                    <a:pt x="169087" y="542086"/>
                  </a:lnTo>
                  <a:close/>
                </a:path>
                <a:path w="195579" h="612775">
                  <a:moveTo>
                    <a:pt x="171221" y="498259"/>
                  </a:moveTo>
                  <a:lnTo>
                    <a:pt x="170700" y="497408"/>
                  </a:lnTo>
                  <a:lnTo>
                    <a:pt x="170446" y="495985"/>
                  </a:lnTo>
                  <a:lnTo>
                    <a:pt x="170675" y="495096"/>
                  </a:lnTo>
                  <a:lnTo>
                    <a:pt x="171157" y="494398"/>
                  </a:lnTo>
                  <a:lnTo>
                    <a:pt x="168173" y="494576"/>
                  </a:lnTo>
                  <a:lnTo>
                    <a:pt x="165887" y="497128"/>
                  </a:lnTo>
                  <a:lnTo>
                    <a:pt x="166204" y="502742"/>
                  </a:lnTo>
                  <a:lnTo>
                    <a:pt x="168211" y="504710"/>
                  </a:lnTo>
                  <a:lnTo>
                    <a:pt x="170700" y="505066"/>
                  </a:lnTo>
                  <a:lnTo>
                    <a:pt x="170281" y="504456"/>
                  </a:lnTo>
                  <a:lnTo>
                    <a:pt x="169951" y="503770"/>
                  </a:lnTo>
                  <a:lnTo>
                    <a:pt x="169418" y="501205"/>
                  </a:lnTo>
                  <a:lnTo>
                    <a:pt x="170065" y="499503"/>
                  </a:lnTo>
                  <a:lnTo>
                    <a:pt x="171221" y="498259"/>
                  </a:lnTo>
                  <a:close/>
                </a:path>
                <a:path w="195579" h="612775">
                  <a:moveTo>
                    <a:pt x="172313" y="519455"/>
                  </a:moveTo>
                  <a:lnTo>
                    <a:pt x="170903" y="519417"/>
                  </a:lnTo>
                  <a:lnTo>
                    <a:pt x="169633" y="518528"/>
                  </a:lnTo>
                  <a:lnTo>
                    <a:pt x="169227" y="517093"/>
                  </a:lnTo>
                  <a:lnTo>
                    <a:pt x="167462" y="518071"/>
                  </a:lnTo>
                  <a:lnTo>
                    <a:pt x="166281" y="519963"/>
                  </a:lnTo>
                  <a:lnTo>
                    <a:pt x="166497" y="523684"/>
                  </a:lnTo>
                  <a:lnTo>
                    <a:pt x="167259" y="525030"/>
                  </a:lnTo>
                  <a:lnTo>
                    <a:pt x="168376" y="525957"/>
                  </a:lnTo>
                  <a:lnTo>
                    <a:pt x="168465" y="524497"/>
                  </a:lnTo>
                  <a:lnTo>
                    <a:pt x="169443" y="523201"/>
                  </a:lnTo>
                  <a:lnTo>
                    <a:pt x="171170" y="522846"/>
                  </a:lnTo>
                  <a:lnTo>
                    <a:pt x="171627" y="522884"/>
                  </a:lnTo>
                  <a:lnTo>
                    <a:pt x="171818" y="522554"/>
                  </a:lnTo>
                  <a:lnTo>
                    <a:pt x="171627" y="522071"/>
                  </a:lnTo>
                  <a:lnTo>
                    <a:pt x="171462" y="521106"/>
                  </a:lnTo>
                  <a:lnTo>
                    <a:pt x="171754" y="520179"/>
                  </a:lnTo>
                  <a:lnTo>
                    <a:pt x="172313" y="519455"/>
                  </a:lnTo>
                  <a:close/>
                </a:path>
                <a:path w="195579" h="612775">
                  <a:moveTo>
                    <a:pt x="175361" y="517753"/>
                  </a:moveTo>
                  <a:close/>
                </a:path>
                <a:path w="195579" h="612775">
                  <a:moveTo>
                    <a:pt x="175425" y="517779"/>
                  </a:moveTo>
                  <a:close/>
                </a:path>
                <a:path w="195579" h="612775">
                  <a:moveTo>
                    <a:pt x="176250" y="472452"/>
                  </a:moveTo>
                  <a:lnTo>
                    <a:pt x="175958" y="472135"/>
                  </a:lnTo>
                  <a:lnTo>
                    <a:pt x="175729" y="471766"/>
                  </a:lnTo>
                  <a:lnTo>
                    <a:pt x="175590" y="470916"/>
                  </a:lnTo>
                  <a:lnTo>
                    <a:pt x="175768" y="470192"/>
                  </a:lnTo>
                  <a:lnTo>
                    <a:pt x="174955" y="470611"/>
                  </a:lnTo>
                  <a:lnTo>
                    <a:pt x="174434" y="471462"/>
                  </a:lnTo>
                  <a:lnTo>
                    <a:pt x="174510" y="472935"/>
                  </a:lnTo>
                  <a:lnTo>
                    <a:pt x="174739" y="473379"/>
                  </a:lnTo>
                  <a:lnTo>
                    <a:pt x="175044" y="473748"/>
                  </a:lnTo>
                  <a:lnTo>
                    <a:pt x="175361" y="473252"/>
                  </a:lnTo>
                  <a:lnTo>
                    <a:pt x="176250" y="472452"/>
                  </a:lnTo>
                  <a:close/>
                </a:path>
                <a:path w="195579" h="612775">
                  <a:moveTo>
                    <a:pt x="181025" y="484606"/>
                  </a:moveTo>
                  <a:lnTo>
                    <a:pt x="180555" y="484263"/>
                  </a:lnTo>
                  <a:lnTo>
                    <a:pt x="180251" y="483755"/>
                  </a:lnTo>
                  <a:lnTo>
                    <a:pt x="180136" y="483171"/>
                  </a:lnTo>
                  <a:lnTo>
                    <a:pt x="179908" y="483285"/>
                  </a:lnTo>
                  <a:lnTo>
                    <a:pt x="179641" y="483527"/>
                  </a:lnTo>
                  <a:lnTo>
                    <a:pt x="179298" y="484124"/>
                  </a:lnTo>
                  <a:lnTo>
                    <a:pt x="179920" y="484149"/>
                  </a:lnTo>
                  <a:lnTo>
                    <a:pt x="180517" y="484276"/>
                  </a:lnTo>
                  <a:lnTo>
                    <a:pt x="181025" y="484606"/>
                  </a:lnTo>
                  <a:close/>
                </a:path>
                <a:path w="195579" h="612775">
                  <a:moveTo>
                    <a:pt x="181571" y="484974"/>
                  </a:moveTo>
                  <a:lnTo>
                    <a:pt x="181025" y="484606"/>
                  </a:lnTo>
                  <a:lnTo>
                    <a:pt x="181457" y="484936"/>
                  </a:lnTo>
                  <a:close/>
                </a:path>
                <a:path w="195579" h="612775">
                  <a:moveTo>
                    <a:pt x="181978" y="509968"/>
                  </a:moveTo>
                  <a:lnTo>
                    <a:pt x="181533" y="509104"/>
                  </a:lnTo>
                  <a:lnTo>
                    <a:pt x="181343" y="508012"/>
                  </a:lnTo>
                  <a:lnTo>
                    <a:pt x="181495" y="506869"/>
                  </a:lnTo>
                  <a:lnTo>
                    <a:pt x="180670" y="507517"/>
                  </a:lnTo>
                  <a:lnTo>
                    <a:pt x="180136" y="508495"/>
                  </a:lnTo>
                  <a:lnTo>
                    <a:pt x="180213" y="509778"/>
                  </a:lnTo>
                  <a:lnTo>
                    <a:pt x="180314" y="510070"/>
                  </a:lnTo>
                  <a:lnTo>
                    <a:pt x="180606" y="509905"/>
                  </a:lnTo>
                  <a:lnTo>
                    <a:pt x="181190" y="509790"/>
                  </a:lnTo>
                  <a:lnTo>
                    <a:pt x="181978" y="509968"/>
                  </a:lnTo>
                  <a:close/>
                </a:path>
                <a:path w="195579" h="612775">
                  <a:moveTo>
                    <a:pt x="182791" y="544830"/>
                  </a:moveTo>
                  <a:lnTo>
                    <a:pt x="181800" y="545376"/>
                  </a:lnTo>
                  <a:lnTo>
                    <a:pt x="180809" y="545592"/>
                  </a:lnTo>
                  <a:lnTo>
                    <a:pt x="179984" y="545515"/>
                  </a:lnTo>
                  <a:lnTo>
                    <a:pt x="179857" y="546074"/>
                  </a:lnTo>
                  <a:lnTo>
                    <a:pt x="179920" y="547319"/>
                  </a:lnTo>
                  <a:lnTo>
                    <a:pt x="180555" y="548106"/>
                  </a:lnTo>
                  <a:lnTo>
                    <a:pt x="181394" y="548424"/>
                  </a:lnTo>
                  <a:lnTo>
                    <a:pt x="181444" y="547458"/>
                  </a:lnTo>
                  <a:lnTo>
                    <a:pt x="181889" y="546569"/>
                  </a:lnTo>
                  <a:lnTo>
                    <a:pt x="182638" y="545985"/>
                  </a:lnTo>
                  <a:lnTo>
                    <a:pt x="182600" y="545465"/>
                  </a:lnTo>
                  <a:lnTo>
                    <a:pt x="182727" y="545160"/>
                  </a:lnTo>
                  <a:lnTo>
                    <a:pt x="182791" y="544830"/>
                  </a:lnTo>
                  <a:close/>
                </a:path>
                <a:path w="195579" h="612775">
                  <a:moveTo>
                    <a:pt x="184543" y="512508"/>
                  </a:moveTo>
                  <a:lnTo>
                    <a:pt x="184213" y="512356"/>
                  </a:lnTo>
                  <a:lnTo>
                    <a:pt x="183857" y="512241"/>
                  </a:lnTo>
                  <a:lnTo>
                    <a:pt x="183565" y="512013"/>
                  </a:lnTo>
                  <a:lnTo>
                    <a:pt x="183591" y="512495"/>
                  </a:lnTo>
                  <a:lnTo>
                    <a:pt x="183540" y="512711"/>
                  </a:lnTo>
                  <a:lnTo>
                    <a:pt x="183984" y="512724"/>
                  </a:lnTo>
                  <a:lnTo>
                    <a:pt x="184264" y="512597"/>
                  </a:lnTo>
                  <a:lnTo>
                    <a:pt x="184543" y="512508"/>
                  </a:lnTo>
                  <a:close/>
                </a:path>
                <a:path w="195579" h="612775">
                  <a:moveTo>
                    <a:pt x="185166" y="530809"/>
                  </a:moveTo>
                  <a:lnTo>
                    <a:pt x="184899" y="530453"/>
                  </a:lnTo>
                  <a:lnTo>
                    <a:pt x="184708" y="530072"/>
                  </a:lnTo>
                  <a:lnTo>
                    <a:pt x="184607" y="529628"/>
                  </a:lnTo>
                  <a:lnTo>
                    <a:pt x="184429" y="529539"/>
                  </a:lnTo>
                  <a:lnTo>
                    <a:pt x="184213" y="529488"/>
                  </a:lnTo>
                  <a:lnTo>
                    <a:pt x="184048" y="529374"/>
                  </a:lnTo>
                  <a:lnTo>
                    <a:pt x="183603" y="529971"/>
                  </a:lnTo>
                  <a:lnTo>
                    <a:pt x="183324" y="530682"/>
                  </a:lnTo>
                  <a:lnTo>
                    <a:pt x="183388" y="531837"/>
                  </a:lnTo>
                  <a:lnTo>
                    <a:pt x="183629" y="532472"/>
                  </a:lnTo>
                  <a:lnTo>
                    <a:pt x="184023" y="531812"/>
                  </a:lnTo>
                  <a:lnTo>
                    <a:pt x="184531" y="531241"/>
                  </a:lnTo>
                  <a:lnTo>
                    <a:pt x="185166" y="530809"/>
                  </a:lnTo>
                  <a:close/>
                </a:path>
                <a:path w="195579" h="612775">
                  <a:moveTo>
                    <a:pt x="185445" y="485140"/>
                  </a:moveTo>
                  <a:lnTo>
                    <a:pt x="185280" y="484670"/>
                  </a:lnTo>
                  <a:lnTo>
                    <a:pt x="184924" y="484517"/>
                  </a:lnTo>
                  <a:lnTo>
                    <a:pt x="184619" y="484276"/>
                  </a:lnTo>
                  <a:lnTo>
                    <a:pt x="184365" y="483971"/>
                  </a:lnTo>
                  <a:lnTo>
                    <a:pt x="184023" y="484517"/>
                  </a:lnTo>
                  <a:lnTo>
                    <a:pt x="183388" y="485013"/>
                  </a:lnTo>
                  <a:lnTo>
                    <a:pt x="182029" y="485140"/>
                  </a:lnTo>
                  <a:lnTo>
                    <a:pt x="181571" y="484974"/>
                  </a:lnTo>
                  <a:lnTo>
                    <a:pt x="181724" y="485076"/>
                  </a:lnTo>
                  <a:lnTo>
                    <a:pt x="182257" y="485813"/>
                  </a:lnTo>
                  <a:lnTo>
                    <a:pt x="182486" y="486918"/>
                  </a:lnTo>
                  <a:lnTo>
                    <a:pt x="182435" y="488251"/>
                  </a:lnTo>
                  <a:lnTo>
                    <a:pt x="182194" y="488683"/>
                  </a:lnTo>
                  <a:lnTo>
                    <a:pt x="182257" y="488950"/>
                  </a:lnTo>
                  <a:lnTo>
                    <a:pt x="182714" y="488924"/>
                  </a:lnTo>
                  <a:lnTo>
                    <a:pt x="183362" y="488683"/>
                  </a:lnTo>
                  <a:lnTo>
                    <a:pt x="183527" y="487718"/>
                  </a:lnTo>
                  <a:lnTo>
                    <a:pt x="184264" y="486918"/>
                  </a:lnTo>
                  <a:lnTo>
                    <a:pt x="185293" y="486765"/>
                  </a:lnTo>
                  <a:lnTo>
                    <a:pt x="185432" y="486359"/>
                  </a:lnTo>
                  <a:lnTo>
                    <a:pt x="185445" y="485140"/>
                  </a:lnTo>
                  <a:close/>
                </a:path>
                <a:path w="195579" h="612775">
                  <a:moveTo>
                    <a:pt x="185775" y="449541"/>
                  </a:moveTo>
                  <a:lnTo>
                    <a:pt x="185242" y="448259"/>
                  </a:lnTo>
                  <a:lnTo>
                    <a:pt x="183134" y="446151"/>
                  </a:lnTo>
                  <a:lnTo>
                    <a:pt x="181864" y="445617"/>
                  </a:lnTo>
                  <a:lnTo>
                    <a:pt x="178879" y="445617"/>
                  </a:lnTo>
                  <a:lnTo>
                    <a:pt x="177596" y="446151"/>
                  </a:lnTo>
                  <a:lnTo>
                    <a:pt x="175488" y="448259"/>
                  </a:lnTo>
                  <a:lnTo>
                    <a:pt x="174967" y="449541"/>
                  </a:lnTo>
                  <a:lnTo>
                    <a:pt x="174967" y="452539"/>
                  </a:lnTo>
                  <a:lnTo>
                    <a:pt x="175488" y="453809"/>
                  </a:lnTo>
                  <a:lnTo>
                    <a:pt x="177596" y="455930"/>
                  </a:lnTo>
                  <a:lnTo>
                    <a:pt x="178879" y="456463"/>
                  </a:lnTo>
                  <a:lnTo>
                    <a:pt x="181864" y="456463"/>
                  </a:lnTo>
                  <a:lnTo>
                    <a:pt x="183134" y="455930"/>
                  </a:lnTo>
                  <a:lnTo>
                    <a:pt x="185242" y="453809"/>
                  </a:lnTo>
                  <a:lnTo>
                    <a:pt x="185775" y="452539"/>
                  </a:lnTo>
                  <a:lnTo>
                    <a:pt x="185775" y="449541"/>
                  </a:lnTo>
                  <a:close/>
                </a:path>
                <a:path w="195579" h="612775">
                  <a:moveTo>
                    <a:pt x="194995" y="520954"/>
                  </a:moveTo>
                  <a:lnTo>
                    <a:pt x="194665" y="520865"/>
                  </a:lnTo>
                  <a:lnTo>
                    <a:pt x="194056" y="520560"/>
                  </a:lnTo>
                  <a:lnTo>
                    <a:pt x="194322" y="520763"/>
                  </a:lnTo>
                  <a:lnTo>
                    <a:pt x="194640" y="520890"/>
                  </a:lnTo>
                  <a:lnTo>
                    <a:pt x="194995" y="520954"/>
                  </a:lnTo>
                  <a:close/>
                </a:path>
              </a:pathLst>
            </a:custGeom>
            <a:solidFill>
              <a:srgbClr val="D078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85896" y="4427727"/>
              <a:ext cx="144780" cy="184785"/>
            </a:xfrm>
            <a:custGeom>
              <a:avLst/>
              <a:gdLst/>
              <a:ahLst/>
              <a:cxnLst/>
              <a:rect l="l" t="t" r="r" b="b"/>
              <a:pathLst>
                <a:path w="144779" h="184785">
                  <a:moveTo>
                    <a:pt x="4914" y="145008"/>
                  </a:moveTo>
                  <a:lnTo>
                    <a:pt x="4686" y="143738"/>
                  </a:lnTo>
                  <a:lnTo>
                    <a:pt x="3924" y="143014"/>
                  </a:lnTo>
                  <a:lnTo>
                    <a:pt x="2413" y="142760"/>
                  </a:lnTo>
                  <a:lnTo>
                    <a:pt x="838" y="143052"/>
                  </a:lnTo>
                  <a:lnTo>
                    <a:pt x="0" y="144297"/>
                  </a:lnTo>
                  <a:lnTo>
                    <a:pt x="469" y="146862"/>
                  </a:lnTo>
                  <a:lnTo>
                    <a:pt x="1689" y="147701"/>
                  </a:lnTo>
                  <a:lnTo>
                    <a:pt x="3949" y="147281"/>
                  </a:lnTo>
                  <a:lnTo>
                    <a:pt x="4660" y="146519"/>
                  </a:lnTo>
                  <a:lnTo>
                    <a:pt x="4914" y="145008"/>
                  </a:lnTo>
                  <a:close/>
                </a:path>
                <a:path w="144779" h="184785">
                  <a:moveTo>
                    <a:pt x="9029" y="126377"/>
                  </a:moveTo>
                  <a:lnTo>
                    <a:pt x="8674" y="124079"/>
                  </a:lnTo>
                  <a:lnTo>
                    <a:pt x="7937" y="123355"/>
                  </a:lnTo>
                  <a:lnTo>
                    <a:pt x="6426" y="123088"/>
                  </a:lnTo>
                  <a:lnTo>
                    <a:pt x="4826" y="123393"/>
                  </a:lnTo>
                  <a:lnTo>
                    <a:pt x="3975" y="124612"/>
                  </a:lnTo>
                  <a:lnTo>
                    <a:pt x="4457" y="127177"/>
                  </a:lnTo>
                  <a:lnTo>
                    <a:pt x="5676" y="128028"/>
                  </a:lnTo>
                  <a:lnTo>
                    <a:pt x="8216" y="127558"/>
                  </a:lnTo>
                  <a:lnTo>
                    <a:pt x="9029" y="126377"/>
                  </a:lnTo>
                  <a:close/>
                </a:path>
                <a:path w="144779" h="184785">
                  <a:moveTo>
                    <a:pt x="17132" y="159016"/>
                  </a:moveTo>
                  <a:lnTo>
                    <a:pt x="16814" y="158229"/>
                  </a:lnTo>
                  <a:lnTo>
                    <a:pt x="15519" y="156933"/>
                  </a:lnTo>
                  <a:lnTo>
                    <a:pt x="14744" y="156616"/>
                  </a:lnTo>
                  <a:lnTo>
                    <a:pt x="12915" y="156616"/>
                  </a:lnTo>
                  <a:lnTo>
                    <a:pt x="12141" y="156933"/>
                  </a:lnTo>
                  <a:lnTo>
                    <a:pt x="10845" y="158229"/>
                  </a:lnTo>
                  <a:lnTo>
                    <a:pt x="10528" y="159016"/>
                  </a:lnTo>
                  <a:lnTo>
                    <a:pt x="10528" y="160845"/>
                  </a:lnTo>
                  <a:lnTo>
                    <a:pt x="10845" y="161620"/>
                  </a:lnTo>
                  <a:lnTo>
                    <a:pt x="12141" y="162915"/>
                  </a:lnTo>
                  <a:lnTo>
                    <a:pt x="12915" y="163233"/>
                  </a:lnTo>
                  <a:lnTo>
                    <a:pt x="14744" y="163233"/>
                  </a:lnTo>
                  <a:lnTo>
                    <a:pt x="15519" y="162915"/>
                  </a:lnTo>
                  <a:lnTo>
                    <a:pt x="16814" y="161620"/>
                  </a:lnTo>
                  <a:lnTo>
                    <a:pt x="17132" y="160845"/>
                  </a:lnTo>
                  <a:lnTo>
                    <a:pt x="17132" y="159016"/>
                  </a:lnTo>
                  <a:close/>
                </a:path>
                <a:path w="144779" h="184785">
                  <a:moveTo>
                    <a:pt x="19202" y="110020"/>
                  </a:moveTo>
                  <a:lnTo>
                    <a:pt x="18884" y="109232"/>
                  </a:lnTo>
                  <a:lnTo>
                    <a:pt x="17589" y="107937"/>
                  </a:lnTo>
                  <a:lnTo>
                    <a:pt x="16814" y="107619"/>
                  </a:lnTo>
                  <a:lnTo>
                    <a:pt x="14986" y="107619"/>
                  </a:lnTo>
                  <a:lnTo>
                    <a:pt x="14211" y="107937"/>
                  </a:lnTo>
                  <a:lnTo>
                    <a:pt x="12915" y="109232"/>
                  </a:lnTo>
                  <a:lnTo>
                    <a:pt x="12598" y="110020"/>
                  </a:lnTo>
                  <a:lnTo>
                    <a:pt x="12598" y="111836"/>
                  </a:lnTo>
                  <a:lnTo>
                    <a:pt x="12915" y="112623"/>
                  </a:lnTo>
                  <a:lnTo>
                    <a:pt x="14211" y="113919"/>
                  </a:lnTo>
                  <a:lnTo>
                    <a:pt x="14986" y="114236"/>
                  </a:lnTo>
                  <a:lnTo>
                    <a:pt x="16814" y="114236"/>
                  </a:lnTo>
                  <a:lnTo>
                    <a:pt x="17589" y="113919"/>
                  </a:lnTo>
                  <a:lnTo>
                    <a:pt x="18884" y="112623"/>
                  </a:lnTo>
                  <a:lnTo>
                    <a:pt x="19202" y="111836"/>
                  </a:lnTo>
                  <a:lnTo>
                    <a:pt x="19202" y="110020"/>
                  </a:lnTo>
                  <a:close/>
                </a:path>
                <a:path w="144779" h="184785">
                  <a:moveTo>
                    <a:pt x="20472" y="135191"/>
                  </a:moveTo>
                  <a:lnTo>
                    <a:pt x="20154" y="134404"/>
                  </a:lnTo>
                  <a:lnTo>
                    <a:pt x="18859" y="133108"/>
                  </a:lnTo>
                  <a:lnTo>
                    <a:pt x="18084" y="132791"/>
                  </a:lnTo>
                  <a:lnTo>
                    <a:pt x="16256" y="132791"/>
                  </a:lnTo>
                  <a:lnTo>
                    <a:pt x="15481" y="133108"/>
                  </a:lnTo>
                  <a:lnTo>
                    <a:pt x="14185" y="134404"/>
                  </a:lnTo>
                  <a:lnTo>
                    <a:pt x="13868" y="135191"/>
                  </a:lnTo>
                  <a:lnTo>
                    <a:pt x="13868" y="137007"/>
                  </a:lnTo>
                  <a:lnTo>
                    <a:pt x="14185" y="137795"/>
                  </a:lnTo>
                  <a:lnTo>
                    <a:pt x="15481" y="139090"/>
                  </a:lnTo>
                  <a:lnTo>
                    <a:pt x="16256" y="139407"/>
                  </a:lnTo>
                  <a:lnTo>
                    <a:pt x="18084" y="139407"/>
                  </a:lnTo>
                  <a:lnTo>
                    <a:pt x="18859" y="139090"/>
                  </a:lnTo>
                  <a:lnTo>
                    <a:pt x="20154" y="137795"/>
                  </a:lnTo>
                  <a:lnTo>
                    <a:pt x="20472" y="137007"/>
                  </a:lnTo>
                  <a:lnTo>
                    <a:pt x="20472" y="135191"/>
                  </a:lnTo>
                  <a:close/>
                </a:path>
                <a:path w="144779" h="184785">
                  <a:moveTo>
                    <a:pt x="23075" y="94208"/>
                  </a:moveTo>
                  <a:lnTo>
                    <a:pt x="22288" y="93421"/>
                  </a:lnTo>
                  <a:lnTo>
                    <a:pt x="19138" y="93421"/>
                  </a:lnTo>
                  <a:lnTo>
                    <a:pt x="18364" y="94208"/>
                  </a:lnTo>
                  <a:lnTo>
                    <a:pt x="18364" y="97358"/>
                  </a:lnTo>
                  <a:lnTo>
                    <a:pt x="19138" y="98145"/>
                  </a:lnTo>
                  <a:lnTo>
                    <a:pt x="22288" y="98145"/>
                  </a:lnTo>
                  <a:lnTo>
                    <a:pt x="23075" y="97358"/>
                  </a:lnTo>
                  <a:lnTo>
                    <a:pt x="23075" y="94208"/>
                  </a:lnTo>
                  <a:close/>
                </a:path>
                <a:path w="144779" h="184785">
                  <a:moveTo>
                    <a:pt x="24066" y="172834"/>
                  </a:moveTo>
                  <a:lnTo>
                    <a:pt x="23545" y="172148"/>
                  </a:lnTo>
                  <a:lnTo>
                    <a:pt x="22694" y="171754"/>
                  </a:lnTo>
                  <a:lnTo>
                    <a:pt x="20510" y="172161"/>
                  </a:lnTo>
                  <a:lnTo>
                    <a:pt x="19672" y="173393"/>
                  </a:lnTo>
                  <a:lnTo>
                    <a:pt x="19977" y="175069"/>
                  </a:lnTo>
                  <a:lnTo>
                    <a:pt x="20383" y="175679"/>
                  </a:lnTo>
                  <a:lnTo>
                    <a:pt x="20993" y="175437"/>
                  </a:lnTo>
                  <a:lnTo>
                    <a:pt x="21894" y="175260"/>
                  </a:lnTo>
                  <a:lnTo>
                    <a:pt x="22745" y="175641"/>
                  </a:lnTo>
                  <a:lnTo>
                    <a:pt x="23266" y="176326"/>
                  </a:lnTo>
                  <a:lnTo>
                    <a:pt x="23710" y="176034"/>
                  </a:lnTo>
                  <a:lnTo>
                    <a:pt x="23469" y="175475"/>
                  </a:lnTo>
                  <a:lnTo>
                    <a:pt x="23266" y="174510"/>
                  </a:lnTo>
                  <a:lnTo>
                    <a:pt x="23533" y="173570"/>
                  </a:lnTo>
                  <a:lnTo>
                    <a:pt x="24066" y="172834"/>
                  </a:lnTo>
                  <a:close/>
                </a:path>
                <a:path w="144779" h="184785">
                  <a:moveTo>
                    <a:pt x="36195" y="86067"/>
                  </a:moveTo>
                  <a:lnTo>
                    <a:pt x="35407" y="85280"/>
                  </a:lnTo>
                  <a:lnTo>
                    <a:pt x="32270" y="85280"/>
                  </a:lnTo>
                  <a:lnTo>
                    <a:pt x="31483" y="86067"/>
                  </a:lnTo>
                  <a:lnTo>
                    <a:pt x="31483" y="89217"/>
                  </a:lnTo>
                  <a:lnTo>
                    <a:pt x="32270" y="90004"/>
                  </a:lnTo>
                  <a:lnTo>
                    <a:pt x="35407" y="90004"/>
                  </a:lnTo>
                  <a:lnTo>
                    <a:pt x="36195" y="89217"/>
                  </a:lnTo>
                  <a:lnTo>
                    <a:pt x="36195" y="86067"/>
                  </a:lnTo>
                  <a:close/>
                </a:path>
                <a:path w="144779" h="184785">
                  <a:moveTo>
                    <a:pt x="36410" y="151333"/>
                  </a:moveTo>
                  <a:lnTo>
                    <a:pt x="35890" y="148488"/>
                  </a:lnTo>
                  <a:lnTo>
                    <a:pt x="35801" y="148247"/>
                  </a:lnTo>
                  <a:lnTo>
                    <a:pt x="35674" y="148043"/>
                  </a:lnTo>
                  <a:lnTo>
                    <a:pt x="35674" y="151892"/>
                  </a:lnTo>
                  <a:lnTo>
                    <a:pt x="34556" y="153593"/>
                  </a:lnTo>
                  <a:lnTo>
                    <a:pt x="30988" y="154317"/>
                  </a:lnTo>
                  <a:lnTo>
                    <a:pt x="29235" y="153162"/>
                  </a:lnTo>
                  <a:lnTo>
                    <a:pt x="28511" y="149580"/>
                  </a:lnTo>
                  <a:lnTo>
                    <a:pt x="29667" y="147828"/>
                  </a:lnTo>
                  <a:lnTo>
                    <a:pt x="33235" y="147091"/>
                  </a:lnTo>
                  <a:lnTo>
                    <a:pt x="34988" y="148247"/>
                  </a:lnTo>
                  <a:lnTo>
                    <a:pt x="35610" y="151333"/>
                  </a:lnTo>
                  <a:lnTo>
                    <a:pt x="35674" y="151892"/>
                  </a:lnTo>
                  <a:lnTo>
                    <a:pt x="35674" y="148043"/>
                  </a:lnTo>
                  <a:lnTo>
                    <a:pt x="35267" y="147091"/>
                  </a:lnTo>
                  <a:lnTo>
                    <a:pt x="34874" y="146164"/>
                  </a:lnTo>
                  <a:lnTo>
                    <a:pt x="33680" y="145059"/>
                  </a:lnTo>
                  <a:lnTo>
                    <a:pt x="31369" y="144348"/>
                  </a:lnTo>
                  <a:lnTo>
                    <a:pt x="30518" y="144221"/>
                  </a:lnTo>
                  <a:lnTo>
                    <a:pt x="28905" y="144526"/>
                  </a:lnTo>
                  <a:lnTo>
                    <a:pt x="28232" y="144805"/>
                  </a:lnTo>
                  <a:lnTo>
                    <a:pt x="25895" y="146354"/>
                  </a:lnTo>
                  <a:lnTo>
                    <a:pt x="25019" y="148247"/>
                  </a:lnTo>
                  <a:lnTo>
                    <a:pt x="25107" y="149580"/>
                  </a:lnTo>
                  <a:lnTo>
                    <a:pt x="25425" y="151333"/>
                  </a:lnTo>
                  <a:lnTo>
                    <a:pt x="25692" y="151892"/>
                  </a:lnTo>
                  <a:lnTo>
                    <a:pt x="27101" y="154317"/>
                  </a:lnTo>
                  <a:lnTo>
                    <a:pt x="29286" y="155473"/>
                  </a:lnTo>
                  <a:lnTo>
                    <a:pt x="34544" y="154508"/>
                  </a:lnTo>
                  <a:lnTo>
                    <a:pt x="34658" y="154317"/>
                  </a:lnTo>
                  <a:lnTo>
                    <a:pt x="36334" y="151892"/>
                  </a:lnTo>
                  <a:lnTo>
                    <a:pt x="36410" y="151333"/>
                  </a:lnTo>
                  <a:close/>
                </a:path>
                <a:path w="144779" h="184785">
                  <a:moveTo>
                    <a:pt x="36639" y="106794"/>
                  </a:moveTo>
                  <a:lnTo>
                    <a:pt x="36322" y="106006"/>
                  </a:lnTo>
                  <a:lnTo>
                    <a:pt x="35026" y="104711"/>
                  </a:lnTo>
                  <a:lnTo>
                    <a:pt x="34239" y="104394"/>
                  </a:lnTo>
                  <a:lnTo>
                    <a:pt x="32423" y="104394"/>
                  </a:lnTo>
                  <a:lnTo>
                    <a:pt x="31635" y="104711"/>
                  </a:lnTo>
                  <a:lnTo>
                    <a:pt x="30353" y="106006"/>
                  </a:lnTo>
                  <a:lnTo>
                    <a:pt x="30022" y="106794"/>
                  </a:lnTo>
                  <a:lnTo>
                    <a:pt x="30022" y="108623"/>
                  </a:lnTo>
                  <a:lnTo>
                    <a:pt x="30353" y="109410"/>
                  </a:lnTo>
                  <a:lnTo>
                    <a:pt x="31635" y="110693"/>
                  </a:lnTo>
                  <a:lnTo>
                    <a:pt x="32423" y="111023"/>
                  </a:lnTo>
                  <a:lnTo>
                    <a:pt x="34239" y="111023"/>
                  </a:lnTo>
                  <a:lnTo>
                    <a:pt x="35026" y="110693"/>
                  </a:lnTo>
                  <a:lnTo>
                    <a:pt x="36322" y="109410"/>
                  </a:lnTo>
                  <a:lnTo>
                    <a:pt x="36639" y="108623"/>
                  </a:lnTo>
                  <a:lnTo>
                    <a:pt x="36639" y="106794"/>
                  </a:lnTo>
                  <a:close/>
                </a:path>
                <a:path w="144779" h="184785">
                  <a:moveTo>
                    <a:pt x="36652" y="168833"/>
                  </a:moveTo>
                  <a:lnTo>
                    <a:pt x="36512" y="168211"/>
                  </a:lnTo>
                  <a:lnTo>
                    <a:pt x="35763" y="168211"/>
                  </a:lnTo>
                  <a:lnTo>
                    <a:pt x="36652" y="168833"/>
                  </a:lnTo>
                  <a:close/>
                </a:path>
                <a:path w="144779" h="184785">
                  <a:moveTo>
                    <a:pt x="36779" y="169214"/>
                  </a:moveTo>
                  <a:lnTo>
                    <a:pt x="36652" y="168833"/>
                  </a:lnTo>
                  <a:lnTo>
                    <a:pt x="36715" y="169176"/>
                  </a:lnTo>
                  <a:close/>
                </a:path>
                <a:path w="144779" h="184785">
                  <a:moveTo>
                    <a:pt x="37109" y="165773"/>
                  </a:moveTo>
                  <a:lnTo>
                    <a:pt x="35636" y="166001"/>
                  </a:lnTo>
                  <a:lnTo>
                    <a:pt x="34658" y="166992"/>
                  </a:lnTo>
                  <a:lnTo>
                    <a:pt x="34378" y="168071"/>
                  </a:lnTo>
                  <a:lnTo>
                    <a:pt x="35572" y="168071"/>
                  </a:lnTo>
                  <a:lnTo>
                    <a:pt x="36487" y="168071"/>
                  </a:lnTo>
                  <a:lnTo>
                    <a:pt x="36283" y="167093"/>
                  </a:lnTo>
                  <a:lnTo>
                    <a:pt x="36576" y="166319"/>
                  </a:lnTo>
                  <a:lnTo>
                    <a:pt x="37109" y="165773"/>
                  </a:lnTo>
                  <a:close/>
                </a:path>
                <a:path w="144779" h="184785">
                  <a:moveTo>
                    <a:pt x="41021" y="170307"/>
                  </a:moveTo>
                  <a:lnTo>
                    <a:pt x="40970" y="169989"/>
                  </a:lnTo>
                  <a:lnTo>
                    <a:pt x="40779" y="168567"/>
                  </a:lnTo>
                  <a:lnTo>
                    <a:pt x="40462" y="169138"/>
                  </a:lnTo>
                  <a:lnTo>
                    <a:pt x="39916" y="169570"/>
                  </a:lnTo>
                  <a:lnTo>
                    <a:pt x="37973" y="169989"/>
                  </a:lnTo>
                  <a:lnTo>
                    <a:pt x="36779" y="169214"/>
                  </a:lnTo>
                  <a:lnTo>
                    <a:pt x="37058" y="170853"/>
                  </a:lnTo>
                  <a:lnTo>
                    <a:pt x="36817" y="171538"/>
                  </a:lnTo>
                  <a:lnTo>
                    <a:pt x="36372" y="172059"/>
                  </a:lnTo>
                  <a:lnTo>
                    <a:pt x="36918" y="172275"/>
                  </a:lnTo>
                  <a:lnTo>
                    <a:pt x="37515" y="172389"/>
                  </a:lnTo>
                  <a:lnTo>
                    <a:pt x="39878" y="171958"/>
                  </a:lnTo>
                  <a:lnTo>
                    <a:pt x="41021" y="170307"/>
                  </a:lnTo>
                  <a:close/>
                </a:path>
                <a:path w="144779" h="184785">
                  <a:moveTo>
                    <a:pt x="42214" y="182651"/>
                  </a:moveTo>
                  <a:lnTo>
                    <a:pt x="42087" y="182321"/>
                  </a:lnTo>
                  <a:lnTo>
                    <a:pt x="41897" y="182651"/>
                  </a:lnTo>
                  <a:lnTo>
                    <a:pt x="42113" y="182638"/>
                  </a:lnTo>
                  <a:close/>
                </a:path>
                <a:path w="144779" h="184785">
                  <a:moveTo>
                    <a:pt x="45059" y="184505"/>
                  </a:moveTo>
                  <a:lnTo>
                    <a:pt x="44894" y="184505"/>
                  </a:lnTo>
                  <a:lnTo>
                    <a:pt x="45059" y="184505"/>
                  </a:lnTo>
                  <a:close/>
                </a:path>
                <a:path w="144779" h="184785">
                  <a:moveTo>
                    <a:pt x="48298" y="85890"/>
                  </a:moveTo>
                  <a:lnTo>
                    <a:pt x="47510" y="85102"/>
                  </a:lnTo>
                  <a:lnTo>
                    <a:pt x="44373" y="85102"/>
                  </a:lnTo>
                  <a:lnTo>
                    <a:pt x="43586" y="85890"/>
                  </a:lnTo>
                  <a:lnTo>
                    <a:pt x="43586" y="89039"/>
                  </a:lnTo>
                  <a:lnTo>
                    <a:pt x="44373" y="89827"/>
                  </a:lnTo>
                  <a:lnTo>
                    <a:pt x="47510" y="89827"/>
                  </a:lnTo>
                  <a:lnTo>
                    <a:pt x="48298" y="89039"/>
                  </a:lnTo>
                  <a:lnTo>
                    <a:pt x="48298" y="85890"/>
                  </a:lnTo>
                  <a:close/>
                </a:path>
                <a:path w="144779" h="184785">
                  <a:moveTo>
                    <a:pt x="50380" y="65925"/>
                  </a:moveTo>
                  <a:lnTo>
                    <a:pt x="49593" y="65138"/>
                  </a:lnTo>
                  <a:lnTo>
                    <a:pt x="46443" y="65138"/>
                  </a:lnTo>
                  <a:lnTo>
                    <a:pt x="45669" y="65925"/>
                  </a:lnTo>
                  <a:lnTo>
                    <a:pt x="45669" y="69075"/>
                  </a:lnTo>
                  <a:lnTo>
                    <a:pt x="46443" y="69862"/>
                  </a:lnTo>
                  <a:lnTo>
                    <a:pt x="49593" y="69862"/>
                  </a:lnTo>
                  <a:lnTo>
                    <a:pt x="50380" y="69075"/>
                  </a:lnTo>
                  <a:lnTo>
                    <a:pt x="50380" y="65925"/>
                  </a:lnTo>
                  <a:close/>
                </a:path>
                <a:path w="144779" h="184785">
                  <a:moveTo>
                    <a:pt x="50901" y="93281"/>
                  </a:moveTo>
                  <a:lnTo>
                    <a:pt x="50571" y="92494"/>
                  </a:lnTo>
                  <a:lnTo>
                    <a:pt x="49288" y="91198"/>
                  </a:lnTo>
                  <a:lnTo>
                    <a:pt x="48501" y="90881"/>
                  </a:lnTo>
                  <a:lnTo>
                    <a:pt x="46672" y="90881"/>
                  </a:lnTo>
                  <a:lnTo>
                    <a:pt x="45897" y="91198"/>
                  </a:lnTo>
                  <a:lnTo>
                    <a:pt x="44602" y="92494"/>
                  </a:lnTo>
                  <a:lnTo>
                    <a:pt x="44284" y="93281"/>
                  </a:lnTo>
                  <a:lnTo>
                    <a:pt x="44284" y="95110"/>
                  </a:lnTo>
                  <a:lnTo>
                    <a:pt x="44602" y="95885"/>
                  </a:lnTo>
                  <a:lnTo>
                    <a:pt x="45897" y="97180"/>
                  </a:lnTo>
                  <a:lnTo>
                    <a:pt x="46672" y="97510"/>
                  </a:lnTo>
                  <a:lnTo>
                    <a:pt x="48501" y="97510"/>
                  </a:lnTo>
                  <a:lnTo>
                    <a:pt x="49288" y="97180"/>
                  </a:lnTo>
                  <a:lnTo>
                    <a:pt x="50571" y="95885"/>
                  </a:lnTo>
                  <a:lnTo>
                    <a:pt x="50901" y="95110"/>
                  </a:lnTo>
                  <a:lnTo>
                    <a:pt x="50901" y="93281"/>
                  </a:lnTo>
                  <a:close/>
                </a:path>
                <a:path w="144779" h="184785">
                  <a:moveTo>
                    <a:pt x="55232" y="162445"/>
                  </a:moveTo>
                  <a:lnTo>
                    <a:pt x="54089" y="162255"/>
                  </a:lnTo>
                  <a:lnTo>
                    <a:pt x="53098" y="161683"/>
                  </a:lnTo>
                  <a:lnTo>
                    <a:pt x="52311" y="160870"/>
                  </a:lnTo>
                  <a:lnTo>
                    <a:pt x="51587" y="160477"/>
                  </a:lnTo>
                  <a:lnTo>
                    <a:pt x="51003" y="159854"/>
                  </a:lnTo>
                  <a:lnTo>
                    <a:pt x="50457" y="158242"/>
                  </a:lnTo>
                  <a:lnTo>
                    <a:pt x="50546" y="157454"/>
                  </a:lnTo>
                  <a:lnTo>
                    <a:pt x="50838" y="156616"/>
                  </a:lnTo>
                  <a:lnTo>
                    <a:pt x="50838" y="156337"/>
                  </a:lnTo>
                  <a:lnTo>
                    <a:pt x="50215" y="156857"/>
                  </a:lnTo>
                  <a:lnTo>
                    <a:pt x="49758" y="157492"/>
                  </a:lnTo>
                  <a:lnTo>
                    <a:pt x="49428" y="158229"/>
                  </a:lnTo>
                  <a:lnTo>
                    <a:pt x="49999" y="158902"/>
                  </a:lnTo>
                  <a:lnTo>
                    <a:pt x="50457" y="159664"/>
                  </a:lnTo>
                  <a:lnTo>
                    <a:pt x="50888" y="161747"/>
                  </a:lnTo>
                  <a:lnTo>
                    <a:pt x="50647" y="162852"/>
                  </a:lnTo>
                  <a:lnTo>
                    <a:pt x="50203" y="163855"/>
                  </a:lnTo>
                  <a:lnTo>
                    <a:pt x="50736" y="164503"/>
                  </a:lnTo>
                  <a:lnTo>
                    <a:pt x="51409" y="164973"/>
                  </a:lnTo>
                  <a:lnTo>
                    <a:pt x="52171" y="165303"/>
                  </a:lnTo>
                  <a:lnTo>
                    <a:pt x="52755" y="163982"/>
                  </a:lnTo>
                  <a:lnTo>
                    <a:pt x="53822" y="162966"/>
                  </a:lnTo>
                  <a:lnTo>
                    <a:pt x="55232" y="162445"/>
                  </a:lnTo>
                  <a:close/>
                </a:path>
                <a:path w="144779" h="184785">
                  <a:moveTo>
                    <a:pt x="55524" y="137312"/>
                  </a:moveTo>
                  <a:lnTo>
                    <a:pt x="54737" y="133057"/>
                  </a:lnTo>
                  <a:lnTo>
                    <a:pt x="52806" y="131406"/>
                  </a:lnTo>
                  <a:lnTo>
                    <a:pt x="50546" y="131102"/>
                  </a:lnTo>
                  <a:lnTo>
                    <a:pt x="50368" y="132054"/>
                  </a:lnTo>
                  <a:lnTo>
                    <a:pt x="49644" y="132842"/>
                  </a:lnTo>
                  <a:lnTo>
                    <a:pt x="47815" y="133146"/>
                  </a:lnTo>
                  <a:lnTo>
                    <a:pt x="47053" y="132816"/>
                  </a:lnTo>
                  <a:lnTo>
                    <a:pt x="46532" y="132232"/>
                  </a:lnTo>
                  <a:lnTo>
                    <a:pt x="45643" y="133019"/>
                  </a:lnTo>
                  <a:lnTo>
                    <a:pt x="44615" y="134632"/>
                  </a:lnTo>
                  <a:lnTo>
                    <a:pt x="44272" y="135991"/>
                  </a:lnTo>
                  <a:lnTo>
                    <a:pt x="44805" y="138861"/>
                  </a:lnTo>
                  <a:lnTo>
                    <a:pt x="45643" y="140081"/>
                  </a:lnTo>
                  <a:lnTo>
                    <a:pt x="46786" y="140868"/>
                  </a:lnTo>
                  <a:lnTo>
                    <a:pt x="46837" y="139801"/>
                  </a:lnTo>
                  <a:lnTo>
                    <a:pt x="47586" y="138861"/>
                  </a:lnTo>
                  <a:lnTo>
                    <a:pt x="49949" y="138442"/>
                  </a:lnTo>
                  <a:lnTo>
                    <a:pt x="51155" y="139293"/>
                  </a:lnTo>
                  <a:lnTo>
                    <a:pt x="51396" y="140550"/>
                  </a:lnTo>
                  <a:lnTo>
                    <a:pt x="52057" y="140182"/>
                  </a:lnTo>
                  <a:lnTo>
                    <a:pt x="52819" y="140106"/>
                  </a:lnTo>
                  <a:lnTo>
                    <a:pt x="53479" y="140284"/>
                  </a:lnTo>
                  <a:lnTo>
                    <a:pt x="54775" y="139065"/>
                  </a:lnTo>
                  <a:lnTo>
                    <a:pt x="55524" y="137312"/>
                  </a:lnTo>
                  <a:close/>
                </a:path>
                <a:path w="144779" h="184785">
                  <a:moveTo>
                    <a:pt x="56045" y="109308"/>
                  </a:moveTo>
                  <a:lnTo>
                    <a:pt x="55511" y="108026"/>
                  </a:lnTo>
                  <a:lnTo>
                    <a:pt x="53403" y="105918"/>
                  </a:lnTo>
                  <a:lnTo>
                    <a:pt x="52133" y="105384"/>
                  </a:lnTo>
                  <a:lnTo>
                    <a:pt x="49149" y="105384"/>
                  </a:lnTo>
                  <a:lnTo>
                    <a:pt x="47866" y="105918"/>
                  </a:lnTo>
                  <a:lnTo>
                    <a:pt x="45758" y="108026"/>
                  </a:lnTo>
                  <a:lnTo>
                    <a:pt x="45237" y="109308"/>
                  </a:lnTo>
                  <a:lnTo>
                    <a:pt x="45237" y="112306"/>
                  </a:lnTo>
                  <a:lnTo>
                    <a:pt x="45758" y="113576"/>
                  </a:lnTo>
                  <a:lnTo>
                    <a:pt x="47866" y="115697"/>
                  </a:lnTo>
                  <a:lnTo>
                    <a:pt x="49149" y="116230"/>
                  </a:lnTo>
                  <a:lnTo>
                    <a:pt x="52133" y="116230"/>
                  </a:lnTo>
                  <a:lnTo>
                    <a:pt x="53403" y="115697"/>
                  </a:lnTo>
                  <a:lnTo>
                    <a:pt x="55511" y="113576"/>
                  </a:lnTo>
                  <a:lnTo>
                    <a:pt x="56045" y="112306"/>
                  </a:lnTo>
                  <a:lnTo>
                    <a:pt x="56045" y="109308"/>
                  </a:lnTo>
                  <a:close/>
                </a:path>
                <a:path w="144779" h="184785">
                  <a:moveTo>
                    <a:pt x="59258" y="51206"/>
                  </a:moveTo>
                  <a:lnTo>
                    <a:pt x="58928" y="50431"/>
                  </a:lnTo>
                  <a:lnTo>
                    <a:pt x="57645" y="49136"/>
                  </a:lnTo>
                  <a:lnTo>
                    <a:pt x="56857" y="48806"/>
                  </a:lnTo>
                  <a:lnTo>
                    <a:pt x="55041" y="48806"/>
                  </a:lnTo>
                  <a:lnTo>
                    <a:pt x="54267" y="49136"/>
                  </a:lnTo>
                  <a:lnTo>
                    <a:pt x="52971" y="50431"/>
                  </a:lnTo>
                  <a:lnTo>
                    <a:pt x="52654" y="51206"/>
                  </a:lnTo>
                  <a:lnTo>
                    <a:pt x="52654" y="53035"/>
                  </a:lnTo>
                  <a:lnTo>
                    <a:pt x="52971" y="53809"/>
                  </a:lnTo>
                  <a:lnTo>
                    <a:pt x="54267" y="55105"/>
                  </a:lnTo>
                  <a:lnTo>
                    <a:pt x="55041" y="55435"/>
                  </a:lnTo>
                  <a:lnTo>
                    <a:pt x="56857" y="55435"/>
                  </a:lnTo>
                  <a:lnTo>
                    <a:pt x="57645" y="55105"/>
                  </a:lnTo>
                  <a:lnTo>
                    <a:pt x="58928" y="53809"/>
                  </a:lnTo>
                  <a:lnTo>
                    <a:pt x="59258" y="53035"/>
                  </a:lnTo>
                  <a:lnTo>
                    <a:pt x="59258" y="51206"/>
                  </a:lnTo>
                  <a:close/>
                </a:path>
                <a:path w="144779" h="184785">
                  <a:moveTo>
                    <a:pt x="59550" y="161226"/>
                  </a:moveTo>
                  <a:lnTo>
                    <a:pt x="59067" y="161632"/>
                  </a:lnTo>
                  <a:lnTo>
                    <a:pt x="58521" y="161937"/>
                  </a:lnTo>
                  <a:lnTo>
                    <a:pt x="57924" y="162153"/>
                  </a:lnTo>
                  <a:lnTo>
                    <a:pt x="58343" y="162229"/>
                  </a:lnTo>
                  <a:lnTo>
                    <a:pt x="59118" y="162560"/>
                  </a:lnTo>
                  <a:lnTo>
                    <a:pt x="59474" y="161696"/>
                  </a:lnTo>
                  <a:lnTo>
                    <a:pt x="59550" y="161226"/>
                  </a:lnTo>
                  <a:close/>
                </a:path>
                <a:path w="144779" h="184785">
                  <a:moveTo>
                    <a:pt x="60604" y="176631"/>
                  </a:moveTo>
                  <a:lnTo>
                    <a:pt x="60134" y="174091"/>
                  </a:lnTo>
                  <a:lnTo>
                    <a:pt x="58407" y="172897"/>
                  </a:lnTo>
                  <a:lnTo>
                    <a:pt x="55168" y="173494"/>
                  </a:lnTo>
                  <a:lnTo>
                    <a:pt x="54165" y="174675"/>
                  </a:lnTo>
                  <a:lnTo>
                    <a:pt x="53987" y="176060"/>
                  </a:lnTo>
                  <a:lnTo>
                    <a:pt x="54470" y="175044"/>
                  </a:lnTo>
                  <a:lnTo>
                    <a:pt x="55410" y="174282"/>
                  </a:lnTo>
                  <a:lnTo>
                    <a:pt x="58432" y="173990"/>
                  </a:lnTo>
                  <a:lnTo>
                    <a:pt x="60032" y="175323"/>
                  </a:lnTo>
                  <a:lnTo>
                    <a:pt x="60236" y="177431"/>
                  </a:lnTo>
                  <a:lnTo>
                    <a:pt x="60121" y="177952"/>
                  </a:lnTo>
                  <a:lnTo>
                    <a:pt x="60426" y="177330"/>
                  </a:lnTo>
                  <a:lnTo>
                    <a:pt x="60604" y="176631"/>
                  </a:lnTo>
                  <a:close/>
                </a:path>
                <a:path w="144779" h="184785">
                  <a:moveTo>
                    <a:pt x="61633" y="35013"/>
                  </a:moveTo>
                  <a:lnTo>
                    <a:pt x="60845" y="34226"/>
                  </a:lnTo>
                  <a:lnTo>
                    <a:pt x="57708" y="34226"/>
                  </a:lnTo>
                  <a:lnTo>
                    <a:pt x="56921" y="35013"/>
                  </a:lnTo>
                  <a:lnTo>
                    <a:pt x="56921" y="38163"/>
                  </a:lnTo>
                  <a:lnTo>
                    <a:pt x="57708" y="38950"/>
                  </a:lnTo>
                  <a:lnTo>
                    <a:pt x="60845" y="38950"/>
                  </a:lnTo>
                  <a:lnTo>
                    <a:pt x="61633" y="38163"/>
                  </a:lnTo>
                  <a:lnTo>
                    <a:pt x="61633" y="35013"/>
                  </a:lnTo>
                  <a:close/>
                </a:path>
                <a:path w="144779" h="184785">
                  <a:moveTo>
                    <a:pt x="62179" y="85559"/>
                  </a:moveTo>
                  <a:lnTo>
                    <a:pt x="61404" y="84772"/>
                  </a:lnTo>
                  <a:lnTo>
                    <a:pt x="58254" y="84772"/>
                  </a:lnTo>
                  <a:lnTo>
                    <a:pt x="57467" y="85559"/>
                  </a:lnTo>
                  <a:lnTo>
                    <a:pt x="57467" y="88709"/>
                  </a:lnTo>
                  <a:lnTo>
                    <a:pt x="58254" y="89496"/>
                  </a:lnTo>
                  <a:lnTo>
                    <a:pt x="61404" y="89496"/>
                  </a:lnTo>
                  <a:lnTo>
                    <a:pt x="62179" y="88709"/>
                  </a:lnTo>
                  <a:lnTo>
                    <a:pt x="62179" y="85559"/>
                  </a:lnTo>
                  <a:close/>
                </a:path>
                <a:path w="144779" h="184785">
                  <a:moveTo>
                    <a:pt x="62941" y="76136"/>
                  </a:moveTo>
                  <a:lnTo>
                    <a:pt x="62611" y="75361"/>
                  </a:lnTo>
                  <a:lnTo>
                    <a:pt x="61328" y="74066"/>
                  </a:lnTo>
                  <a:lnTo>
                    <a:pt x="60553" y="73748"/>
                  </a:lnTo>
                  <a:lnTo>
                    <a:pt x="58724" y="73748"/>
                  </a:lnTo>
                  <a:lnTo>
                    <a:pt x="57950" y="74066"/>
                  </a:lnTo>
                  <a:lnTo>
                    <a:pt x="56654" y="75361"/>
                  </a:lnTo>
                  <a:lnTo>
                    <a:pt x="56337" y="76136"/>
                  </a:lnTo>
                  <a:lnTo>
                    <a:pt x="56337" y="77965"/>
                  </a:lnTo>
                  <a:lnTo>
                    <a:pt x="56654" y="78740"/>
                  </a:lnTo>
                  <a:lnTo>
                    <a:pt x="57950" y="80035"/>
                  </a:lnTo>
                  <a:lnTo>
                    <a:pt x="58724" y="80365"/>
                  </a:lnTo>
                  <a:lnTo>
                    <a:pt x="60553" y="80365"/>
                  </a:lnTo>
                  <a:lnTo>
                    <a:pt x="61328" y="80035"/>
                  </a:lnTo>
                  <a:lnTo>
                    <a:pt x="62611" y="78740"/>
                  </a:lnTo>
                  <a:lnTo>
                    <a:pt x="62941" y="77965"/>
                  </a:lnTo>
                  <a:lnTo>
                    <a:pt x="62941" y="76136"/>
                  </a:lnTo>
                  <a:close/>
                </a:path>
                <a:path w="144779" h="184785">
                  <a:moveTo>
                    <a:pt x="66065" y="106895"/>
                  </a:moveTo>
                  <a:lnTo>
                    <a:pt x="65405" y="103289"/>
                  </a:lnTo>
                  <a:lnTo>
                    <a:pt x="63677" y="102108"/>
                  </a:lnTo>
                  <a:lnTo>
                    <a:pt x="61760" y="102463"/>
                  </a:lnTo>
                  <a:lnTo>
                    <a:pt x="61531" y="102577"/>
                  </a:lnTo>
                  <a:lnTo>
                    <a:pt x="61899" y="101854"/>
                  </a:lnTo>
                  <a:lnTo>
                    <a:pt x="62026" y="101015"/>
                  </a:lnTo>
                  <a:lnTo>
                    <a:pt x="61277" y="98412"/>
                  </a:lnTo>
                  <a:lnTo>
                    <a:pt x="59448" y="97396"/>
                  </a:lnTo>
                  <a:lnTo>
                    <a:pt x="55943" y="98412"/>
                  </a:lnTo>
                  <a:lnTo>
                    <a:pt x="54927" y="100241"/>
                  </a:lnTo>
                  <a:lnTo>
                    <a:pt x="55918" y="103759"/>
                  </a:lnTo>
                  <a:lnTo>
                    <a:pt x="57759" y="104775"/>
                  </a:lnTo>
                  <a:lnTo>
                    <a:pt x="59575" y="104241"/>
                  </a:lnTo>
                  <a:lnTo>
                    <a:pt x="59270" y="104863"/>
                  </a:lnTo>
                  <a:lnTo>
                    <a:pt x="59093" y="105562"/>
                  </a:lnTo>
                  <a:lnTo>
                    <a:pt x="59563" y="108089"/>
                  </a:lnTo>
                  <a:lnTo>
                    <a:pt x="61290" y="109283"/>
                  </a:lnTo>
                  <a:lnTo>
                    <a:pt x="64884" y="108623"/>
                  </a:lnTo>
                  <a:lnTo>
                    <a:pt x="66065" y="106895"/>
                  </a:lnTo>
                  <a:close/>
                </a:path>
                <a:path w="144779" h="184785">
                  <a:moveTo>
                    <a:pt x="72618" y="136486"/>
                  </a:moveTo>
                  <a:lnTo>
                    <a:pt x="72059" y="136601"/>
                  </a:lnTo>
                  <a:lnTo>
                    <a:pt x="71564" y="136829"/>
                  </a:lnTo>
                  <a:lnTo>
                    <a:pt x="71107" y="137083"/>
                  </a:lnTo>
                  <a:lnTo>
                    <a:pt x="71564" y="137109"/>
                  </a:lnTo>
                  <a:lnTo>
                    <a:pt x="71780" y="137172"/>
                  </a:lnTo>
                  <a:lnTo>
                    <a:pt x="72288" y="136664"/>
                  </a:lnTo>
                  <a:lnTo>
                    <a:pt x="72618" y="136486"/>
                  </a:lnTo>
                  <a:close/>
                </a:path>
                <a:path w="144779" h="184785">
                  <a:moveTo>
                    <a:pt x="72682" y="145834"/>
                  </a:moveTo>
                  <a:lnTo>
                    <a:pt x="71742" y="145300"/>
                  </a:lnTo>
                  <a:lnTo>
                    <a:pt x="70942" y="144551"/>
                  </a:lnTo>
                  <a:lnTo>
                    <a:pt x="70446" y="143560"/>
                  </a:lnTo>
                  <a:lnTo>
                    <a:pt x="69646" y="143471"/>
                  </a:lnTo>
                  <a:lnTo>
                    <a:pt x="68935" y="143090"/>
                  </a:lnTo>
                  <a:lnTo>
                    <a:pt x="68414" y="142494"/>
                  </a:lnTo>
                  <a:lnTo>
                    <a:pt x="68630" y="143929"/>
                  </a:lnTo>
                  <a:lnTo>
                    <a:pt x="72669" y="147053"/>
                  </a:lnTo>
                  <a:lnTo>
                    <a:pt x="72580" y="146596"/>
                  </a:lnTo>
                  <a:lnTo>
                    <a:pt x="72682" y="145834"/>
                  </a:lnTo>
                  <a:close/>
                </a:path>
                <a:path w="144779" h="184785">
                  <a:moveTo>
                    <a:pt x="73444" y="175793"/>
                  </a:moveTo>
                  <a:lnTo>
                    <a:pt x="72682" y="175158"/>
                  </a:lnTo>
                  <a:lnTo>
                    <a:pt x="72136" y="174320"/>
                  </a:lnTo>
                  <a:lnTo>
                    <a:pt x="71818" y="173342"/>
                  </a:lnTo>
                  <a:lnTo>
                    <a:pt x="71437" y="173177"/>
                  </a:lnTo>
                  <a:lnTo>
                    <a:pt x="71285" y="173050"/>
                  </a:lnTo>
                  <a:lnTo>
                    <a:pt x="71755" y="173913"/>
                  </a:lnTo>
                  <a:lnTo>
                    <a:pt x="71958" y="174904"/>
                  </a:lnTo>
                  <a:lnTo>
                    <a:pt x="71869" y="175856"/>
                  </a:lnTo>
                  <a:lnTo>
                    <a:pt x="72224" y="175983"/>
                  </a:lnTo>
                  <a:lnTo>
                    <a:pt x="72605" y="176034"/>
                  </a:lnTo>
                  <a:lnTo>
                    <a:pt x="73164" y="175933"/>
                  </a:lnTo>
                  <a:lnTo>
                    <a:pt x="73444" y="175793"/>
                  </a:lnTo>
                  <a:close/>
                </a:path>
                <a:path w="144779" h="184785">
                  <a:moveTo>
                    <a:pt x="73926" y="25641"/>
                  </a:moveTo>
                  <a:lnTo>
                    <a:pt x="73139" y="24853"/>
                  </a:lnTo>
                  <a:lnTo>
                    <a:pt x="69989" y="24853"/>
                  </a:lnTo>
                  <a:lnTo>
                    <a:pt x="69202" y="25641"/>
                  </a:lnTo>
                  <a:lnTo>
                    <a:pt x="69202" y="28790"/>
                  </a:lnTo>
                  <a:lnTo>
                    <a:pt x="69989" y="29578"/>
                  </a:lnTo>
                  <a:lnTo>
                    <a:pt x="73139" y="29578"/>
                  </a:lnTo>
                  <a:lnTo>
                    <a:pt x="73926" y="28790"/>
                  </a:lnTo>
                  <a:lnTo>
                    <a:pt x="73926" y="25641"/>
                  </a:lnTo>
                  <a:close/>
                </a:path>
                <a:path w="144779" h="184785">
                  <a:moveTo>
                    <a:pt x="75374" y="160337"/>
                  </a:moveTo>
                  <a:lnTo>
                    <a:pt x="74460" y="159550"/>
                  </a:lnTo>
                  <a:lnTo>
                    <a:pt x="73761" y="158508"/>
                  </a:lnTo>
                  <a:lnTo>
                    <a:pt x="73482" y="156883"/>
                  </a:lnTo>
                  <a:lnTo>
                    <a:pt x="73571" y="156222"/>
                  </a:lnTo>
                  <a:lnTo>
                    <a:pt x="72999" y="155994"/>
                  </a:lnTo>
                  <a:lnTo>
                    <a:pt x="72377" y="155854"/>
                  </a:lnTo>
                  <a:lnTo>
                    <a:pt x="69926" y="156311"/>
                  </a:lnTo>
                  <a:lnTo>
                    <a:pt x="68732" y="158026"/>
                  </a:lnTo>
                  <a:lnTo>
                    <a:pt x="69405" y="161632"/>
                  </a:lnTo>
                  <a:lnTo>
                    <a:pt x="71132" y="162814"/>
                  </a:lnTo>
                  <a:lnTo>
                    <a:pt x="74117" y="162267"/>
                  </a:lnTo>
                  <a:lnTo>
                    <a:pt x="74980" y="161404"/>
                  </a:lnTo>
                  <a:lnTo>
                    <a:pt x="75374" y="160337"/>
                  </a:lnTo>
                  <a:close/>
                </a:path>
                <a:path w="144779" h="184785">
                  <a:moveTo>
                    <a:pt x="75399" y="60553"/>
                  </a:moveTo>
                  <a:lnTo>
                    <a:pt x="74866" y="59270"/>
                  </a:lnTo>
                  <a:lnTo>
                    <a:pt x="72758" y="57150"/>
                  </a:lnTo>
                  <a:lnTo>
                    <a:pt x="71488" y="56629"/>
                  </a:lnTo>
                  <a:lnTo>
                    <a:pt x="68503" y="56629"/>
                  </a:lnTo>
                  <a:lnTo>
                    <a:pt x="67221" y="57150"/>
                  </a:lnTo>
                  <a:lnTo>
                    <a:pt x="65112" y="59270"/>
                  </a:lnTo>
                  <a:lnTo>
                    <a:pt x="64592" y="60553"/>
                  </a:lnTo>
                  <a:lnTo>
                    <a:pt x="64592" y="63538"/>
                  </a:lnTo>
                  <a:lnTo>
                    <a:pt x="65112" y="64820"/>
                  </a:lnTo>
                  <a:lnTo>
                    <a:pt x="67221" y="66929"/>
                  </a:lnTo>
                  <a:lnTo>
                    <a:pt x="68503" y="67462"/>
                  </a:lnTo>
                  <a:lnTo>
                    <a:pt x="71488" y="67462"/>
                  </a:lnTo>
                  <a:lnTo>
                    <a:pt x="72758" y="66929"/>
                  </a:lnTo>
                  <a:lnTo>
                    <a:pt x="74866" y="64820"/>
                  </a:lnTo>
                  <a:lnTo>
                    <a:pt x="75399" y="63538"/>
                  </a:lnTo>
                  <a:lnTo>
                    <a:pt x="75399" y="60553"/>
                  </a:lnTo>
                  <a:close/>
                </a:path>
                <a:path w="144779" h="184785">
                  <a:moveTo>
                    <a:pt x="76466" y="121932"/>
                  </a:moveTo>
                  <a:lnTo>
                    <a:pt x="75653" y="117513"/>
                  </a:lnTo>
                  <a:lnTo>
                    <a:pt x="74815" y="116293"/>
                  </a:lnTo>
                  <a:lnTo>
                    <a:pt x="73672" y="115506"/>
                  </a:lnTo>
                  <a:lnTo>
                    <a:pt x="73494" y="116954"/>
                  </a:lnTo>
                  <a:lnTo>
                    <a:pt x="72440" y="118173"/>
                  </a:lnTo>
                  <a:lnTo>
                    <a:pt x="69545" y="118605"/>
                  </a:lnTo>
                  <a:lnTo>
                    <a:pt x="68237" y="117894"/>
                  </a:lnTo>
                  <a:lnTo>
                    <a:pt x="67589" y="116725"/>
                  </a:lnTo>
                  <a:lnTo>
                    <a:pt x="67233" y="116014"/>
                  </a:lnTo>
                  <a:lnTo>
                    <a:pt x="67132" y="115354"/>
                  </a:lnTo>
                  <a:lnTo>
                    <a:pt x="67221" y="114871"/>
                  </a:lnTo>
                  <a:lnTo>
                    <a:pt x="67068" y="114401"/>
                  </a:lnTo>
                  <a:lnTo>
                    <a:pt x="66992" y="113499"/>
                  </a:lnTo>
                  <a:lnTo>
                    <a:pt x="67449" y="112699"/>
                  </a:lnTo>
                  <a:lnTo>
                    <a:pt x="68148" y="112229"/>
                  </a:lnTo>
                  <a:lnTo>
                    <a:pt x="67678" y="112268"/>
                  </a:lnTo>
                  <a:lnTo>
                    <a:pt x="66421" y="112623"/>
                  </a:lnTo>
                  <a:lnTo>
                    <a:pt x="65709" y="113931"/>
                  </a:lnTo>
                  <a:lnTo>
                    <a:pt x="66192" y="115646"/>
                  </a:lnTo>
                  <a:lnTo>
                    <a:pt x="66802" y="116268"/>
                  </a:lnTo>
                  <a:lnTo>
                    <a:pt x="65620" y="117487"/>
                  </a:lnTo>
                  <a:lnTo>
                    <a:pt x="64960" y="119164"/>
                  </a:lnTo>
                  <a:lnTo>
                    <a:pt x="65836" y="123901"/>
                  </a:lnTo>
                  <a:lnTo>
                    <a:pt x="68656" y="125844"/>
                  </a:lnTo>
                  <a:lnTo>
                    <a:pt x="74523" y="124764"/>
                  </a:lnTo>
                  <a:lnTo>
                    <a:pt x="76466" y="121932"/>
                  </a:lnTo>
                  <a:close/>
                </a:path>
                <a:path w="144779" h="184785">
                  <a:moveTo>
                    <a:pt x="78676" y="19786"/>
                  </a:moveTo>
                  <a:lnTo>
                    <a:pt x="78346" y="19011"/>
                  </a:lnTo>
                  <a:lnTo>
                    <a:pt x="77063" y="17716"/>
                  </a:lnTo>
                  <a:lnTo>
                    <a:pt x="76288" y="17386"/>
                  </a:lnTo>
                  <a:lnTo>
                    <a:pt x="74460" y="17386"/>
                  </a:lnTo>
                  <a:lnTo>
                    <a:pt x="73685" y="17716"/>
                  </a:lnTo>
                  <a:lnTo>
                    <a:pt x="72390" y="19011"/>
                  </a:lnTo>
                  <a:lnTo>
                    <a:pt x="72072" y="19786"/>
                  </a:lnTo>
                  <a:lnTo>
                    <a:pt x="72072" y="21615"/>
                  </a:lnTo>
                  <a:lnTo>
                    <a:pt x="72390" y="22390"/>
                  </a:lnTo>
                  <a:lnTo>
                    <a:pt x="73685" y="23685"/>
                  </a:lnTo>
                  <a:lnTo>
                    <a:pt x="74460" y="24015"/>
                  </a:lnTo>
                  <a:lnTo>
                    <a:pt x="76288" y="24015"/>
                  </a:lnTo>
                  <a:lnTo>
                    <a:pt x="77063" y="23685"/>
                  </a:lnTo>
                  <a:lnTo>
                    <a:pt x="78346" y="22390"/>
                  </a:lnTo>
                  <a:lnTo>
                    <a:pt x="78676" y="21615"/>
                  </a:lnTo>
                  <a:lnTo>
                    <a:pt x="78676" y="19786"/>
                  </a:lnTo>
                  <a:close/>
                </a:path>
                <a:path w="144779" h="184785">
                  <a:moveTo>
                    <a:pt x="80365" y="90690"/>
                  </a:moveTo>
                  <a:lnTo>
                    <a:pt x="78714" y="84937"/>
                  </a:lnTo>
                  <a:lnTo>
                    <a:pt x="75717" y="83273"/>
                  </a:lnTo>
                  <a:lnTo>
                    <a:pt x="69977" y="84912"/>
                  </a:lnTo>
                  <a:lnTo>
                    <a:pt x="68326" y="87909"/>
                  </a:lnTo>
                  <a:lnTo>
                    <a:pt x="69380" y="91617"/>
                  </a:lnTo>
                  <a:lnTo>
                    <a:pt x="69811" y="92290"/>
                  </a:lnTo>
                  <a:lnTo>
                    <a:pt x="70345" y="92900"/>
                  </a:lnTo>
                  <a:lnTo>
                    <a:pt x="70713" y="93776"/>
                  </a:lnTo>
                  <a:lnTo>
                    <a:pt x="71577" y="94335"/>
                  </a:lnTo>
                  <a:lnTo>
                    <a:pt x="72542" y="94310"/>
                  </a:lnTo>
                  <a:lnTo>
                    <a:pt x="73583" y="94678"/>
                  </a:lnTo>
                  <a:lnTo>
                    <a:pt x="74701" y="94830"/>
                  </a:lnTo>
                  <a:lnTo>
                    <a:pt x="78701" y="93687"/>
                  </a:lnTo>
                  <a:lnTo>
                    <a:pt x="80365" y="90690"/>
                  </a:lnTo>
                  <a:close/>
                </a:path>
                <a:path w="144779" h="184785">
                  <a:moveTo>
                    <a:pt x="80759" y="46964"/>
                  </a:moveTo>
                  <a:lnTo>
                    <a:pt x="80022" y="43383"/>
                  </a:lnTo>
                  <a:lnTo>
                    <a:pt x="78270" y="42227"/>
                  </a:lnTo>
                  <a:lnTo>
                    <a:pt x="75501" y="42799"/>
                  </a:lnTo>
                  <a:lnTo>
                    <a:pt x="74917" y="43307"/>
                  </a:lnTo>
                  <a:lnTo>
                    <a:pt x="74917" y="48412"/>
                  </a:lnTo>
                  <a:lnTo>
                    <a:pt x="74142" y="47612"/>
                  </a:lnTo>
                  <a:lnTo>
                    <a:pt x="74917" y="48412"/>
                  </a:lnTo>
                  <a:lnTo>
                    <a:pt x="74917" y="43307"/>
                  </a:lnTo>
                  <a:lnTo>
                    <a:pt x="74764" y="43434"/>
                  </a:lnTo>
                  <a:lnTo>
                    <a:pt x="74295" y="44246"/>
                  </a:lnTo>
                  <a:lnTo>
                    <a:pt x="73621" y="43942"/>
                  </a:lnTo>
                  <a:lnTo>
                    <a:pt x="72847" y="43827"/>
                  </a:lnTo>
                  <a:lnTo>
                    <a:pt x="70319" y="44551"/>
                  </a:lnTo>
                  <a:lnTo>
                    <a:pt x="69303" y="46380"/>
                  </a:lnTo>
                  <a:lnTo>
                    <a:pt x="70307" y="49898"/>
                  </a:lnTo>
                  <a:lnTo>
                    <a:pt x="72148" y="50914"/>
                  </a:lnTo>
                  <a:lnTo>
                    <a:pt x="74777" y="50152"/>
                  </a:lnTo>
                  <a:lnTo>
                    <a:pt x="75463" y="49580"/>
                  </a:lnTo>
                  <a:lnTo>
                    <a:pt x="75869" y="48844"/>
                  </a:lnTo>
                  <a:lnTo>
                    <a:pt x="76479" y="49098"/>
                  </a:lnTo>
                  <a:lnTo>
                    <a:pt x="77139" y="49225"/>
                  </a:lnTo>
                  <a:lnTo>
                    <a:pt x="79603" y="48717"/>
                  </a:lnTo>
                  <a:lnTo>
                    <a:pt x="80759" y="46964"/>
                  </a:lnTo>
                  <a:close/>
                </a:path>
                <a:path w="144779" h="184785">
                  <a:moveTo>
                    <a:pt x="84823" y="110591"/>
                  </a:moveTo>
                  <a:lnTo>
                    <a:pt x="84264" y="110426"/>
                  </a:lnTo>
                  <a:lnTo>
                    <a:pt x="83781" y="110070"/>
                  </a:lnTo>
                  <a:lnTo>
                    <a:pt x="83439" y="109575"/>
                  </a:lnTo>
                  <a:lnTo>
                    <a:pt x="82143" y="109702"/>
                  </a:lnTo>
                  <a:lnTo>
                    <a:pt x="81000" y="108750"/>
                  </a:lnTo>
                  <a:lnTo>
                    <a:pt x="80759" y="106146"/>
                  </a:lnTo>
                  <a:lnTo>
                    <a:pt x="81699" y="105003"/>
                  </a:lnTo>
                  <a:lnTo>
                    <a:pt x="83400" y="104838"/>
                  </a:lnTo>
                  <a:lnTo>
                    <a:pt x="84124" y="105079"/>
                  </a:lnTo>
                  <a:lnTo>
                    <a:pt x="84429" y="104978"/>
                  </a:lnTo>
                  <a:lnTo>
                    <a:pt x="84747" y="105003"/>
                  </a:lnTo>
                  <a:lnTo>
                    <a:pt x="84137" y="104648"/>
                  </a:lnTo>
                  <a:lnTo>
                    <a:pt x="83426" y="104533"/>
                  </a:lnTo>
                  <a:lnTo>
                    <a:pt x="82689" y="104609"/>
                  </a:lnTo>
                  <a:lnTo>
                    <a:pt x="82702" y="103962"/>
                  </a:lnTo>
                  <a:lnTo>
                    <a:pt x="82575" y="103276"/>
                  </a:lnTo>
                  <a:lnTo>
                    <a:pt x="82575" y="104622"/>
                  </a:lnTo>
                  <a:lnTo>
                    <a:pt x="82169" y="104660"/>
                  </a:lnTo>
                  <a:lnTo>
                    <a:pt x="82334" y="104609"/>
                  </a:lnTo>
                  <a:lnTo>
                    <a:pt x="82575" y="104622"/>
                  </a:lnTo>
                  <a:lnTo>
                    <a:pt x="82575" y="103276"/>
                  </a:lnTo>
                  <a:lnTo>
                    <a:pt x="82372" y="102158"/>
                  </a:lnTo>
                  <a:lnTo>
                    <a:pt x="80657" y="100977"/>
                  </a:lnTo>
                  <a:lnTo>
                    <a:pt x="77063" y="101638"/>
                  </a:lnTo>
                  <a:lnTo>
                    <a:pt x="75882" y="103365"/>
                  </a:lnTo>
                  <a:lnTo>
                    <a:pt x="76530" y="106883"/>
                  </a:lnTo>
                  <a:lnTo>
                    <a:pt x="78117" y="108000"/>
                  </a:lnTo>
                  <a:lnTo>
                    <a:pt x="79806" y="107823"/>
                  </a:lnTo>
                  <a:lnTo>
                    <a:pt x="79806" y="108445"/>
                  </a:lnTo>
                  <a:lnTo>
                    <a:pt x="80391" y="110515"/>
                  </a:lnTo>
                  <a:lnTo>
                    <a:pt x="82232" y="111531"/>
                  </a:lnTo>
                  <a:lnTo>
                    <a:pt x="84302" y="110934"/>
                  </a:lnTo>
                  <a:lnTo>
                    <a:pt x="84823" y="110591"/>
                  </a:lnTo>
                  <a:close/>
                </a:path>
                <a:path w="144779" h="184785">
                  <a:moveTo>
                    <a:pt x="86906" y="163969"/>
                  </a:moveTo>
                  <a:lnTo>
                    <a:pt x="86271" y="163957"/>
                  </a:lnTo>
                  <a:lnTo>
                    <a:pt x="85661" y="163842"/>
                  </a:lnTo>
                  <a:lnTo>
                    <a:pt x="85064" y="163626"/>
                  </a:lnTo>
                  <a:lnTo>
                    <a:pt x="84848" y="164071"/>
                  </a:lnTo>
                  <a:lnTo>
                    <a:pt x="84734" y="164566"/>
                  </a:lnTo>
                  <a:lnTo>
                    <a:pt x="84912" y="165531"/>
                  </a:lnTo>
                  <a:lnTo>
                    <a:pt x="85128" y="165887"/>
                  </a:lnTo>
                  <a:lnTo>
                    <a:pt x="85407" y="166204"/>
                  </a:lnTo>
                  <a:lnTo>
                    <a:pt x="86906" y="163969"/>
                  </a:lnTo>
                  <a:close/>
                </a:path>
                <a:path w="144779" h="184785">
                  <a:moveTo>
                    <a:pt x="89509" y="115404"/>
                  </a:moveTo>
                  <a:lnTo>
                    <a:pt x="88836" y="115735"/>
                  </a:lnTo>
                  <a:lnTo>
                    <a:pt x="87122" y="115989"/>
                  </a:lnTo>
                  <a:lnTo>
                    <a:pt x="85839" y="115341"/>
                  </a:lnTo>
                  <a:lnTo>
                    <a:pt x="85166" y="114261"/>
                  </a:lnTo>
                  <a:lnTo>
                    <a:pt x="84912" y="114719"/>
                  </a:lnTo>
                  <a:lnTo>
                    <a:pt x="84785" y="115239"/>
                  </a:lnTo>
                  <a:lnTo>
                    <a:pt x="85115" y="117081"/>
                  </a:lnTo>
                  <a:lnTo>
                    <a:pt x="86347" y="117944"/>
                  </a:lnTo>
                  <a:lnTo>
                    <a:pt x="88747" y="117500"/>
                  </a:lnTo>
                  <a:lnTo>
                    <a:pt x="89484" y="116509"/>
                  </a:lnTo>
                  <a:lnTo>
                    <a:pt x="89509" y="115404"/>
                  </a:lnTo>
                  <a:close/>
                </a:path>
                <a:path w="144779" h="184785">
                  <a:moveTo>
                    <a:pt x="92913" y="148869"/>
                  </a:moveTo>
                  <a:lnTo>
                    <a:pt x="92595" y="146888"/>
                  </a:lnTo>
                  <a:lnTo>
                    <a:pt x="90868" y="145694"/>
                  </a:lnTo>
                  <a:lnTo>
                    <a:pt x="88061" y="146215"/>
                  </a:lnTo>
                  <a:lnTo>
                    <a:pt x="87287" y="146875"/>
                  </a:lnTo>
                  <a:lnTo>
                    <a:pt x="86817" y="147713"/>
                  </a:lnTo>
                  <a:lnTo>
                    <a:pt x="88138" y="147358"/>
                  </a:lnTo>
                  <a:lnTo>
                    <a:pt x="89484" y="147472"/>
                  </a:lnTo>
                  <a:lnTo>
                    <a:pt x="90652" y="148056"/>
                  </a:lnTo>
                  <a:lnTo>
                    <a:pt x="91516" y="148018"/>
                  </a:lnTo>
                  <a:lnTo>
                    <a:pt x="92303" y="148310"/>
                  </a:lnTo>
                  <a:lnTo>
                    <a:pt x="92913" y="148869"/>
                  </a:lnTo>
                  <a:close/>
                </a:path>
                <a:path w="144779" h="184785">
                  <a:moveTo>
                    <a:pt x="93243" y="121589"/>
                  </a:moveTo>
                  <a:lnTo>
                    <a:pt x="92786" y="119964"/>
                  </a:lnTo>
                  <a:lnTo>
                    <a:pt x="91478" y="119240"/>
                  </a:lnTo>
                  <a:lnTo>
                    <a:pt x="89623" y="119773"/>
                  </a:lnTo>
                  <a:lnTo>
                    <a:pt x="89166" y="120167"/>
                  </a:lnTo>
                  <a:lnTo>
                    <a:pt x="88874" y="120650"/>
                  </a:lnTo>
                  <a:lnTo>
                    <a:pt x="89344" y="121005"/>
                  </a:lnTo>
                  <a:lnTo>
                    <a:pt x="89687" y="121513"/>
                  </a:lnTo>
                  <a:lnTo>
                    <a:pt x="89827" y="122364"/>
                  </a:lnTo>
                  <a:lnTo>
                    <a:pt x="89763" y="122809"/>
                  </a:lnTo>
                  <a:lnTo>
                    <a:pt x="90678" y="122847"/>
                  </a:lnTo>
                  <a:lnTo>
                    <a:pt x="91465" y="123228"/>
                  </a:lnTo>
                  <a:lnTo>
                    <a:pt x="92062" y="123863"/>
                  </a:lnTo>
                  <a:lnTo>
                    <a:pt x="92722" y="123380"/>
                  </a:lnTo>
                  <a:lnTo>
                    <a:pt x="92925" y="123024"/>
                  </a:lnTo>
                  <a:lnTo>
                    <a:pt x="93230" y="121958"/>
                  </a:lnTo>
                  <a:lnTo>
                    <a:pt x="93243" y="121589"/>
                  </a:lnTo>
                  <a:close/>
                </a:path>
                <a:path w="144779" h="184785">
                  <a:moveTo>
                    <a:pt x="94513" y="33502"/>
                  </a:moveTo>
                  <a:lnTo>
                    <a:pt x="93306" y="27635"/>
                  </a:lnTo>
                  <a:lnTo>
                    <a:pt x="90449" y="25755"/>
                  </a:lnTo>
                  <a:lnTo>
                    <a:pt x="85496" y="26771"/>
                  </a:lnTo>
                  <a:lnTo>
                    <a:pt x="84023" y="28321"/>
                  </a:lnTo>
                  <a:lnTo>
                    <a:pt x="83477" y="30200"/>
                  </a:lnTo>
                  <a:lnTo>
                    <a:pt x="82727" y="31013"/>
                  </a:lnTo>
                  <a:lnTo>
                    <a:pt x="82372" y="32156"/>
                  </a:lnTo>
                  <a:lnTo>
                    <a:pt x="83019" y="34429"/>
                  </a:lnTo>
                  <a:lnTo>
                    <a:pt x="83896" y="35204"/>
                  </a:lnTo>
                  <a:lnTo>
                    <a:pt x="84937" y="35509"/>
                  </a:lnTo>
                  <a:lnTo>
                    <a:pt x="86182" y="36690"/>
                  </a:lnTo>
                  <a:lnTo>
                    <a:pt x="87909" y="37350"/>
                  </a:lnTo>
                  <a:lnTo>
                    <a:pt x="92633" y="36372"/>
                  </a:lnTo>
                  <a:lnTo>
                    <a:pt x="94513" y="33502"/>
                  </a:lnTo>
                  <a:close/>
                </a:path>
                <a:path w="144779" h="184785">
                  <a:moveTo>
                    <a:pt x="96037" y="16205"/>
                  </a:moveTo>
                  <a:lnTo>
                    <a:pt x="95707" y="15430"/>
                  </a:lnTo>
                  <a:lnTo>
                    <a:pt x="94424" y="14135"/>
                  </a:lnTo>
                  <a:lnTo>
                    <a:pt x="93637" y="13804"/>
                  </a:lnTo>
                  <a:lnTo>
                    <a:pt x="91821" y="13804"/>
                  </a:lnTo>
                  <a:lnTo>
                    <a:pt x="91033" y="14135"/>
                  </a:lnTo>
                  <a:lnTo>
                    <a:pt x="89750" y="15430"/>
                  </a:lnTo>
                  <a:lnTo>
                    <a:pt x="89420" y="16205"/>
                  </a:lnTo>
                  <a:lnTo>
                    <a:pt x="89420" y="18034"/>
                  </a:lnTo>
                  <a:lnTo>
                    <a:pt x="89750" y="18821"/>
                  </a:lnTo>
                  <a:lnTo>
                    <a:pt x="91033" y="20116"/>
                  </a:lnTo>
                  <a:lnTo>
                    <a:pt x="91821" y="20434"/>
                  </a:lnTo>
                  <a:lnTo>
                    <a:pt x="93637" y="20434"/>
                  </a:lnTo>
                  <a:lnTo>
                    <a:pt x="94424" y="20116"/>
                  </a:lnTo>
                  <a:lnTo>
                    <a:pt x="95707" y="18821"/>
                  </a:lnTo>
                  <a:lnTo>
                    <a:pt x="96037" y="18034"/>
                  </a:lnTo>
                  <a:lnTo>
                    <a:pt x="96037" y="16205"/>
                  </a:lnTo>
                  <a:close/>
                </a:path>
                <a:path w="144779" h="184785">
                  <a:moveTo>
                    <a:pt x="96532" y="50025"/>
                  </a:moveTo>
                  <a:lnTo>
                    <a:pt x="94894" y="44272"/>
                  </a:lnTo>
                  <a:lnTo>
                    <a:pt x="91897" y="42608"/>
                  </a:lnTo>
                  <a:lnTo>
                    <a:pt x="86156" y="44259"/>
                  </a:lnTo>
                  <a:lnTo>
                    <a:pt x="84493" y="47256"/>
                  </a:lnTo>
                  <a:lnTo>
                    <a:pt x="85915" y="52197"/>
                  </a:lnTo>
                  <a:lnTo>
                    <a:pt x="87642" y="53606"/>
                  </a:lnTo>
                  <a:lnTo>
                    <a:pt x="89687" y="53924"/>
                  </a:lnTo>
                  <a:lnTo>
                    <a:pt x="90500" y="53721"/>
                  </a:lnTo>
                  <a:lnTo>
                    <a:pt x="91198" y="53733"/>
                  </a:lnTo>
                  <a:lnTo>
                    <a:pt x="91998" y="53860"/>
                  </a:lnTo>
                  <a:lnTo>
                    <a:pt x="94869" y="53035"/>
                  </a:lnTo>
                  <a:lnTo>
                    <a:pt x="96532" y="50025"/>
                  </a:lnTo>
                  <a:close/>
                </a:path>
                <a:path w="144779" h="184785">
                  <a:moveTo>
                    <a:pt x="97967" y="137134"/>
                  </a:moveTo>
                  <a:lnTo>
                    <a:pt x="96647" y="137147"/>
                  </a:lnTo>
                  <a:lnTo>
                    <a:pt x="95389" y="136740"/>
                  </a:lnTo>
                  <a:lnTo>
                    <a:pt x="94437" y="135928"/>
                  </a:lnTo>
                  <a:lnTo>
                    <a:pt x="94665" y="137350"/>
                  </a:lnTo>
                  <a:lnTo>
                    <a:pt x="95859" y="138188"/>
                  </a:lnTo>
                  <a:lnTo>
                    <a:pt x="97129" y="137972"/>
                  </a:lnTo>
                  <a:lnTo>
                    <a:pt x="97370" y="137655"/>
                  </a:lnTo>
                  <a:lnTo>
                    <a:pt x="97967" y="137134"/>
                  </a:lnTo>
                  <a:close/>
                </a:path>
                <a:path w="144779" h="184785">
                  <a:moveTo>
                    <a:pt x="99720" y="22618"/>
                  </a:moveTo>
                  <a:lnTo>
                    <a:pt x="98945" y="21831"/>
                  </a:lnTo>
                  <a:lnTo>
                    <a:pt x="95808" y="21831"/>
                  </a:lnTo>
                  <a:lnTo>
                    <a:pt x="95021" y="22618"/>
                  </a:lnTo>
                  <a:lnTo>
                    <a:pt x="95021" y="25755"/>
                  </a:lnTo>
                  <a:lnTo>
                    <a:pt x="95808" y="26543"/>
                  </a:lnTo>
                  <a:lnTo>
                    <a:pt x="98945" y="26543"/>
                  </a:lnTo>
                  <a:lnTo>
                    <a:pt x="99720" y="25755"/>
                  </a:lnTo>
                  <a:lnTo>
                    <a:pt x="99720" y="22618"/>
                  </a:lnTo>
                  <a:close/>
                </a:path>
                <a:path w="144779" h="184785">
                  <a:moveTo>
                    <a:pt x="101511" y="78346"/>
                  </a:moveTo>
                  <a:lnTo>
                    <a:pt x="101422" y="77812"/>
                  </a:lnTo>
                  <a:lnTo>
                    <a:pt x="101028" y="78003"/>
                  </a:lnTo>
                  <a:lnTo>
                    <a:pt x="99225" y="78257"/>
                  </a:lnTo>
                  <a:lnTo>
                    <a:pt x="97815" y="77292"/>
                  </a:lnTo>
                  <a:lnTo>
                    <a:pt x="97294" y="75857"/>
                  </a:lnTo>
                  <a:lnTo>
                    <a:pt x="96494" y="75907"/>
                  </a:lnTo>
                  <a:lnTo>
                    <a:pt x="96100" y="75819"/>
                  </a:lnTo>
                  <a:lnTo>
                    <a:pt x="94907" y="75539"/>
                  </a:lnTo>
                  <a:lnTo>
                    <a:pt x="93903" y="74625"/>
                  </a:lnTo>
                  <a:lnTo>
                    <a:pt x="93294" y="71894"/>
                  </a:lnTo>
                  <a:lnTo>
                    <a:pt x="94005" y="70497"/>
                  </a:lnTo>
                  <a:lnTo>
                    <a:pt x="95211" y="69799"/>
                  </a:lnTo>
                  <a:lnTo>
                    <a:pt x="93929" y="68910"/>
                  </a:lnTo>
                  <a:lnTo>
                    <a:pt x="92329" y="68516"/>
                  </a:lnTo>
                  <a:lnTo>
                    <a:pt x="87833" y="69811"/>
                  </a:lnTo>
                  <a:lnTo>
                    <a:pt x="86169" y="72809"/>
                  </a:lnTo>
                  <a:lnTo>
                    <a:pt x="87807" y="78562"/>
                  </a:lnTo>
                  <a:lnTo>
                    <a:pt x="90805" y="80225"/>
                  </a:lnTo>
                  <a:lnTo>
                    <a:pt x="94157" y="79273"/>
                  </a:lnTo>
                  <a:lnTo>
                    <a:pt x="94919" y="78765"/>
                  </a:lnTo>
                  <a:lnTo>
                    <a:pt x="94945" y="79006"/>
                  </a:lnTo>
                  <a:lnTo>
                    <a:pt x="95313" y="80797"/>
                  </a:lnTo>
                  <a:lnTo>
                    <a:pt x="97066" y="81940"/>
                  </a:lnTo>
                  <a:lnTo>
                    <a:pt x="99682" y="81407"/>
                  </a:lnTo>
                  <a:lnTo>
                    <a:pt x="100355" y="80911"/>
                  </a:lnTo>
                  <a:lnTo>
                    <a:pt x="100825" y="80276"/>
                  </a:lnTo>
                  <a:lnTo>
                    <a:pt x="101079" y="79629"/>
                  </a:lnTo>
                  <a:lnTo>
                    <a:pt x="101295" y="79336"/>
                  </a:lnTo>
                  <a:lnTo>
                    <a:pt x="101511" y="78346"/>
                  </a:lnTo>
                  <a:close/>
                </a:path>
                <a:path w="144779" h="184785">
                  <a:moveTo>
                    <a:pt x="104127" y="96583"/>
                  </a:moveTo>
                  <a:lnTo>
                    <a:pt x="99453" y="91859"/>
                  </a:lnTo>
                  <a:lnTo>
                    <a:pt x="94767" y="93218"/>
                  </a:lnTo>
                  <a:lnTo>
                    <a:pt x="93243" y="95821"/>
                  </a:lnTo>
                  <a:lnTo>
                    <a:pt x="93637" y="98475"/>
                  </a:lnTo>
                  <a:lnTo>
                    <a:pt x="94259" y="99034"/>
                  </a:lnTo>
                  <a:lnTo>
                    <a:pt x="94678" y="99822"/>
                  </a:lnTo>
                  <a:lnTo>
                    <a:pt x="94742" y="100838"/>
                  </a:lnTo>
                  <a:lnTo>
                    <a:pt x="94678" y="101066"/>
                  </a:lnTo>
                  <a:lnTo>
                    <a:pt x="95770" y="102412"/>
                  </a:lnTo>
                  <a:lnTo>
                    <a:pt x="97485" y="103073"/>
                  </a:lnTo>
                  <a:lnTo>
                    <a:pt x="99250" y="102958"/>
                  </a:lnTo>
                  <a:lnTo>
                    <a:pt x="98247" y="102539"/>
                  </a:lnTo>
                  <a:lnTo>
                    <a:pt x="97459" y="101663"/>
                  </a:lnTo>
                  <a:lnTo>
                    <a:pt x="97269" y="100495"/>
                  </a:lnTo>
                  <a:lnTo>
                    <a:pt x="96774" y="100177"/>
                  </a:lnTo>
                  <a:lnTo>
                    <a:pt x="96405" y="99682"/>
                  </a:lnTo>
                  <a:lnTo>
                    <a:pt x="96139" y="99136"/>
                  </a:lnTo>
                  <a:lnTo>
                    <a:pt x="95224" y="99047"/>
                  </a:lnTo>
                  <a:lnTo>
                    <a:pt x="94399" y="98425"/>
                  </a:lnTo>
                  <a:lnTo>
                    <a:pt x="93726" y="96227"/>
                  </a:lnTo>
                  <a:lnTo>
                    <a:pt x="94411" y="94907"/>
                  </a:lnTo>
                  <a:lnTo>
                    <a:pt x="96342" y="94310"/>
                  </a:lnTo>
                  <a:lnTo>
                    <a:pt x="97040" y="94462"/>
                  </a:lnTo>
                  <a:lnTo>
                    <a:pt x="97612" y="94818"/>
                  </a:lnTo>
                  <a:lnTo>
                    <a:pt x="98069" y="94551"/>
                  </a:lnTo>
                  <a:lnTo>
                    <a:pt x="99860" y="94157"/>
                  </a:lnTo>
                  <a:lnTo>
                    <a:pt x="101320" y="94957"/>
                  </a:lnTo>
                  <a:lnTo>
                    <a:pt x="101968" y="96304"/>
                  </a:lnTo>
                  <a:lnTo>
                    <a:pt x="102895" y="96113"/>
                  </a:lnTo>
                  <a:lnTo>
                    <a:pt x="103543" y="96291"/>
                  </a:lnTo>
                  <a:lnTo>
                    <a:pt x="104127" y="96583"/>
                  </a:lnTo>
                  <a:close/>
                </a:path>
                <a:path w="144779" h="184785">
                  <a:moveTo>
                    <a:pt x="105232" y="42329"/>
                  </a:moveTo>
                  <a:lnTo>
                    <a:pt x="104482" y="39725"/>
                  </a:lnTo>
                  <a:lnTo>
                    <a:pt x="102654" y="38709"/>
                  </a:lnTo>
                  <a:lnTo>
                    <a:pt x="99148" y="39725"/>
                  </a:lnTo>
                  <a:lnTo>
                    <a:pt x="98132" y="41554"/>
                  </a:lnTo>
                  <a:lnTo>
                    <a:pt x="99136" y="45072"/>
                  </a:lnTo>
                  <a:lnTo>
                    <a:pt x="100965" y="46088"/>
                  </a:lnTo>
                  <a:lnTo>
                    <a:pt x="103593" y="45339"/>
                  </a:lnTo>
                  <a:lnTo>
                    <a:pt x="104267" y="44767"/>
                  </a:lnTo>
                  <a:lnTo>
                    <a:pt x="105105" y="43192"/>
                  </a:lnTo>
                  <a:lnTo>
                    <a:pt x="105232" y="42329"/>
                  </a:lnTo>
                  <a:close/>
                </a:path>
                <a:path w="144779" h="184785">
                  <a:moveTo>
                    <a:pt x="110007" y="2400"/>
                  </a:moveTo>
                  <a:lnTo>
                    <a:pt x="109689" y="1612"/>
                  </a:lnTo>
                  <a:lnTo>
                    <a:pt x="108394" y="330"/>
                  </a:lnTo>
                  <a:lnTo>
                    <a:pt x="107619" y="0"/>
                  </a:lnTo>
                  <a:lnTo>
                    <a:pt x="105791" y="0"/>
                  </a:lnTo>
                  <a:lnTo>
                    <a:pt x="105016" y="330"/>
                  </a:lnTo>
                  <a:lnTo>
                    <a:pt x="103720" y="1612"/>
                  </a:lnTo>
                  <a:lnTo>
                    <a:pt x="103403" y="2400"/>
                  </a:lnTo>
                  <a:lnTo>
                    <a:pt x="103403" y="4229"/>
                  </a:lnTo>
                  <a:lnTo>
                    <a:pt x="103720" y="5016"/>
                  </a:lnTo>
                  <a:lnTo>
                    <a:pt x="105016" y="6311"/>
                  </a:lnTo>
                  <a:lnTo>
                    <a:pt x="105791" y="6629"/>
                  </a:lnTo>
                  <a:lnTo>
                    <a:pt x="107619" y="6629"/>
                  </a:lnTo>
                  <a:lnTo>
                    <a:pt x="108394" y="6311"/>
                  </a:lnTo>
                  <a:lnTo>
                    <a:pt x="109689" y="5016"/>
                  </a:lnTo>
                  <a:lnTo>
                    <a:pt x="110007" y="4229"/>
                  </a:lnTo>
                  <a:lnTo>
                    <a:pt x="110007" y="2400"/>
                  </a:lnTo>
                  <a:close/>
                </a:path>
                <a:path w="144779" h="184785">
                  <a:moveTo>
                    <a:pt x="112788" y="26238"/>
                  </a:moveTo>
                  <a:lnTo>
                    <a:pt x="112001" y="25450"/>
                  </a:lnTo>
                  <a:lnTo>
                    <a:pt x="108864" y="25450"/>
                  </a:lnTo>
                  <a:lnTo>
                    <a:pt x="108077" y="26238"/>
                  </a:lnTo>
                  <a:lnTo>
                    <a:pt x="108077" y="29387"/>
                  </a:lnTo>
                  <a:lnTo>
                    <a:pt x="108864" y="30175"/>
                  </a:lnTo>
                  <a:lnTo>
                    <a:pt x="112001" y="30175"/>
                  </a:lnTo>
                  <a:lnTo>
                    <a:pt x="112788" y="29387"/>
                  </a:lnTo>
                  <a:lnTo>
                    <a:pt x="112788" y="26238"/>
                  </a:lnTo>
                  <a:close/>
                </a:path>
                <a:path w="144779" h="184785">
                  <a:moveTo>
                    <a:pt x="115506" y="18364"/>
                  </a:moveTo>
                  <a:lnTo>
                    <a:pt x="114973" y="17094"/>
                  </a:lnTo>
                  <a:lnTo>
                    <a:pt x="112864" y="14973"/>
                  </a:lnTo>
                  <a:lnTo>
                    <a:pt x="111594" y="14439"/>
                  </a:lnTo>
                  <a:lnTo>
                    <a:pt x="108597" y="14439"/>
                  </a:lnTo>
                  <a:lnTo>
                    <a:pt x="107327" y="14973"/>
                  </a:lnTo>
                  <a:lnTo>
                    <a:pt x="105219" y="17094"/>
                  </a:lnTo>
                  <a:lnTo>
                    <a:pt x="104686" y="18364"/>
                  </a:lnTo>
                  <a:lnTo>
                    <a:pt x="104686" y="21361"/>
                  </a:lnTo>
                  <a:lnTo>
                    <a:pt x="105219" y="22644"/>
                  </a:lnTo>
                  <a:lnTo>
                    <a:pt x="107327" y="24765"/>
                  </a:lnTo>
                  <a:lnTo>
                    <a:pt x="108597" y="25285"/>
                  </a:lnTo>
                  <a:lnTo>
                    <a:pt x="111594" y="25285"/>
                  </a:lnTo>
                  <a:lnTo>
                    <a:pt x="112864" y="24765"/>
                  </a:lnTo>
                  <a:lnTo>
                    <a:pt x="114973" y="22644"/>
                  </a:lnTo>
                  <a:lnTo>
                    <a:pt x="115506" y="21361"/>
                  </a:lnTo>
                  <a:lnTo>
                    <a:pt x="115506" y="18364"/>
                  </a:lnTo>
                  <a:close/>
                </a:path>
                <a:path w="144779" h="184785">
                  <a:moveTo>
                    <a:pt x="115900" y="56718"/>
                  </a:moveTo>
                  <a:lnTo>
                    <a:pt x="115824" y="56146"/>
                  </a:lnTo>
                  <a:lnTo>
                    <a:pt x="115760" y="55905"/>
                  </a:lnTo>
                  <a:lnTo>
                    <a:pt x="115849" y="56591"/>
                  </a:lnTo>
                  <a:lnTo>
                    <a:pt x="115900" y="56718"/>
                  </a:lnTo>
                  <a:close/>
                </a:path>
                <a:path w="144779" h="184785">
                  <a:moveTo>
                    <a:pt x="116446" y="54317"/>
                  </a:moveTo>
                  <a:lnTo>
                    <a:pt x="113334" y="50965"/>
                  </a:lnTo>
                  <a:lnTo>
                    <a:pt x="113131" y="50876"/>
                  </a:lnTo>
                  <a:lnTo>
                    <a:pt x="112064" y="50507"/>
                  </a:lnTo>
                  <a:lnTo>
                    <a:pt x="111633" y="50469"/>
                  </a:lnTo>
                  <a:lnTo>
                    <a:pt x="111391" y="50571"/>
                  </a:lnTo>
                  <a:lnTo>
                    <a:pt x="111175" y="50723"/>
                  </a:lnTo>
                  <a:lnTo>
                    <a:pt x="110426" y="50876"/>
                  </a:lnTo>
                  <a:lnTo>
                    <a:pt x="109943" y="50812"/>
                  </a:lnTo>
                  <a:lnTo>
                    <a:pt x="109461" y="50787"/>
                  </a:lnTo>
                  <a:lnTo>
                    <a:pt x="106807" y="51739"/>
                  </a:lnTo>
                  <a:lnTo>
                    <a:pt x="105270" y="54571"/>
                  </a:lnTo>
                  <a:lnTo>
                    <a:pt x="106057" y="57302"/>
                  </a:lnTo>
                  <a:lnTo>
                    <a:pt x="106184" y="57543"/>
                  </a:lnTo>
                  <a:lnTo>
                    <a:pt x="107175" y="57708"/>
                  </a:lnTo>
                  <a:lnTo>
                    <a:pt x="108000" y="58470"/>
                  </a:lnTo>
                  <a:lnTo>
                    <a:pt x="108089" y="59182"/>
                  </a:lnTo>
                  <a:lnTo>
                    <a:pt x="108102" y="60121"/>
                  </a:lnTo>
                  <a:lnTo>
                    <a:pt x="109397" y="61087"/>
                  </a:lnTo>
                  <a:lnTo>
                    <a:pt x="116205" y="57416"/>
                  </a:lnTo>
                  <a:lnTo>
                    <a:pt x="115900" y="56718"/>
                  </a:lnTo>
                  <a:lnTo>
                    <a:pt x="115252" y="57912"/>
                  </a:lnTo>
                  <a:lnTo>
                    <a:pt x="112763" y="58661"/>
                  </a:lnTo>
                  <a:lnTo>
                    <a:pt x="111442" y="57950"/>
                  </a:lnTo>
                  <a:lnTo>
                    <a:pt x="110705" y="55460"/>
                  </a:lnTo>
                  <a:lnTo>
                    <a:pt x="111404" y="54140"/>
                  </a:lnTo>
                  <a:lnTo>
                    <a:pt x="113893" y="53390"/>
                  </a:lnTo>
                  <a:lnTo>
                    <a:pt x="115214" y="54102"/>
                  </a:lnTo>
                  <a:lnTo>
                    <a:pt x="115760" y="55905"/>
                  </a:lnTo>
                  <a:lnTo>
                    <a:pt x="115925" y="55130"/>
                  </a:lnTo>
                  <a:lnTo>
                    <a:pt x="116446" y="54317"/>
                  </a:lnTo>
                  <a:close/>
                </a:path>
                <a:path w="144779" h="184785">
                  <a:moveTo>
                    <a:pt x="119557" y="78955"/>
                  </a:moveTo>
                  <a:lnTo>
                    <a:pt x="118706" y="78574"/>
                  </a:lnTo>
                  <a:lnTo>
                    <a:pt x="117995" y="77889"/>
                  </a:lnTo>
                  <a:lnTo>
                    <a:pt x="117551" y="76466"/>
                  </a:lnTo>
                  <a:lnTo>
                    <a:pt x="117602" y="75539"/>
                  </a:lnTo>
                  <a:lnTo>
                    <a:pt x="117017" y="75488"/>
                  </a:lnTo>
                  <a:lnTo>
                    <a:pt x="116484" y="75323"/>
                  </a:lnTo>
                  <a:lnTo>
                    <a:pt x="116027" y="75006"/>
                  </a:lnTo>
                  <a:lnTo>
                    <a:pt x="115519" y="75450"/>
                  </a:lnTo>
                  <a:lnTo>
                    <a:pt x="114909" y="75793"/>
                  </a:lnTo>
                  <a:lnTo>
                    <a:pt x="113207" y="75958"/>
                  </a:lnTo>
                  <a:lnTo>
                    <a:pt x="112293" y="75590"/>
                  </a:lnTo>
                  <a:lnTo>
                    <a:pt x="111633" y="74955"/>
                  </a:lnTo>
                  <a:lnTo>
                    <a:pt x="111213" y="75831"/>
                  </a:lnTo>
                  <a:lnTo>
                    <a:pt x="111086" y="76822"/>
                  </a:lnTo>
                  <a:lnTo>
                    <a:pt x="111213" y="77825"/>
                  </a:lnTo>
                  <a:lnTo>
                    <a:pt x="111658" y="77660"/>
                  </a:lnTo>
                  <a:lnTo>
                    <a:pt x="113207" y="77558"/>
                  </a:lnTo>
                  <a:lnTo>
                    <a:pt x="114325" y="78549"/>
                  </a:lnTo>
                  <a:lnTo>
                    <a:pt x="114414" y="79844"/>
                  </a:lnTo>
                  <a:lnTo>
                    <a:pt x="114871" y="80505"/>
                  </a:lnTo>
                  <a:lnTo>
                    <a:pt x="115227" y="81153"/>
                  </a:lnTo>
                  <a:lnTo>
                    <a:pt x="115443" y="81889"/>
                  </a:lnTo>
                  <a:lnTo>
                    <a:pt x="116433" y="82537"/>
                  </a:lnTo>
                  <a:lnTo>
                    <a:pt x="117017" y="82219"/>
                  </a:lnTo>
                  <a:lnTo>
                    <a:pt x="117741" y="82067"/>
                  </a:lnTo>
                  <a:lnTo>
                    <a:pt x="118491" y="82143"/>
                  </a:lnTo>
                  <a:lnTo>
                    <a:pt x="119087" y="81838"/>
                  </a:lnTo>
                  <a:lnTo>
                    <a:pt x="118986" y="80822"/>
                  </a:lnTo>
                  <a:lnTo>
                    <a:pt x="119113" y="79832"/>
                  </a:lnTo>
                  <a:lnTo>
                    <a:pt x="119557" y="78955"/>
                  </a:lnTo>
                  <a:close/>
                </a:path>
                <a:path w="144779" h="184785">
                  <a:moveTo>
                    <a:pt x="119748" y="96012"/>
                  </a:moveTo>
                  <a:lnTo>
                    <a:pt x="118960" y="96253"/>
                  </a:lnTo>
                  <a:lnTo>
                    <a:pt x="118186" y="96266"/>
                  </a:lnTo>
                  <a:lnTo>
                    <a:pt x="117424" y="96164"/>
                  </a:lnTo>
                  <a:lnTo>
                    <a:pt x="117487" y="96786"/>
                  </a:lnTo>
                  <a:lnTo>
                    <a:pt x="117411" y="97409"/>
                  </a:lnTo>
                  <a:lnTo>
                    <a:pt x="117144" y="97967"/>
                  </a:lnTo>
                  <a:lnTo>
                    <a:pt x="117487" y="97967"/>
                  </a:lnTo>
                  <a:lnTo>
                    <a:pt x="118656" y="97637"/>
                  </a:lnTo>
                  <a:lnTo>
                    <a:pt x="119367" y="96901"/>
                  </a:lnTo>
                  <a:lnTo>
                    <a:pt x="119748" y="96012"/>
                  </a:lnTo>
                  <a:close/>
                </a:path>
                <a:path w="144779" h="184785">
                  <a:moveTo>
                    <a:pt x="120688" y="108623"/>
                  </a:moveTo>
                  <a:lnTo>
                    <a:pt x="120307" y="107162"/>
                  </a:lnTo>
                  <a:lnTo>
                    <a:pt x="118999" y="106438"/>
                  </a:lnTo>
                  <a:lnTo>
                    <a:pt x="117449" y="106883"/>
                  </a:lnTo>
                  <a:lnTo>
                    <a:pt x="116941" y="107226"/>
                  </a:lnTo>
                  <a:lnTo>
                    <a:pt x="117475" y="107886"/>
                  </a:lnTo>
                  <a:lnTo>
                    <a:pt x="117690" y="108280"/>
                  </a:lnTo>
                  <a:lnTo>
                    <a:pt x="118668" y="108445"/>
                  </a:lnTo>
                  <a:lnTo>
                    <a:pt x="119519" y="108991"/>
                  </a:lnTo>
                  <a:lnTo>
                    <a:pt x="120015" y="109842"/>
                  </a:lnTo>
                  <a:lnTo>
                    <a:pt x="120688" y="108623"/>
                  </a:lnTo>
                  <a:close/>
                </a:path>
                <a:path w="144779" h="184785">
                  <a:moveTo>
                    <a:pt x="121488" y="38188"/>
                  </a:moveTo>
                  <a:lnTo>
                    <a:pt x="120802" y="36791"/>
                  </a:lnTo>
                  <a:lnTo>
                    <a:pt x="119240" y="36004"/>
                  </a:lnTo>
                  <a:lnTo>
                    <a:pt x="115938" y="36957"/>
                  </a:lnTo>
                  <a:lnTo>
                    <a:pt x="114922" y="38785"/>
                  </a:lnTo>
                  <a:lnTo>
                    <a:pt x="115912" y="42303"/>
                  </a:lnTo>
                  <a:lnTo>
                    <a:pt x="117741" y="43319"/>
                  </a:lnTo>
                  <a:lnTo>
                    <a:pt x="119875" y="42710"/>
                  </a:lnTo>
                  <a:lnTo>
                    <a:pt x="120510" y="42291"/>
                  </a:lnTo>
                  <a:lnTo>
                    <a:pt x="119837" y="41668"/>
                  </a:lnTo>
                  <a:lnTo>
                    <a:pt x="119278" y="39966"/>
                  </a:lnTo>
                  <a:lnTo>
                    <a:pt x="119964" y="38633"/>
                  </a:lnTo>
                  <a:lnTo>
                    <a:pt x="121488" y="38188"/>
                  </a:lnTo>
                  <a:close/>
                </a:path>
                <a:path w="144779" h="184785">
                  <a:moveTo>
                    <a:pt x="125133" y="13589"/>
                  </a:moveTo>
                  <a:lnTo>
                    <a:pt x="124815" y="12814"/>
                  </a:lnTo>
                  <a:lnTo>
                    <a:pt x="123520" y="11518"/>
                  </a:lnTo>
                  <a:lnTo>
                    <a:pt x="122745" y="11201"/>
                  </a:lnTo>
                  <a:lnTo>
                    <a:pt x="120916" y="11201"/>
                  </a:lnTo>
                  <a:lnTo>
                    <a:pt x="120142" y="11518"/>
                  </a:lnTo>
                  <a:lnTo>
                    <a:pt x="118846" y="12814"/>
                  </a:lnTo>
                  <a:lnTo>
                    <a:pt x="118529" y="13589"/>
                  </a:lnTo>
                  <a:lnTo>
                    <a:pt x="118529" y="15417"/>
                  </a:lnTo>
                  <a:lnTo>
                    <a:pt x="118846" y="16205"/>
                  </a:lnTo>
                  <a:lnTo>
                    <a:pt x="120142" y="17500"/>
                  </a:lnTo>
                  <a:lnTo>
                    <a:pt x="120916" y="17818"/>
                  </a:lnTo>
                  <a:lnTo>
                    <a:pt x="122745" y="17818"/>
                  </a:lnTo>
                  <a:lnTo>
                    <a:pt x="123520" y="17500"/>
                  </a:lnTo>
                  <a:lnTo>
                    <a:pt x="124815" y="16205"/>
                  </a:lnTo>
                  <a:lnTo>
                    <a:pt x="125133" y="15417"/>
                  </a:lnTo>
                  <a:lnTo>
                    <a:pt x="125133" y="13589"/>
                  </a:lnTo>
                  <a:close/>
                </a:path>
                <a:path w="144779" h="184785">
                  <a:moveTo>
                    <a:pt x="128473" y="62179"/>
                  </a:moveTo>
                  <a:lnTo>
                    <a:pt x="127825" y="59867"/>
                  </a:lnTo>
                  <a:lnTo>
                    <a:pt x="125984" y="58864"/>
                  </a:lnTo>
                  <a:lnTo>
                    <a:pt x="122478" y="59867"/>
                  </a:lnTo>
                  <a:lnTo>
                    <a:pt x="121462" y="61696"/>
                  </a:lnTo>
                  <a:lnTo>
                    <a:pt x="122262" y="64528"/>
                  </a:lnTo>
                  <a:lnTo>
                    <a:pt x="123088" y="65265"/>
                  </a:lnTo>
                  <a:lnTo>
                    <a:pt x="124053" y="65608"/>
                  </a:lnTo>
                  <a:lnTo>
                    <a:pt x="124155" y="65265"/>
                  </a:lnTo>
                  <a:lnTo>
                    <a:pt x="123926" y="64884"/>
                  </a:lnTo>
                  <a:lnTo>
                    <a:pt x="123469" y="63665"/>
                  </a:lnTo>
                  <a:lnTo>
                    <a:pt x="124104" y="62306"/>
                  </a:lnTo>
                  <a:lnTo>
                    <a:pt x="126542" y="61417"/>
                  </a:lnTo>
                  <a:lnTo>
                    <a:pt x="127863" y="62039"/>
                  </a:lnTo>
                  <a:lnTo>
                    <a:pt x="128333" y="63233"/>
                  </a:lnTo>
                  <a:lnTo>
                    <a:pt x="128473" y="62179"/>
                  </a:lnTo>
                  <a:close/>
                </a:path>
                <a:path w="144779" h="184785">
                  <a:moveTo>
                    <a:pt x="129019" y="48031"/>
                  </a:moveTo>
                  <a:lnTo>
                    <a:pt x="128651" y="47650"/>
                  </a:lnTo>
                  <a:lnTo>
                    <a:pt x="128181" y="47383"/>
                  </a:lnTo>
                  <a:lnTo>
                    <a:pt x="127660" y="47320"/>
                  </a:lnTo>
                  <a:lnTo>
                    <a:pt x="127406" y="47980"/>
                  </a:lnTo>
                  <a:lnTo>
                    <a:pt x="126898" y="48539"/>
                  </a:lnTo>
                  <a:lnTo>
                    <a:pt x="126174" y="48755"/>
                  </a:lnTo>
                  <a:lnTo>
                    <a:pt x="125501" y="48869"/>
                  </a:lnTo>
                  <a:lnTo>
                    <a:pt x="125183" y="48831"/>
                  </a:lnTo>
                  <a:lnTo>
                    <a:pt x="125006" y="49288"/>
                  </a:lnTo>
                  <a:lnTo>
                    <a:pt x="124929" y="49796"/>
                  </a:lnTo>
                  <a:lnTo>
                    <a:pt x="125285" y="51003"/>
                  </a:lnTo>
                  <a:lnTo>
                    <a:pt x="125793" y="51511"/>
                  </a:lnTo>
                  <a:lnTo>
                    <a:pt x="126428" y="51777"/>
                  </a:lnTo>
                  <a:lnTo>
                    <a:pt x="126885" y="51523"/>
                  </a:lnTo>
                  <a:lnTo>
                    <a:pt x="127622" y="51358"/>
                  </a:lnTo>
                  <a:lnTo>
                    <a:pt x="128511" y="51422"/>
                  </a:lnTo>
                  <a:lnTo>
                    <a:pt x="128270" y="50215"/>
                  </a:lnTo>
                  <a:lnTo>
                    <a:pt x="128524" y="49060"/>
                  </a:lnTo>
                  <a:lnTo>
                    <a:pt x="129019" y="48031"/>
                  </a:lnTo>
                  <a:close/>
                </a:path>
                <a:path w="144779" h="184785">
                  <a:moveTo>
                    <a:pt x="131800" y="80492"/>
                  </a:moveTo>
                  <a:lnTo>
                    <a:pt x="131597" y="80276"/>
                  </a:lnTo>
                  <a:lnTo>
                    <a:pt x="130949" y="80606"/>
                  </a:lnTo>
                  <a:lnTo>
                    <a:pt x="130441" y="81089"/>
                  </a:lnTo>
                  <a:lnTo>
                    <a:pt x="130136" y="81711"/>
                  </a:lnTo>
                  <a:lnTo>
                    <a:pt x="130708" y="82486"/>
                  </a:lnTo>
                  <a:lnTo>
                    <a:pt x="131127" y="83312"/>
                  </a:lnTo>
                  <a:lnTo>
                    <a:pt x="130835" y="81851"/>
                  </a:lnTo>
                  <a:lnTo>
                    <a:pt x="131178" y="81038"/>
                  </a:lnTo>
                  <a:lnTo>
                    <a:pt x="131800" y="80492"/>
                  </a:lnTo>
                  <a:close/>
                </a:path>
                <a:path w="144779" h="184785">
                  <a:moveTo>
                    <a:pt x="133210" y="84556"/>
                  </a:moveTo>
                  <a:lnTo>
                    <a:pt x="132156" y="84505"/>
                  </a:lnTo>
                  <a:lnTo>
                    <a:pt x="131229" y="83794"/>
                  </a:lnTo>
                  <a:lnTo>
                    <a:pt x="131178" y="83502"/>
                  </a:lnTo>
                  <a:lnTo>
                    <a:pt x="131279" y="84556"/>
                  </a:lnTo>
                  <a:lnTo>
                    <a:pt x="131114" y="85763"/>
                  </a:lnTo>
                  <a:lnTo>
                    <a:pt x="131470" y="86042"/>
                  </a:lnTo>
                  <a:lnTo>
                    <a:pt x="131876" y="86233"/>
                  </a:lnTo>
                  <a:lnTo>
                    <a:pt x="132321" y="86347"/>
                  </a:lnTo>
                  <a:lnTo>
                    <a:pt x="133210" y="84556"/>
                  </a:lnTo>
                  <a:close/>
                </a:path>
                <a:path w="144779" h="184785">
                  <a:moveTo>
                    <a:pt x="140081" y="70256"/>
                  </a:moveTo>
                  <a:lnTo>
                    <a:pt x="139649" y="69621"/>
                  </a:lnTo>
                  <a:lnTo>
                    <a:pt x="139280" y="68364"/>
                  </a:lnTo>
                  <a:lnTo>
                    <a:pt x="139306" y="67513"/>
                  </a:lnTo>
                  <a:lnTo>
                    <a:pt x="139458" y="66687"/>
                  </a:lnTo>
                  <a:lnTo>
                    <a:pt x="138798" y="66586"/>
                  </a:lnTo>
                  <a:lnTo>
                    <a:pt x="138518" y="67881"/>
                  </a:lnTo>
                  <a:lnTo>
                    <a:pt x="137820" y="69024"/>
                  </a:lnTo>
                  <a:lnTo>
                    <a:pt x="136740" y="69811"/>
                  </a:lnTo>
                  <a:lnTo>
                    <a:pt x="136829" y="70154"/>
                  </a:lnTo>
                  <a:lnTo>
                    <a:pt x="137375" y="71018"/>
                  </a:lnTo>
                  <a:lnTo>
                    <a:pt x="138417" y="71475"/>
                  </a:lnTo>
                  <a:lnTo>
                    <a:pt x="139738" y="71031"/>
                  </a:lnTo>
                  <a:lnTo>
                    <a:pt x="140081" y="70256"/>
                  </a:lnTo>
                  <a:close/>
                </a:path>
                <a:path w="144779" h="184785">
                  <a:moveTo>
                    <a:pt x="142379" y="14147"/>
                  </a:moveTo>
                  <a:lnTo>
                    <a:pt x="141655" y="10566"/>
                  </a:lnTo>
                  <a:lnTo>
                    <a:pt x="139903" y="9423"/>
                  </a:lnTo>
                  <a:lnTo>
                    <a:pt x="137668" y="9880"/>
                  </a:lnTo>
                  <a:lnTo>
                    <a:pt x="136931" y="10287"/>
                  </a:lnTo>
                  <a:lnTo>
                    <a:pt x="137452" y="10553"/>
                  </a:lnTo>
                  <a:lnTo>
                    <a:pt x="137883" y="10985"/>
                  </a:lnTo>
                  <a:lnTo>
                    <a:pt x="138531" y="12801"/>
                  </a:lnTo>
                  <a:lnTo>
                    <a:pt x="137909" y="14160"/>
                  </a:lnTo>
                  <a:lnTo>
                    <a:pt x="136448" y="14693"/>
                  </a:lnTo>
                  <a:lnTo>
                    <a:pt x="135978" y="14719"/>
                  </a:lnTo>
                  <a:lnTo>
                    <a:pt x="136677" y="15887"/>
                  </a:lnTo>
                  <a:lnTo>
                    <a:pt x="138036" y="16560"/>
                  </a:lnTo>
                  <a:lnTo>
                    <a:pt x="141236" y="15900"/>
                  </a:lnTo>
                  <a:lnTo>
                    <a:pt x="142379" y="14147"/>
                  </a:lnTo>
                  <a:close/>
                </a:path>
                <a:path w="144779" h="184785">
                  <a:moveTo>
                    <a:pt x="144526" y="33248"/>
                  </a:moveTo>
                  <a:lnTo>
                    <a:pt x="143471" y="33007"/>
                  </a:lnTo>
                  <a:lnTo>
                    <a:pt x="141109" y="33502"/>
                  </a:lnTo>
                  <a:lnTo>
                    <a:pt x="139954" y="35242"/>
                  </a:lnTo>
                  <a:lnTo>
                    <a:pt x="140423" y="37528"/>
                  </a:lnTo>
                  <a:lnTo>
                    <a:pt x="140931" y="38328"/>
                  </a:lnTo>
                  <a:lnTo>
                    <a:pt x="140970" y="37274"/>
                  </a:lnTo>
                  <a:lnTo>
                    <a:pt x="141681" y="36334"/>
                  </a:lnTo>
                  <a:lnTo>
                    <a:pt x="142760" y="36106"/>
                  </a:lnTo>
                  <a:lnTo>
                    <a:pt x="143103" y="36106"/>
                  </a:lnTo>
                  <a:lnTo>
                    <a:pt x="143294" y="35039"/>
                  </a:lnTo>
                  <a:lnTo>
                    <a:pt x="143751" y="34036"/>
                  </a:lnTo>
                  <a:lnTo>
                    <a:pt x="144526" y="33248"/>
                  </a:lnTo>
                  <a:close/>
                </a:path>
              </a:pathLst>
            </a:custGeom>
            <a:solidFill>
              <a:srgbClr val="D078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40532" y="4269549"/>
              <a:ext cx="233045" cy="389890"/>
            </a:xfrm>
            <a:custGeom>
              <a:avLst/>
              <a:gdLst/>
              <a:ahLst/>
              <a:cxnLst/>
              <a:rect l="l" t="t" r="r" b="b"/>
              <a:pathLst>
                <a:path w="233045" h="389889">
                  <a:moveTo>
                    <a:pt x="10947" y="386257"/>
                  </a:moveTo>
                  <a:lnTo>
                    <a:pt x="10845" y="383527"/>
                  </a:lnTo>
                  <a:lnTo>
                    <a:pt x="10045" y="383209"/>
                  </a:lnTo>
                  <a:lnTo>
                    <a:pt x="9715" y="382930"/>
                  </a:lnTo>
                  <a:lnTo>
                    <a:pt x="9029" y="383705"/>
                  </a:lnTo>
                  <a:lnTo>
                    <a:pt x="8204" y="384340"/>
                  </a:lnTo>
                  <a:lnTo>
                    <a:pt x="4470" y="385330"/>
                  </a:lnTo>
                  <a:lnTo>
                    <a:pt x="1790" y="383844"/>
                  </a:lnTo>
                  <a:lnTo>
                    <a:pt x="812" y="381317"/>
                  </a:lnTo>
                  <a:lnTo>
                    <a:pt x="304" y="382295"/>
                  </a:lnTo>
                  <a:lnTo>
                    <a:pt x="0" y="383400"/>
                  </a:lnTo>
                  <a:lnTo>
                    <a:pt x="622" y="387527"/>
                  </a:lnTo>
                  <a:lnTo>
                    <a:pt x="3378" y="389572"/>
                  </a:lnTo>
                  <a:lnTo>
                    <a:pt x="9080" y="388708"/>
                  </a:lnTo>
                  <a:lnTo>
                    <a:pt x="10947" y="386257"/>
                  </a:lnTo>
                  <a:close/>
                </a:path>
                <a:path w="233045" h="389889">
                  <a:moveTo>
                    <a:pt x="110439" y="211785"/>
                  </a:moveTo>
                  <a:lnTo>
                    <a:pt x="109651" y="210997"/>
                  </a:lnTo>
                  <a:lnTo>
                    <a:pt x="106502" y="210997"/>
                  </a:lnTo>
                  <a:lnTo>
                    <a:pt x="105714" y="211785"/>
                  </a:lnTo>
                  <a:lnTo>
                    <a:pt x="105714" y="214934"/>
                  </a:lnTo>
                  <a:lnTo>
                    <a:pt x="106502" y="215722"/>
                  </a:lnTo>
                  <a:lnTo>
                    <a:pt x="109651" y="215722"/>
                  </a:lnTo>
                  <a:lnTo>
                    <a:pt x="110439" y="214934"/>
                  </a:lnTo>
                  <a:lnTo>
                    <a:pt x="110439" y="211785"/>
                  </a:lnTo>
                  <a:close/>
                </a:path>
                <a:path w="233045" h="389889">
                  <a:moveTo>
                    <a:pt x="114020" y="192036"/>
                  </a:moveTo>
                  <a:lnTo>
                    <a:pt x="113233" y="191249"/>
                  </a:lnTo>
                  <a:lnTo>
                    <a:pt x="110083" y="191249"/>
                  </a:lnTo>
                  <a:lnTo>
                    <a:pt x="109308" y="192036"/>
                  </a:lnTo>
                  <a:lnTo>
                    <a:pt x="109308" y="195186"/>
                  </a:lnTo>
                  <a:lnTo>
                    <a:pt x="110083" y="195973"/>
                  </a:lnTo>
                  <a:lnTo>
                    <a:pt x="113233" y="195973"/>
                  </a:lnTo>
                  <a:lnTo>
                    <a:pt x="114020" y="195186"/>
                  </a:lnTo>
                  <a:lnTo>
                    <a:pt x="114020" y="192036"/>
                  </a:lnTo>
                  <a:close/>
                </a:path>
                <a:path w="233045" h="389889">
                  <a:moveTo>
                    <a:pt x="122974" y="226999"/>
                  </a:moveTo>
                  <a:lnTo>
                    <a:pt x="122643" y="226212"/>
                  </a:lnTo>
                  <a:lnTo>
                    <a:pt x="121361" y="224929"/>
                  </a:lnTo>
                  <a:lnTo>
                    <a:pt x="120586" y="224599"/>
                  </a:lnTo>
                  <a:lnTo>
                    <a:pt x="118757" y="224599"/>
                  </a:lnTo>
                  <a:lnTo>
                    <a:pt x="117983" y="224929"/>
                  </a:lnTo>
                  <a:lnTo>
                    <a:pt x="116687" y="226212"/>
                  </a:lnTo>
                  <a:lnTo>
                    <a:pt x="116370" y="226999"/>
                  </a:lnTo>
                  <a:lnTo>
                    <a:pt x="116370" y="228828"/>
                  </a:lnTo>
                  <a:lnTo>
                    <a:pt x="116687" y="229603"/>
                  </a:lnTo>
                  <a:lnTo>
                    <a:pt x="117983" y="230898"/>
                  </a:lnTo>
                  <a:lnTo>
                    <a:pt x="118757" y="231216"/>
                  </a:lnTo>
                  <a:lnTo>
                    <a:pt x="120586" y="231216"/>
                  </a:lnTo>
                  <a:lnTo>
                    <a:pt x="121361" y="230898"/>
                  </a:lnTo>
                  <a:lnTo>
                    <a:pt x="122643" y="229603"/>
                  </a:lnTo>
                  <a:lnTo>
                    <a:pt x="122974" y="228828"/>
                  </a:lnTo>
                  <a:lnTo>
                    <a:pt x="122974" y="226999"/>
                  </a:lnTo>
                  <a:close/>
                </a:path>
                <a:path w="233045" h="389889">
                  <a:moveTo>
                    <a:pt x="124040" y="177965"/>
                  </a:moveTo>
                  <a:lnTo>
                    <a:pt x="123710" y="177190"/>
                  </a:lnTo>
                  <a:lnTo>
                    <a:pt x="122428" y="175895"/>
                  </a:lnTo>
                  <a:lnTo>
                    <a:pt x="121653" y="175564"/>
                  </a:lnTo>
                  <a:lnTo>
                    <a:pt x="119824" y="175564"/>
                  </a:lnTo>
                  <a:lnTo>
                    <a:pt x="119049" y="175895"/>
                  </a:lnTo>
                  <a:lnTo>
                    <a:pt x="117754" y="177190"/>
                  </a:lnTo>
                  <a:lnTo>
                    <a:pt x="117436" y="177965"/>
                  </a:lnTo>
                  <a:lnTo>
                    <a:pt x="117436" y="179793"/>
                  </a:lnTo>
                  <a:lnTo>
                    <a:pt x="117754" y="180568"/>
                  </a:lnTo>
                  <a:lnTo>
                    <a:pt x="119049" y="181864"/>
                  </a:lnTo>
                  <a:lnTo>
                    <a:pt x="119824" y="182194"/>
                  </a:lnTo>
                  <a:lnTo>
                    <a:pt x="121653" y="182194"/>
                  </a:lnTo>
                  <a:lnTo>
                    <a:pt x="122428" y="181864"/>
                  </a:lnTo>
                  <a:lnTo>
                    <a:pt x="123710" y="180568"/>
                  </a:lnTo>
                  <a:lnTo>
                    <a:pt x="124040" y="179793"/>
                  </a:lnTo>
                  <a:lnTo>
                    <a:pt x="124040" y="177965"/>
                  </a:lnTo>
                  <a:close/>
                </a:path>
                <a:path w="233045" h="389889">
                  <a:moveTo>
                    <a:pt x="127596" y="162064"/>
                  </a:moveTo>
                  <a:lnTo>
                    <a:pt x="126809" y="161277"/>
                  </a:lnTo>
                  <a:lnTo>
                    <a:pt x="123659" y="161277"/>
                  </a:lnTo>
                  <a:lnTo>
                    <a:pt x="122872" y="162064"/>
                  </a:lnTo>
                  <a:lnTo>
                    <a:pt x="122872" y="165214"/>
                  </a:lnTo>
                  <a:lnTo>
                    <a:pt x="123659" y="166014"/>
                  </a:lnTo>
                  <a:lnTo>
                    <a:pt x="126809" y="166014"/>
                  </a:lnTo>
                  <a:lnTo>
                    <a:pt x="127596" y="165214"/>
                  </a:lnTo>
                  <a:lnTo>
                    <a:pt x="127596" y="162064"/>
                  </a:lnTo>
                  <a:close/>
                </a:path>
                <a:path w="233045" h="389889">
                  <a:moveTo>
                    <a:pt x="130695" y="240487"/>
                  </a:moveTo>
                  <a:lnTo>
                    <a:pt x="129921" y="239699"/>
                  </a:lnTo>
                  <a:lnTo>
                    <a:pt x="126784" y="239699"/>
                  </a:lnTo>
                  <a:lnTo>
                    <a:pt x="125996" y="240487"/>
                  </a:lnTo>
                  <a:lnTo>
                    <a:pt x="125996" y="243636"/>
                  </a:lnTo>
                  <a:lnTo>
                    <a:pt x="126784" y="244424"/>
                  </a:lnTo>
                  <a:lnTo>
                    <a:pt x="129921" y="244424"/>
                  </a:lnTo>
                  <a:lnTo>
                    <a:pt x="130695" y="243636"/>
                  </a:lnTo>
                  <a:lnTo>
                    <a:pt x="130695" y="240487"/>
                  </a:lnTo>
                  <a:close/>
                </a:path>
                <a:path w="233045" h="389889">
                  <a:moveTo>
                    <a:pt x="140550" y="153657"/>
                  </a:moveTo>
                  <a:lnTo>
                    <a:pt x="139763" y="152869"/>
                  </a:lnTo>
                  <a:lnTo>
                    <a:pt x="136626" y="152869"/>
                  </a:lnTo>
                  <a:lnTo>
                    <a:pt x="135839" y="153657"/>
                  </a:lnTo>
                  <a:lnTo>
                    <a:pt x="135839" y="156806"/>
                  </a:lnTo>
                  <a:lnTo>
                    <a:pt x="136626" y="157594"/>
                  </a:lnTo>
                  <a:lnTo>
                    <a:pt x="139763" y="157594"/>
                  </a:lnTo>
                  <a:lnTo>
                    <a:pt x="140550" y="156806"/>
                  </a:lnTo>
                  <a:lnTo>
                    <a:pt x="140550" y="153657"/>
                  </a:lnTo>
                  <a:close/>
                </a:path>
                <a:path w="233045" h="389889">
                  <a:moveTo>
                    <a:pt x="142151" y="219202"/>
                  </a:moveTo>
                  <a:lnTo>
                    <a:pt x="141097" y="214045"/>
                  </a:lnTo>
                  <a:lnTo>
                    <a:pt x="139319" y="212432"/>
                  </a:lnTo>
                  <a:lnTo>
                    <a:pt x="136550" y="211924"/>
                  </a:lnTo>
                  <a:lnTo>
                    <a:pt x="135864" y="211912"/>
                  </a:lnTo>
                  <a:lnTo>
                    <a:pt x="132168" y="212801"/>
                  </a:lnTo>
                  <a:lnTo>
                    <a:pt x="130365" y="215582"/>
                  </a:lnTo>
                  <a:lnTo>
                    <a:pt x="131559" y="221386"/>
                  </a:lnTo>
                  <a:lnTo>
                    <a:pt x="134416" y="223266"/>
                  </a:lnTo>
                  <a:lnTo>
                    <a:pt x="140258" y="222059"/>
                  </a:lnTo>
                  <a:lnTo>
                    <a:pt x="142151" y="219202"/>
                  </a:lnTo>
                  <a:close/>
                </a:path>
                <a:path w="233045" h="389889">
                  <a:moveTo>
                    <a:pt x="152831" y="251891"/>
                  </a:moveTo>
                  <a:lnTo>
                    <a:pt x="152311" y="249339"/>
                  </a:lnTo>
                  <a:lnTo>
                    <a:pt x="151066" y="248513"/>
                  </a:lnTo>
                  <a:lnTo>
                    <a:pt x="148526" y="249034"/>
                  </a:lnTo>
                  <a:lnTo>
                    <a:pt x="147701" y="250291"/>
                  </a:lnTo>
                  <a:lnTo>
                    <a:pt x="148018" y="251828"/>
                  </a:lnTo>
                  <a:lnTo>
                    <a:pt x="148615" y="252704"/>
                  </a:lnTo>
                  <a:lnTo>
                    <a:pt x="149148" y="253263"/>
                  </a:lnTo>
                  <a:lnTo>
                    <a:pt x="149923" y="253580"/>
                  </a:lnTo>
                  <a:lnTo>
                    <a:pt x="152019" y="253136"/>
                  </a:lnTo>
                  <a:lnTo>
                    <a:pt x="152831" y="251891"/>
                  </a:lnTo>
                  <a:close/>
                </a:path>
                <a:path w="233045" h="389889">
                  <a:moveTo>
                    <a:pt x="160274" y="121500"/>
                  </a:moveTo>
                  <a:lnTo>
                    <a:pt x="159486" y="120713"/>
                  </a:lnTo>
                  <a:lnTo>
                    <a:pt x="156349" y="120713"/>
                  </a:lnTo>
                  <a:lnTo>
                    <a:pt x="155575" y="121500"/>
                  </a:lnTo>
                  <a:lnTo>
                    <a:pt x="155575" y="124650"/>
                  </a:lnTo>
                  <a:lnTo>
                    <a:pt x="156349" y="125437"/>
                  </a:lnTo>
                  <a:lnTo>
                    <a:pt x="159486" y="125437"/>
                  </a:lnTo>
                  <a:lnTo>
                    <a:pt x="160274" y="124650"/>
                  </a:lnTo>
                  <a:lnTo>
                    <a:pt x="160274" y="121500"/>
                  </a:lnTo>
                  <a:close/>
                </a:path>
                <a:path w="233045" h="389889">
                  <a:moveTo>
                    <a:pt x="160655" y="203339"/>
                  </a:moveTo>
                  <a:lnTo>
                    <a:pt x="159893" y="199631"/>
                  </a:lnTo>
                  <a:lnTo>
                    <a:pt x="157035" y="197751"/>
                  </a:lnTo>
                  <a:lnTo>
                    <a:pt x="152107" y="198767"/>
                  </a:lnTo>
                  <a:lnTo>
                    <a:pt x="150672" y="200266"/>
                  </a:lnTo>
                  <a:lnTo>
                    <a:pt x="149821" y="203009"/>
                  </a:lnTo>
                  <a:lnTo>
                    <a:pt x="149720" y="203860"/>
                  </a:lnTo>
                  <a:lnTo>
                    <a:pt x="150393" y="207187"/>
                  </a:lnTo>
                  <a:lnTo>
                    <a:pt x="152476" y="208800"/>
                  </a:lnTo>
                  <a:lnTo>
                    <a:pt x="155790" y="209067"/>
                  </a:lnTo>
                  <a:lnTo>
                    <a:pt x="156552" y="208902"/>
                  </a:lnTo>
                  <a:lnTo>
                    <a:pt x="157543" y="208432"/>
                  </a:lnTo>
                  <a:lnTo>
                    <a:pt x="157048" y="207797"/>
                  </a:lnTo>
                  <a:lnTo>
                    <a:pt x="156667" y="206108"/>
                  </a:lnTo>
                  <a:lnTo>
                    <a:pt x="157480" y="204838"/>
                  </a:lnTo>
                  <a:lnTo>
                    <a:pt x="159359" y="204419"/>
                  </a:lnTo>
                  <a:lnTo>
                    <a:pt x="159956" y="204546"/>
                  </a:lnTo>
                  <a:lnTo>
                    <a:pt x="160451" y="204838"/>
                  </a:lnTo>
                  <a:lnTo>
                    <a:pt x="160604" y="204101"/>
                  </a:lnTo>
                  <a:lnTo>
                    <a:pt x="160655" y="203339"/>
                  </a:lnTo>
                  <a:close/>
                </a:path>
                <a:path w="233045" h="389889">
                  <a:moveTo>
                    <a:pt x="165506" y="226999"/>
                  </a:moveTo>
                  <a:lnTo>
                    <a:pt x="164795" y="223545"/>
                  </a:lnTo>
                  <a:lnTo>
                    <a:pt x="161937" y="221653"/>
                  </a:lnTo>
                  <a:lnTo>
                    <a:pt x="156794" y="222719"/>
                  </a:lnTo>
                  <a:lnTo>
                    <a:pt x="155194" y="224485"/>
                  </a:lnTo>
                  <a:lnTo>
                    <a:pt x="154813" y="226580"/>
                  </a:lnTo>
                  <a:lnTo>
                    <a:pt x="155295" y="226466"/>
                  </a:lnTo>
                  <a:lnTo>
                    <a:pt x="156260" y="226593"/>
                  </a:lnTo>
                  <a:lnTo>
                    <a:pt x="156400" y="225209"/>
                  </a:lnTo>
                  <a:lnTo>
                    <a:pt x="157365" y="224002"/>
                  </a:lnTo>
                  <a:lnTo>
                    <a:pt x="160566" y="223291"/>
                  </a:lnTo>
                  <a:lnTo>
                    <a:pt x="162331" y="224409"/>
                  </a:lnTo>
                  <a:lnTo>
                    <a:pt x="162814" y="226542"/>
                  </a:lnTo>
                  <a:lnTo>
                    <a:pt x="162814" y="227203"/>
                  </a:lnTo>
                  <a:lnTo>
                    <a:pt x="163791" y="227063"/>
                  </a:lnTo>
                  <a:lnTo>
                    <a:pt x="164706" y="227406"/>
                  </a:lnTo>
                  <a:lnTo>
                    <a:pt x="165417" y="228003"/>
                  </a:lnTo>
                  <a:lnTo>
                    <a:pt x="165506" y="226999"/>
                  </a:lnTo>
                  <a:close/>
                </a:path>
                <a:path w="233045" h="389889">
                  <a:moveTo>
                    <a:pt x="166039" y="244208"/>
                  </a:moveTo>
                  <a:lnTo>
                    <a:pt x="165874" y="243814"/>
                  </a:lnTo>
                  <a:lnTo>
                    <a:pt x="165900" y="243255"/>
                  </a:lnTo>
                  <a:lnTo>
                    <a:pt x="165303" y="242646"/>
                  </a:lnTo>
                  <a:lnTo>
                    <a:pt x="164807" y="241947"/>
                  </a:lnTo>
                  <a:lnTo>
                    <a:pt x="164490" y="240893"/>
                  </a:lnTo>
                  <a:lnTo>
                    <a:pt x="164490" y="240512"/>
                  </a:lnTo>
                  <a:lnTo>
                    <a:pt x="163487" y="240271"/>
                  </a:lnTo>
                  <a:lnTo>
                    <a:pt x="163106" y="240245"/>
                  </a:lnTo>
                  <a:lnTo>
                    <a:pt x="162382" y="240398"/>
                  </a:lnTo>
                  <a:lnTo>
                    <a:pt x="161772" y="240728"/>
                  </a:lnTo>
                  <a:lnTo>
                    <a:pt x="162623" y="241477"/>
                  </a:lnTo>
                  <a:lnTo>
                    <a:pt x="163233" y="242493"/>
                  </a:lnTo>
                  <a:lnTo>
                    <a:pt x="163474" y="243674"/>
                  </a:lnTo>
                  <a:lnTo>
                    <a:pt x="164376" y="243662"/>
                  </a:lnTo>
                  <a:lnTo>
                    <a:pt x="165265" y="243789"/>
                  </a:lnTo>
                  <a:lnTo>
                    <a:pt x="166039" y="244208"/>
                  </a:lnTo>
                  <a:close/>
                </a:path>
                <a:path w="233045" h="389889">
                  <a:moveTo>
                    <a:pt x="166509" y="152615"/>
                  </a:moveTo>
                  <a:lnTo>
                    <a:pt x="165722" y="151828"/>
                  </a:lnTo>
                  <a:lnTo>
                    <a:pt x="162598" y="151828"/>
                  </a:lnTo>
                  <a:lnTo>
                    <a:pt x="161810" y="152615"/>
                  </a:lnTo>
                  <a:lnTo>
                    <a:pt x="161810" y="155752"/>
                  </a:lnTo>
                  <a:lnTo>
                    <a:pt x="162598" y="156540"/>
                  </a:lnTo>
                  <a:lnTo>
                    <a:pt x="165722" y="156540"/>
                  </a:lnTo>
                  <a:lnTo>
                    <a:pt x="166509" y="155752"/>
                  </a:lnTo>
                  <a:lnTo>
                    <a:pt x="166509" y="152615"/>
                  </a:lnTo>
                  <a:close/>
                </a:path>
                <a:path w="233045" h="389889">
                  <a:moveTo>
                    <a:pt x="166954" y="102577"/>
                  </a:moveTo>
                  <a:lnTo>
                    <a:pt x="166166" y="101790"/>
                  </a:lnTo>
                  <a:lnTo>
                    <a:pt x="163017" y="101790"/>
                  </a:lnTo>
                  <a:lnTo>
                    <a:pt x="162242" y="102577"/>
                  </a:lnTo>
                  <a:lnTo>
                    <a:pt x="162242" y="105727"/>
                  </a:lnTo>
                  <a:lnTo>
                    <a:pt x="163017" y="106514"/>
                  </a:lnTo>
                  <a:lnTo>
                    <a:pt x="166166" y="106514"/>
                  </a:lnTo>
                  <a:lnTo>
                    <a:pt x="166954" y="105727"/>
                  </a:lnTo>
                  <a:lnTo>
                    <a:pt x="166954" y="102577"/>
                  </a:lnTo>
                  <a:close/>
                </a:path>
                <a:path w="233045" h="389889">
                  <a:moveTo>
                    <a:pt x="167601" y="117119"/>
                  </a:moveTo>
                  <a:lnTo>
                    <a:pt x="166814" y="116332"/>
                  </a:lnTo>
                  <a:lnTo>
                    <a:pt x="163664" y="116332"/>
                  </a:lnTo>
                  <a:lnTo>
                    <a:pt x="162877" y="117119"/>
                  </a:lnTo>
                  <a:lnTo>
                    <a:pt x="162877" y="120269"/>
                  </a:lnTo>
                  <a:lnTo>
                    <a:pt x="163664" y="121056"/>
                  </a:lnTo>
                  <a:lnTo>
                    <a:pt x="166814" y="121056"/>
                  </a:lnTo>
                  <a:lnTo>
                    <a:pt x="167601" y="120269"/>
                  </a:lnTo>
                  <a:lnTo>
                    <a:pt x="167601" y="117119"/>
                  </a:lnTo>
                  <a:close/>
                </a:path>
                <a:path w="233045" h="389889">
                  <a:moveTo>
                    <a:pt x="170357" y="138379"/>
                  </a:moveTo>
                  <a:lnTo>
                    <a:pt x="170027" y="137604"/>
                  </a:lnTo>
                  <a:lnTo>
                    <a:pt x="168744" y="136309"/>
                  </a:lnTo>
                  <a:lnTo>
                    <a:pt x="167970" y="135991"/>
                  </a:lnTo>
                  <a:lnTo>
                    <a:pt x="166141" y="135991"/>
                  </a:lnTo>
                  <a:lnTo>
                    <a:pt x="165366" y="136309"/>
                  </a:lnTo>
                  <a:lnTo>
                    <a:pt x="164071" y="137604"/>
                  </a:lnTo>
                  <a:lnTo>
                    <a:pt x="163753" y="138379"/>
                  </a:lnTo>
                  <a:lnTo>
                    <a:pt x="163753" y="140208"/>
                  </a:lnTo>
                  <a:lnTo>
                    <a:pt x="164071" y="140982"/>
                  </a:lnTo>
                  <a:lnTo>
                    <a:pt x="165366" y="142278"/>
                  </a:lnTo>
                  <a:lnTo>
                    <a:pt x="166141" y="142608"/>
                  </a:lnTo>
                  <a:lnTo>
                    <a:pt x="167970" y="142608"/>
                  </a:lnTo>
                  <a:lnTo>
                    <a:pt x="168744" y="142278"/>
                  </a:lnTo>
                  <a:lnTo>
                    <a:pt x="170027" y="140982"/>
                  </a:lnTo>
                  <a:lnTo>
                    <a:pt x="170357" y="140208"/>
                  </a:lnTo>
                  <a:lnTo>
                    <a:pt x="170357" y="138379"/>
                  </a:lnTo>
                  <a:close/>
                </a:path>
                <a:path w="233045" h="389889">
                  <a:moveTo>
                    <a:pt x="171843" y="97497"/>
                  </a:moveTo>
                  <a:lnTo>
                    <a:pt x="171056" y="96710"/>
                  </a:lnTo>
                  <a:lnTo>
                    <a:pt x="167919" y="96710"/>
                  </a:lnTo>
                  <a:lnTo>
                    <a:pt x="167132" y="97497"/>
                  </a:lnTo>
                  <a:lnTo>
                    <a:pt x="167132" y="100647"/>
                  </a:lnTo>
                  <a:lnTo>
                    <a:pt x="167919" y="101434"/>
                  </a:lnTo>
                  <a:lnTo>
                    <a:pt x="171056" y="101434"/>
                  </a:lnTo>
                  <a:lnTo>
                    <a:pt x="171843" y="100647"/>
                  </a:lnTo>
                  <a:lnTo>
                    <a:pt x="171843" y="97497"/>
                  </a:lnTo>
                  <a:close/>
                </a:path>
                <a:path w="233045" h="389889">
                  <a:moveTo>
                    <a:pt x="176961" y="115252"/>
                  </a:moveTo>
                  <a:lnTo>
                    <a:pt x="176644" y="114465"/>
                  </a:lnTo>
                  <a:lnTo>
                    <a:pt x="175348" y="113182"/>
                  </a:lnTo>
                  <a:lnTo>
                    <a:pt x="174574" y="112852"/>
                  </a:lnTo>
                  <a:lnTo>
                    <a:pt x="172745" y="112852"/>
                  </a:lnTo>
                  <a:lnTo>
                    <a:pt x="171970" y="113182"/>
                  </a:lnTo>
                  <a:lnTo>
                    <a:pt x="170688" y="114465"/>
                  </a:lnTo>
                  <a:lnTo>
                    <a:pt x="170357" y="115252"/>
                  </a:lnTo>
                  <a:lnTo>
                    <a:pt x="170357" y="117081"/>
                  </a:lnTo>
                  <a:lnTo>
                    <a:pt x="170688" y="117856"/>
                  </a:lnTo>
                  <a:lnTo>
                    <a:pt x="171970" y="119151"/>
                  </a:lnTo>
                  <a:lnTo>
                    <a:pt x="172745" y="119468"/>
                  </a:lnTo>
                  <a:lnTo>
                    <a:pt x="174574" y="119468"/>
                  </a:lnTo>
                  <a:lnTo>
                    <a:pt x="175348" y="119151"/>
                  </a:lnTo>
                  <a:lnTo>
                    <a:pt x="176644" y="117856"/>
                  </a:lnTo>
                  <a:lnTo>
                    <a:pt x="176961" y="117081"/>
                  </a:lnTo>
                  <a:lnTo>
                    <a:pt x="176961" y="115252"/>
                  </a:lnTo>
                  <a:close/>
                </a:path>
                <a:path w="233045" h="389889">
                  <a:moveTo>
                    <a:pt x="179197" y="90144"/>
                  </a:moveTo>
                  <a:lnTo>
                    <a:pt x="178879" y="89357"/>
                  </a:lnTo>
                  <a:lnTo>
                    <a:pt x="177584" y="88061"/>
                  </a:lnTo>
                  <a:lnTo>
                    <a:pt x="176809" y="87744"/>
                  </a:lnTo>
                  <a:lnTo>
                    <a:pt x="174980" y="87744"/>
                  </a:lnTo>
                  <a:lnTo>
                    <a:pt x="174205" y="88061"/>
                  </a:lnTo>
                  <a:lnTo>
                    <a:pt x="172910" y="89357"/>
                  </a:lnTo>
                  <a:lnTo>
                    <a:pt x="172593" y="90144"/>
                  </a:lnTo>
                  <a:lnTo>
                    <a:pt x="172593" y="91973"/>
                  </a:lnTo>
                  <a:lnTo>
                    <a:pt x="172910" y="92748"/>
                  </a:lnTo>
                  <a:lnTo>
                    <a:pt x="174205" y="94043"/>
                  </a:lnTo>
                  <a:lnTo>
                    <a:pt x="174980" y="94373"/>
                  </a:lnTo>
                  <a:lnTo>
                    <a:pt x="176809" y="94373"/>
                  </a:lnTo>
                  <a:lnTo>
                    <a:pt x="177584" y="94043"/>
                  </a:lnTo>
                  <a:lnTo>
                    <a:pt x="178879" y="92748"/>
                  </a:lnTo>
                  <a:lnTo>
                    <a:pt x="179197" y="91973"/>
                  </a:lnTo>
                  <a:lnTo>
                    <a:pt x="179197" y="90144"/>
                  </a:lnTo>
                  <a:close/>
                </a:path>
                <a:path w="233045" h="389889">
                  <a:moveTo>
                    <a:pt x="179260" y="157213"/>
                  </a:moveTo>
                  <a:lnTo>
                    <a:pt x="178473" y="156425"/>
                  </a:lnTo>
                  <a:lnTo>
                    <a:pt x="175514" y="156425"/>
                  </a:lnTo>
                  <a:lnTo>
                    <a:pt x="175729" y="156210"/>
                  </a:lnTo>
                  <a:lnTo>
                    <a:pt x="175729" y="153073"/>
                  </a:lnTo>
                  <a:lnTo>
                    <a:pt x="174942" y="152285"/>
                  </a:lnTo>
                  <a:lnTo>
                    <a:pt x="171805" y="152285"/>
                  </a:lnTo>
                  <a:lnTo>
                    <a:pt x="171018" y="153073"/>
                  </a:lnTo>
                  <a:lnTo>
                    <a:pt x="171018" y="156210"/>
                  </a:lnTo>
                  <a:lnTo>
                    <a:pt x="171805" y="156997"/>
                  </a:lnTo>
                  <a:lnTo>
                    <a:pt x="174764" y="156997"/>
                  </a:lnTo>
                  <a:lnTo>
                    <a:pt x="174548" y="157213"/>
                  </a:lnTo>
                  <a:lnTo>
                    <a:pt x="174548" y="160362"/>
                  </a:lnTo>
                  <a:lnTo>
                    <a:pt x="175336" y="161150"/>
                  </a:lnTo>
                  <a:lnTo>
                    <a:pt x="178473" y="161150"/>
                  </a:lnTo>
                  <a:lnTo>
                    <a:pt x="179260" y="160362"/>
                  </a:lnTo>
                  <a:lnTo>
                    <a:pt x="179260" y="157213"/>
                  </a:lnTo>
                  <a:close/>
                </a:path>
                <a:path w="233045" h="389889">
                  <a:moveTo>
                    <a:pt x="179349" y="183032"/>
                  </a:moveTo>
                  <a:lnTo>
                    <a:pt x="178104" y="181800"/>
                  </a:lnTo>
                  <a:lnTo>
                    <a:pt x="176352" y="181114"/>
                  </a:lnTo>
                  <a:lnTo>
                    <a:pt x="173609" y="181673"/>
                  </a:lnTo>
                  <a:lnTo>
                    <a:pt x="172847" y="182143"/>
                  </a:lnTo>
                  <a:lnTo>
                    <a:pt x="172186" y="182689"/>
                  </a:lnTo>
                  <a:lnTo>
                    <a:pt x="172478" y="183134"/>
                  </a:lnTo>
                  <a:lnTo>
                    <a:pt x="172910" y="184658"/>
                  </a:lnTo>
                  <a:lnTo>
                    <a:pt x="172186" y="185966"/>
                  </a:lnTo>
                  <a:lnTo>
                    <a:pt x="170929" y="186309"/>
                  </a:lnTo>
                  <a:lnTo>
                    <a:pt x="170307" y="186359"/>
                  </a:lnTo>
                  <a:lnTo>
                    <a:pt x="170205" y="187375"/>
                  </a:lnTo>
                  <a:lnTo>
                    <a:pt x="170916" y="190817"/>
                  </a:lnTo>
                  <a:lnTo>
                    <a:pt x="173774" y="192709"/>
                  </a:lnTo>
                  <a:lnTo>
                    <a:pt x="177507" y="191947"/>
                  </a:lnTo>
                  <a:lnTo>
                    <a:pt x="178206" y="191579"/>
                  </a:lnTo>
                  <a:lnTo>
                    <a:pt x="178816" y="191109"/>
                  </a:lnTo>
                  <a:lnTo>
                    <a:pt x="177990" y="190969"/>
                  </a:lnTo>
                  <a:lnTo>
                    <a:pt x="177253" y="190411"/>
                  </a:lnTo>
                  <a:lnTo>
                    <a:pt x="176885" y="189293"/>
                  </a:lnTo>
                  <a:lnTo>
                    <a:pt x="176872" y="188772"/>
                  </a:lnTo>
                  <a:lnTo>
                    <a:pt x="176098" y="187985"/>
                  </a:lnTo>
                  <a:lnTo>
                    <a:pt x="175272" y="185712"/>
                  </a:lnTo>
                  <a:lnTo>
                    <a:pt x="176161" y="183807"/>
                  </a:lnTo>
                  <a:lnTo>
                    <a:pt x="178358" y="182994"/>
                  </a:lnTo>
                  <a:lnTo>
                    <a:pt x="179349" y="183032"/>
                  </a:lnTo>
                  <a:close/>
                </a:path>
                <a:path w="233045" h="389889">
                  <a:moveTo>
                    <a:pt x="179641" y="132715"/>
                  </a:moveTo>
                  <a:lnTo>
                    <a:pt x="179311" y="131927"/>
                  </a:lnTo>
                  <a:lnTo>
                    <a:pt x="178028" y="130632"/>
                  </a:lnTo>
                  <a:lnTo>
                    <a:pt x="177253" y="130314"/>
                  </a:lnTo>
                  <a:lnTo>
                    <a:pt x="175425" y="130314"/>
                  </a:lnTo>
                  <a:lnTo>
                    <a:pt x="174650" y="130632"/>
                  </a:lnTo>
                  <a:lnTo>
                    <a:pt x="173355" y="131927"/>
                  </a:lnTo>
                  <a:lnTo>
                    <a:pt x="173037" y="132715"/>
                  </a:lnTo>
                  <a:lnTo>
                    <a:pt x="173037" y="134531"/>
                  </a:lnTo>
                  <a:lnTo>
                    <a:pt x="173355" y="135318"/>
                  </a:lnTo>
                  <a:lnTo>
                    <a:pt x="174650" y="136613"/>
                  </a:lnTo>
                  <a:lnTo>
                    <a:pt x="175425" y="136931"/>
                  </a:lnTo>
                  <a:lnTo>
                    <a:pt x="177253" y="136931"/>
                  </a:lnTo>
                  <a:lnTo>
                    <a:pt x="178028" y="136613"/>
                  </a:lnTo>
                  <a:lnTo>
                    <a:pt x="179311" y="135318"/>
                  </a:lnTo>
                  <a:lnTo>
                    <a:pt x="179641" y="134531"/>
                  </a:lnTo>
                  <a:lnTo>
                    <a:pt x="179641" y="132715"/>
                  </a:lnTo>
                  <a:close/>
                </a:path>
                <a:path w="233045" h="389889">
                  <a:moveTo>
                    <a:pt x="180111" y="239649"/>
                  </a:moveTo>
                  <a:lnTo>
                    <a:pt x="179031" y="239585"/>
                  </a:lnTo>
                  <a:lnTo>
                    <a:pt x="177990" y="239293"/>
                  </a:lnTo>
                  <a:lnTo>
                    <a:pt x="177165" y="238671"/>
                  </a:lnTo>
                  <a:lnTo>
                    <a:pt x="176542" y="239204"/>
                  </a:lnTo>
                  <a:lnTo>
                    <a:pt x="176199" y="240030"/>
                  </a:lnTo>
                  <a:lnTo>
                    <a:pt x="176593" y="241973"/>
                  </a:lnTo>
                  <a:lnTo>
                    <a:pt x="177520" y="242684"/>
                  </a:lnTo>
                  <a:lnTo>
                    <a:pt x="178574" y="242735"/>
                  </a:lnTo>
                  <a:lnTo>
                    <a:pt x="180111" y="239649"/>
                  </a:lnTo>
                  <a:close/>
                </a:path>
                <a:path w="233045" h="389889">
                  <a:moveTo>
                    <a:pt x="182346" y="83743"/>
                  </a:moveTo>
                  <a:lnTo>
                    <a:pt x="182029" y="82969"/>
                  </a:lnTo>
                  <a:lnTo>
                    <a:pt x="180733" y="81673"/>
                  </a:lnTo>
                  <a:lnTo>
                    <a:pt x="179959" y="81343"/>
                  </a:lnTo>
                  <a:lnTo>
                    <a:pt x="178130" y="81343"/>
                  </a:lnTo>
                  <a:lnTo>
                    <a:pt x="177355" y="81673"/>
                  </a:lnTo>
                  <a:lnTo>
                    <a:pt x="176072" y="82969"/>
                  </a:lnTo>
                  <a:lnTo>
                    <a:pt x="175742" y="83743"/>
                  </a:lnTo>
                  <a:lnTo>
                    <a:pt x="175742" y="85572"/>
                  </a:lnTo>
                  <a:lnTo>
                    <a:pt x="176072" y="86347"/>
                  </a:lnTo>
                  <a:lnTo>
                    <a:pt x="177355" y="87642"/>
                  </a:lnTo>
                  <a:lnTo>
                    <a:pt x="178130" y="87972"/>
                  </a:lnTo>
                  <a:lnTo>
                    <a:pt x="179959" y="87972"/>
                  </a:lnTo>
                  <a:lnTo>
                    <a:pt x="180733" y="87642"/>
                  </a:lnTo>
                  <a:lnTo>
                    <a:pt x="182029" y="86347"/>
                  </a:lnTo>
                  <a:lnTo>
                    <a:pt x="182346" y="85572"/>
                  </a:lnTo>
                  <a:lnTo>
                    <a:pt x="182346" y="83743"/>
                  </a:lnTo>
                  <a:close/>
                </a:path>
                <a:path w="233045" h="389889">
                  <a:moveTo>
                    <a:pt x="182943" y="204749"/>
                  </a:moveTo>
                  <a:lnTo>
                    <a:pt x="181698" y="203504"/>
                  </a:lnTo>
                  <a:lnTo>
                    <a:pt x="179946" y="202806"/>
                  </a:lnTo>
                  <a:lnTo>
                    <a:pt x="176364" y="203542"/>
                  </a:lnTo>
                  <a:lnTo>
                    <a:pt x="175082" y="204736"/>
                  </a:lnTo>
                  <a:lnTo>
                    <a:pt x="173888" y="207238"/>
                  </a:lnTo>
                  <a:lnTo>
                    <a:pt x="173634" y="208394"/>
                  </a:lnTo>
                  <a:lnTo>
                    <a:pt x="173875" y="209600"/>
                  </a:lnTo>
                  <a:lnTo>
                    <a:pt x="175133" y="209892"/>
                  </a:lnTo>
                  <a:lnTo>
                    <a:pt x="176174" y="210832"/>
                  </a:lnTo>
                  <a:lnTo>
                    <a:pt x="176542" y="212483"/>
                  </a:lnTo>
                  <a:lnTo>
                    <a:pt x="176491" y="213144"/>
                  </a:lnTo>
                  <a:lnTo>
                    <a:pt x="177584" y="213791"/>
                  </a:lnTo>
                  <a:lnTo>
                    <a:pt x="178917" y="214096"/>
                  </a:lnTo>
                  <a:lnTo>
                    <a:pt x="180898" y="213690"/>
                  </a:lnTo>
                  <a:lnTo>
                    <a:pt x="181965" y="213093"/>
                  </a:lnTo>
                  <a:lnTo>
                    <a:pt x="181470" y="212445"/>
                  </a:lnTo>
                  <a:lnTo>
                    <a:pt x="181317" y="212039"/>
                  </a:lnTo>
                  <a:lnTo>
                    <a:pt x="180644" y="212026"/>
                  </a:lnTo>
                  <a:lnTo>
                    <a:pt x="180035" y="211785"/>
                  </a:lnTo>
                  <a:lnTo>
                    <a:pt x="179501" y="211404"/>
                  </a:lnTo>
                  <a:lnTo>
                    <a:pt x="178041" y="211582"/>
                  </a:lnTo>
                  <a:lnTo>
                    <a:pt x="176898" y="210629"/>
                  </a:lnTo>
                  <a:lnTo>
                    <a:pt x="176644" y="208064"/>
                  </a:lnTo>
                  <a:lnTo>
                    <a:pt x="177558" y="206933"/>
                  </a:lnTo>
                  <a:lnTo>
                    <a:pt x="178816" y="206768"/>
                  </a:lnTo>
                  <a:lnTo>
                    <a:pt x="179209" y="206260"/>
                  </a:lnTo>
                  <a:lnTo>
                    <a:pt x="179705" y="205828"/>
                  </a:lnTo>
                  <a:lnTo>
                    <a:pt x="181229" y="205320"/>
                  </a:lnTo>
                  <a:lnTo>
                    <a:pt x="182130" y="205422"/>
                  </a:lnTo>
                  <a:lnTo>
                    <a:pt x="182892" y="205816"/>
                  </a:lnTo>
                  <a:lnTo>
                    <a:pt x="182816" y="205447"/>
                  </a:lnTo>
                  <a:lnTo>
                    <a:pt x="182943" y="204749"/>
                  </a:lnTo>
                  <a:close/>
                </a:path>
                <a:path w="233045" h="389889">
                  <a:moveTo>
                    <a:pt x="185102" y="75158"/>
                  </a:moveTo>
                  <a:lnTo>
                    <a:pt x="184327" y="74371"/>
                  </a:lnTo>
                  <a:lnTo>
                    <a:pt x="181190" y="74371"/>
                  </a:lnTo>
                  <a:lnTo>
                    <a:pt x="180403" y="75158"/>
                  </a:lnTo>
                  <a:lnTo>
                    <a:pt x="180403" y="78308"/>
                  </a:lnTo>
                  <a:lnTo>
                    <a:pt x="181190" y="79095"/>
                  </a:lnTo>
                  <a:lnTo>
                    <a:pt x="184327" y="79095"/>
                  </a:lnTo>
                  <a:lnTo>
                    <a:pt x="185102" y="78308"/>
                  </a:lnTo>
                  <a:lnTo>
                    <a:pt x="185102" y="75158"/>
                  </a:lnTo>
                  <a:close/>
                </a:path>
                <a:path w="233045" h="389889">
                  <a:moveTo>
                    <a:pt x="186423" y="68008"/>
                  </a:moveTo>
                  <a:lnTo>
                    <a:pt x="185635" y="67221"/>
                  </a:lnTo>
                  <a:lnTo>
                    <a:pt x="182486" y="67221"/>
                  </a:lnTo>
                  <a:lnTo>
                    <a:pt x="181698" y="68008"/>
                  </a:lnTo>
                  <a:lnTo>
                    <a:pt x="181698" y="71158"/>
                  </a:lnTo>
                  <a:lnTo>
                    <a:pt x="182486" y="71945"/>
                  </a:lnTo>
                  <a:lnTo>
                    <a:pt x="185635" y="71945"/>
                  </a:lnTo>
                  <a:lnTo>
                    <a:pt x="186423" y="71158"/>
                  </a:lnTo>
                  <a:lnTo>
                    <a:pt x="186423" y="68008"/>
                  </a:lnTo>
                  <a:close/>
                </a:path>
                <a:path w="233045" h="389889">
                  <a:moveTo>
                    <a:pt x="190500" y="130022"/>
                  </a:moveTo>
                  <a:lnTo>
                    <a:pt x="189979" y="128739"/>
                  </a:lnTo>
                  <a:lnTo>
                    <a:pt x="187871" y="126631"/>
                  </a:lnTo>
                  <a:lnTo>
                    <a:pt x="186588" y="126098"/>
                  </a:lnTo>
                  <a:lnTo>
                    <a:pt x="183603" y="126098"/>
                  </a:lnTo>
                  <a:lnTo>
                    <a:pt x="182333" y="126631"/>
                  </a:lnTo>
                  <a:lnTo>
                    <a:pt x="180225" y="128739"/>
                  </a:lnTo>
                  <a:lnTo>
                    <a:pt x="179692" y="130022"/>
                  </a:lnTo>
                  <a:lnTo>
                    <a:pt x="179692" y="133019"/>
                  </a:lnTo>
                  <a:lnTo>
                    <a:pt x="180225" y="134289"/>
                  </a:lnTo>
                  <a:lnTo>
                    <a:pt x="182333" y="136410"/>
                  </a:lnTo>
                  <a:lnTo>
                    <a:pt x="183603" y="136931"/>
                  </a:lnTo>
                  <a:lnTo>
                    <a:pt x="186588" y="136931"/>
                  </a:lnTo>
                  <a:lnTo>
                    <a:pt x="187871" y="136410"/>
                  </a:lnTo>
                  <a:lnTo>
                    <a:pt x="189979" y="134289"/>
                  </a:lnTo>
                  <a:lnTo>
                    <a:pt x="190500" y="133019"/>
                  </a:lnTo>
                  <a:lnTo>
                    <a:pt x="190500" y="130022"/>
                  </a:lnTo>
                  <a:close/>
                </a:path>
                <a:path w="233045" h="389889">
                  <a:moveTo>
                    <a:pt x="192646" y="153276"/>
                  </a:moveTo>
                  <a:lnTo>
                    <a:pt x="192506" y="150215"/>
                  </a:lnTo>
                  <a:lnTo>
                    <a:pt x="191757" y="149212"/>
                  </a:lnTo>
                  <a:lnTo>
                    <a:pt x="190068" y="148361"/>
                  </a:lnTo>
                  <a:lnTo>
                    <a:pt x="189611" y="148272"/>
                  </a:lnTo>
                  <a:lnTo>
                    <a:pt x="187299" y="148374"/>
                  </a:lnTo>
                  <a:lnTo>
                    <a:pt x="186893" y="148818"/>
                  </a:lnTo>
                  <a:lnTo>
                    <a:pt x="186893" y="146481"/>
                  </a:lnTo>
                  <a:lnTo>
                    <a:pt x="186105" y="145694"/>
                  </a:lnTo>
                  <a:lnTo>
                    <a:pt x="182968" y="145694"/>
                  </a:lnTo>
                  <a:lnTo>
                    <a:pt x="182181" y="146481"/>
                  </a:lnTo>
                  <a:lnTo>
                    <a:pt x="182181" y="149631"/>
                  </a:lnTo>
                  <a:lnTo>
                    <a:pt x="182968" y="150418"/>
                  </a:lnTo>
                  <a:lnTo>
                    <a:pt x="185902" y="150418"/>
                  </a:lnTo>
                  <a:lnTo>
                    <a:pt x="186042" y="153568"/>
                  </a:lnTo>
                  <a:lnTo>
                    <a:pt x="187591" y="154978"/>
                  </a:lnTo>
                  <a:lnTo>
                    <a:pt x="191223" y="154825"/>
                  </a:lnTo>
                  <a:lnTo>
                    <a:pt x="192646" y="153276"/>
                  </a:lnTo>
                  <a:close/>
                </a:path>
                <a:path w="233045" h="389889">
                  <a:moveTo>
                    <a:pt x="193090" y="183946"/>
                  </a:moveTo>
                  <a:lnTo>
                    <a:pt x="192290" y="184073"/>
                  </a:lnTo>
                  <a:lnTo>
                    <a:pt x="191516" y="184010"/>
                  </a:lnTo>
                  <a:lnTo>
                    <a:pt x="190766" y="183781"/>
                  </a:lnTo>
                  <a:lnTo>
                    <a:pt x="191287" y="184137"/>
                  </a:lnTo>
                  <a:lnTo>
                    <a:pt x="191922" y="184302"/>
                  </a:lnTo>
                  <a:lnTo>
                    <a:pt x="192773" y="184124"/>
                  </a:lnTo>
                  <a:lnTo>
                    <a:pt x="193090" y="183946"/>
                  </a:lnTo>
                  <a:close/>
                </a:path>
                <a:path w="233045" h="389889">
                  <a:moveTo>
                    <a:pt x="195910" y="167093"/>
                  </a:moveTo>
                  <a:lnTo>
                    <a:pt x="194386" y="167360"/>
                  </a:lnTo>
                  <a:lnTo>
                    <a:pt x="192913" y="166535"/>
                  </a:lnTo>
                  <a:lnTo>
                    <a:pt x="192328" y="165100"/>
                  </a:lnTo>
                  <a:lnTo>
                    <a:pt x="192087" y="165277"/>
                  </a:lnTo>
                  <a:lnTo>
                    <a:pt x="192341" y="165646"/>
                  </a:lnTo>
                  <a:lnTo>
                    <a:pt x="192697" y="166801"/>
                  </a:lnTo>
                  <a:lnTo>
                    <a:pt x="192379" y="167792"/>
                  </a:lnTo>
                  <a:lnTo>
                    <a:pt x="191668" y="168389"/>
                  </a:lnTo>
                  <a:lnTo>
                    <a:pt x="192112" y="169024"/>
                  </a:lnTo>
                  <a:lnTo>
                    <a:pt x="192836" y="169456"/>
                  </a:lnTo>
                  <a:lnTo>
                    <a:pt x="194932" y="169367"/>
                  </a:lnTo>
                  <a:lnTo>
                    <a:pt x="195884" y="168338"/>
                  </a:lnTo>
                  <a:lnTo>
                    <a:pt x="195910" y="167093"/>
                  </a:lnTo>
                  <a:close/>
                </a:path>
                <a:path w="233045" h="389889">
                  <a:moveTo>
                    <a:pt x="197751" y="98094"/>
                  </a:moveTo>
                  <a:lnTo>
                    <a:pt x="197078" y="94145"/>
                  </a:lnTo>
                  <a:lnTo>
                    <a:pt x="196570" y="93319"/>
                  </a:lnTo>
                  <a:lnTo>
                    <a:pt x="195948" y="92595"/>
                  </a:lnTo>
                  <a:lnTo>
                    <a:pt x="196570" y="91960"/>
                  </a:lnTo>
                  <a:lnTo>
                    <a:pt x="196938" y="91109"/>
                  </a:lnTo>
                  <a:lnTo>
                    <a:pt x="196824" y="88328"/>
                  </a:lnTo>
                  <a:lnTo>
                    <a:pt x="195275" y="86906"/>
                  </a:lnTo>
                  <a:lnTo>
                    <a:pt x="191630" y="87058"/>
                  </a:lnTo>
                  <a:lnTo>
                    <a:pt x="190220" y="88607"/>
                  </a:lnTo>
                  <a:lnTo>
                    <a:pt x="190309" y="90614"/>
                  </a:lnTo>
                  <a:lnTo>
                    <a:pt x="190423" y="90944"/>
                  </a:lnTo>
                  <a:lnTo>
                    <a:pt x="189915" y="91097"/>
                  </a:lnTo>
                  <a:lnTo>
                    <a:pt x="189915" y="101358"/>
                  </a:lnTo>
                  <a:lnTo>
                    <a:pt x="188137" y="100330"/>
                  </a:lnTo>
                  <a:lnTo>
                    <a:pt x="189903" y="101358"/>
                  </a:lnTo>
                  <a:lnTo>
                    <a:pt x="189915" y="91097"/>
                  </a:lnTo>
                  <a:lnTo>
                    <a:pt x="187833" y="91719"/>
                  </a:lnTo>
                  <a:lnTo>
                    <a:pt x="186118" y="94234"/>
                  </a:lnTo>
                  <a:lnTo>
                    <a:pt x="186690" y="97574"/>
                  </a:lnTo>
                  <a:lnTo>
                    <a:pt x="187223" y="98615"/>
                  </a:lnTo>
                  <a:lnTo>
                    <a:pt x="184010" y="98704"/>
                  </a:lnTo>
                  <a:lnTo>
                    <a:pt x="181698" y="101231"/>
                  </a:lnTo>
                  <a:lnTo>
                    <a:pt x="181940" y="107124"/>
                  </a:lnTo>
                  <a:lnTo>
                    <a:pt x="181686" y="106857"/>
                  </a:lnTo>
                  <a:lnTo>
                    <a:pt x="180898" y="106527"/>
                  </a:lnTo>
                  <a:lnTo>
                    <a:pt x="179070" y="106527"/>
                  </a:lnTo>
                  <a:lnTo>
                    <a:pt x="178295" y="106857"/>
                  </a:lnTo>
                  <a:lnTo>
                    <a:pt x="176999" y="108153"/>
                  </a:lnTo>
                  <a:lnTo>
                    <a:pt x="176682" y="108927"/>
                  </a:lnTo>
                  <a:lnTo>
                    <a:pt x="176682" y="110756"/>
                  </a:lnTo>
                  <a:lnTo>
                    <a:pt x="176999" y="111544"/>
                  </a:lnTo>
                  <a:lnTo>
                    <a:pt x="178295" y="112839"/>
                  </a:lnTo>
                  <a:lnTo>
                    <a:pt x="179070" y="113157"/>
                  </a:lnTo>
                  <a:lnTo>
                    <a:pt x="180898" y="113157"/>
                  </a:lnTo>
                  <a:lnTo>
                    <a:pt x="181686" y="112839"/>
                  </a:lnTo>
                  <a:lnTo>
                    <a:pt x="182968" y="111544"/>
                  </a:lnTo>
                  <a:lnTo>
                    <a:pt x="183299" y="110756"/>
                  </a:lnTo>
                  <a:lnTo>
                    <a:pt x="183299" y="108927"/>
                  </a:lnTo>
                  <a:lnTo>
                    <a:pt x="182968" y="108153"/>
                  </a:lnTo>
                  <a:lnTo>
                    <a:pt x="184467" y="109537"/>
                  </a:lnTo>
                  <a:lnTo>
                    <a:pt x="190436" y="109283"/>
                  </a:lnTo>
                  <a:lnTo>
                    <a:pt x="192760" y="106756"/>
                  </a:lnTo>
                  <a:lnTo>
                    <a:pt x="192595" y="102882"/>
                  </a:lnTo>
                  <a:lnTo>
                    <a:pt x="192303" y="102095"/>
                  </a:lnTo>
                  <a:lnTo>
                    <a:pt x="191897" y="101396"/>
                  </a:lnTo>
                  <a:lnTo>
                    <a:pt x="192506" y="101460"/>
                  </a:lnTo>
                  <a:lnTo>
                    <a:pt x="195770" y="100901"/>
                  </a:lnTo>
                  <a:lnTo>
                    <a:pt x="197751" y="98094"/>
                  </a:lnTo>
                  <a:close/>
                </a:path>
                <a:path w="233045" h="389889">
                  <a:moveTo>
                    <a:pt x="198666" y="122135"/>
                  </a:moveTo>
                  <a:lnTo>
                    <a:pt x="198145" y="120853"/>
                  </a:lnTo>
                  <a:lnTo>
                    <a:pt x="196037" y="118745"/>
                  </a:lnTo>
                  <a:lnTo>
                    <a:pt x="194754" y="118211"/>
                  </a:lnTo>
                  <a:lnTo>
                    <a:pt x="191770" y="118211"/>
                  </a:lnTo>
                  <a:lnTo>
                    <a:pt x="190500" y="118745"/>
                  </a:lnTo>
                  <a:lnTo>
                    <a:pt x="188391" y="120853"/>
                  </a:lnTo>
                  <a:lnTo>
                    <a:pt x="187858" y="122135"/>
                  </a:lnTo>
                  <a:lnTo>
                    <a:pt x="187858" y="125133"/>
                  </a:lnTo>
                  <a:lnTo>
                    <a:pt x="188391" y="126403"/>
                  </a:lnTo>
                  <a:lnTo>
                    <a:pt x="190500" y="128524"/>
                  </a:lnTo>
                  <a:lnTo>
                    <a:pt x="191770" y="129057"/>
                  </a:lnTo>
                  <a:lnTo>
                    <a:pt x="194754" y="129057"/>
                  </a:lnTo>
                  <a:lnTo>
                    <a:pt x="196037" y="128524"/>
                  </a:lnTo>
                  <a:lnTo>
                    <a:pt x="198145" y="126403"/>
                  </a:lnTo>
                  <a:lnTo>
                    <a:pt x="198666" y="125133"/>
                  </a:lnTo>
                  <a:lnTo>
                    <a:pt x="198666" y="122135"/>
                  </a:lnTo>
                  <a:close/>
                </a:path>
                <a:path w="233045" h="389889">
                  <a:moveTo>
                    <a:pt x="199250" y="68922"/>
                  </a:moveTo>
                  <a:lnTo>
                    <a:pt x="198462" y="68135"/>
                  </a:lnTo>
                  <a:lnTo>
                    <a:pt x="195313" y="68135"/>
                  </a:lnTo>
                  <a:lnTo>
                    <a:pt x="194525" y="68922"/>
                  </a:lnTo>
                  <a:lnTo>
                    <a:pt x="194525" y="72072"/>
                  </a:lnTo>
                  <a:lnTo>
                    <a:pt x="195313" y="72859"/>
                  </a:lnTo>
                  <a:lnTo>
                    <a:pt x="198462" y="72859"/>
                  </a:lnTo>
                  <a:lnTo>
                    <a:pt x="199250" y="72072"/>
                  </a:lnTo>
                  <a:lnTo>
                    <a:pt x="199250" y="68922"/>
                  </a:lnTo>
                  <a:close/>
                </a:path>
                <a:path w="233045" h="389889">
                  <a:moveTo>
                    <a:pt x="199656" y="60032"/>
                  </a:moveTo>
                  <a:lnTo>
                    <a:pt x="198869" y="59245"/>
                  </a:lnTo>
                  <a:lnTo>
                    <a:pt x="195719" y="59245"/>
                  </a:lnTo>
                  <a:lnTo>
                    <a:pt x="194932" y="60032"/>
                  </a:lnTo>
                  <a:lnTo>
                    <a:pt x="194932" y="63182"/>
                  </a:lnTo>
                  <a:lnTo>
                    <a:pt x="195719" y="63969"/>
                  </a:lnTo>
                  <a:lnTo>
                    <a:pt x="198869" y="63969"/>
                  </a:lnTo>
                  <a:lnTo>
                    <a:pt x="199656" y="63182"/>
                  </a:lnTo>
                  <a:lnTo>
                    <a:pt x="199656" y="60032"/>
                  </a:lnTo>
                  <a:close/>
                </a:path>
                <a:path w="233045" h="389889">
                  <a:moveTo>
                    <a:pt x="199821" y="80759"/>
                  </a:moveTo>
                  <a:lnTo>
                    <a:pt x="199491" y="79971"/>
                  </a:lnTo>
                  <a:lnTo>
                    <a:pt x="198208" y="78676"/>
                  </a:lnTo>
                  <a:lnTo>
                    <a:pt x="197434" y="78359"/>
                  </a:lnTo>
                  <a:lnTo>
                    <a:pt x="195605" y="78359"/>
                  </a:lnTo>
                  <a:lnTo>
                    <a:pt x="194830" y="78676"/>
                  </a:lnTo>
                  <a:lnTo>
                    <a:pt x="193535" y="79971"/>
                  </a:lnTo>
                  <a:lnTo>
                    <a:pt x="193217" y="80759"/>
                  </a:lnTo>
                  <a:lnTo>
                    <a:pt x="193217" y="82588"/>
                  </a:lnTo>
                  <a:lnTo>
                    <a:pt x="193535" y="83362"/>
                  </a:lnTo>
                  <a:lnTo>
                    <a:pt x="194830" y="84658"/>
                  </a:lnTo>
                  <a:lnTo>
                    <a:pt x="195605" y="84975"/>
                  </a:lnTo>
                  <a:lnTo>
                    <a:pt x="197434" y="84975"/>
                  </a:lnTo>
                  <a:lnTo>
                    <a:pt x="198208" y="84658"/>
                  </a:lnTo>
                  <a:lnTo>
                    <a:pt x="199491" y="83362"/>
                  </a:lnTo>
                  <a:lnTo>
                    <a:pt x="199821" y="82588"/>
                  </a:lnTo>
                  <a:lnTo>
                    <a:pt x="199821" y="80759"/>
                  </a:lnTo>
                  <a:close/>
                </a:path>
                <a:path w="233045" h="389889">
                  <a:moveTo>
                    <a:pt x="205867" y="46570"/>
                  </a:moveTo>
                  <a:lnTo>
                    <a:pt x="205079" y="45783"/>
                  </a:lnTo>
                  <a:lnTo>
                    <a:pt x="201930" y="45783"/>
                  </a:lnTo>
                  <a:lnTo>
                    <a:pt x="201142" y="46570"/>
                  </a:lnTo>
                  <a:lnTo>
                    <a:pt x="201142" y="49720"/>
                  </a:lnTo>
                  <a:lnTo>
                    <a:pt x="201930" y="50507"/>
                  </a:lnTo>
                  <a:lnTo>
                    <a:pt x="205079" y="50507"/>
                  </a:lnTo>
                  <a:lnTo>
                    <a:pt x="205867" y="49720"/>
                  </a:lnTo>
                  <a:lnTo>
                    <a:pt x="205867" y="46570"/>
                  </a:lnTo>
                  <a:close/>
                </a:path>
                <a:path w="233045" h="389889">
                  <a:moveTo>
                    <a:pt x="210756" y="160489"/>
                  </a:moveTo>
                  <a:lnTo>
                    <a:pt x="210337" y="159473"/>
                  </a:lnTo>
                  <a:lnTo>
                    <a:pt x="209448" y="158762"/>
                  </a:lnTo>
                  <a:lnTo>
                    <a:pt x="208356" y="158546"/>
                  </a:lnTo>
                  <a:lnTo>
                    <a:pt x="208153" y="159131"/>
                  </a:lnTo>
                  <a:lnTo>
                    <a:pt x="208521" y="157822"/>
                  </a:lnTo>
                  <a:lnTo>
                    <a:pt x="208305" y="156514"/>
                  </a:lnTo>
                  <a:lnTo>
                    <a:pt x="207632" y="155841"/>
                  </a:lnTo>
                  <a:lnTo>
                    <a:pt x="206806" y="155587"/>
                  </a:lnTo>
                  <a:lnTo>
                    <a:pt x="206908" y="157073"/>
                  </a:lnTo>
                  <a:lnTo>
                    <a:pt x="206057" y="158508"/>
                  </a:lnTo>
                  <a:lnTo>
                    <a:pt x="204419" y="159029"/>
                  </a:lnTo>
                  <a:lnTo>
                    <a:pt x="204127" y="159029"/>
                  </a:lnTo>
                  <a:lnTo>
                    <a:pt x="204343" y="159397"/>
                  </a:lnTo>
                  <a:lnTo>
                    <a:pt x="204660" y="159677"/>
                  </a:lnTo>
                  <a:lnTo>
                    <a:pt x="205041" y="159893"/>
                  </a:lnTo>
                  <a:lnTo>
                    <a:pt x="204647" y="160451"/>
                  </a:lnTo>
                  <a:lnTo>
                    <a:pt x="204381" y="161124"/>
                  </a:lnTo>
                  <a:lnTo>
                    <a:pt x="204444" y="162229"/>
                  </a:lnTo>
                  <a:lnTo>
                    <a:pt x="204673" y="162864"/>
                  </a:lnTo>
                  <a:lnTo>
                    <a:pt x="205041" y="162229"/>
                  </a:lnTo>
                  <a:lnTo>
                    <a:pt x="205600" y="161683"/>
                  </a:lnTo>
                  <a:lnTo>
                    <a:pt x="207289" y="161061"/>
                  </a:lnTo>
                  <a:lnTo>
                    <a:pt x="208254" y="161201"/>
                  </a:lnTo>
                  <a:lnTo>
                    <a:pt x="209067" y="161658"/>
                  </a:lnTo>
                  <a:lnTo>
                    <a:pt x="209537" y="161163"/>
                  </a:lnTo>
                  <a:lnTo>
                    <a:pt x="210108" y="160782"/>
                  </a:lnTo>
                  <a:lnTo>
                    <a:pt x="210756" y="160489"/>
                  </a:lnTo>
                  <a:close/>
                </a:path>
                <a:path w="233045" h="389889">
                  <a:moveTo>
                    <a:pt x="211505" y="123659"/>
                  </a:moveTo>
                  <a:lnTo>
                    <a:pt x="211251" y="117792"/>
                  </a:lnTo>
                  <a:lnTo>
                    <a:pt x="208737" y="115468"/>
                  </a:lnTo>
                  <a:lnTo>
                    <a:pt x="205282" y="115620"/>
                  </a:lnTo>
                  <a:lnTo>
                    <a:pt x="204457" y="115912"/>
                  </a:lnTo>
                  <a:lnTo>
                    <a:pt x="204266" y="116687"/>
                  </a:lnTo>
                  <a:lnTo>
                    <a:pt x="203720" y="117373"/>
                  </a:lnTo>
                  <a:lnTo>
                    <a:pt x="202526" y="117741"/>
                  </a:lnTo>
                  <a:lnTo>
                    <a:pt x="201803" y="117678"/>
                  </a:lnTo>
                  <a:lnTo>
                    <a:pt x="201015" y="118656"/>
                  </a:lnTo>
                  <a:lnTo>
                    <a:pt x="200520" y="119888"/>
                  </a:lnTo>
                  <a:lnTo>
                    <a:pt x="200660" y="123075"/>
                  </a:lnTo>
                  <a:lnTo>
                    <a:pt x="201676" y="124574"/>
                  </a:lnTo>
                  <a:lnTo>
                    <a:pt x="203111" y="125501"/>
                  </a:lnTo>
                  <a:lnTo>
                    <a:pt x="203784" y="125095"/>
                  </a:lnTo>
                  <a:lnTo>
                    <a:pt x="205193" y="124942"/>
                  </a:lnTo>
                  <a:lnTo>
                    <a:pt x="206108" y="125501"/>
                  </a:lnTo>
                  <a:lnTo>
                    <a:pt x="206540" y="126352"/>
                  </a:lnTo>
                  <a:lnTo>
                    <a:pt x="209346" y="126047"/>
                  </a:lnTo>
                  <a:lnTo>
                    <a:pt x="211505" y="123659"/>
                  </a:lnTo>
                  <a:close/>
                </a:path>
                <a:path w="233045" h="389889">
                  <a:moveTo>
                    <a:pt x="212077" y="106680"/>
                  </a:moveTo>
                  <a:lnTo>
                    <a:pt x="211874" y="106006"/>
                  </a:lnTo>
                  <a:lnTo>
                    <a:pt x="211963" y="105257"/>
                  </a:lnTo>
                  <a:lnTo>
                    <a:pt x="211810" y="105232"/>
                  </a:lnTo>
                  <a:lnTo>
                    <a:pt x="211201" y="105333"/>
                  </a:lnTo>
                  <a:lnTo>
                    <a:pt x="210273" y="105803"/>
                  </a:lnTo>
                  <a:lnTo>
                    <a:pt x="211315" y="105968"/>
                  </a:lnTo>
                  <a:lnTo>
                    <a:pt x="212077" y="106680"/>
                  </a:lnTo>
                  <a:close/>
                </a:path>
                <a:path w="233045" h="389889">
                  <a:moveTo>
                    <a:pt x="212344" y="145745"/>
                  </a:moveTo>
                  <a:lnTo>
                    <a:pt x="210553" y="145313"/>
                  </a:lnTo>
                  <a:lnTo>
                    <a:pt x="208991" y="144068"/>
                  </a:lnTo>
                  <a:lnTo>
                    <a:pt x="208191" y="141516"/>
                  </a:lnTo>
                  <a:lnTo>
                    <a:pt x="208191" y="140220"/>
                  </a:lnTo>
                  <a:lnTo>
                    <a:pt x="207289" y="139979"/>
                  </a:lnTo>
                  <a:lnTo>
                    <a:pt x="205244" y="140068"/>
                  </a:lnTo>
                  <a:lnTo>
                    <a:pt x="203898" y="140792"/>
                  </a:lnTo>
                  <a:lnTo>
                    <a:pt x="202958" y="141897"/>
                  </a:lnTo>
                  <a:lnTo>
                    <a:pt x="203174" y="142468"/>
                  </a:lnTo>
                  <a:lnTo>
                    <a:pt x="202399" y="140436"/>
                  </a:lnTo>
                  <a:lnTo>
                    <a:pt x="200952" y="139496"/>
                  </a:lnTo>
                  <a:lnTo>
                    <a:pt x="197561" y="140068"/>
                  </a:lnTo>
                  <a:lnTo>
                    <a:pt x="196354" y="141782"/>
                  </a:lnTo>
                  <a:lnTo>
                    <a:pt x="196964" y="145389"/>
                  </a:lnTo>
                  <a:lnTo>
                    <a:pt x="198678" y="146596"/>
                  </a:lnTo>
                  <a:lnTo>
                    <a:pt x="200914" y="146215"/>
                  </a:lnTo>
                  <a:lnTo>
                    <a:pt x="202768" y="145135"/>
                  </a:lnTo>
                  <a:lnTo>
                    <a:pt x="201676" y="145834"/>
                  </a:lnTo>
                  <a:lnTo>
                    <a:pt x="201853" y="148069"/>
                  </a:lnTo>
                  <a:lnTo>
                    <a:pt x="203352" y="149872"/>
                  </a:lnTo>
                  <a:lnTo>
                    <a:pt x="205384" y="150520"/>
                  </a:lnTo>
                  <a:lnTo>
                    <a:pt x="205028" y="149707"/>
                  </a:lnTo>
                  <a:lnTo>
                    <a:pt x="205054" y="149110"/>
                  </a:lnTo>
                  <a:lnTo>
                    <a:pt x="204177" y="148907"/>
                  </a:lnTo>
                  <a:lnTo>
                    <a:pt x="203454" y="148234"/>
                  </a:lnTo>
                  <a:lnTo>
                    <a:pt x="202984" y="146024"/>
                  </a:lnTo>
                  <a:lnTo>
                    <a:pt x="203796" y="144767"/>
                  </a:lnTo>
                  <a:lnTo>
                    <a:pt x="206197" y="144259"/>
                  </a:lnTo>
                  <a:lnTo>
                    <a:pt x="207251" y="144881"/>
                  </a:lnTo>
                  <a:lnTo>
                    <a:pt x="207683" y="145897"/>
                  </a:lnTo>
                  <a:lnTo>
                    <a:pt x="209346" y="145580"/>
                  </a:lnTo>
                  <a:lnTo>
                    <a:pt x="211023" y="146545"/>
                  </a:lnTo>
                  <a:lnTo>
                    <a:pt x="211493" y="148285"/>
                  </a:lnTo>
                  <a:lnTo>
                    <a:pt x="211988" y="147523"/>
                  </a:lnTo>
                  <a:lnTo>
                    <a:pt x="212280" y="146672"/>
                  </a:lnTo>
                  <a:lnTo>
                    <a:pt x="212344" y="145745"/>
                  </a:lnTo>
                  <a:close/>
                </a:path>
                <a:path w="233045" h="389889">
                  <a:moveTo>
                    <a:pt x="212940" y="27800"/>
                  </a:moveTo>
                  <a:lnTo>
                    <a:pt x="212166" y="27012"/>
                  </a:lnTo>
                  <a:lnTo>
                    <a:pt x="209016" y="27012"/>
                  </a:lnTo>
                  <a:lnTo>
                    <a:pt x="208229" y="27800"/>
                  </a:lnTo>
                  <a:lnTo>
                    <a:pt x="208229" y="30949"/>
                  </a:lnTo>
                  <a:lnTo>
                    <a:pt x="209016" y="31737"/>
                  </a:lnTo>
                  <a:lnTo>
                    <a:pt x="212166" y="31737"/>
                  </a:lnTo>
                  <a:lnTo>
                    <a:pt x="212940" y="30949"/>
                  </a:lnTo>
                  <a:lnTo>
                    <a:pt x="212940" y="27800"/>
                  </a:lnTo>
                  <a:close/>
                </a:path>
                <a:path w="233045" h="389889">
                  <a:moveTo>
                    <a:pt x="215607" y="65684"/>
                  </a:moveTo>
                  <a:lnTo>
                    <a:pt x="215531" y="62661"/>
                  </a:lnTo>
                  <a:lnTo>
                    <a:pt x="214033" y="61214"/>
                  </a:lnTo>
                  <a:lnTo>
                    <a:pt x="210375" y="61290"/>
                  </a:lnTo>
                  <a:lnTo>
                    <a:pt x="208927" y="62801"/>
                  </a:lnTo>
                  <a:lnTo>
                    <a:pt x="208978" y="64947"/>
                  </a:lnTo>
                  <a:lnTo>
                    <a:pt x="209169" y="65544"/>
                  </a:lnTo>
                  <a:lnTo>
                    <a:pt x="208089" y="66243"/>
                  </a:lnTo>
                  <a:lnTo>
                    <a:pt x="207467" y="67551"/>
                  </a:lnTo>
                  <a:lnTo>
                    <a:pt x="207987" y="70700"/>
                  </a:lnTo>
                  <a:lnTo>
                    <a:pt x="209702" y="71920"/>
                  </a:lnTo>
                  <a:lnTo>
                    <a:pt x="213309" y="71297"/>
                  </a:lnTo>
                  <a:lnTo>
                    <a:pt x="214515" y="69583"/>
                  </a:lnTo>
                  <a:lnTo>
                    <a:pt x="214172" y="67602"/>
                  </a:lnTo>
                  <a:lnTo>
                    <a:pt x="214020" y="67310"/>
                  </a:lnTo>
                  <a:lnTo>
                    <a:pt x="213525" y="67627"/>
                  </a:lnTo>
                  <a:lnTo>
                    <a:pt x="212966" y="67868"/>
                  </a:lnTo>
                  <a:lnTo>
                    <a:pt x="213525" y="67614"/>
                  </a:lnTo>
                  <a:lnTo>
                    <a:pt x="214947" y="66700"/>
                  </a:lnTo>
                  <a:lnTo>
                    <a:pt x="215607" y="65684"/>
                  </a:lnTo>
                  <a:close/>
                </a:path>
                <a:path w="233045" h="389889">
                  <a:moveTo>
                    <a:pt x="218490" y="112610"/>
                  </a:moveTo>
                  <a:lnTo>
                    <a:pt x="218135" y="110578"/>
                  </a:lnTo>
                  <a:lnTo>
                    <a:pt x="217779" y="108483"/>
                  </a:lnTo>
                  <a:lnTo>
                    <a:pt x="217678" y="108331"/>
                  </a:lnTo>
                  <a:lnTo>
                    <a:pt x="217144" y="107518"/>
                  </a:lnTo>
                  <a:lnTo>
                    <a:pt x="216344" y="106756"/>
                  </a:lnTo>
                  <a:lnTo>
                    <a:pt x="216065" y="107302"/>
                  </a:lnTo>
                  <a:lnTo>
                    <a:pt x="215582" y="107746"/>
                  </a:lnTo>
                  <a:lnTo>
                    <a:pt x="213702" y="108331"/>
                  </a:lnTo>
                  <a:lnTo>
                    <a:pt x="212382" y="107645"/>
                  </a:lnTo>
                  <a:lnTo>
                    <a:pt x="212191" y="107048"/>
                  </a:lnTo>
                  <a:lnTo>
                    <a:pt x="212407" y="109156"/>
                  </a:lnTo>
                  <a:lnTo>
                    <a:pt x="211480" y="110312"/>
                  </a:lnTo>
                  <a:lnTo>
                    <a:pt x="209003" y="110578"/>
                  </a:lnTo>
                  <a:lnTo>
                    <a:pt x="207975" y="109778"/>
                  </a:lnTo>
                  <a:lnTo>
                    <a:pt x="207695" y="108661"/>
                  </a:lnTo>
                  <a:lnTo>
                    <a:pt x="207352" y="109550"/>
                  </a:lnTo>
                  <a:lnTo>
                    <a:pt x="207187" y="110312"/>
                  </a:lnTo>
                  <a:lnTo>
                    <a:pt x="207162" y="110578"/>
                  </a:lnTo>
                  <a:lnTo>
                    <a:pt x="207835" y="114439"/>
                  </a:lnTo>
                  <a:lnTo>
                    <a:pt x="210629" y="116420"/>
                  </a:lnTo>
                  <a:lnTo>
                    <a:pt x="216509" y="115417"/>
                  </a:lnTo>
                  <a:lnTo>
                    <a:pt x="218490" y="112610"/>
                  </a:lnTo>
                  <a:close/>
                </a:path>
                <a:path w="233045" h="389889">
                  <a:moveTo>
                    <a:pt x="220599" y="130975"/>
                  </a:moveTo>
                  <a:lnTo>
                    <a:pt x="219392" y="129717"/>
                  </a:lnTo>
                  <a:lnTo>
                    <a:pt x="217690" y="128993"/>
                  </a:lnTo>
                  <a:lnTo>
                    <a:pt x="212902" y="129806"/>
                  </a:lnTo>
                  <a:lnTo>
                    <a:pt x="210921" y="132626"/>
                  </a:lnTo>
                  <a:lnTo>
                    <a:pt x="211467" y="135648"/>
                  </a:lnTo>
                  <a:lnTo>
                    <a:pt x="211937" y="135382"/>
                  </a:lnTo>
                  <a:lnTo>
                    <a:pt x="213779" y="134797"/>
                  </a:lnTo>
                  <a:lnTo>
                    <a:pt x="215658" y="135343"/>
                  </a:lnTo>
                  <a:lnTo>
                    <a:pt x="217030" y="136525"/>
                  </a:lnTo>
                  <a:lnTo>
                    <a:pt x="217627" y="136118"/>
                  </a:lnTo>
                  <a:lnTo>
                    <a:pt x="218452" y="135940"/>
                  </a:lnTo>
                  <a:lnTo>
                    <a:pt x="219278" y="136169"/>
                  </a:lnTo>
                  <a:lnTo>
                    <a:pt x="220599" y="130975"/>
                  </a:lnTo>
                  <a:close/>
                </a:path>
                <a:path w="233045" h="389889">
                  <a:moveTo>
                    <a:pt x="220637" y="81254"/>
                  </a:moveTo>
                  <a:lnTo>
                    <a:pt x="220586" y="78701"/>
                  </a:lnTo>
                  <a:lnTo>
                    <a:pt x="219506" y="77660"/>
                  </a:lnTo>
                  <a:lnTo>
                    <a:pt x="216903" y="77711"/>
                  </a:lnTo>
                  <a:lnTo>
                    <a:pt x="215874" y="78790"/>
                  </a:lnTo>
                  <a:lnTo>
                    <a:pt x="215900" y="80111"/>
                  </a:lnTo>
                  <a:lnTo>
                    <a:pt x="214972" y="79705"/>
                  </a:lnTo>
                  <a:lnTo>
                    <a:pt x="213956" y="79463"/>
                  </a:lnTo>
                  <a:lnTo>
                    <a:pt x="211988" y="79857"/>
                  </a:lnTo>
                  <a:lnTo>
                    <a:pt x="212737" y="79705"/>
                  </a:lnTo>
                  <a:lnTo>
                    <a:pt x="212902" y="79095"/>
                  </a:lnTo>
                  <a:lnTo>
                    <a:pt x="212801" y="76923"/>
                  </a:lnTo>
                  <a:lnTo>
                    <a:pt x="211277" y="75501"/>
                  </a:lnTo>
                  <a:lnTo>
                    <a:pt x="207619" y="75653"/>
                  </a:lnTo>
                  <a:lnTo>
                    <a:pt x="206197" y="77216"/>
                  </a:lnTo>
                  <a:lnTo>
                    <a:pt x="206362" y="80695"/>
                  </a:lnTo>
                  <a:lnTo>
                    <a:pt x="207657" y="81953"/>
                  </a:lnTo>
                  <a:lnTo>
                    <a:pt x="209245" y="82130"/>
                  </a:lnTo>
                  <a:lnTo>
                    <a:pt x="208572" y="83223"/>
                  </a:lnTo>
                  <a:lnTo>
                    <a:pt x="208229" y="84531"/>
                  </a:lnTo>
                  <a:lnTo>
                    <a:pt x="208953" y="88849"/>
                  </a:lnTo>
                  <a:lnTo>
                    <a:pt x="211074" y="90360"/>
                  </a:lnTo>
                  <a:lnTo>
                    <a:pt x="208813" y="90360"/>
                  </a:lnTo>
                  <a:lnTo>
                    <a:pt x="207543" y="90893"/>
                  </a:lnTo>
                  <a:lnTo>
                    <a:pt x="205435" y="93002"/>
                  </a:lnTo>
                  <a:lnTo>
                    <a:pt x="204901" y="94284"/>
                  </a:lnTo>
                  <a:lnTo>
                    <a:pt x="204901" y="97269"/>
                  </a:lnTo>
                  <a:lnTo>
                    <a:pt x="205435" y="98552"/>
                  </a:lnTo>
                  <a:lnTo>
                    <a:pt x="207543" y="100660"/>
                  </a:lnTo>
                  <a:lnTo>
                    <a:pt x="208813" y="101193"/>
                  </a:lnTo>
                  <a:lnTo>
                    <a:pt x="211797" y="101193"/>
                  </a:lnTo>
                  <a:lnTo>
                    <a:pt x="213080" y="100660"/>
                  </a:lnTo>
                  <a:lnTo>
                    <a:pt x="215188" y="98552"/>
                  </a:lnTo>
                  <a:lnTo>
                    <a:pt x="215709" y="97269"/>
                  </a:lnTo>
                  <a:lnTo>
                    <a:pt x="215709" y="94284"/>
                  </a:lnTo>
                  <a:lnTo>
                    <a:pt x="215188" y="93002"/>
                  </a:lnTo>
                  <a:lnTo>
                    <a:pt x="213080" y="90893"/>
                  </a:lnTo>
                  <a:lnTo>
                    <a:pt x="212598" y="90703"/>
                  </a:lnTo>
                  <a:lnTo>
                    <a:pt x="217639" y="89827"/>
                  </a:lnTo>
                  <a:lnTo>
                    <a:pt x="219621" y="87020"/>
                  </a:lnTo>
                  <a:lnTo>
                    <a:pt x="219011" y="83451"/>
                  </a:lnTo>
                  <a:lnTo>
                    <a:pt x="218465" y="82397"/>
                  </a:lnTo>
                  <a:lnTo>
                    <a:pt x="219684" y="82283"/>
                  </a:lnTo>
                  <a:lnTo>
                    <a:pt x="220637" y="81254"/>
                  </a:lnTo>
                  <a:close/>
                </a:path>
                <a:path w="233045" h="389889">
                  <a:moveTo>
                    <a:pt x="222694" y="40665"/>
                  </a:moveTo>
                  <a:lnTo>
                    <a:pt x="222364" y="39890"/>
                  </a:lnTo>
                  <a:lnTo>
                    <a:pt x="221081" y="38595"/>
                  </a:lnTo>
                  <a:lnTo>
                    <a:pt x="220306" y="38277"/>
                  </a:lnTo>
                  <a:lnTo>
                    <a:pt x="218478" y="38277"/>
                  </a:lnTo>
                  <a:lnTo>
                    <a:pt x="217703" y="38595"/>
                  </a:lnTo>
                  <a:lnTo>
                    <a:pt x="216408" y="39890"/>
                  </a:lnTo>
                  <a:lnTo>
                    <a:pt x="216090" y="40665"/>
                  </a:lnTo>
                  <a:lnTo>
                    <a:pt x="216090" y="42494"/>
                  </a:lnTo>
                  <a:lnTo>
                    <a:pt x="216408" y="43268"/>
                  </a:lnTo>
                  <a:lnTo>
                    <a:pt x="217703" y="44564"/>
                  </a:lnTo>
                  <a:lnTo>
                    <a:pt x="218478" y="44894"/>
                  </a:lnTo>
                  <a:lnTo>
                    <a:pt x="220306" y="44894"/>
                  </a:lnTo>
                  <a:lnTo>
                    <a:pt x="221081" y="44564"/>
                  </a:lnTo>
                  <a:lnTo>
                    <a:pt x="222364" y="43268"/>
                  </a:lnTo>
                  <a:lnTo>
                    <a:pt x="222694" y="42494"/>
                  </a:lnTo>
                  <a:lnTo>
                    <a:pt x="222694" y="40665"/>
                  </a:lnTo>
                  <a:close/>
                </a:path>
                <a:path w="233045" h="389889">
                  <a:moveTo>
                    <a:pt x="225044" y="72034"/>
                  </a:moveTo>
                  <a:lnTo>
                    <a:pt x="224256" y="71247"/>
                  </a:lnTo>
                  <a:lnTo>
                    <a:pt x="221119" y="71247"/>
                  </a:lnTo>
                  <a:lnTo>
                    <a:pt x="220332" y="72034"/>
                  </a:lnTo>
                  <a:lnTo>
                    <a:pt x="220332" y="75171"/>
                  </a:lnTo>
                  <a:lnTo>
                    <a:pt x="221119" y="75958"/>
                  </a:lnTo>
                  <a:lnTo>
                    <a:pt x="224256" y="75958"/>
                  </a:lnTo>
                  <a:lnTo>
                    <a:pt x="225044" y="75171"/>
                  </a:lnTo>
                  <a:lnTo>
                    <a:pt x="225044" y="72034"/>
                  </a:lnTo>
                  <a:close/>
                </a:path>
                <a:path w="233045" h="389889">
                  <a:moveTo>
                    <a:pt x="225475" y="15608"/>
                  </a:moveTo>
                  <a:lnTo>
                    <a:pt x="225145" y="14833"/>
                  </a:lnTo>
                  <a:lnTo>
                    <a:pt x="223862" y="13538"/>
                  </a:lnTo>
                  <a:lnTo>
                    <a:pt x="223075" y="13208"/>
                  </a:lnTo>
                  <a:lnTo>
                    <a:pt x="221259" y="13208"/>
                  </a:lnTo>
                  <a:lnTo>
                    <a:pt x="220472" y="13538"/>
                  </a:lnTo>
                  <a:lnTo>
                    <a:pt x="219189" y="14833"/>
                  </a:lnTo>
                  <a:lnTo>
                    <a:pt x="218859" y="15608"/>
                  </a:lnTo>
                  <a:lnTo>
                    <a:pt x="218859" y="17437"/>
                  </a:lnTo>
                  <a:lnTo>
                    <a:pt x="219189" y="18224"/>
                  </a:lnTo>
                  <a:lnTo>
                    <a:pt x="220472" y="19519"/>
                  </a:lnTo>
                  <a:lnTo>
                    <a:pt x="221259" y="19837"/>
                  </a:lnTo>
                  <a:lnTo>
                    <a:pt x="223075" y="19837"/>
                  </a:lnTo>
                  <a:lnTo>
                    <a:pt x="223862" y="19519"/>
                  </a:lnTo>
                  <a:lnTo>
                    <a:pt x="225145" y="18224"/>
                  </a:lnTo>
                  <a:lnTo>
                    <a:pt x="225475" y="17437"/>
                  </a:lnTo>
                  <a:lnTo>
                    <a:pt x="225475" y="15608"/>
                  </a:lnTo>
                  <a:close/>
                </a:path>
                <a:path w="233045" h="389889">
                  <a:moveTo>
                    <a:pt x="226110" y="93840"/>
                  </a:moveTo>
                  <a:lnTo>
                    <a:pt x="225958" y="90385"/>
                  </a:lnTo>
                  <a:lnTo>
                    <a:pt x="224434" y="88963"/>
                  </a:lnTo>
                  <a:lnTo>
                    <a:pt x="221259" y="89103"/>
                  </a:lnTo>
                  <a:lnTo>
                    <a:pt x="220129" y="89979"/>
                  </a:lnTo>
                  <a:lnTo>
                    <a:pt x="219671" y="91160"/>
                  </a:lnTo>
                  <a:lnTo>
                    <a:pt x="220078" y="91033"/>
                  </a:lnTo>
                  <a:lnTo>
                    <a:pt x="221894" y="90843"/>
                  </a:lnTo>
                  <a:lnTo>
                    <a:pt x="223520" y="92163"/>
                  </a:lnTo>
                  <a:lnTo>
                    <a:pt x="223761" y="94526"/>
                  </a:lnTo>
                  <a:lnTo>
                    <a:pt x="223456" y="95529"/>
                  </a:lnTo>
                  <a:lnTo>
                    <a:pt x="224980" y="95173"/>
                  </a:lnTo>
                  <a:lnTo>
                    <a:pt x="226110" y="93840"/>
                  </a:lnTo>
                  <a:close/>
                </a:path>
                <a:path w="233045" h="389889">
                  <a:moveTo>
                    <a:pt x="226822" y="102654"/>
                  </a:moveTo>
                  <a:lnTo>
                    <a:pt x="226250" y="102882"/>
                  </a:lnTo>
                  <a:lnTo>
                    <a:pt x="225310" y="103606"/>
                  </a:lnTo>
                  <a:lnTo>
                    <a:pt x="225094" y="104013"/>
                  </a:lnTo>
                  <a:lnTo>
                    <a:pt x="224409" y="104660"/>
                  </a:lnTo>
                  <a:lnTo>
                    <a:pt x="223786" y="105587"/>
                  </a:lnTo>
                  <a:lnTo>
                    <a:pt x="223354" y="106667"/>
                  </a:lnTo>
                  <a:lnTo>
                    <a:pt x="223481" y="109308"/>
                  </a:lnTo>
                  <a:lnTo>
                    <a:pt x="224116" y="110578"/>
                  </a:lnTo>
                  <a:lnTo>
                    <a:pt x="225069" y="111506"/>
                  </a:lnTo>
                  <a:lnTo>
                    <a:pt x="226822" y="102654"/>
                  </a:lnTo>
                  <a:close/>
                </a:path>
                <a:path w="233045" h="389889">
                  <a:moveTo>
                    <a:pt x="228498" y="92875"/>
                  </a:moveTo>
                  <a:lnTo>
                    <a:pt x="228409" y="93167"/>
                  </a:lnTo>
                  <a:lnTo>
                    <a:pt x="228346" y="93776"/>
                  </a:lnTo>
                  <a:lnTo>
                    <a:pt x="228498" y="92875"/>
                  </a:lnTo>
                  <a:close/>
                </a:path>
                <a:path w="233045" h="389889">
                  <a:moveTo>
                    <a:pt x="228930" y="20662"/>
                  </a:moveTo>
                  <a:lnTo>
                    <a:pt x="228142" y="19875"/>
                  </a:lnTo>
                  <a:lnTo>
                    <a:pt x="225005" y="19875"/>
                  </a:lnTo>
                  <a:lnTo>
                    <a:pt x="224218" y="20662"/>
                  </a:lnTo>
                  <a:lnTo>
                    <a:pt x="224218" y="23812"/>
                  </a:lnTo>
                  <a:lnTo>
                    <a:pt x="225005" y="24599"/>
                  </a:lnTo>
                  <a:lnTo>
                    <a:pt x="228142" y="24599"/>
                  </a:lnTo>
                  <a:lnTo>
                    <a:pt x="228930" y="23812"/>
                  </a:lnTo>
                  <a:lnTo>
                    <a:pt x="228930" y="20662"/>
                  </a:lnTo>
                  <a:close/>
                </a:path>
                <a:path w="233045" h="389889">
                  <a:moveTo>
                    <a:pt x="229260" y="81280"/>
                  </a:moveTo>
                  <a:lnTo>
                    <a:pt x="228879" y="79082"/>
                  </a:lnTo>
                  <a:lnTo>
                    <a:pt x="228879" y="80670"/>
                  </a:lnTo>
                  <a:lnTo>
                    <a:pt x="227939" y="81826"/>
                  </a:lnTo>
                  <a:lnTo>
                    <a:pt x="225348" y="82092"/>
                  </a:lnTo>
                  <a:lnTo>
                    <a:pt x="224193" y="81153"/>
                  </a:lnTo>
                  <a:lnTo>
                    <a:pt x="223913" y="78562"/>
                  </a:lnTo>
                  <a:lnTo>
                    <a:pt x="224853" y="77393"/>
                  </a:lnTo>
                  <a:lnTo>
                    <a:pt x="227444" y="77127"/>
                  </a:lnTo>
                  <a:lnTo>
                    <a:pt x="228600" y="78066"/>
                  </a:lnTo>
                  <a:lnTo>
                    <a:pt x="228879" y="80670"/>
                  </a:lnTo>
                  <a:lnTo>
                    <a:pt x="228879" y="79082"/>
                  </a:lnTo>
                  <a:lnTo>
                    <a:pt x="228638" y="77673"/>
                  </a:lnTo>
                  <a:lnTo>
                    <a:pt x="227876" y="77127"/>
                  </a:lnTo>
                  <a:lnTo>
                    <a:pt x="226936" y="76466"/>
                  </a:lnTo>
                  <a:lnTo>
                    <a:pt x="223342" y="77076"/>
                  </a:lnTo>
                  <a:lnTo>
                    <a:pt x="222123" y="78790"/>
                  </a:lnTo>
                  <a:lnTo>
                    <a:pt x="222745" y="82397"/>
                  </a:lnTo>
                  <a:lnTo>
                    <a:pt x="224459" y="83604"/>
                  </a:lnTo>
                  <a:lnTo>
                    <a:pt x="228053" y="82994"/>
                  </a:lnTo>
                  <a:lnTo>
                    <a:pt x="228676" y="82092"/>
                  </a:lnTo>
                  <a:lnTo>
                    <a:pt x="229260" y="81280"/>
                  </a:lnTo>
                  <a:close/>
                </a:path>
                <a:path w="233045" h="389889">
                  <a:moveTo>
                    <a:pt x="231051" y="4508"/>
                  </a:moveTo>
                  <a:lnTo>
                    <a:pt x="230555" y="190"/>
                  </a:lnTo>
                  <a:lnTo>
                    <a:pt x="229489" y="165"/>
                  </a:lnTo>
                  <a:lnTo>
                    <a:pt x="229679" y="114"/>
                  </a:lnTo>
                  <a:lnTo>
                    <a:pt x="230073" y="139"/>
                  </a:lnTo>
                  <a:lnTo>
                    <a:pt x="229565" y="0"/>
                  </a:lnTo>
                  <a:lnTo>
                    <a:pt x="229171" y="12"/>
                  </a:lnTo>
                  <a:lnTo>
                    <a:pt x="229171" y="228"/>
                  </a:lnTo>
                  <a:lnTo>
                    <a:pt x="228206" y="431"/>
                  </a:lnTo>
                  <a:lnTo>
                    <a:pt x="227393" y="1689"/>
                  </a:lnTo>
                  <a:lnTo>
                    <a:pt x="228206" y="419"/>
                  </a:lnTo>
                  <a:lnTo>
                    <a:pt x="229171" y="228"/>
                  </a:lnTo>
                  <a:lnTo>
                    <a:pt x="229171" y="12"/>
                  </a:lnTo>
                  <a:lnTo>
                    <a:pt x="227990" y="25"/>
                  </a:lnTo>
                  <a:lnTo>
                    <a:pt x="226961" y="1104"/>
                  </a:lnTo>
                  <a:lnTo>
                    <a:pt x="227012" y="3708"/>
                  </a:lnTo>
                  <a:lnTo>
                    <a:pt x="228092" y="4749"/>
                  </a:lnTo>
                  <a:lnTo>
                    <a:pt x="229400" y="4724"/>
                  </a:lnTo>
                  <a:lnTo>
                    <a:pt x="228549" y="4508"/>
                  </a:lnTo>
                  <a:lnTo>
                    <a:pt x="230098" y="4851"/>
                  </a:lnTo>
                  <a:lnTo>
                    <a:pt x="230682" y="4724"/>
                  </a:lnTo>
                  <a:lnTo>
                    <a:pt x="231051" y="4508"/>
                  </a:lnTo>
                  <a:close/>
                </a:path>
                <a:path w="233045" h="389889">
                  <a:moveTo>
                    <a:pt x="232689" y="52273"/>
                  </a:moveTo>
                  <a:lnTo>
                    <a:pt x="231978" y="51955"/>
                  </a:lnTo>
                  <a:lnTo>
                    <a:pt x="231203" y="51752"/>
                  </a:lnTo>
                  <a:lnTo>
                    <a:pt x="227393" y="51828"/>
                  </a:lnTo>
                  <a:lnTo>
                    <a:pt x="225018" y="54305"/>
                  </a:lnTo>
                  <a:lnTo>
                    <a:pt x="225120" y="59359"/>
                  </a:lnTo>
                  <a:lnTo>
                    <a:pt x="224853" y="59080"/>
                  </a:lnTo>
                  <a:lnTo>
                    <a:pt x="221703" y="59080"/>
                  </a:lnTo>
                  <a:lnTo>
                    <a:pt x="220929" y="59867"/>
                  </a:lnTo>
                  <a:lnTo>
                    <a:pt x="220929" y="63017"/>
                  </a:lnTo>
                  <a:lnTo>
                    <a:pt x="221703" y="63804"/>
                  </a:lnTo>
                  <a:lnTo>
                    <a:pt x="224853" y="63804"/>
                  </a:lnTo>
                  <a:lnTo>
                    <a:pt x="225640" y="63017"/>
                  </a:lnTo>
                  <a:lnTo>
                    <a:pt x="225640" y="60782"/>
                  </a:lnTo>
                  <a:lnTo>
                    <a:pt x="227609" y="62661"/>
                  </a:lnTo>
                  <a:lnTo>
                    <a:pt x="231140" y="62585"/>
                  </a:lnTo>
                  <a:lnTo>
                    <a:pt x="232092" y="62268"/>
                  </a:lnTo>
                  <a:lnTo>
                    <a:pt x="232537" y="55600"/>
                  </a:lnTo>
                  <a:lnTo>
                    <a:pt x="232689" y="52273"/>
                  </a:lnTo>
                  <a:close/>
                </a:path>
                <a:path w="233045" h="389889">
                  <a:moveTo>
                    <a:pt x="232968" y="35077"/>
                  </a:moveTo>
                  <a:lnTo>
                    <a:pt x="232841" y="27940"/>
                  </a:lnTo>
                  <a:lnTo>
                    <a:pt x="232676" y="24384"/>
                  </a:lnTo>
                  <a:lnTo>
                    <a:pt x="229920" y="24676"/>
                  </a:lnTo>
                  <a:lnTo>
                    <a:pt x="227749" y="26987"/>
                  </a:lnTo>
                  <a:lnTo>
                    <a:pt x="227876" y="32689"/>
                  </a:lnTo>
                  <a:lnTo>
                    <a:pt x="230162" y="34937"/>
                  </a:lnTo>
                  <a:lnTo>
                    <a:pt x="232968" y="35077"/>
                  </a:lnTo>
                  <a:close/>
                </a:path>
              </a:pathLst>
            </a:custGeom>
            <a:solidFill>
              <a:srgbClr val="D078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21126" y="4483785"/>
              <a:ext cx="203200" cy="214629"/>
            </a:xfrm>
            <a:custGeom>
              <a:avLst/>
              <a:gdLst/>
              <a:ahLst/>
              <a:cxnLst/>
              <a:rect l="l" t="t" r="r" b="b"/>
              <a:pathLst>
                <a:path w="203200" h="214629">
                  <a:moveTo>
                    <a:pt x="4965" y="173062"/>
                  </a:moveTo>
                  <a:lnTo>
                    <a:pt x="4775" y="171754"/>
                  </a:lnTo>
                  <a:lnTo>
                    <a:pt x="4140" y="172313"/>
                  </a:lnTo>
                  <a:lnTo>
                    <a:pt x="2438" y="172758"/>
                  </a:lnTo>
                  <a:lnTo>
                    <a:pt x="1155" y="172008"/>
                  </a:lnTo>
                  <a:lnTo>
                    <a:pt x="800" y="170484"/>
                  </a:lnTo>
                  <a:lnTo>
                    <a:pt x="292" y="171005"/>
                  </a:lnTo>
                  <a:lnTo>
                    <a:pt x="0" y="171704"/>
                  </a:lnTo>
                  <a:lnTo>
                    <a:pt x="317" y="173761"/>
                  </a:lnTo>
                  <a:lnTo>
                    <a:pt x="1524" y="174650"/>
                  </a:lnTo>
                  <a:lnTo>
                    <a:pt x="4089" y="174256"/>
                  </a:lnTo>
                  <a:lnTo>
                    <a:pt x="4965" y="173062"/>
                  </a:lnTo>
                  <a:close/>
                </a:path>
                <a:path w="203200" h="214629">
                  <a:moveTo>
                    <a:pt x="15481" y="157251"/>
                  </a:moveTo>
                  <a:lnTo>
                    <a:pt x="15354" y="156578"/>
                  </a:lnTo>
                  <a:lnTo>
                    <a:pt x="15011" y="156019"/>
                  </a:lnTo>
                  <a:lnTo>
                    <a:pt x="14554" y="155575"/>
                  </a:lnTo>
                  <a:lnTo>
                    <a:pt x="14312" y="156768"/>
                  </a:lnTo>
                  <a:lnTo>
                    <a:pt x="13449" y="157810"/>
                  </a:lnTo>
                  <a:lnTo>
                    <a:pt x="11023" y="158445"/>
                  </a:lnTo>
                  <a:lnTo>
                    <a:pt x="9867" y="158038"/>
                  </a:lnTo>
                  <a:lnTo>
                    <a:pt x="9067" y="157251"/>
                  </a:lnTo>
                  <a:lnTo>
                    <a:pt x="8940" y="158000"/>
                  </a:lnTo>
                  <a:lnTo>
                    <a:pt x="9283" y="160185"/>
                  </a:lnTo>
                  <a:lnTo>
                    <a:pt x="10960" y="161429"/>
                  </a:lnTo>
                  <a:lnTo>
                    <a:pt x="13169" y="161099"/>
                  </a:lnTo>
                  <a:lnTo>
                    <a:pt x="13843" y="160769"/>
                  </a:lnTo>
                  <a:lnTo>
                    <a:pt x="13550" y="160185"/>
                  </a:lnTo>
                  <a:lnTo>
                    <a:pt x="13360" y="158584"/>
                  </a:lnTo>
                  <a:lnTo>
                    <a:pt x="14236" y="157454"/>
                  </a:lnTo>
                  <a:lnTo>
                    <a:pt x="15481" y="157251"/>
                  </a:lnTo>
                  <a:close/>
                </a:path>
                <a:path w="203200" h="214629">
                  <a:moveTo>
                    <a:pt x="16002" y="182816"/>
                  </a:moveTo>
                  <a:lnTo>
                    <a:pt x="15595" y="183083"/>
                  </a:lnTo>
                  <a:lnTo>
                    <a:pt x="13589" y="183603"/>
                  </a:lnTo>
                  <a:lnTo>
                    <a:pt x="11785" y="182549"/>
                  </a:lnTo>
                  <a:lnTo>
                    <a:pt x="11264" y="180581"/>
                  </a:lnTo>
                  <a:lnTo>
                    <a:pt x="11277" y="180162"/>
                  </a:lnTo>
                  <a:lnTo>
                    <a:pt x="10541" y="180632"/>
                  </a:lnTo>
                  <a:lnTo>
                    <a:pt x="10248" y="180962"/>
                  </a:lnTo>
                  <a:lnTo>
                    <a:pt x="10553" y="181597"/>
                  </a:lnTo>
                  <a:lnTo>
                    <a:pt x="10718" y="183032"/>
                  </a:lnTo>
                  <a:lnTo>
                    <a:pt x="10452" y="184023"/>
                  </a:lnTo>
                  <a:lnTo>
                    <a:pt x="10007" y="184912"/>
                  </a:lnTo>
                  <a:lnTo>
                    <a:pt x="10706" y="185953"/>
                  </a:lnTo>
                  <a:lnTo>
                    <a:pt x="11938" y="186563"/>
                  </a:lnTo>
                  <a:lnTo>
                    <a:pt x="14782" y="186131"/>
                  </a:lnTo>
                  <a:lnTo>
                    <a:pt x="15862" y="184835"/>
                  </a:lnTo>
                  <a:lnTo>
                    <a:pt x="16002" y="182816"/>
                  </a:lnTo>
                  <a:close/>
                </a:path>
                <a:path w="203200" h="214629">
                  <a:moveTo>
                    <a:pt x="20078" y="143840"/>
                  </a:moveTo>
                  <a:lnTo>
                    <a:pt x="19685" y="141262"/>
                  </a:lnTo>
                  <a:lnTo>
                    <a:pt x="18491" y="140373"/>
                  </a:lnTo>
                  <a:lnTo>
                    <a:pt x="17030" y="140627"/>
                  </a:lnTo>
                  <a:lnTo>
                    <a:pt x="16725" y="141160"/>
                  </a:lnTo>
                  <a:lnTo>
                    <a:pt x="16230" y="141592"/>
                  </a:lnTo>
                  <a:lnTo>
                    <a:pt x="15595" y="141757"/>
                  </a:lnTo>
                  <a:lnTo>
                    <a:pt x="15278" y="142201"/>
                  </a:lnTo>
                  <a:lnTo>
                    <a:pt x="15138" y="142722"/>
                  </a:lnTo>
                  <a:lnTo>
                    <a:pt x="15417" y="144551"/>
                  </a:lnTo>
                  <a:lnTo>
                    <a:pt x="16624" y="145440"/>
                  </a:lnTo>
                  <a:lnTo>
                    <a:pt x="19189" y="145046"/>
                  </a:lnTo>
                  <a:lnTo>
                    <a:pt x="20078" y="143840"/>
                  </a:lnTo>
                  <a:close/>
                </a:path>
                <a:path w="203200" h="214629">
                  <a:moveTo>
                    <a:pt x="30353" y="172021"/>
                  </a:moveTo>
                  <a:lnTo>
                    <a:pt x="30251" y="169291"/>
                  </a:lnTo>
                  <a:lnTo>
                    <a:pt x="29451" y="168973"/>
                  </a:lnTo>
                  <a:lnTo>
                    <a:pt x="29121" y="168694"/>
                  </a:lnTo>
                  <a:lnTo>
                    <a:pt x="28435" y="169468"/>
                  </a:lnTo>
                  <a:lnTo>
                    <a:pt x="27609" y="170103"/>
                  </a:lnTo>
                  <a:lnTo>
                    <a:pt x="23876" y="171094"/>
                  </a:lnTo>
                  <a:lnTo>
                    <a:pt x="21196" y="169608"/>
                  </a:lnTo>
                  <a:lnTo>
                    <a:pt x="20218" y="167081"/>
                  </a:lnTo>
                  <a:lnTo>
                    <a:pt x="19710" y="168059"/>
                  </a:lnTo>
                  <a:lnTo>
                    <a:pt x="19405" y="169164"/>
                  </a:lnTo>
                  <a:lnTo>
                    <a:pt x="20027" y="173291"/>
                  </a:lnTo>
                  <a:lnTo>
                    <a:pt x="22783" y="175336"/>
                  </a:lnTo>
                  <a:lnTo>
                    <a:pt x="28486" y="174472"/>
                  </a:lnTo>
                  <a:lnTo>
                    <a:pt x="30353" y="172021"/>
                  </a:lnTo>
                  <a:close/>
                </a:path>
                <a:path w="203200" h="214629">
                  <a:moveTo>
                    <a:pt x="31064" y="197370"/>
                  </a:moveTo>
                  <a:lnTo>
                    <a:pt x="30607" y="197650"/>
                  </a:lnTo>
                  <a:lnTo>
                    <a:pt x="30073" y="197789"/>
                  </a:lnTo>
                  <a:lnTo>
                    <a:pt x="29540" y="197764"/>
                  </a:lnTo>
                  <a:lnTo>
                    <a:pt x="29210" y="198653"/>
                  </a:lnTo>
                  <a:lnTo>
                    <a:pt x="28549" y="199415"/>
                  </a:lnTo>
                  <a:lnTo>
                    <a:pt x="26073" y="200291"/>
                  </a:lnTo>
                  <a:lnTo>
                    <a:pt x="24472" y="199605"/>
                  </a:lnTo>
                  <a:lnTo>
                    <a:pt x="23685" y="198272"/>
                  </a:lnTo>
                  <a:lnTo>
                    <a:pt x="22402" y="198043"/>
                  </a:lnTo>
                  <a:lnTo>
                    <a:pt x="21310" y="197383"/>
                  </a:lnTo>
                  <a:lnTo>
                    <a:pt x="20497" y="196405"/>
                  </a:lnTo>
                  <a:lnTo>
                    <a:pt x="20459" y="197434"/>
                  </a:lnTo>
                  <a:lnTo>
                    <a:pt x="24930" y="202526"/>
                  </a:lnTo>
                  <a:lnTo>
                    <a:pt x="26263" y="202438"/>
                  </a:lnTo>
                  <a:lnTo>
                    <a:pt x="26581" y="202476"/>
                  </a:lnTo>
                  <a:lnTo>
                    <a:pt x="29171" y="202082"/>
                  </a:lnTo>
                  <a:lnTo>
                    <a:pt x="30937" y="199898"/>
                  </a:lnTo>
                  <a:lnTo>
                    <a:pt x="31064" y="197370"/>
                  </a:lnTo>
                  <a:close/>
                </a:path>
                <a:path w="203200" h="214629">
                  <a:moveTo>
                    <a:pt x="33299" y="133604"/>
                  </a:moveTo>
                  <a:lnTo>
                    <a:pt x="32512" y="132816"/>
                  </a:lnTo>
                  <a:lnTo>
                    <a:pt x="29362" y="132816"/>
                  </a:lnTo>
                  <a:lnTo>
                    <a:pt x="28575" y="133604"/>
                  </a:lnTo>
                  <a:lnTo>
                    <a:pt x="28575" y="136753"/>
                  </a:lnTo>
                  <a:lnTo>
                    <a:pt x="29362" y="137541"/>
                  </a:lnTo>
                  <a:lnTo>
                    <a:pt x="32512" y="137541"/>
                  </a:lnTo>
                  <a:lnTo>
                    <a:pt x="33299" y="136753"/>
                  </a:lnTo>
                  <a:lnTo>
                    <a:pt x="33299" y="133604"/>
                  </a:lnTo>
                  <a:close/>
                </a:path>
                <a:path w="203200" h="214629">
                  <a:moveTo>
                    <a:pt x="33324" y="156527"/>
                  </a:moveTo>
                  <a:lnTo>
                    <a:pt x="32893" y="153581"/>
                  </a:lnTo>
                  <a:lnTo>
                    <a:pt x="32131" y="152717"/>
                  </a:lnTo>
                  <a:lnTo>
                    <a:pt x="31153" y="152273"/>
                  </a:lnTo>
                  <a:lnTo>
                    <a:pt x="30721" y="152882"/>
                  </a:lnTo>
                  <a:lnTo>
                    <a:pt x="30111" y="153390"/>
                  </a:lnTo>
                  <a:lnTo>
                    <a:pt x="28536" y="153797"/>
                  </a:lnTo>
                  <a:lnTo>
                    <a:pt x="27762" y="153670"/>
                  </a:lnTo>
                  <a:lnTo>
                    <a:pt x="27076" y="153352"/>
                  </a:lnTo>
                  <a:lnTo>
                    <a:pt x="26619" y="154025"/>
                  </a:lnTo>
                  <a:lnTo>
                    <a:pt x="26390" y="154851"/>
                  </a:lnTo>
                  <a:lnTo>
                    <a:pt x="26797" y="157518"/>
                  </a:lnTo>
                  <a:lnTo>
                    <a:pt x="28486" y="158775"/>
                  </a:lnTo>
                  <a:lnTo>
                    <a:pt x="32092" y="158229"/>
                  </a:lnTo>
                  <a:lnTo>
                    <a:pt x="33324" y="156527"/>
                  </a:lnTo>
                  <a:close/>
                </a:path>
                <a:path w="203200" h="214629">
                  <a:moveTo>
                    <a:pt x="47967" y="203936"/>
                  </a:moveTo>
                  <a:lnTo>
                    <a:pt x="47586" y="204241"/>
                  </a:lnTo>
                  <a:lnTo>
                    <a:pt x="47891" y="204076"/>
                  </a:lnTo>
                  <a:lnTo>
                    <a:pt x="47967" y="203936"/>
                  </a:lnTo>
                  <a:close/>
                </a:path>
                <a:path w="203200" h="214629">
                  <a:moveTo>
                    <a:pt x="48006" y="143471"/>
                  </a:moveTo>
                  <a:lnTo>
                    <a:pt x="47688" y="141376"/>
                  </a:lnTo>
                  <a:lnTo>
                    <a:pt x="47459" y="140893"/>
                  </a:lnTo>
                  <a:lnTo>
                    <a:pt x="46012" y="141033"/>
                  </a:lnTo>
                  <a:lnTo>
                    <a:pt x="44704" y="140208"/>
                  </a:lnTo>
                  <a:lnTo>
                    <a:pt x="44157" y="138899"/>
                  </a:lnTo>
                  <a:lnTo>
                    <a:pt x="42100" y="139293"/>
                  </a:lnTo>
                  <a:lnTo>
                    <a:pt x="40932" y="140906"/>
                  </a:lnTo>
                  <a:lnTo>
                    <a:pt x="41478" y="144462"/>
                  </a:lnTo>
                  <a:lnTo>
                    <a:pt x="43154" y="145707"/>
                  </a:lnTo>
                  <a:lnTo>
                    <a:pt x="46761" y="145161"/>
                  </a:lnTo>
                  <a:lnTo>
                    <a:pt x="48006" y="143471"/>
                  </a:lnTo>
                  <a:close/>
                </a:path>
                <a:path w="203200" h="214629">
                  <a:moveTo>
                    <a:pt x="48488" y="203530"/>
                  </a:moveTo>
                  <a:lnTo>
                    <a:pt x="48361" y="203263"/>
                  </a:lnTo>
                  <a:lnTo>
                    <a:pt x="47967" y="203936"/>
                  </a:lnTo>
                  <a:lnTo>
                    <a:pt x="48488" y="203530"/>
                  </a:lnTo>
                  <a:close/>
                </a:path>
                <a:path w="203200" h="214629">
                  <a:moveTo>
                    <a:pt x="50266" y="171323"/>
                  </a:moveTo>
                  <a:lnTo>
                    <a:pt x="49999" y="170103"/>
                  </a:lnTo>
                  <a:lnTo>
                    <a:pt x="49301" y="168821"/>
                  </a:lnTo>
                  <a:lnTo>
                    <a:pt x="48310" y="168300"/>
                  </a:lnTo>
                  <a:lnTo>
                    <a:pt x="45999" y="168783"/>
                  </a:lnTo>
                  <a:lnTo>
                    <a:pt x="45186" y="170040"/>
                  </a:lnTo>
                  <a:lnTo>
                    <a:pt x="45554" y="171792"/>
                  </a:lnTo>
                  <a:lnTo>
                    <a:pt x="46139" y="172491"/>
                  </a:lnTo>
                  <a:lnTo>
                    <a:pt x="47155" y="172300"/>
                  </a:lnTo>
                  <a:lnTo>
                    <a:pt x="48145" y="172427"/>
                  </a:lnTo>
                  <a:lnTo>
                    <a:pt x="49047" y="172796"/>
                  </a:lnTo>
                  <a:lnTo>
                    <a:pt x="49834" y="172275"/>
                  </a:lnTo>
                  <a:lnTo>
                    <a:pt x="50266" y="171323"/>
                  </a:lnTo>
                  <a:close/>
                </a:path>
                <a:path w="203200" h="214629">
                  <a:moveTo>
                    <a:pt x="51193" y="186563"/>
                  </a:moveTo>
                  <a:lnTo>
                    <a:pt x="50660" y="183070"/>
                  </a:lnTo>
                  <a:lnTo>
                    <a:pt x="50215" y="182143"/>
                  </a:lnTo>
                  <a:lnTo>
                    <a:pt x="49911" y="182359"/>
                  </a:lnTo>
                  <a:lnTo>
                    <a:pt x="49212" y="182638"/>
                  </a:lnTo>
                  <a:lnTo>
                    <a:pt x="48437" y="183819"/>
                  </a:lnTo>
                  <a:lnTo>
                    <a:pt x="47205" y="184708"/>
                  </a:lnTo>
                  <a:lnTo>
                    <a:pt x="43561" y="185407"/>
                  </a:lnTo>
                  <a:lnTo>
                    <a:pt x="41490" y="184467"/>
                  </a:lnTo>
                  <a:lnTo>
                    <a:pt x="40297" y="182778"/>
                  </a:lnTo>
                  <a:lnTo>
                    <a:pt x="40055" y="183565"/>
                  </a:lnTo>
                  <a:lnTo>
                    <a:pt x="39928" y="184378"/>
                  </a:lnTo>
                  <a:lnTo>
                    <a:pt x="40157" y="185966"/>
                  </a:lnTo>
                  <a:lnTo>
                    <a:pt x="40411" y="186639"/>
                  </a:lnTo>
                  <a:lnTo>
                    <a:pt x="40779" y="187236"/>
                  </a:lnTo>
                  <a:lnTo>
                    <a:pt x="41148" y="187109"/>
                  </a:lnTo>
                  <a:lnTo>
                    <a:pt x="42443" y="186956"/>
                  </a:lnTo>
                  <a:lnTo>
                    <a:pt x="43611" y="187871"/>
                  </a:lnTo>
                  <a:lnTo>
                    <a:pt x="43776" y="189293"/>
                  </a:lnTo>
                  <a:lnTo>
                    <a:pt x="43738" y="189522"/>
                  </a:lnTo>
                  <a:lnTo>
                    <a:pt x="44780" y="189839"/>
                  </a:lnTo>
                  <a:lnTo>
                    <a:pt x="45491" y="189890"/>
                  </a:lnTo>
                  <a:lnTo>
                    <a:pt x="49161" y="189331"/>
                  </a:lnTo>
                  <a:lnTo>
                    <a:pt x="51193" y="186563"/>
                  </a:lnTo>
                  <a:close/>
                </a:path>
                <a:path w="203200" h="214629">
                  <a:moveTo>
                    <a:pt x="52438" y="158724"/>
                  </a:moveTo>
                  <a:lnTo>
                    <a:pt x="52146" y="156781"/>
                  </a:lnTo>
                  <a:lnTo>
                    <a:pt x="51473" y="155740"/>
                  </a:lnTo>
                  <a:lnTo>
                    <a:pt x="50596" y="154940"/>
                  </a:lnTo>
                  <a:lnTo>
                    <a:pt x="49898" y="156108"/>
                  </a:lnTo>
                  <a:lnTo>
                    <a:pt x="48768" y="157022"/>
                  </a:lnTo>
                  <a:lnTo>
                    <a:pt x="46316" y="157670"/>
                  </a:lnTo>
                  <a:lnTo>
                    <a:pt x="45313" y="157543"/>
                  </a:lnTo>
                  <a:lnTo>
                    <a:pt x="44373" y="157238"/>
                  </a:lnTo>
                  <a:lnTo>
                    <a:pt x="43840" y="157454"/>
                  </a:lnTo>
                  <a:lnTo>
                    <a:pt x="43141" y="157581"/>
                  </a:lnTo>
                  <a:lnTo>
                    <a:pt x="42456" y="157556"/>
                  </a:lnTo>
                  <a:lnTo>
                    <a:pt x="41795" y="157429"/>
                  </a:lnTo>
                  <a:lnTo>
                    <a:pt x="41719" y="157708"/>
                  </a:lnTo>
                  <a:lnTo>
                    <a:pt x="46723" y="164376"/>
                  </a:lnTo>
                  <a:lnTo>
                    <a:pt x="49187" y="164007"/>
                  </a:lnTo>
                  <a:lnTo>
                    <a:pt x="50342" y="163245"/>
                  </a:lnTo>
                  <a:lnTo>
                    <a:pt x="51130" y="162128"/>
                  </a:lnTo>
                  <a:lnTo>
                    <a:pt x="51066" y="161239"/>
                  </a:lnTo>
                  <a:lnTo>
                    <a:pt x="51536" y="160439"/>
                  </a:lnTo>
                  <a:lnTo>
                    <a:pt x="52247" y="159994"/>
                  </a:lnTo>
                  <a:lnTo>
                    <a:pt x="52438" y="158724"/>
                  </a:lnTo>
                  <a:close/>
                </a:path>
                <a:path w="203200" h="214629">
                  <a:moveTo>
                    <a:pt x="53809" y="151841"/>
                  </a:moveTo>
                  <a:lnTo>
                    <a:pt x="53378" y="149834"/>
                  </a:lnTo>
                  <a:lnTo>
                    <a:pt x="52870" y="149288"/>
                  </a:lnTo>
                  <a:lnTo>
                    <a:pt x="51790" y="148755"/>
                  </a:lnTo>
                  <a:lnTo>
                    <a:pt x="51282" y="148640"/>
                  </a:lnTo>
                  <a:lnTo>
                    <a:pt x="50584" y="148793"/>
                  </a:lnTo>
                  <a:lnTo>
                    <a:pt x="50292" y="148945"/>
                  </a:lnTo>
                  <a:lnTo>
                    <a:pt x="50685" y="149491"/>
                  </a:lnTo>
                  <a:lnTo>
                    <a:pt x="51003" y="150088"/>
                  </a:lnTo>
                  <a:lnTo>
                    <a:pt x="51422" y="151676"/>
                  </a:lnTo>
                  <a:lnTo>
                    <a:pt x="51358" y="152539"/>
                  </a:lnTo>
                  <a:lnTo>
                    <a:pt x="51168" y="153377"/>
                  </a:lnTo>
                  <a:lnTo>
                    <a:pt x="51714" y="153377"/>
                  </a:lnTo>
                  <a:lnTo>
                    <a:pt x="52997" y="153098"/>
                  </a:lnTo>
                  <a:lnTo>
                    <a:pt x="53809" y="151841"/>
                  </a:lnTo>
                  <a:close/>
                </a:path>
                <a:path w="203200" h="214629">
                  <a:moveTo>
                    <a:pt x="54559" y="208800"/>
                  </a:moveTo>
                  <a:lnTo>
                    <a:pt x="54330" y="207340"/>
                  </a:lnTo>
                  <a:lnTo>
                    <a:pt x="54127" y="207010"/>
                  </a:lnTo>
                  <a:lnTo>
                    <a:pt x="53987" y="206641"/>
                  </a:lnTo>
                  <a:lnTo>
                    <a:pt x="53721" y="206654"/>
                  </a:lnTo>
                  <a:lnTo>
                    <a:pt x="53530" y="207759"/>
                  </a:lnTo>
                  <a:lnTo>
                    <a:pt x="52781" y="208661"/>
                  </a:lnTo>
                  <a:lnTo>
                    <a:pt x="51714" y="209092"/>
                  </a:lnTo>
                  <a:lnTo>
                    <a:pt x="51879" y="209372"/>
                  </a:lnTo>
                  <a:lnTo>
                    <a:pt x="51993" y="209715"/>
                  </a:lnTo>
                  <a:lnTo>
                    <a:pt x="52184" y="211302"/>
                  </a:lnTo>
                  <a:lnTo>
                    <a:pt x="51257" y="212471"/>
                  </a:lnTo>
                  <a:lnTo>
                    <a:pt x="48691" y="212788"/>
                  </a:lnTo>
                  <a:lnTo>
                    <a:pt x="47510" y="211861"/>
                  </a:lnTo>
                  <a:lnTo>
                    <a:pt x="47294" y="210058"/>
                  </a:lnTo>
                  <a:lnTo>
                    <a:pt x="47282" y="209677"/>
                  </a:lnTo>
                  <a:lnTo>
                    <a:pt x="47650" y="208940"/>
                  </a:lnTo>
                  <a:lnTo>
                    <a:pt x="47802" y="208813"/>
                  </a:lnTo>
                  <a:lnTo>
                    <a:pt x="48272" y="208457"/>
                  </a:lnTo>
                  <a:lnTo>
                    <a:pt x="47752" y="207962"/>
                  </a:lnTo>
                  <a:lnTo>
                    <a:pt x="47358" y="207340"/>
                  </a:lnTo>
                  <a:lnTo>
                    <a:pt x="47053" y="205371"/>
                  </a:lnTo>
                  <a:lnTo>
                    <a:pt x="47536" y="204343"/>
                  </a:lnTo>
                  <a:lnTo>
                    <a:pt x="47117" y="204660"/>
                  </a:lnTo>
                  <a:lnTo>
                    <a:pt x="46151" y="204851"/>
                  </a:lnTo>
                  <a:lnTo>
                    <a:pt x="46558" y="206489"/>
                  </a:lnTo>
                  <a:lnTo>
                    <a:pt x="45720" y="208203"/>
                  </a:lnTo>
                  <a:lnTo>
                    <a:pt x="43980" y="208813"/>
                  </a:lnTo>
                  <a:lnTo>
                    <a:pt x="43853" y="208800"/>
                  </a:lnTo>
                  <a:lnTo>
                    <a:pt x="43738" y="209016"/>
                  </a:lnTo>
                  <a:lnTo>
                    <a:pt x="43802" y="210058"/>
                  </a:lnTo>
                  <a:lnTo>
                    <a:pt x="44145" y="212344"/>
                  </a:lnTo>
                  <a:lnTo>
                    <a:pt x="46901" y="214376"/>
                  </a:lnTo>
                  <a:lnTo>
                    <a:pt x="51625" y="213664"/>
                  </a:lnTo>
                  <a:lnTo>
                    <a:pt x="52654" y="212788"/>
                  </a:lnTo>
                  <a:lnTo>
                    <a:pt x="52984" y="212521"/>
                  </a:lnTo>
                  <a:lnTo>
                    <a:pt x="54267" y="210058"/>
                  </a:lnTo>
                  <a:lnTo>
                    <a:pt x="54457" y="209372"/>
                  </a:lnTo>
                  <a:lnTo>
                    <a:pt x="54559" y="208800"/>
                  </a:lnTo>
                  <a:close/>
                </a:path>
                <a:path w="203200" h="214629">
                  <a:moveTo>
                    <a:pt x="61480" y="161467"/>
                  </a:moveTo>
                  <a:lnTo>
                    <a:pt x="61341" y="161175"/>
                  </a:lnTo>
                  <a:lnTo>
                    <a:pt x="61061" y="160134"/>
                  </a:lnTo>
                  <a:lnTo>
                    <a:pt x="61201" y="159118"/>
                  </a:lnTo>
                  <a:lnTo>
                    <a:pt x="61455" y="158165"/>
                  </a:lnTo>
                  <a:lnTo>
                    <a:pt x="59677" y="158546"/>
                  </a:lnTo>
                  <a:lnTo>
                    <a:pt x="58534" y="160312"/>
                  </a:lnTo>
                  <a:lnTo>
                    <a:pt x="58991" y="162496"/>
                  </a:lnTo>
                  <a:lnTo>
                    <a:pt x="59372" y="163182"/>
                  </a:lnTo>
                  <a:lnTo>
                    <a:pt x="59893" y="162433"/>
                  </a:lnTo>
                  <a:lnTo>
                    <a:pt x="60642" y="161886"/>
                  </a:lnTo>
                  <a:lnTo>
                    <a:pt x="61480" y="161467"/>
                  </a:lnTo>
                  <a:close/>
                </a:path>
                <a:path w="203200" h="214629">
                  <a:moveTo>
                    <a:pt x="62293" y="153212"/>
                  </a:moveTo>
                  <a:lnTo>
                    <a:pt x="61976" y="152425"/>
                  </a:lnTo>
                  <a:lnTo>
                    <a:pt x="60680" y="151130"/>
                  </a:lnTo>
                  <a:lnTo>
                    <a:pt x="59905" y="150812"/>
                  </a:lnTo>
                  <a:lnTo>
                    <a:pt x="58077" y="150812"/>
                  </a:lnTo>
                  <a:lnTo>
                    <a:pt x="57302" y="151130"/>
                  </a:lnTo>
                  <a:lnTo>
                    <a:pt x="56007" y="152425"/>
                  </a:lnTo>
                  <a:lnTo>
                    <a:pt x="55689" y="153212"/>
                  </a:lnTo>
                  <a:lnTo>
                    <a:pt x="55689" y="155041"/>
                  </a:lnTo>
                  <a:lnTo>
                    <a:pt x="56007" y="155816"/>
                  </a:lnTo>
                  <a:lnTo>
                    <a:pt x="57302" y="157111"/>
                  </a:lnTo>
                  <a:lnTo>
                    <a:pt x="58077" y="157441"/>
                  </a:lnTo>
                  <a:lnTo>
                    <a:pt x="59905" y="157441"/>
                  </a:lnTo>
                  <a:lnTo>
                    <a:pt x="60680" y="157111"/>
                  </a:lnTo>
                  <a:lnTo>
                    <a:pt x="61976" y="155816"/>
                  </a:lnTo>
                  <a:lnTo>
                    <a:pt x="62293" y="155041"/>
                  </a:lnTo>
                  <a:lnTo>
                    <a:pt x="62293" y="153212"/>
                  </a:lnTo>
                  <a:close/>
                </a:path>
                <a:path w="203200" h="214629">
                  <a:moveTo>
                    <a:pt x="62712" y="184912"/>
                  </a:moveTo>
                  <a:lnTo>
                    <a:pt x="62280" y="182841"/>
                  </a:lnTo>
                  <a:lnTo>
                    <a:pt x="60515" y="181698"/>
                  </a:lnTo>
                  <a:lnTo>
                    <a:pt x="57569" y="182321"/>
                  </a:lnTo>
                  <a:lnTo>
                    <a:pt x="56730" y="183184"/>
                  </a:lnTo>
                  <a:lnTo>
                    <a:pt x="56362" y="184238"/>
                  </a:lnTo>
                  <a:lnTo>
                    <a:pt x="56959" y="183934"/>
                  </a:lnTo>
                  <a:lnTo>
                    <a:pt x="57645" y="183730"/>
                  </a:lnTo>
                  <a:lnTo>
                    <a:pt x="60071" y="183553"/>
                  </a:lnTo>
                  <a:lnTo>
                    <a:pt x="61582" y="184289"/>
                  </a:lnTo>
                  <a:lnTo>
                    <a:pt x="62661" y="185458"/>
                  </a:lnTo>
                  <a:lnTo>
                    <a:pt x="62712" y="184912"/>
                  </a:lnTo>
                  <a:close/>
                </a:path>
                <a:path w="203200" h="214629">
                  <a:moveTo>
                    <a:pt x="63373" y="135369"/>
                  </a:moveTo>
                  <a:lnTo>
                    <a:pt x="62877" y="133718"/>
                  </a:lnTo>
                  <a:lnTo>
                    <a:pt x="61252" y="132676"/>
                  </a:lnTo>
                  <a:lnTo>
                    <a:pt x="59093" y="133134"/>
                  </a:lnTo>
                  <a:lnTo>
                    <a:pt x="58318" y="133591"/>
                  </a:lnTo>
                  <a:lnTo>
                    <a:pt x="57835" y="133223"/>
                  </a:lnTo>
                  <a:lnTo>
                    <a:pt x="57213" y="133057"/>
                  </a:lnTo>
                  <a:lnTo>
                    <a:pt x="55283" y="133350"/>
                  </a:lnTo>
                  <a:lnTo>
                    <a:pt x="54394" y="134556"/>
                  </a:lnTo>
                  <a:lnTo>
                    <a:pt x="54787" y="137134"/>
                  </a:lnTo>
                  <a:lnTo>
                    <a:pt x="55994" y="138023"/>
                  </a:lnTo>
                  <a:lnTo>
                    <a:pt x="57353" y="137795"/>
                  </a:lnTo>
                  <a:lnTo>
                    <a:pt x="57061" y="137274"/>
                  </a:lnTo>
                  <a:lnTo>
                    <a:pt x="56718" y="135636"/>
                  </a:lnTo>
                  <a:lnTo>
                    <a:pt x="56997" y="136969"/>
                  </a:lnTo>
                  <a:lnTo>
                    <a:pt x="57759" y="138569"/>
                  </a:lnTo>
                  <a:lnTo>
                    <a:pt x="58432" y="139115"/>
                  </a:lnTo>
                  <a:lnTo>
                    <a:pt x="59232" y="139382"/>
                  </a:lnTo>
                  <a:lnTo>
                    <a:pt x="59715" y="137414"/>
                  </a:lnTo>
                  <a:lnTo>
                    <a:pt x="61264" y="135813"/>
                  </a:lnTo>
                  <a:lnTo>
                    <a:pt x="63373" y="135369"/>
                  </a:lnTo>
                  <a:close/>
                </a:path>
                <a:path w="203200" h="214629">
                  <a:moveTo>
                    <a:pt x="67195" y="121691"/>
                  </a:moveTo>
                  <a:lnTo>
                    <a:pt x="66675" y="119265"/>
                  </a:lnTo>
                  <a:lnTo>
                    <a:pt x="65430" y="118440"/>
                  </a:lnTo>
                  <a:lnTo>
                    <a:pt x="63080" y="118948"/>
                  </a:lnTo>
                  <a:lnTo>
                    <a:pt x="62369" y="119888"/>
                  </a:lnTo>
                  <a:lnTo>
                    <a:pt x="62331" y="120954"/>
                  </a:lnTo>
                  <a:lnTo>
                    <a:pt x="63411" y="121310"/>
                  </a:lnTo>
                  <a:lnTo>
                    <a:pt x="64274" y="122161"/>
                  </a:lnTo>
                  <a:lnTo>
                    <a:pt x="64528" y="123342"/>
                  </a:lnTo>
                  <a:lnTo>
                    <a:pt x="65265" y="123304"/>
                  </a:lnTo>
                  <a:lnTo>
                    <a:pt x="66535" y="122783"/>
                  </a:lnTo>
                  <a:lnTo>
                    <a:pt x="67195" y="121691"/>
                  </a:lnTo>
                  <a:close/>
                </a:path>
                <a:path w="203200" h="214629">
                  <a:moveTo>
                    <a:pt x="68478" y="204978"/>
                  </a:moveTo>
                  <a:lnTo>
                    <a:pt x="67919" y="204724"/>
                  </a:lnTo>
                  <a:lnTo>
                    <a:pt x="67310" y="204571"/>
                  </a:lnTo>
                  <a:lnTo>
                    <a:pt x="64846" y="204952"/>
                  </a:lnTo>
                  <a:lnTo>
                    <a:pt x="63601" y="206629"/>
                  </a:lnTo>
                  <a:lnTo>
                    <a:pt x="63969" y="209143"/>
                  </a:lnTo>
                  <a:lnTo>
                    <a:pt x="64338" y="209715"/>
                  </a:lnTo>
                  <a:lnTo>
                    <a:pt x="64782" y="210185"/>
                  </a:lnTo>
                  <a:lnTo>
                    <a:pt x="67094" y="208076"/>
                  </a:lnTo>
                  <a:lnTo>
                    <a:pt x="68199" y="206908"/>
                  </a:lnTo>
                  <a:lnTo>
                    <a:pt x="68072" y="206222"/>
                  </a:lnTo>
                  <a:lnTo>
                    <a:pt x="68211" y="205574"/>
                  </a:lnTo>
                  <a:lnTo>
                    <a:pt x="68478" y="204978"/>
                  </a:lnTo>
                  <a:close/>
                </a:path>
                <a:path w="203200" h="214629">
                  <a:moveTo>
                    <a:pt x="69342" y="201434"/>
                  </a:moveTo>
                  <a:lnTo>
                    <a:pt x="68745" y="201002"/>
                  </a:lnTo>
                  <a:lnTo>
                    <a:pt x="68262" y="200406"/>
                  </a:lnTo>
                  <a:lnTo>
                    <a:pt x="67818" y="198742"/>
                  </a:lnTo>
                  <a:lnTo>
                    <a:pt x="67983" y="197840"/>
                  </a:lnTo>
                  <a:lnTo>
                    <a:pt x="68427" y="197104"/>
                  </a:lnTo>
                  <a:lnTo>
                    <a:pt x="67932" y="197053"/>
                  </a:lnTo>
                  <a:lnTo>
                    <a:pt x="66421" y="197370"/>
                  </a:lnTo>
                  <a:lnTo>
                    <a:pt x="65608" y="198628"/>
                  </a:lnTo>
                  <a:lnTo>
                    <a:pt x="66141" y="201180"/>
                  </a:lnTo>
                  <a:lnTo>
                    <a:pt x="67386" y="201993"/>
                  </a:lnTo>
                  <a:lnTo>
                    <a:pt x="68910" y="201676"/>
                  </a:lnTo>
                  <a:lnTo>
                    <a:pt x="69342" y="201434"/>
                  </a:lnTo>
                  <a:close/>
                </a:path>
                <a:path w="203200" h="214629">
                  <a:moveTo>
                    <a:pt x="71869" y="141236"/>
                  </a:moveTo>
                  <a:lnTo>
                    <a:pt x="71551" y="139192"/>
                  </a:lnTo>
                  <a:lnTo>
                    <a:pt x="70485" y="138366"/>
                  </a:lnTo>
                  <a:lnTo>
                    <a:pt x="69291" y="138430"/>
                  </a:lnTo>
                  <a:lnTo>
                    <a:pt x="69710" y="139192"/>
                  </a:lnTo>
                  <a:lnTo>
                    <a:pt x="70027" y="140855"/>
                  </a:lnTo>
                  <a:lnTo>
                    <a:pt x="69735" y="142024"/>
                  </a:lnTo>
                  <a:lnTo>
                    <a:pt x="69227" y="143065"/>
                  </a:lnTo>
                  <a:lnTo>
                    <a:pt x="69951" y="143052"/>
                  </a:lnTo>
                  <a:lnTo>
                    <a:pt x="70904" y="142519"/>
                  </a:lnTo>
                  <a:lnTo>
                    <a:pt x="71501" y="142011"/>
                  </a:lnTo>
                  <a:lnTo>
                    <a:pt x="71869" y="141236"/>
                  </a:lnTo>
                  <a:close/>
                </a:path>
                <a:path w="203200" h="214629">
                  <a:moveTo>
                    <a:pt x="74853" y="192354"/>
                  </a:moveTo>
                  <a:lnTo>
                    <a:pt x="74244" y="188404"/>
                  </a:lnTo>
                  <a:lnTo>
                    <a:pt x="73545" y="187325"/>
                  </a:lnTo>
                  <a:lnTo>
                    <a:pt x="72618" y="186499"/>
                  </a:lnTo>
                  <a:lnTo>
                    <a:pt x="72199" y="186524"/>
                  </a:lnTo>
                  <a:lnTo>
                    <a:pt x="72923" y="187274"/>
                  </a:lnTo>
                  <a:lnTo>
                    <a:pt x="73507" y="188137"/>
                  </a:lnTo>
                  <a:lnTo>
                    <a:pt x="74269" y="192163"/>
                  </a:lnTo>
                  <a:lnTo>
                    <a:pt x="72351" y="194995"/>
                  </a:lnTo>
                  <a:lnTo>
                    <a:pt x="68605" y="195707"/>
                  </a:lnTo>
                  <a:lnTo>
                    <a:pt x="67818" y="195643"/>
                  </a:lnTo>
                  <a:lnTo>
                    <a:pt x="67081" y="195453"/>
                  </a:lnTo>
                  <a:lnTo>
                    <a:pt x="67932" y="195808"/>
                  </a:lnTo>
                  <a:lnTo>
                    <a:pt x="68846" y="196011"/>
                  </a:lnTo>
                  <a:lnTo>
                    <a:pt x="69824" y="195872"/>
                  </a:lnTo>
                  <a:lnTo>
                    <a:pt x="70535" y="195554"/>
                  </a:lnTo>
                  <a:lnTo>
                    <a:pt x="70764" y="195567"/>
                  </a:lnTo>
                  <a:lnTo>
                    <a:pt x="73215" y="194741"/>
                  </a:lnTo>
                  <a:lnTo>
                    <a:pt x="74853" y="192354"/>
                  </a:lnTo>
                  <a:close/>
                </a:path>
                <a:path w="203200" h="214629">
                  <a:moveTo>
                    <a:pt x="79362" y="153746"/>
                  </a:moveTo>
                  <a:lnTo>
                    <a:pt x="79095" y="151968"/>
                  </a:lnTo>
                  <a:lnTo>
                    <a:pt x="78409" y="151142"/>
                  </a:lnTo>
                  <a:lnTo>
                    <a:pt x="77546" y="150672"/>
                  </a:lnTo>
                  <a:lnTo>
                    <a:pt x="78613" y="149440"/>
                  </a:lnTo>
                  <a:lnTo>
                    <a:pt x="79184" y="147789"/>
                  </a:lnTo>
                  <a:lnTo>
                    <a:pt x="78600" y="145084"/>
                  </a:lnTo>
                  <a:lnTo>
                    <a:pt x="78079" y="144284"/>
                  </a:lnTo>
                  <a:lnTo>
                    <a:pt x="77457" y="143586"/>
                  </a:lnTo>
                  <a:lnTo>
                    <a:pt x="77520" y="145110"/>
                  </a:lnTo>
                  <a:lnTo>
                    <a:pt x="76593" y="146532"/>
                  </a:lnTo>
                  <a:lnTo>
                    <a:pt x="73291" y="147408"/>
                  </a:lnTo>
                  <a:lnTo>
                    <a:pt x="71488" y="146354"/>
                  </a:lnTo>
                  <a:lnTo>
                    <a:pt x="70815" y="143814"/>
                  </a:lnTo>
                  <a:lnTo>
                    <a:pt x="70942" y="143052"/>
                  </a:lnTo>
                  <a:lnTo>
                    <a:pt x="71259" y="142379"/>
                  </a:lnTo>
                  <a:lnTo>
                    <a:pt x="70269" y="142900"/>
                  </a:lnTo>
                  <a:lnTo>
                    <a:pt x="69583" y="143433"/>
                  </a:lnTo>
                  <a:lnTo>
                    <a:pt x="69088" y="144132"/>
                  </a:lnTo>
                  <a:lnTo>
                    <a:pt x="68237" y="145948"/>
                  </a:lnTo>
                  <a:lnTo>
                    <a:pt x="67995" y="147104"/>
                  </a:lnTo>
                  <a:lnTo>
                    <a:pt x="68427" y="149199"/>
                  </a:lnTo>
                  <a:lnTo>
                    <a:pt x="68872" y="149936"/>
                  </a:lnTo>
                  <a:lnTo>
                    <a:pt x="70294" y="151650"/>
                  </a:lnTo>
                  <a:lnTo>
                    <a:pt x="71513" y="152323"/>
                  </a:lnTo>
                  <a:lnTo>
                    <a:pt x="72898" y="152488"/>
                  </a:lnTo>
                  <a:lnTo>
                    <a:pt x="72644" y="153492"/>
                  </a:lnTo>
                  <a:lnTo>
                    <a:pt x="72910" y="155232"/>
                  </a:lnTo>
                  <a:lnTo>
                    <a:pt x="73736" y="156121"/>
                  </a:lnTo>
                  <a:lnTo>
                    <a:pt x="74777" y="156552"/>
                  </a:lnTo>
                  <a:lnTo>
                    <a:pt x="74790" y="155282"/>
                  </a:lnTo>
                  <a:lnTo>
                    <a:pt x="75806" y="154228"/>
                  </a:lnTo>
                  <a:lnTo>
                    <a:pt x="77812" y="154203"/>
                  </a:lnTo>
                  <a:lnTo>
                    <a:pt x="78435" y="154533"/>
                  </a:lnTo>
                  <a:lnTo>
                    <a:pt x="78879" y="155028"/>
                  </a:lnTo>
                  <a:lnTo>
                    <a:pt x="79184" y="154419"/>
                  </a:lnTo>
                  <a:lnTo>
                    <a:pt x="79362" y="153746"/>
                  </a:lnTo>
                  <a:close/>
                </a:path>
                <a:path w="203200" h="214629">
                  <a:moveTo>
                    <a:pt x="79921" y="110972"/>
                  </a:moveTo>
                  <a:lnTo>
                    <a:pt x="79146" y="110185"/>
                  </a:lnTo>
                  <a:lnTo>
                    <a:pt x="75996" y="110185"/>
                  </a:lnTo>
                  <a:lnTo>
                    <a:pt x="75209" y="110972"/>
                  </a:lnTo>
                  <a:lnTo>
                    <a:pt x="75209" y="114122"/>
                  </a:lnTo>
                  <a:lnTo>
                    <a:pt x="75996" y="114909"/>
                  </a:lnTo>
                  <a:lnTo>
                    <a:pt x="79146" y="114909"/>
                  </a:lnTo>
                  <a:lnTo>
                    <a:pt x="79921" y="114122"/>
                  </a:lnTo>
                  <a:lnTo>
                    <a:pt x="79921" y="110972"/>
                  </a:lnTo>
                  <a:close/>
                </a:path>
                <a:path w="203200" h="214629">
                  <a:moveTo>
                    <a:pt x="81076" y="133223"/>
                  </a:moveTo>
                  <a:lnTo>
                    <a:pt x="80429" y="130136"/>
                  </a:lnTo>
                  <a:lnTo>
                    <a:pt x="78676" y="128993"/>
                  </a:lnTo>
                  <a:lnTo>
                    <a:pt x="75260" y="129717"/>
                  </a:lnTo>
                  <a:lnTo>
                    <a:pt x="74231" y="131216"/>
                  </a:lnTo>
                  <a:lnTo>
                    <a:pt x="74333" y="132829"/>
                  </a:lnTo>
                  <a:lnTo>
                    <a:pt x="75158" y="132308"/>
                  </a:lnTo>
                  <a:lnTo>
                    <a:pt x="77470" y="131864"/>
                  </a:lnTo>
                  <a:lnTo>
                    <a:pt x="79197" y="133045"/>
                  </a:lnTo>
                  <a:lnTo>
                    <a:pt x="79527" y="134835"/>
                  </a:lnTo>
                  <a:lnTo>
                    <a:pt x="79527" y="135255"/>
                  </a:lnTo>
                  <a:lnTo>
                    <a:pt x="80530" y="134505"/>
                  </a:lnTo>
                  <a:lnTo>
                    <a:pt x="81076" y="133223"/>
                  </a:lnTo>
                  <a:close/>
                </a:path>
                <a:path w="203200" h="214629">
                  <a:moveTo>
                    <a:pt x="81292" y="173812"/>
                  </a:moveTo>
                  <a:lnTo>
                    <a:pt x="80619" y="170624"/>
                  </a:lnTo>
                  <a:lnTo>
                    <a:pt x="77762" y="168757"/>
                  </a:lnTo>
                  <a:lnTo>
                    <a:pt x="72847" y="169799"/>
                  </a:lnTo>
                  <a:lnTo>
                    <a:pt x="71856" y="170840"/>
                  </a:lnTo>
                  <a:lnTo>
                    <a:pt x="72313" y="169900"/>
                  </a:lnTo>
                  <a:lnTo>
                    <a:pt x="69710" y="164223"/>
                  </a:lnTo>
                  <a:lnTo>
                    <a:pt x="69405" y="164338"/>
                  </a:lnTo>
                  <a:lnTo>
                    <a:pt x="69138" y="164439"/>
                  </a:lnTo>
                  <a:lnTo>
                    <a:pt x="68872" y="164553"/>
                  </a:lnTo>
                  <a:lnTo>
                    <a:pt x="68961" y="164795"/>
                  </a:lnTo>
                  <a:lnTo>
                    <a:pt x="69100" y="164985"/>
                  </a:lnTo>
                  <a:lnTo>
                    <a:pt x="69710" y="168173"/>
                  </a:lnTo>
                  <a:lnTo>
                    <a:pt x="67792" y="171005"/>
                  </a:lnTo>
                  <a:lnTo>
                    <a:pt x="63830" y="171767"/>
                  </a:lnTo>
                  <a:lnTo>
                    <a:pt x="62852" y="171564"/>
                  </a:lnTo>
                  <a:lnTo>
                    <a:pt x="61950" y="171221"/>
                  </a:lnTo>
                  <a:lnTo>
                    <a:pt x="62217" y="171704"/>
                  </a:lnTo>
                  <a:lnTo>
                    <a:pt x="62941" y="172466"/>
                  </a:lnTo>
                  <a:lnTo>
                    <a:pt x="63398" y="172161"/>
                  </a:lnTo>
                  <a:lnTo>
                    <a:pt x="63906" y="171932"/>
                  </a:lnTo>
                  <a:lnTo>
                    <a:pt x="65354" y="171831"/>
                  </a:lnTo>
                  <a:lnTo>
                    <a:pt x="66167" y="172135"/>
                  </a:lnTo>
                  <a:lnTo>
                    <a:pt x="66789" y="172643"/>
                  </a:lnTo>
                  <a:lnTo>
                    <a:pt x="67589" y="172415"/>
                  </a:lnTo>
                  <a:lnTo>
                    <a:pt x="68376" y="172656"/>
                  </a:lnTo>
                  <a:lnTo>
                    <a:pt x="68961" y="173164"/>
                  </a:lnTo>
                  <a:lnTo>
                    <a:pt x="69227" y="173037"/>
                  </a:lnTo>
                  <a:lnTo>
                    <a:pt x="69519" y="172974"/>
                  </a:lnTo>
                  <a:lnTo>
                    <a:pt x="69837" y="172961"/>
                  </a:lnTo>
                  <a:lnTo>
                    <a:pt x="70573" y="172415"/>
                  </a:lnTo>
                  <a:lnTo>
                    <a:pt x="71221" y="171932"/>
                  </a:lnTo>
                  <a:lnTo>
                    <a:pt x="70853" y="173126"/>
                  </a:lnTo>
                  <a:lnTo>
                    <a:pt x="71678" y="173482"/>
                  </a:lnTo>
                  <a:lnTo>
                    <a:pt x="72275" y="174307"/>
                  </a:lnTo>
                  <a:lnTo>
                    <a:pt x="72288" y="175272"/>
                  </a:lnTo>
                  <a:lnTo>
                    <a:pt x="72174" y="175920"/>
                  </a:lnTo>
                  <a:lnTo>
                    <a:pt x="74066" y="176225"/>
                  </a:lnTo>
                  <a:lnTo>
                    <a:pt x="75641" y="177558"/>
                  </a:lnTo>
                  <a:lnTo>
                    <a:pt x="76339" y="179425"/>
                  </a:lnTo>
                  <a:lnTo>
                    <a:pt x="76695" y="176974"/>
                  </a:lnTo>
                  <a:lnTo>
                    <a:pt x="78625" y="174967"/>
                  </a:lnTo>
                  <a:lnTo>
                    <a:pt x="81254" y="174790"/>
                  </a:lnTo>
                  <a:lnTo>
                    <a:pt x="81229" y="174040"/>
                  </a:lnTo>
                  <a:lnTo>
                    <a:pt x="81292" y="173812"/>
                  </a:lnTo>
                  <a:close/>
                </a:path>
                <a:path w="203200" h="214629">
                  <a:moveTo>
                    <a:pt x="81940" y="174879"/>
                  </a:moveTo>
                  <a:lnTo>
                    <a:pt x="81724" y="174650"/>
                  </a:lnTo>
                  <a:lnTo>
                    <a:pt x="81508" y="174459"/>
                  </a:lnTo>
                  <a:lnTo>
                    <a:pt x="81241" y="174294"/>
                  </a:lnTo>
                  <a:lnTo>
                    <a:pt x="81254" y="174790"/>
                  </a:lnTo>
                  <a:lnTo>
                    <a:pt x="81483" y="174777"/>
                  </a:lnTo>
                  <a:lnTo>
                    <a:pt x="81699" y="174866"/>
                  </a:lnTo>
                  <a:lnTo>
                    <a:pt x="81940" y="174879"/>
                  </a:lnTo>
                  <a:close/>
                </a:path>
                <a:path w="203200" h="214629">
                  <a:moveTo>
                    <a:pt x="84289" y="191363"/>
                  </a:moveTo>
                  <a:lnTo>
                    <a:pt x="83794" y="190868"/>
                  </a:lnTo>
                  <a:lnTo>
                    <a:pt x="83604" y="190550"/>
                  </a:lnTo>
                  <a:lnTo>
                    <a:pt x="82981" y="190487"/>
                  </a:lnTo>
                  <a:lnTo>
                    <a:pt x="82664" y="190550"/>
                  </a:lnTo>
                  <a:lnTo>
                    <a:pt x="82156" y="191109"/>
                  </a:lnTo>
                  <a:lnTo>
                    <a:pt x="81838" y="191312"/>
                  </a:lnTo>
                  <a:lnTo>
                    <a:pt x="81927" y="191719"/>
                  </a:lnTo>
                  <a:lnTo>
                    <a:pt x="81940" y="192989"/>
                  </a:lnTo>
                  <a:lnTo>
                    <a:pt x="81229" y="194056"/>
                  </a:lnTo>
                  <a:lnTo>
                    <a:pt x="80187" y="194640"/>
                  </a:lnTo>
                  <a:lnTo>
                    <a:pt x="80454" y="195237"/>
                  </a:lnTo>
                  <a:lnTo>
                    <a:pt x="84289" y="191363"/>
                  </a:lnTo>
                  <a:close/>
                </a:path>
                <a:path w="203200" h="214629">
                  <a:moveTo>
                    <a:pt x="85788" y="164719"/>
                  </a:moveTo>
                  <a:lnTo>
                    <a:pt x="85547" y="163118"/>
                  </a:lnTo>
                  <a:lnTo>
                    <a:pt x="84607" y="162344"/>
                  </a:lnTo>
                  <a:lnTo>
                    <a:pt x="83527" y="162280"/>
                  </a:lnTo>
                  <a:lnTo>
                    <a:pt x="83883" y="162648"/>
                  </a:lnTo>
                  <a:lnTo>
                    <a:pt x="84175" y="163080"/>
                  </a:lnTo>
                  <a:lnTo>
                    <a:pt x="84582" y="164503"/>
                  </a:lnTo>
                  <a:lnTo>
                    <a:pt x="84442" y="165392"/>
                  </a:lnTo>
                  <a:lnTo>
                    <a:pt x="84035" y="166128"/>
                  </a:lnTo>
                  <a:lnTo>
                    <a:pt x="84467" y="165849"/>
                  </a:lnTo>
                  <a:lnTo>
                    <a:pt x="84937" y="165646"/>
                  </a:lnTo>
                  <a:lnTo>
                    <a:pt x="85471" y="165582"/>
                  </a:lnTo>
                  <a:lnTo>
                    <a:pt x="85674" y="165163"/>
                  </a:lnTo>
                  <a:lnTo>
                    <a:pt x="85788" y="164719"/>
                  </a:lnTo>
                  <a:close/>
                </a:path>
                <a:path w="203200" h="214629">
                  <a:moveTo>
                    <a:pt x="91770" y="182867"/>
                  </a:moveTo>
                  <a:lnTo>
                    <a:pt x="90716" y="183121"/>
                  </a:lnTo>
                  <a:lnTo>
                    <a:pt x="89979" y="184061"/>
                  </a:lnTo>
                  <a:lnTo>
                    <a:pt x="89979" y="185140"/>
                  </a:lnTo>
                  <a:lnTo>
                    <a:pt x="90131" y="185280"/>
                  </a:lnTo>
                  <a:lnTo>
                    <a:pt x="91630" y="183667"/>
                  </a:lnTo>
                  <a:lnTo>
                    <a:pt x="91770" y="182867"/>
                  </a:lnTo>
                  <a:close/>
                </a:path>
                <a:path w="203200" h="214629">
                  <a:moveTo>
                    <a:pt x="94640" y="155562"/>
                  </a:moveTo>
                  <a:lnTo>
                    <a:pt x="94411" y="155549"/>
                  </a:lnTo>
                  <a:lnTo>
                    <a:pt x="94500" y="155676"/>
                  </a:lnTo>
                  <a:lnTo>
                    <a:pt x="94627" y="155676"/>
                  </a:lnTo>
                  <a:close/>
                </a:path>
                <a:path w="203200" h="214629">
                  <a:moveTo>
                    <a:pt x="96558" y="122161"/>
                  </a:moveTo>
                  <a:lnTo>
                    <a:pt x="95783" y="121373"/>
                  </a:lnTo>
                  <a:lnTo>
                    <a:pt x="94081" y="121373"/>
                  </a:lnTo>
                  <a:lnTo>
                    <a:pt x="95084" y="119824"/>
                  </a:lnTo>
                  <a:lnTo>
                    <a:pt x="94615" y="117576"/>
                  </a:lnTo>
                  <a:lnTo>
                    <a:pt x="94132" y="116789"/>
                  </a:lnTo>
                  <a:lnTo>
                    <a:pt x="93802" y="116967"/>
                  </a:lnTo>
                  <a:lnTo>
                    <a:pt x="92608" y="117309"/>
                  </a:lnTo>
                  <a:lnTo>
                    <a:pt x="91376" y="116649"/>
                  </a:lnTo>
                  <a:lnTo>
                    <a:pt x="90957" y="115481"/>
                  </a:lnTo>
                  <a:lnTo>
                    <a:pt x="90106" y="115633"/>
                  </a:lnTo>
                  <a:lnTo>
                    <a:pt x="89573" y="116014"/>
                  </a:lnTo>
                  <a:lnTo>
                    <a:pt x="88849" y="116776"/>
                  </a:lnTo>
                  <a:lnTo>
                    <a:pt x="88303" y="117513"/>
                  </a:lnTo>
                  <a:lnTo>
                    <a:pt x="88036" y="118452"/>
                  </a:lnTo>
                  <a:lnTo>
                    <a:pt x="88239" y="119418"/>
                  </a:lnTo>
                  <a:lnTo>
                    <a:pt x="89077" y="121412"/>
                  </a:lnTo>
                  <a:lnTo>
                    <a:pt x="90576" y="122313"/>
                  </a:lnTo>
                  <a:lnTo>
                    <a:pt x="91998" y="122008"/>
                  </a:lnTo>
                  <a:lnTo>
                    <a:pt x="91846" y="122161"/>
                  </a:lnTo>
                  <a:lnTo>
                    <a:pt x="91846" y="125310"/>
                  </a:lnTo>
                  <a:lnTo>
                    <a:pt x="92633" y="126098"/>
                  </a:lnTo>
                  <a:lnTo>
                    <a:pt x="95783" y="126098"/>
                  </a:lnTo>
                  <a:lnTo>
                    <a:pt x="96558" y="125310"/>
                  </a:lnTo>
                  <a:lnTo>
                    <a:pt x="96558" y="122161"/>
                  </a:lnTo>
                  <a:close/>
                </a:path>
                <a:path w="203200" h="214629">
                  <a:moveTo>
                    <a:pt x="99847" y="162445"/>
                  </a:moveTo>
                  <a:lnTo>
                    <a:pt x="97751" y="162483"/>
                  </a:lnTo>
                  <a:lnTo>
                    <a:pt x="95973" y="161290"/>
                  </a:lnTo>
                  <a:lnTo>
                    <a:pt x="94894" y="159346"/>
                  </a:lnTo>
                  <a:lnTo>
                    <a:pt x="94526" y="159715"/>
                  </a:lnTo>
                  <a:lnTo>
                    <a:pt x="94030" y="159969"/>
                  </a:lnTo>
                  <a:lnTo>
                    <a:pt x="92176" y="160108"/>
                  </a:lnTo>
                  <a:lnTo>
                    <a:pt x="91046" y="159131"/>
                  </a:lnTo>
                  <a:lnTo>
                    <a:pt x="90944" y="157581"/>
                  </a:lnTo>
                  <a:lnTo>
                    <a:pt x="91046" y="157124"/>
                  </a:lnTo>
                  <a:lnTo>
                    <a:pt x="89814" y="158381"/>
                  </a:lnTo>
                  <a:lnTo>
                    <a:pt x="89141" y="160134"/>
                  </a:lnTo>
                  <a:lnTo>
                    <a:pt x="90144" y="164909"/>
                  </a:lnTo>
                  <a:lnTo>
                    <a:pt x="93014" y="166789"/>
                  </a:lnTo>
                  <a:lnTo>
                    <a:pt x="97929" y="165747"/>
                  </a:lnTo>
                  <a:lnTo>
                    <a:pt x="99352" y="164249"/>
                  </a:lnTo>
                  <a:lnTo>
                    <a:pt x="99847" y="162445"/>
                  </a:lnTo>
                  <a:close/>
                </a:path>
                <a:path w="203200" h="214629">
                  <a:moveTo>
                    <a:pt x="100812" y="102539"/>
                  </a:moveTo>
                  <a:lnTo>
                    <a:pt x="100025" y="101752"/>
                  </a:lnTo>
                  <a:lnTo>
                    <a:pt x="96875" y="101752"/>
                  </a:lnTo>
                  <a:lnTo>
                    <a:pt x="96100" y="102539"/>
                  </a:lnTo>
                  <a:lnTo>
                    <a:pt x="96100" y="105689"/>
                  </a:lnTo>
                  <a:lnTo>
                    <a:pt x="96875" y="106476"/>
                  </a:lnTo>
                  <a:lnTo>
                    <a:pt x="100025" y="106476"/>
                  </a:lnTo>
                  <a:lnTo>
                    <a:pt x="100812" y="105689"/>
                  </a:lnTo>
                  <a:lnTo>
                    <a:pt x="100812" y="102539"/>
                  </a:lnTo>
                  <a:close/>
                </a:path>
                <a:path w="203200" h="214629">
                  <a:moveTo>
                    <a:pt x="100838" y="136956"/>
                  </a:moveTo>
                  <a:lnTo>
                    <a:pt x="99949" y="132727"/>
                  </a:lnTo>
                  <a:lnTo>
                    <a:pt x="99110" y="131597"/>
                  </a:lnTo>
                  <a:lnTo>
                    <a:pt x="98018" y="130835"/>
                  </a:lnTo>
                  <a:lnTo>
                    <a:pt x="97663" y="131445"/>
                  </a:lnTo>
                  <a:lnTo>
                    <a:pt x="97053" y="131864"/>
                  </a:lnTo>
                  <a:lnTo>
                    <a:pt x="96316" y="131965"/>
                  </a:lnTo>
                  <a:lnTo>
                    <a:pt x="96964" y="132384"/>
                  </a:lnTo>
                  <a:lnTo>
                    <a:pt x="97497" y="133007"/>
                  </a:lnTo>
                  <a:lnTo>
                    <a:pt x="98221" y="135572"/>
                  </a:lnTo>
                  <a:lnTo>
                    <a:pt x="97205" y="137401"/>
                  </a:lnTo>
                  <a:lnTo>
                    <a:pt x="94500" y="138176"/>
                  </a:lnTo>
                  <a:lnTo>
                    <a:pt x="93548" y="137972"/>
                  </a:lnTo>
                  <a:lnTo>
                    <a:pt x="92773" y="137464"/>
                  </a:lnTo>
                  <a:lnTo>
                    <a:pt x="91427" y="137261"/>
                  </a:lnTo>
                  <a:lnTo>
                    <a:pt x="90284" y="136271"/>
                  </a:lnTo>
                  <a:lnTo>
                    <a:pt x="89674" y="133045"/>
                  </a:lnTo>
                  <a:lnTo>
                    <a:pt x="90855" y="131318"/>
                  </a:lnTo>
                  <a:lnTo>
                    <a:pt x="93192" y="130860"/>
                  </a:lnTo>
                  <a:lnTo>
                    <a:pt x="94208" y="131102"/>
                  </a:lnTo>
                  <a:lnTo>
                    <a:pt x="93967" y="130784"/>
                  </a:lnTo>
                  <a:lnTo>
                    <a:pt x="93802" y="130416"/>
                  </a:lnTo>
                  <a:lnTo>
                    <a:pt x="93738" y="130009"/>
                  </a:lnTo>
                  <a:lnTo>
                    <a:pt x="90881" y="130670"/>
                  </a:lnTo>
                  <a:lnTo>
                    <a:pt x="89052" y="133489"/>
                  </a:lnTo>
                  <a:lnTo>
                    <a:pt x="90195" y="138887"/>
                  </a:lnTo>
                  <a:lnTo>
                    <a:pt x="92379" y="140500"/>
                  </a:lnTo>
                  <a:lnTo>
                    <a:pt x="94932" y="140538"/>
                  </a:lnTo>
                  <a:lnTo>
                    <a:pt x="95554" y="140347"/>
                  </a:lnTo>
                  <a:lnTo>
                    <a:pt x="96380" y="140436"/>
                  </a:lnTo>
                  <a:lnTo>
                    <a:pt x="99098" y="139674"/>
                  </a:lnTo>
                  <a:lnTo>
                    <a:pt x="100838" y="136956"/>
                  </a:lnTo>
                  <a:close/>
                </a:path>
                <a:path w="203200" h="214629">
                  <a:moveTo>
                    <a:pt x="105956" y="111455"/>
                  </a:moveTo>
                  <a:lnTo>
                    <a:pt x="105562" y="109601"/>
                  </a:lnTo>
                  <a:lnTo>
                    <a:pt x="104317" y="108775"/>
                  </a:lnTo>
                  <a:lnTo>
                    <a:pt x="102577" y="109143"/>
                  </a:lnTo>
                  <a:lnTo>
                    <a:pt x="101346" y="110261"/>
                  </a:lnTo>
                  <a:lnTo>
                    <a:pt x="101053" y="111023"/>
                  </a:lnTo>
                  <a:lnTo>
                    <a:pt x="101498" y="113118"/>
                  </a:lnTo>
                  <a:lnTo>
                    <a:pt x="102743" y="113931"/>
                  </a:lnTo>
                  <a:lnTo>
                    <a:pt x="104698" y="113512"/>
                  </a:lnTo>
                  <a:lnTo>
                    <a:pt x="105232" y="113080"/>
                  </a:lnTo>
                  <a:lnTo>
                    <a:pt x="105829" y="112026"/>
                  </a:lnTo>
                  <a:lnTo>
                    <a:pt x="105956" y="111455"/>
                  </a:lnTo>
                  <a:close/>
                </a:path>
                <a:path w="203200" h="214629">
                  <a:moveTo>
                    <a:pt x="108292" y="139928"/>
                  </a:moveTo>
                  <a:lnTo>
                    <a:pt x="107657" y="139293"/>
                  </a:lnTo>
                  <a:lnTo>
                    <a:pt x="107137" y="138557"/>
                  </a:lnTo>
                  <a:lnTo>
                    <a:pt x="106680" y="136994"/>
                  </a:lnTo>
                  <a:lnTo>
                    <a:pt x="106718" y="135737"/>
                  </a:lnTo>
                  <a:lnTo>
                    <a:pt x="106121" y="135445"/>
                  </a:lnTo>
                  <a:lnTo>
                    <a:pt x="105448" y="135280"/>
                  </a:lnTo>
                  <a:lnTo>
                    <a:pt x="102946" y="135712"/>
                  </a:lnTo>
                  <a:lnTo>
                    <a:pt x="101739" y="137414"/>
                  </a:lnTo>
                  <a:lnTo>
                    <a:pt x="102057" y="139357"/>
                  </a:lnTo>
                  <a:lnTo>
                    <a:pt x="102450" y="140500"/>
                  </a:lnTo>
                  <a:lnTo>
                    <a:pt x="103073" y="141198"/>
                  </a:lnTo>
                  <a:lnTo>
                    <a:pt x="103873" y="141592"/>
                  </a:lnTo>
                  <a:lnTo>
                    <a:pt x="104470" y="140779"/>
                  </a:lnTo>
                  <a:lnTo>
                    <a:pt x="105371" y="140220"/>
                  </a:lnTo>
                  <a:lnTo>
                    <a:pt x="107010" y="140195"/>
                  </a:lnTo>
                  <a:lnTo>
                    <a:pt x="107988" y="140601"/>
                  </a:lnTo>
                  <a:lnTo>
                    <a:pt x="108292" y="139928"/>
                  </a:lnTo>
                  <a:close/>
                </a:path>
                <a:path w="203200" h="214629">
                  <a:moveTo>
                    <a:pt x="109626" y="128536"/>
                  </a:moveTo>
                  <a:lnTo>
                    <a:pt x="108445" y="128320"/>
                  </a:lnTo>
                  <a:lnTo>
                    <a:pt x="107467" y="127635"/>
                  </a:lnTo>
                  <a:lnTo>
                    <a:pt x="106984" y="126580"/>
                  </a:lnTo>
                  <a:lnTo>
                    <a:pt x="105981" y="126593"/>
                  </a:lnTo>
                  <a:lnTo>
                    <a:pt x="104495" y="126911"/>
                  </a:lnTo>
                  <a:lnTo>
                    <a:pt x="103505" y="128193"/>
                  </a:lnTo>
                  <a:lnTo>
                    <a:pt x="103365" y="130225"/>
                  </a:lnTo>
                  <a:lnTo>
                    <a:pt x="103784" y="132219"/>
                  </a:lnTo>
                  <a:lnTo>
                    <a:pt x="105397" y="133286"/>
                  </a:lnTo>
                  <a:lnTo>
                    <a:pt x="107086" y="133070"/>
                  </a:lnTo>
                  <a:lnTo>
                    <a:pt x="107099" y="131203"/>
                  </a:lnTo>
                  <a:lnTo>
                    <a:pt x="108038" y="129489"/>
                  </a:lnTo>
                  <a:lnTo>
                    <a:pt x="109626" y="128536"/>
                  </a:lnTo>
                  <a:close/>
                </a:path>
                <a:path w="203200" h="214629">
                  <a:moveTo>
                    <a:pt x="111315" y="89382"/>
                  </a:moveTo>
                  <a:lnTo>
                    <a:pt x="110959" y="87337"/>
                  </a:lnTo>
                  <a:lnTo>
                    <a:pt x="109245" y="86131"/>
                  </a:lnTo>
                  <a:lnTo>
                    <a:pt x="105664" y="86741"/>
                  </a:lnTo>
                  <a:lnTo>
                    <a:pt x="104444" y="88455"/>
                  </a:lnTo>
                  <a:lnTo>
                    <a:pt x="105054" y="92049"/>
                  </a:lnTo>
                  <a:lnTo>
                    <a:pt x="106768" y="93268"/>
                  </a:lnTo>
                  <a:lnTo>
                    <a:pt x="109715" y="92773"/>
                  </a:lnTo>
                  <a:lnTo>
                    <a:pt x="110578" y="91960"/>
                  </a:lnTo>
                  <a:lnTo>
                    <a:pt x="110998" y="90957"/>
                  </a:lnTo>
                  <a:lnTo>
                    <a:pt x="111099" y="90195"/>
                  </a:lnTo>
                  <a:lnTo>
                    <a:pt x="111252" y="89839"/>
                  </a:lnTo>
                  <a:lnTo>
                    <a:pt x="111315" y="89382"/>
                  </a:lnTo>
                  <a:close/>
                </a:path>
                <a:path w="203200" h="214629">
                  <a:moveTo>
                    <a:pt x="112268" y="114706"/>
                  </a:moveTo>
                  <a:lnTo>
                    <a:pt x="111899" y="112522"/>
                  </a:lnTo>
                  <a:lnTo>
                    <a:pt x="110185" y="111302"/>
                  </a:lnTo>
                  <a:lnTo>
                    <a:pt x="106591" y="111925"/>
                  </a:lnTo>
                  <a:lnTo>
                    <a:pt x="105384" y="113639"/>
                  </a:lnTo>
                  <a:lnTo>
                    <a:pt x="105791" y="115976"/>
                  </a:lnTo>
                  <a:lnTo>
                    <a:pt x="106324" y="116827"/>
                  </a:lnTo>
                  <a:lnTo>
                    <a:pt x="107467" y="116459"/>
                  </a:lnTo>
                  <a:lnTo>
                    <a:pt x="108407" y="116636"/>
                  </a:lnTo>
                  <a:lnTo>
                    <a:pt x="109156" y="117094"/>
                  </a:lnTo>
                  <a:lnTo>
                    <a:pt x="109347" y="116332"/>
                  </a:lnTo>
                  <a:lnTo>
                    <a:pt x="109867" y="115671"/>
                  </a:lnTo>
                  <a:lnTo>
                    <a:pt x="111175" y="115227"/>
                  </a:lnTo>
                  <a:lnTo>
                    <a:pt x="111696" y="115277"/>
                  </a:lnTo>
                  <a:lnTo>
                    <a:pt x="112179" y="115443"/>
                  </a:lnTo>
                  <a:lnTo>
                    <a:pt x="112268" y="114706"/>
                  </a:lnTo>
                  <a:close/>
                </a:path>
                <a:path w="203200" h="214629">
                  <a:moveTo>
                    <a:pt x="115392" y="74510"/>
                  </a:moveTo>
                  <a:lnTo>
                    <a:pt x="115277" y="73863"/>
                  </a:lnTo>
                  <a:lnTo>
                    <a:pt x="115125" y="73558"/>
                  </a:lnTo>
                  <a:lnTo>
                    <a:pt x="114833" y="73329"/>
                  </a:lnTo>
                  <a:lnTo>
                    <a:pt x="113880" y="73520"/>
                  </a:lnTo>
                  <a:lnTo>
                    <a:pt x="112953" y="73113"/>
                  </a:lnTo>
                  <a:lnTo>
                    <a:pt x="112433" y="72364"/>
                  </a:lnTo>
                  <a:lnTo>
                    <a:pt x="111633" y="72580"/>
                  </a:lnTo>
                  <a:lnTo>
                    <a:pt x="111036" y="73164"/>
                  </a:lnTo>
                  <a:lnTo>
                    <a:pt x="110629" y="74625"/>
                  </a:lnTo>
                  <a:lnTo>
                    <a:pt x="110769" y="75476"/>
                  </a:lnTo>
                  <a:lnTo>
                    <a:pt x="111823" y="76746"/>
                  </a:lnTo>
                  <a:lnTo>
                    <a:pt x="112585" y="77089"/>
                  </a:lnTo>
                  <a:lnTo>
                    <a:pt x="114414" y="76771"/>
                  </a:lnTo>
                  <a:lnTo>
                    <a:pt x="115138" y="75996"/>
                  </a:lnTo>
                  <a:lnTo>
                    <a:pt x="115392" y="74510"/>
                  </a:lnTo>
                  <a:close/>
                </a:path>
                <a:path w="203200" h="214629">
                  <a:moveTo>
                    <a:pt x="115862" y="151523"/>
                  </a:moveTo>
                  <a:lnTo>
                    <a:pt x="115074" y="150736"/>
                  </a:lnTo>
                  <a:lnTo>
                    <a:pt x="111937" y="150736"/>
                  </a:lnTo>
                  <a:lnTo>
                    <a:pt x="111150" y="151523"/>
                  </a:lnTo>
                  <a:lnTo>
                    <a:pt x="111150" y="154673"/>
                  </a:lnTo>
                  <a:lnTo>
                    <a:pt x="111937" y="155460"/>
                  </a:lnTo>
                  <a:lnTo>
                    <a:pt x="115074" y="155460"/>
                  </a:lnTo>
                  <a:lnTo>
                    <a:pt x="115862" y="154673"/>
                  </a:lnTo>
                  <a:lnTo>
                    <a:pt x="115862" y="151523"/>
                  </a:lnTo>
                  <a:close/>
                </a:path>
                <a:path w="203200" h="214629">
                  <a:moveTo>
                    <a:pt x="118630" y="116205"/>
                  </a:moveTo>
                  <a:lnTo>
                    <a:pt x="118605" y="115722"/>
                  </a:lnTo>
                  <a:lnTo>
                    <a:pt x="117906" y="115214"/>
                  </a:lnTo>
                  <a:lnTo>
                    <a:pt x="117398" y="114490"/>
                  </a:lnTo>
                  <a:lnTo>
                    <a:pt x="117017" y="113690"/>
                  </a:lnTo>
                  <a:lnTo>
                    <a:pt x="116230" y="113499"/>
                  </a:lnTo>
                  <a:lnTo>
                    <a:pt x="115633" y="113626"/>
                  </a:lnTo>
                  <a:lnTo>
                    <a:pt x="114363" y="114223"/>
                  </a:lnTo>
                  <a:lnTo>
                    <a:pt x="113766" y="115277"/>
                  </a:lnTo>
                  <a:lnTo>
                    <a:pt x="114261" y="117652"/>
                  </a:lnTo>
                  <a:lnTo>
                    <a:pt x="115506" y="118478"/>
                  </a:lnTo>
                  <a:lnTo>
                    <a:pt x="117703" y="118008"/>
                  </a:lnTo>
                  <a:lnTo>
                    <a:pt x="118364" y="117297"/>
                  </a:lnTo>
                  <a:lnTo>
                    <a:pt x="118630" y="116205"/>
                  </a:lnTo>
                  <a:close/>
                </a:path>
                <a:path w="203200" h="214629">
                  <a:moveTo>
                    <a:pt x="120523" y="144386"/>
                  </a:moveTo>
                  <a:lnTo>
                    <a:pt x="120446" y="143535"/>
                  </a:lnTo>
                  <a:lnTo>
                    <a:pt x="119176" y="142748"/>
                  </a:lnTo>
                  <a:lnTo>
                    <a:pt x="118198" y="141478"/>
                  </a:lnTo>
                  <a:lnTo>
                    <a:pt x="117881" y="139687"/>
                  </a:lnTo>
                  <a:lnTo>
                    <a:pt x="117932" y="139306"/>
                  </a:lnTo>
                  <a:lnTo>
                    <a:pt x="117576" y="139090"/>
                  </a:lnTo>
                  <a:lnTo>
                    <a:pt x="116763" y="138836"/>
                  </a:lnTo>
                  <a:lnTo>
                    <a:pt x="116078" y="140017"/>
                  </a:lnTo>
                  <a:lnTo>
                    <a:pt x="114973" y="140957"/>
                  </a:lnTo>
                  <a:lnTo>
                    <a:pt x="112496" y="141668"/>
                  </a:lnTo>
                  <a:lnTo>
                    <a:pt x="111467" y="141541"/>
                  </a:lnTo>
                  <a:lnTo>
                    <a:pt x="110502" y="141236"/>
                  </a:lnTo>
                  <a:lnTo>
                    <a:pt x="109867" y="142354"/>
                  </a:lnTo>
                  <a:lnTo>
                    <a:pt x="109575" y="143675"/>
                  </a:lnTo>
                  <a:lnTo>
                    <a:pt x="110388" y="147535"/>
                  </a:lnTo>
                  <a:lnTo>
                    <a:pt x="112585" y="149174"/>
                  </a:lnTo>
                  <a:lnTo>
                    <a:pt x="115443" y="149237"/>
                  </a:lnTo>
                  <a:lnTo>
                    <a:pt x="115849" y="149301"/>
                  </a:lnTo>
                  <a:lnTo>
                    <a:pt x="116840" y="149098"/>
                  </a:lnTo>
                  <a:lnTo>
                    <a:pt x="117830" y="148539"/>
                  </a:lnTo>
                  <a:lnTo>
                    <a:pt x="118122" y="146913"/>
                  </a:lnTo>
                  <a:lnTo>
                    <a:pt x="119062" y="145567"/>
                  </a:lnTo>
                  <a:lnTo>
                    <a:pt x="120459" y="144780"/>
                  </a:lnTo>
                  <a:lnTo>
                    <a:pt x="120523" y="144386"/>
                  </a:lnTo>
                  <a:close/>
                </a:path>
                <a:path w="203200" h="214629">
                  <a:moveTo>
                    <a:pt x="120929" y="124587"/>
                  </a:moveTo>
                  <a:lnTo>
                    <a:pt x="120015" y="124282"/>
                  </a:lnTo>
                  <a:lnTo>
                    <a:pt x="119634" y="123977"/>
                  </a:lnTo>
                  <a:lnTo>
                    <a:pt x="117678" y="125069"/>
                  </a:lnTo>
                  <a:lnTo>
                    <a:pt x="116497" y="127254"/>
                  </a:lnTo>
                  <a:lnTo>
                    <a:pt x="117157" y="131051"/>
                  </a:lnTo>
                  <a:lnTo>
                    <a:pt x="117970" y="132270"/>
                  </a:lnTo>
                  <a:lnTo>
                    <a:pt x="119253" y="133197"/>
                  </a:lnTo>
                  <a:lnTo>
                    <a:pt x="119646" y="133337"/>
                  </a:lnTo>
                  <a:lnTo>
                    <a:pt x="119494" y="132867"/>
                  </a:lnTo>
                  <a:lnTo>
                    <a:pt x="119468" y="131851"/>
                  </a:lnTo>
                  <a:lnTo>
                    <a:pt x="119761" y="131191"/>
                  </a:lnTo>
                  <a:lnTo>
                    <a:pt x="120180" y="130619"/>
                  </a:lnTo>
                  <a:lnTo>
                    <a:pt x="119989" y="129755"/>
                  </a:lnTo>
                  <a:lnTo>
                    <a:pt x="120154" y="128892"/>
                  </a:lnTo>
                  <a:lnTo>
                    <a:pt x="120599" y="128181"/>
                  </a:lnTo>
                  <a:lnTo>
                    <a:pt x="120307" y="127698"/>
                  </a:lnTo>
                  <a:lnTo>
                    <a:pt x="119938" y="126580"/>
                  </a:lnTo>
                  <a:lnTo>
                    <a:pt x="120230" y="125437"/>
                  </a:lnTo>
                  <a:lnTo>
                    <a:pt x="120929" y="124587"/>
                  </a:lnTo>
                  <a:close/>
                </a:path>
                <a:path w="203200" h="214629">
                  <a:moveTo>
                    <a:pt x="126187" y="101130"/>
                  </a:moveTo>
                  <a:lnTo>
                    <a:pt x="125285" y="100863"/>
                  </a:lnTo>
                  <a:lnTo>
                    <a:pt x="124561" y="100215"/>
                  </a:lnTo>
                  <a:lnTo>
                    <a:pt x="124155" y="99352"/>
                  </a:lnTo>
                  <a:lnTo>
                    <a:pt x="123647" y="98882"/>
                  </a:lnTo>
                  <a:lnTo>
                    <a:pt x="123240" y="98285"/>
                  </a:lnTo>
                  <a:lnTo>
                    <a:pt x="123024" y="97116"/>
                  </a:lnTo>
                  <a:lnTo>
                    <a:pt x="123139" y="96278"/>
                  </a:lnTo>
                  <a:lnTo>
                    <a:pt x="122174" y="95821"/>
                  </a:lnTo>
                  <a:lnTo>
                    <a:pt x="121107" y="95567"/>
                  </a:lnTo>
                  <a:lnTo>
                    <a:pt x="117627" y="96151"/>
                  </a:lnTo>
                  <a:lnTo>
                    <a:pt x="115963" y="98031"/>
                  </a:lnTo>
                  <a:lnTo>
                    <a:pt x="115595" y="100685"/>
                  </a:lnTo>
                  <a:lnTo>
                    <a:pt x="115938" y="99822"/>
                  </a:lnTo>
                  <a:lnTo>
                    <a:pt x="116611" y="99085"/>
                  </a:lnTo>
                  <a:lnTo>
                    <a:pt x="119303" y="98171"/>
                  </a:lnTo>
                  <a:lnTo>
                    <a:pt x="121170" y="99110"/>
                  </a:lnTo>
                  <a:lnTo>
                    <a:pt x="122339" y="102577"/>
                  </a:lnTo>
                  <a:lnTo>
                    <a:pt x="121412" y="104457"/>
                  </a:lnTo>
                  <a:lnTo>
                    <a:pt x="118783" y="105333"/>
                  </a:lnTo>
                  <a:lnTo>
                    <a:pt x="117856" y="105219"/>
                  </a:lnTo>
                  <a:lnTo>
                    <a:pt x="117081" y="104813"/>
                  </a:lnTo>
                  <a:lnTo>
                    <a:pt x="117881" y="105625"/>
                  </a:lnTo>
                  <a:lnTo>
                    <a:pt x="118859" y="106197"/>
                  </a:lnTo>
                  <a:lnTo>
                    <a:pt x="120002" y="106387"/>
                  </a:lnTo>
                  <a:lnTo>
                    <a:pt x="120561" y="106108"/>
                  </a:lnTo>
                  <a:lnTo>
                    <a:pt x="121500" y="105943"/>
                  </a:lnTo>
                  <a:lnTo>
                    <a:pt x="122694" y="106095"/>
                  </a:lnTo>
                  <a:lnTo>
                    <a:pt x="123850" y="105575"/>
                  </a:lnTo>
                  <a:lnTo>
                    <a:pt x="125501" y="104152"/>
                  </a:lnTo>
                  <a:lnTo>
                    <a:pt x="126187" y="102717"/>
                  </a:lnTo>
                  <a:lnTo>
                    <a:pt x="126187" y="101130"/>
                  </a:lnTo>
                  <a:close/>
                </a:path>
                <a:path w="203200" h="214629">
                  <a:moveTo>
                    <a:pt x="127850" y="129527"/>
                  </a:moveTo>
                  <a:lnTo>
                    <a:pt x="127406" y="126885"/>
                  </a:lnTo>
                  <a:lnTo>
                    <a:pt x="127000" y="126123"/>
                  </a:lnTo>
                  <a:lnTo>
                    <a:pt x="126568" y="125590"/>
                  </a:lnTo>
                  <a:lnTo>
                    <a:pt x="126911" y="126555"/>
                  </a:lnTo>
                  <a:lnTo>
                    <a:pt x="126720" y="127558"/>
                  </a:lnTo>
                  <a:lnTo>
                    <a:pt x="126212" y="128371"/>
                  </a:lnTo>
                  <a:lnTo>
                    <a:pt x="126479" y="128778"/>
                  </a:lnTo>
                  <a:lnTo>
                    <a:pt x="126847" y="130060"/>
                  </a:lnTo>
                  <a:lnTo>
                    <a:pt x="126568" y="131102"/>
                  </a:lnTo>
                  <a:lnTo>
                    <a:pt x="125958" y="131902"/>
                  </a:lnTo>
                  <a:lnTo>
                    <a:pt x="126060" y="132359"/>
                  </a:lnTo>
                  <a:lnTo>
                    <a:pt x="127203" y="131165"/>
                  </a:lnTo>
                  <a:lnTo>
                    <a:pt x="127850" y="129527"/>
                  </a:lnTo>
                  <a:close/>
                </a:path>
                <a:path w="203200" h="214629">
                  <a:moveTo>
                    <a:pt x="128612" y="65074"/>
                  </a:moveTo>
                  <a:lnTo>
                    <a:pt x="127825" y="64287"/>
                  </a:lnTo>
                  <a:lnTo>
                    <a:pt x="124675" y="64287"/>
                  </a:lnTo>
                  <a:lnTo>
                    <a:pt x="123901" y="65074"/>
                  </a:lnTo>
                  <a:lnTo>
                    <a:pt x="123901" y="68224"/>
                  </a:lnTo>
                  <a:lnTo>
                    <a:pt x="124675" y="69011"/>
                  </a:lnTo>
                  <a:lnTo>
                    <a:pt x="127825" y="69011"/>
                  </a:lnTo>
                  <a:lnTo>
                    <a:pt x="128612" y="68224"/>
                  </a:lnTo>
                  <a:lnTo>
                    <a:pt x="128612" y="65074"/>
                  </a:lnTo>
                  <a:close/>
                </a:path>
                <a:path w="203200" h="214629">
                  <a:moveTo>
                    <a:pt x="129044" y="87947"/>
                  </a:moveTo>
                  <a:lnTo>
                    <a:pt x="128435" y="84340"/>
                  </a:lnTo>
                  <a:lnTo>
                    <a:pt x="126720" y="83134"/>
                  </a:lnTo>
                  <a:lnTo>
                    <a:pt x="124104" y="83578"/>
                  </a:lnTo>
                  <a:lnTo>
                    <a:pt x="123444" y="84035"/>
                  </a:lnTo>
                  <a:lnTo>
                    <a:pt x="122948" y="84632"/>
                  </a:lnTo>
                  <a:lnTo>
                    <a:pt x="123367" y="85153"/>
                  </a:lnTo>
                  <a:lnTo>
                    <a:pt x="123812" y="86499"/>
                  </a:lnTo>
                  <a:lnTo>
                    <a:pt x="123393" y="87553"/>
                  </a:lnTo>
                  <a:lnTo>
                    <a:pt x="122555" y="88138"/>
                  </a:lnTo>
                  <a:lnTo>
                    <a:pt x="123190" y="89420"/>
                  </a:lnTo>
                  <a:lnTo>
                    <a:pt x="124561" y="90220"/>
                  </a:lnTo>
                  <a:lnTo>
                    <a:pt x="127838" y="89662"/>
                  </a:lnTo>
                  <a:lnTo>
                    <a:pt x="129044" y="87947"/>
                  </a:lnTo>
                  <a:close/>
                </a:path>
                <a:path w="203200" h="214629">
                  <a:moveTo>
                    <a:pt x="129692" y="138557"/>
                  </a:moveTo>
                  <a:lnTo>
                    <a:pt x="129311" y="138671"/>
                  </a:lnTo>
                  <a:lnTo>
                    <a:pt x="129298" y="138798"/>
                  </a:lnTo>
                  <a:lnTo>
                    <a:pt x="129311" y="139052"/>
                  </a:lnTo>
                  <a:lnTo>
                    <a:pt x="129692" y="138557"/>
                  </a:lnTo>
                  <a:close/>
                </a:path>
                <a:path w="203200" h="214629">
                  <a:moveTo>
                    <a:pt x="131178" y="136575"/>
                  </a:moveTo>
                  <a:lnTo>
                    <a:pt x="131064" y="136715"/>
                  </a:lnTo>
                  <a:lnTo>
                    <a:pt x="131178" y="136575"/>
                  </a:lnTo>
                  <a:close/>
                </a:path>
                <a:path w="203200" h="214629">
                  <a:moveTo>
                    <a:pt x="143154" y="73380"/>
                  </a:moveTo>
                  <a:lnTo>
                    <a:pt x="142976" y="72898"/>
                  </a:lnTo>
                  <a:lnTo>
                    <a:pt x="142468" y="71970"/>
                  </a:lnTo>
                  <a:lnTo>
                    <a:pt x="142417" y="71424"/>
                  </a:lnTo>
                  <a:lnTo>
                    <a:pt x="142316" y="71196"/>
                  </a:lnTo>
                  <a:lnTo>
                    <a:pt x="141998" y="71729"/>
                  </a:lnTo>
                  <a:lnTo>
                    <a:pt x="141465" y="72148"/>
                  </a:lnTo>
                  <a:lnTo>
                    <a:pt x="139585" y="72542"/>
                  </a:lnTo>
                  <a:lnTo>
                    <a:pt x="138430" y="71793"/>
                  </a:lnTo>
                  <a:lnTo>
                    <a:pt x="138087" y="70624"/>
                  </a:lnTo>
                  <a:lnTo>
                    <a:pt x="137033" y="71323"/>
                  </a:lnTo>
                  <a:lnTo>
                    <a:pt x="136423" y="72605"/>
                  </a:lnTo>
                  <a:lnTo>
                    <a:pt x="136753" y="74510"/>
                  </a:lnTo>
                  <a:lnTo>
                    <a:pt x="137363" y="75412"/>
                  </a:lnTo>
                  <a:lnTo>
                    <a:pt x="138176" y="74891"/>
                  </a:lnTo>
                  <a:lnTo>
                    <a:pt x="139750" y="74790"/>
                  </a:lnTo>
                  <a:lnTo>
                    <a:pt x="140652" y="75476"/>
                  </a:lnTo>
                  <a:lnTo>
                    <a:pt x="140995" y="76428"/>
                  </a:lnTo>
                  <a:lnTo>
                    <a:pt x="142290" y="75958"/>
                  </a:lnTo>
                  <a:lnTo>
                    <a:pt x="143141" y="74764"/>
                  </a:lnTo>
                  <a:lnTo>
                    <a:pt x="143154" y="73380"/>
                  </a:lnTo>
                  <a:close/>
                </a:path>
                <a:path w="203200" h="214629">
                  <a:moveTo>
                    <a:pt x="145161" y="94272"/>
                  </a:moveTo>
                  <a:lnTo>
                    <a:pt x="144957" y="93751"/>
                  </a:lnTo>
                  <a:lnTo>
                    <a:pt x="144856" y="91986"/>
                  </a:lnTo>
                  <a:lnTo>
                    <a:pt x="144919" y="91541"/>
                  </a:lnTo>
                  <a:lnTo>
                    <a:pt x="142722" y="91986"/>
                  </a:lnTo>
                  <a:lnTo>
                    <a:pt x="141478" y="91440"/>
                  </a:lnTo>
                  <a:lnTo>
                    <a:pt x="140855" y="90627"/>
                  </a:lnTo>
                  <a:lnTo>
                    <a:pt x="140741" y="90462"/>
                  </a:lnTo>
                  <a:lnTo>
                    <a:pt x="140614" y="90512"/>
                  </a:lnTo>
                  <a:lnTo>
                    <a:pt x="139407" y="90627"/>
                  </a:lnTo>
                  <a:lnTo>
                    <a:pt x="138379" y="90284"/>
                  </a:lnTo>
                  <a:lnTo>
                    <a:pt x="137452" y="89763"/>
                  </a:lnTo>
                  <a:lnTo>
                    <a:pt x="137553" y="91630"/>
                  </a:lnTo>
                  <a:lnTo>
                    <a:pt x="137845" y="93230"/>
                  </a:lnTo>
                  <a:lnTo>
                    <a:pt x="139560" y="94881"/>
                  </a:lnTo>
                  <a:lnTo>
                    <a:pt x="141681" y="95300"/>
                  </a:lnTo>
                  <a:lnTo>
                    <a:pt x="142024" y="95161"/>
                  </a:lnTo>
                  <a:lnTo>
                    <a:pt x="142328" y="94970"/>
                  </a:lnTo>
                  <a:lnTo>
                    <a:pt x="143306" y="94792"/>
                  </a:lnTo>
                  <a:lnTo>
                    <a:pt x="144424" y="94945"/>
                  </a:lnTo>
                  <a:lnTo>
                    <a:pt x="144551" y="94792"/>
                  </a:lnTo>
                  <a:lnTo>
                    <a:pt x="144907" y="94488"/>
                  </a:lnTo>
                  <a:lnTo>
                    <a:pt x="145161" y="94272"/>
                  </a:lnTo>
                  <a:close/>
                </a:path>
                <a:path w="203200" h="214629">
                  <a:moveTo>
                    <a:pt x="146672" y="90043"/>
                  </a:moveTo>
                  <a:lnTo>
                    <a:pt x="146215" y="90068"/>
                  </a:lnTo>
                  <a:lnTo>
                    <a:pt x="144919" y="91541"/>
                  </a:lnTo>
                  <a:lnTo>
                    <a:pt x="145808" y="91363"/>
                  </a:lnTo>
                  <a:lnTo>
                    <a:pt x="146672" y="90043"/>
                  </a:lnTo>
                  <a:close/>
                </a:path>
                <a:path w="203200" h="214629">
                  <a:moveTo>
                    <a:pt x="146951" y="114693"/>
                  </a:moveTo>
                  <a:lnTo>
                    <a:pt x="146672" y="113068"/>
                  </a:lnTo>
                  <a:lnTo>
                    <a:pt x="145656" y="111785"/>
                  </a:lnTo>
                  <a:lnTo>
                    <a:pt x="144322" y="110998"/>
                  </a:lnTo>
                  <a:lnTo>
                    <a:pt x="144653" y="111772"/>
                  </a:lnTo>
                  <a:lnTo>
                    <a:pt x="144970" y="115189"/>
                  </a:lnTo>
                  <a:lnTo>
                    <a:pt x="142786" y="117830"/>
                  </a:lnTo>
                  <a:lnTo>
                    <a:pt x="138620" y="118224"/>
                  </a:lnTo>
                  <a:lnTo>
                    <a:pt x="137528" y="117856"/>
                  </a:lnTo>
                  <a:lnTo>
                    <a:pt x="136588" y="117284"/>
                  </a:lnTo>
                  <a:lnTo>
                    <a:pt x="136906" y="118262"/>
                  </a:lnTo>
                  <a:lnTo>
                    <a:pt x="137452" y="119100"/>
                  </a:lnTo>
                  <a:lnTo>
                    <a:pt x="138696" y="120091"/>
                  </a:lnTo>
                  <a:lnTo>
                    <a:pt x="139001" y="120230"/>
                  </a:lnTo>
                  <a:lnTo>
                    <a:pt x="139700" y="120129"/>
                  </a:lnTo>
                  <a:lnTo>
                    <a:pt x="140373" y="120370"/>
                  </a:lnTo>
                  <a:lnTo>
                    <a:pt x="140868" y="120802"/>
                  </a:lnTo>
                  <a:lnTo>
                    <a:pt x="141376" y="120548"/>
                  </a:lnTo>
                  <a:lnTo>
                    <a:pt x="142113" y="120421"/>
                  </a:lnTo>
                  <a:lnTo>
                    <a:pt x="142951" y="120535"/>
                  </a:lnTo>
                  <a:lnTo>
                    <a:pt x="145618" y="116738"/>
                  </a:lnTo>
                  <a:lnTo>
                    <a:pt x="146951" y="114693"/>
                  </a:lnTo>
                  <a:close/>
                </a:path>
                <a:path w="203200" h="214629">
                  <a:moveTo>
                    <a:pt x="148132" y="89395"/>
                  </a:moveTo>
                  <a:lnTo>
                    <a:pt x="147789" y="87426"/>
                  </a:lnTo>
                  <a:lnTo>
                    <a:pt x="146710" y="86131"/>
                  </a:lnTo>
                  <a:lnTo>
                    <a:pt x="145338" y="85356"/>
                  </a:lnTo>
                  <a:lnTo>
                    <a:pt x="145288" y="85826"/>
                  </a:lnTo>
                  <a:lnTo>
                    <a:pt x="145935" y="86309"/>
                  </a:lnTo>
                  <a:lnTo>
                    <a:pt x="146418" y="86982"/>
                  </a:lnTo>
                  <a:lnTo>
                    <a:pt x="146913" y="89395"/>
                  </a:lnTo>
                  <a:lnTo>
                    <a:pt x="146850" y="89763"/>
                  </a:lnTo>
                  <a:lnTo>
                    <a:pt x="146672" y="90043"/>
                  </a:lnTo>
                  <a:lnTo>
                    <a:pt x="148043" y="89954"/>
                  </a:lnTo>
                  <a:lnTo>
                    <a:pt x="148132" y="89395"/>
                  </a:lnTo>
                  <a:close/>
                </a:path>
                <a:path w="203200" h="214629">
                  <a:moveTo>
                    <a:pt x="154597" y="66306"/>
                  </a:moveTo>
                  <a:lnTo>
                    <a:pt x="154457" y="65455"/>
                  </a:lnTo>
                  <a:lnTo>
                    <a:pt x="154101" y="64947"/>
                  </a:lnTo>
                  <a:lnTo>
                    <a:pt x="153149" y="64211"/>
                  </a:lnTo>
                  <a:lnTo>
                    <a:pt x="152514" y="64033"/>
                  </a:lnTo>
                  <a:lnTo>
                    <a:pt x="150901" y="64300"/>
                  </a:lnTo>
                  <a:lnTo>
                    <a:pt x="150202" y="64998"/>
                  </a:lnTo>
                  <a:lnTo>
                    <a:pt x="149974" y="65862"/>
                  </a:lnTo>
                  <a:lnTo>
                    <a:pt x="150850" y="66268"/>
                  </a:lnTo>
                  <a:lnTo>
                    <a:pt x="151625" y="66852"/>
                  </a:lnTo>
                  <a:lnTo>
                    <a:pt x="152196" y="67640"/>
                  </a:lnTo>
                  <a:lnTo>
                    <a:pt x="152730" y="67132"/>
                  </a:lnTo>
                  <a:lnTo>
                    <a:pt x="153416" y="66763"/>
                  </a:lnTo>
                  <a:lnTo>
                    <a:pt x="154533" y="66751"/>
                  </a:lnTo>
                  <a:lnTo>
                    <a:pt x="154597" y="66306"/>
                  </a:lnTo>
                  <a:close/>
                </a:path>
                <a:path w="203200" h="214629">
                  <a:moveTo>
                    <a:pt x="157911" y="84518"/>
                  </a:moveTo>
                  <a:lnTo>
                    <a:pt x="157607" y="82702"/>
                  </a:lnTo>
                  <a:lnTo>
                    <a:pt x="155892" y="81495"/>
                  </a:lnTo>
                  <a:lnTo>
                    <a:pt x="152298" y="82118"/>
                  </a:lnTo>
                  <a:lnTo>
                    <a:pt x="151091" y="83832"/>
                  </a:lnTo>
                  <a:lnTo>
                    <a:pt x="151701" y="87426"/>
                  </a:lnTo>
                  <a:lnTo>
                    <a:pt x="153416" y="88646"/>
                  </a:lnTo>
                  <a:lnTo>
                    <a:pt x="155968" y="88214"/>
                  </a:lnTo>
                  <a:lnTo>
                    <a:pt x="156578" y="87795"/>
                  </a:lnTo>
                  <a:lnTo>
                    <a:pt x="157060" y="87261"/>
                  </a:lnTo>
                  <a:lnTo>
                    <a:pt x="156984" y="86321"/>
                  </a:lnTo>
                  <a:lnTo>
                    <a:pt x="157302" y="85471"/>
                  </a:lnTo>
                  <a:lnTo>
                    <a:pt x="157911" y="84810"/>
                  </a:lnTo>
                  <a:lnTo>
                    <a:pt x="157911" y="84518"/>
                  </a:lnTo>
                  <a:close/>
                </a:path>
                <a:path w="203200" h="214629">
                  <a:moveTo>
                    <a:pt x="160515" y="94564"/>
                  </a:moveTo>
                  <a:lnTo>
                    <a:pt x="159829" y="94869"/>
                  </a:lnTo>
                  <a:lnTo>
                    <a:pt x="159245" y="95262"/>
                  </a:lnTo>
                  <a:lnTo>
                    <a:pt x="158762" y="95770"/>
                  </a:lnTo>
                  <a:lnTo>
                    <a:pt x="158889" y="95846"/>
                  </a:lnTo>
                  <a:lnTo>
                    <a:pt x="159321" y="95745"/>
                  </a:lnTo>
                  <a:lnTo>
                    <a:pt x="159499" y="95821"/>
                  </a:lnTo>
                  <a:lnTo>
                    <a:pt x="159689" y="95821"/>
                  </a:lnTo>
                  <a:lnTo>
                    <a:pt x="160515" y="94564"/>
                  </a:lnTo>
                  <a:close/>
                </a:path>
                <a:path w="203200" h="214629">
                  <a:moveTo>
                    <a:pt x="167068" y="46672"/>
                  </a:moveTo>
                  <a:lnTo>
                    <a:pt x="165963" y="46532"/>
                  </a:lnTo>
                  <a:lnTo>
                    <a:pt x="165023" y="45885"/>
                  </a:lnTo>
                  <a:lnTo>
                    <a:pt x="164541" y="44907"/>
                  </a:lnTo>
                  <a:lnTo>
                    <a:pt x="163639" y="45097"/>
                  </a:lnTo>
                  <a:lnTo>
                    <a:pt x="162750" y="44907"/>
                  </a:lnTo>
                  <a:lnTo>
                    <a:pt x="162039" y="44437"/>
                  </a:lnTo>
                  <a:lnTo>
                    <a:pt x="162229" y="45605"/>
                  </a:lnTo>
                  <a:lnTo>
                    <a:pt x="163017" y="46482"/>
                  </a:lnTo>
                  <a:lnTo>
                    <a:pt x="164553" y="47129"/>
                  </a:lnTo>
                  <a:lnTo>
                    <a:pt x="165125" y="47269"/>
                  </a:lnTo>
                  <a:lnTo>
                    <a:pt x="166230" y="47117"/>
                  </a:lnTo>
                  <a:lnTo>
                    <a:pt x="167068" y="46672"/>
                  </a:lnTo>
                  <a:close/>
                </a:path>
                <a:path w="203200" h="214629">
                  <a:moveTo>
                    <a:pt x="167220" y="71615"/>
                  </a:moveTo>
                  <a:lnTo>
                    <a:pt x="166916" y="69824"/>
                  </a:lnTo>
                  <a:lnTo>
                    <a:pt x="165709" y="68961"/>
                  </a:lnTo>
                  <a:lnTo>
                    <a:pt x="164109" y="69227"/>
                  </a:lnTo>
                  <a:lnTo>
                    <a:pt x="163563" y="69507"/>
                  </a:lnTo>
                  <a:lnTo>
                    <a:pt x="163995" y="68922"/>
                  </a:lnTo>
                  <a:lnTo>
                    <a:pt x="164185" y="68186"/>
                  </a:lnTo>
                  <a:lnTo>
                    <a:pt x="164147" y="67424"/>
                  </a:lnTo>
                  <a:lnTo>
                    <a:pt x="163703" y="68110"/>
                  </a:lnTo>
                  <a:lnTo>
                    <a:pt x="163004" y="68643"/>
                  </a:lnTo>
                  <a:lnTo>
                    <a:pt x="160337" y="69240"/>
                  </a:lnTo>
                  <a:lnTo>
                    <a:pt x="158572" y="68122"/>
                  </a:lnTo>
                  <a:lnTo>
                    <a:pt x="158127" y="66141"/>
                  </a:lnTo>
                  <a:lnTo>
                    <a:pt x="158153" y="65786"/>
                  </a:lnTo>
                  <a:lnTo>
                    <a:pt x="157734" y="66725"/>
                  </a:lnTo>
                  <a:lnTo>
                    <a:pt x="157581" y="67652"/>
                  </a:lnTo>
                  <a:lnTo>
                    <a:pt x="157721" y="68732"/>
                  </a:lnTo>
                  <a:lnTo>
                    <a:pt x="158076" y="69303"/>
                  </a:lnTo>
                  <a:lnTo>
                    <a:pt x="158534" y="69786"/>
                  </a:lnTo>
                  <a:lnTo>
                    <a:pt x="159372" y="69710"/>
                  </a:lnTo>
                  <a:lnTo>
                    <a:pt x="160172" y="70091"/>
                  </a:lnTo>
                  <a:lnTo>
                    <a:pt x="160642" y="70802"/>
                  </a:lnTo>
                  <a:lnTo>
                    <a:pt x="161620" y="70396"/>
                  </a:lnTo>
                  <a:lnTo>
                    <a:pt x="162318" y="70319"/>
                  </a:lnTo>
                  <a:lnTo>
                    <a:pt x="162610" y="70383"/>
                  </a:lnTo>
                  <a:lnTo>
                    <a:pt x="163525" y="69545"/>
                  </a:lnTo>
                  <a:lnTo>
                    <a:pt x="163423" y="69697"/>
                  </a:lnTo>
                  <a:lnTo>
                    <a:pt x="163068" y="69977"/>
                  </a:lnTo>
                  <a:lnTo>
                    <a:pt x="162788" y="70396"/>
                  </a:lnTo>
                  <a:lnTo>
                    <a:pt x="164465" y="70434"/>
                  </a:lnTo>
                  <a:lnTo>
                    <a:pt x="165925" y="71234"/>
                  </a:lnTo>
                  <a:lnTo>
                    <a:pt x="166903" y="72504"/>
                  </a:lnTo>
                  <a:lnTo>
                    <a:pt x="167106" y="72085"/>
                  </a:lnTo>
                  <a:lnTo>
                    <a:pt x="167220" y="71615"/>
                  </a:lnTo>
                  <a:close/>
                </a:path>
                <a:path w="203200" h="214629">
                  <a:moveTo>
                    <a:pt x="168605" y="19812"/>
                  </a:moveTo>
                  <a:lnTo>
                    <a:pt x="168135" y="16433"/>
                  </a:lnTo>
                  <a:lnTo>
                    <a:pt x="166458" y="15163"/>
                  </a:lnTo>
                  <a:lnTo>
                    <a:pt x="164655" y="15417"/>
                  </a:lnTo>
                  <a:lnTo>
                    <a:pt x="164846" y="15836"/>
                  </a:lnTo>
                  <a:lnTo>
                    <a:pt x="165239" y="17614"/>
                  </a:lnTo>
                  <a:lnTo>
                    <a:pt x="164122" y="19392"/>
                  </a:lnTo>
                  <a:lnTo>
                    <a:pt x="162331" y="19799"/>
                  </a:lnTo>
                  <a:lnTo>
                    <a:pt x="162064" y="19799"/>
                  </a:lnTo>
                  <a:lnTo>
                    <a:pt x="162585" y="21234"/>
                  </a:lnTo>
                  <a:lnTo>
                    <a:pt x="163995" y="22199"/>
                  </a:lnTo>
                  <a:lnTo>
                    <a:pt x="165798" y="21945"/>
                  </a:lnTo>
                  <a:lnTo>
                    <a:pt x="167640" y="21234"/>
                  </a:lnTo>
                  <a:lnTo>
                    <a:pt x="168605" y="19812"/>
                  </a:lnTo>
                  <a:close/>
                </a:path>
                <a:path w="203200" h="214629">
                  <a:moveTo>
                    <a:pt x="177749" y="35826"/>
                  </a:moveTo>
                  <a:lnTo>
                    <a:pt x="177393" y="34048"/>
                  </a:lnTo>
                  <a:lnTo>
                    <a:pt x="177228" y="33096"/>
                  </a:lnTo>
                  <a:lnTo>
                    <a:pt x="177342" y="32893"/>
                  </a:lnTo>
                  <a:lnTo>
                    <a:pt x="177685" y="32258"/>
                  </a:lnTo>
                  <a:lnTo>
                    <a:pt x="174917" y="32893"/>
                  </a:lnTo>
                  <a:lnTo>
                    <a:pt x="173634" y="32613"/>
                  </a:lnTo>
                  <a:lnTo>
                    <a:pt x="172542" y="32029"/>
                  </a:lnTo>
                  <a:lnTo>
                    <a:pt x="172821" y="32893"/>
                  </a:lnTo>
                  <a:lnTo>
                    <a:pt x="173151" y="33477"/>
                  </a:lnTo>
                  <a:lnTo>
                    <a:pt x="173672" y="34048"/>
                  </a:lnTo>
                  <a:lnTo>
                    <a:pt x="173913" y="33820"/>
                  </a:lnTo>
                  <a:lnTo>
                    <a:pt x="174205" y="33616"/>
                  </a:lnTo>
                  <a:lnTo>
                    <a:pt x="175780" y="33096"/>
                  </a:lnTo>
                  <a:lnTo>
                    <a:pt x="177114" y="33782"/>
                  </a:lnTo>
                  <a:lnTo>
                    <a:pt x="177609" y="35280"/>
                  </a:lnTo>
                  <a:lnTo>
                    <a:pt x="177698" y="35826"/>
                  </a:lnTo>
                  <a:close/>
                </a:path>
                <a:path w="203200" h="214629">
                  <a:moveTo>
                    <a:pt x="180441" y="29883"/>
                  </a:moveTo>
                  <a:lnTo>
                    <a:pt x="178689" y="30429"/>
                  </a:lnTo>
                  <a:lnTo>
                    <a:pt x="177685" y="32258"/>
                  </a:lnTo>
                  <a:lnTo>
                    <a:pt x="179133" y="31940"/>
                  </a:lnTo>
                  <a:lnTo>
                    <a:pt x="180441" y="29883"/>
                  </a:lnTo>
                  <a:close/>
                </a:path>
                <a:path w="203200" h="214629">
                  <a:moveTo>
                    <a:pt x="182867" y="29438"/>
                  </a:moveTo>
                  <a:lnTo>
                    <a:pt x="182626" y="28257"/>
                  </a:lnTo>
                  <a:lnTo>
                    <a:pt x="182016" y="27254"/>
                  </a:lnTo>
                  <a:lnTo>
                    <a:pt x="180873" y="26225"/>
                  </a:lnTo>
                  <a:lnTo>
                    <a:pt x="180200" y="25844"/>
                  </a:lnTo>
                  <a:lnTo>
                    <a:pt x="180301" y="26009"/>
                  </a:lnTo>
                  <a:lnTo>
                    <a:pt x="180975" y="29032"/>
                  </a:lnTo>
                  <a:lnTo>
                    <a:pt x="180441" y="29883"/>
                  </a:lnTo>
                  <a:lnTo>
                    <a:pt x="181851" y="29438"/>
                  </a:lnTo>
                  <a:lnTo>
                    <a:pt x="182867" y="29438"/>
                  </a:lnTo>
                  <a:close/>
                </a:path>
                <a:path w="203200" h="214629">
                  <a:moveTo>
                    <a:pt x="185978" y="16078"/>
                  </a:moveTo>
                  <a:lnTo>
                    <a:pt x="185826" y="14973"/>
                  </a:lnTo>
                  <a:lnTo>
                    <a:pt x="185394" y="14287"/>
                  </a:lnTo>
                  <a:lnTo>
                    <a:pt x="184111" y="13169"/>
                  </a:lnTo>
                  <a:lnTo>
                    <a:pt x="183197" y="12827"/>
                  </a:lnTo>
                  <a:lnTo>
                    <a:pt x="182219" y="12966"/>
                  </a:lnTo>
                  <a:lnTo>
                    <a:pt x="182092" y="13665"/>
                  </a:lnTo>
                  <a:lnTo>
                    <a:pt x="181825" y="14262"/>
                  </a:lnTo>
                  <a:lnTo>
                    <a:pt x="181406" y="14770"/>
                  </a:lnTo>
                  <a:lnTo>
                    <a:pt x="181876" y="15659"/>
                  </a:lnTo>
                  <a:lnTo>
                    <a:pt x="182029" y="17284"/>
                  </a:lnTo>
                  <a:lnTo>
                    <a:pt x="181546" y="18262"/>
                  </a:lnTo>
                  <a:lnTo>
                    <a:pt x="180784" y="18948"/>
                  </a:lnTo>
                  <a:lnTo>
                    <a:pt x="181241" y="19265"/>
                  </a:lnTo>
                  <a:lnTo>
                    <a:pt x="181787" y="19431"/>
                  </a:lnTo>
                  <a:lnTo>
                    <a:pt x="182359" y="19481"/>
                  </a:lnTo>
                  <a:lnTo>
                    <a:pt x="182511" y="18237"/>
                  </a:lnTo>
                  <a:lnTo>
                    <a:pt x="183362" y="17132"/>
                  </a:lnTo>
                  <a:lnTo>
                    <a:pt x="185051" y="16598"/>
                  </a:lnTo>
                  <a:lnTo>
                    <a:pt x="185889" y="16611"/>
                  </a:lnTo>
                  <a:lnTo>
                    <a:pt x="185978" y="16078"/>
                  </a:lnTo>
                  <a:close/>
                </a:path>
                <a:path w="203200" h="214629">
                  <a:moveTo>
                    <a:pt x="198882" y="431"/>
                  </a:moveTo>
                  <a:lnTo>
                    <a:pt x="198323" y="165"/>
                  </a:lnTo>
                  <a:lnTo>
                    <a:pt x="197700" y="0"/>
                  </a:lnTo>
                  <a:lnTo>
                    <a:pt x="195237" y="342"/>
                  </a:lnTo>
                  <a:lnTo>
                    <a:pt x="193979" y="2019"/>
                  </a:lnTo>
                  <a:lnTo>
                    <a:pt x="194310" y="4394"/>
                  </a:lnTo>
                  <a:lnTo>
                    <a:pt x="194551" y="4889"/>
                  </a:lnTo>
                  <a:lnTo>
                    <a:pt x="194970" y="5257"/>
                  </a:lnTo>
                  <a:lnTo>
                    <a:pt x="194741" y="3670"/>
                  </a:lnTo>
                  <a:lnTo>
                    <a:pt x="195618" y="2108"/>
                  </a:lnTo>
                  <a:lnTo>
                    <a:pt x="197434" y="1587"/>
                  </a:lnTo>
                  <a:lnTo>
                    <a:pt x="197777" y="1079"/>
                  </a:lnTo>
                  <a:lnTo>
                    <a:pt x="198285" y="685"/>
                  </a:lnTo>
                  <a:lnTo>
                    <a:pt x="198882" y="431"/>
                  </a:lnTo>
                  <a:close/>
                </a:path>
                <a:path w="203200" h="214629">
                  <a:moveTo>
                    <a:pt x="199732" y="24955"/>
                  </a:moveTo>
                  <a:lnTo>
                    <a:pt x="198983" y="24307"/>
                  </a:lnTo>
                  <a:lnTo>
                    <a:pt x="198323" y="23533"/>
                  </a:lnTo>
                  <a:lnTo>
                    <a:pt x="197777" y="21755"/>
                  </a:lnTo>
                  <a:lnTo>
                    <a:pt x="197739" y="21005"/>
                  </a:lnTo>
                  <a:lnTo>
                    <a:pt x="197840" y="20269"/>
                  </a:lnTo>
                  <a:lnTo>
                    <a:pt x="197510" y="20408"/>
                  </a:lnTo>
                  <a:lnTo>
                    <a:pt x="196456" y="20637"/>
                  </a:lnTo>
                  <a:lnTo>
                    <a:pt x="195453" y="20459"/>
                  </a:lnTo>
                  <a:lnTo>
                    <a:pt x="194513" y="20116"/>
                  </a:lnTo>
                  <a:lnTo>
                    <a:pt x="194424" y="20599"/>
                  </a:lnTo>
                  <a:lnTo>
                    <a:pt x="199517" y="25400"/>
                  </a:lnTo>
                  <a:lnTo>
                    <a:pt x="199732" y="24955"/>
                  </a:lnTo>
                  <a:close/>
                </a:path>
                <a:path w="203200" h="214629">
                  <a:moveTo>
                    <a:pt x="202755" y="15621"/>
                  </a:moveTo>
                  <a:lnTo>
                    <a:pt x="202399" y="15392"/>
                  </a:lnTo>
                  <a:lnTo>
                    <a:pt x="202018" y="15214"/>
                  </a:lnTo>
                  <a:lnTo>
                    <a:pt x="201625" y="15062"/>
                  </a:lnTo>
                  <a:lnTo>
                    <a:pt x="201625" y="15290"/>
                  </a:lnTo>
                  <a:lnTo>
                    <a:pt x="201663" y="15519"/>
                  </a:lnTo>
                  <a:lnTo>
                    <a:pt x="201637" y="15735"/>
                  </a:lnTo>
                  <a:lnTo>
                    <a:pt x="202006" y="15621"/>
                  </a:lnTo>
                  <a:lnTo>
                    <a:pt x="202374" y="15646"/>
                  </a:lnTo>
                  <a:lnTo>
                    <a:pt x="202755" y="15621"/>
                  </a:lnTo>
                  <a:close/>
                </a:path>
              </a:pathLst>
            </a:custGeom>
            <a:solidFill>
              <a:srgbClr val="D078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155569" y="4405489"/>
              <a:ext cx="204470" cy="301625"/>
            </a:xfrm>
            <a:custGeom>
              <a:avLst/>
              <a:gdLst/>
              <a:ahLst/>
              <a:cxnLst/>
              <a:rect l="l" t="t" r="r" b="b"/>
              <a:pathLst>
                <a:path w="204470" h="301625">
                  <a:moveTo>
                    <a:pt x="4864" y="277063"/>
                  </a:moveTo>
                  <a:lnTo>
                    <a:pt x="4660" y="275780"/>
                  </a:lnTo>
                  <a:lnTo>
                    <a:pt x="3467" y="274891"/>
                  </a:lnTo>
                  <a:lnTo>
                    <a:pt x="889" y="275285"/>
                  </a:lnTo>
                  <a:lnTo>
                    <a:pt x="0" y="276491"/>
                  </a:lnTo>
                  <a:lnTo>
                    <a:pt x="292" y="278003"/>
                  </a:lnTo>
                  <a:lnTo>
                    <a:pt x="800" y="277393"/>
                  </a:lnTo>
                  <a:lnTo>
                    <a:pt x="1536" y="276948"/>
                  </a:lnTo>
                  <a:lnTo>
                    <a:pt x="3289" y="276733"/>
                  </a:lnTo>
                  <a:lnTo>
                    <a:pt x="4165" y="277012"/>
                  </a:lnTo>
                  <a:lnTo>
                    <a:pt x="4838" y="277545"/>
                  </a:lnTo>
                  <a:lnTo>
                    <a:pt x="4864" y="277063"/>
                  </a:lnTo>
                  <a:close/>
                </a:path>
                <a:path w="204470" h="301625">
                  <a:moveTo>
                    <a:pt x="15722" y="301104"/>
                  </a:moveTo>
                  <a:lnTo>
                    <a:pt x="14922" y="300532"/>
                  </a:lnTo>
                  <a:lnTo>
                    <a:pt x="14236" y="299783"/>
                  </a:lnTo>
                  <a:lnTo>
                    <a:pt x="13830" y="298792"/>
                  </a:lnTo>
                  <a:lnTo>
                    <a:pt x="13449" y="299694"/>
                  </a:lnTo>
                  <a:lnTo>
                    <a:pt x="13360" y="300202"/>
                  </a:lnTo>
                  <a:lnTo>
                    <a:pt x="15151" y="301586"/>
                  </a:lnTo>
                  <a:lnTo>
                    <a:pt x="15722" y="301104"/>
                  </a:lnTo>
                  <a:close/>
                </a:path>
                <a:path w="204470" h="301625">
                  <a:moveTo>
                    <a:pt x="19291" y="284937"/>
                  </a:moveTo>
                  <a:lnTo>
                    <a:pt x="17043" y="285102"/>
                  </a:lnTo>
                  <a:lnTo>
                    <a:pt x="14986" y="283883"/>
                  </a:lnTo>
                  <a:lnTo>
                    <a:pt x="14058" y="281813"/>
                  </a:lnTo>
                  <a:lnTo>
                    <a:pt x="13157" y="282536"/>
                  </a:lnTo>
                  <a:lnTo>
                    <a:pt x="12611" y="283654"/>
                  </a:lnTo>
                  <a:lnTo>
                    <a:pt x="12915" y="285635"/>
                  </a:lnTo>
                  <a:lnTo>
                    <a:pt x="13309" y="286258"/>
                  </a:lnTo>
                  <a:lnTo>
                    <a:pt x="13843" y="286740"/>
                  </a:lnTo>
                  <a:lnTo>
                    <a:pt x="14541" y="286283"/>
                  </a:lnTo>
                  <a:lnTo>
                    <a:pt x="15938" y="286118"/>
                  </a:lnTo>
                  <a:lnTo>
                    <a:pt x="16827" y="286600"/>
                  </a:lnTo>
                  <a:lnTo>
                    <a:pt x="17284" y="287388"/>
                  </a:lnTo>
                  <a:lnTo>
                    <a:pt x="18338" y="286956"/>
                  </a:lnTo>
                  <a:lnTo>
                    <a:pt x="19088" y="286054"/>
                  </a:lnTo>
                  <a:lnTo>
                    <a:pt x="19291" y="284937"/>
                  </a:lnTo>
                  <a:close/>
                </a:path>
                <a:path w="204470" h="301625">
                  <a:moveTo>
                    <a:pt x="31038" y="278612"/>
                  </a:moveTo>
                  <a:lnTo>
                    <a:pt x="30645" y="276034"/>
                  </a:lnTo>
                  <a:lnTo>
                    <a:pt x="29438" y="275145"/>
                  </a:lnTo>
                  <a:lnTo>
                    <a:pt x="27203" y="275488"/>
                  </a:lnTo>
                  <a:lnTo>
                    <a:pt x="26466" y="276199"/>
                  </a:lnTo>
                  <a:lnTo>
                    <a:pt x="26238" y="277075"/>
                  </a:lnTo>
                  <a:lnTo>
                    <a:pt x="27139" y="277406"/>
                  </a:lnTo>
                  <a:lnTo>
                    <a:pt x="27914" y="278079"/>
                  </a:lnTo>
                  <a:lnTo>
                    <a:pt x="28359" y="279361"/>
                  </a:lnTo>
                  <a:lnTo>
                    <a:pt x="28384" y="279984"/>
                  </a:lnTo>
                  <a:lnTo>
                    <a:pt x="28867" y="280009"/>
                  </a:lnTo>
                  <a:lnTo>
                    <a:pt x="30149" y="279819"/>
                  </a:lnTo>
                  <a:lnTo>
                    <a:pt x="31038" y="278612"/>
                  </a:lnTo>
                  <a:close/>
                </a:path>
                <a:path w="204470" h="301625">
                  <a:moveTo>
                    <a:pt x="37846" y="253796"/>
                  </a:moveTo>
                  <a:lnTo>
                    <a:pt x="37833" y="252590"/>
                  </a:lnTo>
                  <a:lnTo>
                    <a:pt x="37223" y="251777"/>
                  </a:lnTo>
                  <a:lnTo>
                    <a:pt x="36106" y="251307"/>
                  </a:lnTo>
                  <a:lnTo>
                    <a:pt x="35788" y="251231"/>
                  </a:lnTo>
                  <a:lnTo>
                    <a:pt x="35077" y="251269"/>
                  </a:lnTo>
                  <a:lnTo>
                    <a:pt x="34518" y="251447"/>
                  </a:lnTo>
                  <a:lnTo>
                    <a:pt x="34848" y="251752"/>
                  </a:lnTo>
                  <a:lnTo>
                    <a:pt x="35140" y="252107"/>
                  </a:lnTo>
                  <a:lnTo>
                    <a:pt x="35496" y="253326"/>
                  </a:lnTo>
                  <a:lnTo>
                    <a:pt x="35267" y="254088"/>
                  </a:lnTo>
                  <a:lnTo>
                    <a:pt x="34798" y="254673"/>
                  </a:lnTo>
                  <a:lnTo>
                    <a:pt x="35052" y="254558"/>
                  </a:lnTo>
                  <a:lnTo>
                    <a:pt x="35242" y="254393"/>
                  </a:lnTo>
                  <a:lnTo>
                    <a:pt x="36258" y="254127"/>
                  </a:lnTo>
                  <a:lnTo>
                    <a:pt x="36995" y="254101"/>
                  </a:lnTo>
                  <a:lnTo>
                    <a:pt x="37731" y="254215"/>
                  </a:lnTo>
                  <a:lnTo>
                    <a:pt x="37846" y="253796"/>
                  </a:lnTo>
                  <a:close/>
                </a:path>
                <a:path w="204470" h="301625">
                  <a:moveTo>
                    <a:pt x="45059" y="236143"/>
                  </a:moveTo>
                  <a:lnTo>
                    <a:pt x="45034" y="234238"/>
                  </a:lnTo>
                  <a:lnTo>
                    <a:pt x="44792" y="233730"/>
                  </a:lnTo>
                  <a:lnTo>
                    <a:pt x="43992" y="232829"/>
                  </a:lnTo>
                  <a:lnTo>
                    <a:pt x="43370" y="232498"/>
                  </a:lnTo>
                  <a:lnTo>
                    <a:pt x="41363" y="232524"/>
                  </a:lnTo>
                  <a:lnTo>
                    <a:pt x="40347" y="233578"/>
                  </a:lnTo>
                  <a:lnTo>
                    <a:pt x="40347" y="236207"/>
                  </a:lnTo>
                  <a:lnTo>
                    <a:pt x="41414" y="237248"/>
                  </a:lnTo>
                  <a:lnTo>
                    <a:pt x="44018" y="237210"/>
                  </a:lnTo>
                  <a:lnTo>
                    <a:pt x="45059" y="236143"/>
                  </a:lnTo>
                  <a:close/>
                </a:path>
                <a:path w="204470" h="301625">
                  <a:moveTo>
                    <a:pt x="47498" y="271284"/>
                  </a:moveTo>
                  <a:lnTo>
                    <a:pt x="47485" y="270014"/>
                  </a:lnTo>
                  <a:lnTo>
                    <a:pt x="47396" y="269608"/>
                  </a:lnTo>
                  <a:lnTo>
                    <a:pt x="46875" y="269951"/>
                  </a:lnTo>
                  <a:lnTo>
                    <a:pt x="44792" y="270535"/>
                  </a:lnTo>
                  <a:lnTo>
                    <a:pt x="42964" y="269519"/>
                  </a:lnTo>
                  <a:lnTo>
                    <a:pt x="42430" y="267614"/>
                  </a:lnTo>
                  <a:lnTo>
                    <a:pt x="42430" y="267322"/>
                  </a:lnTo>
                  <a:lnTo>
                    <a:pt x="41503" y="267919"/>
                  </a:lnTo>
                  <a:lnTo>
                    <a:pt x="40855" y="268922"/>
                  </a:lnTo>
                  <a:lnTo>
                    <a:pt x="40906" y="271945"/>
                  </a:lnTo>
                  <a:lnTo>
                    <a:pt x="42405" y="273405"/>
                  </a:lnTo>
                  <a:lnTo>
                    <a:pt x="44792" y="273367"/>
                  </a:lnTo>
                  <a:lnTo>
                    <a:pt x="45745" y="272935"/>
                  </a:lnTo>
                  <a:lnTo>
                    <a:pt x="46774" y="272351"/>
                  </a:lnTo>
                  <a:lnTo>
                    <a:pt x="47498" y="271284"/>
                  </a:lnTo>
                  <a:close/>
                </a:path>
                <a:path w="204470" h="301625">
                  <a:moveTo>
                    <a:pt x="48691" y="246837"/>
                  </a:moveTo>
                  <a:lnTo>
                    <a:pt x="48158" y="247370"/>
                  </a:lnTo>
                  <a:lnTo>
                    <a:pt x="48285" y="247980"/>
                  </a:lnTo>
                  <a:lnTo>
                    <a:pt x="48691" y="246837"/>
                  </a:lnTo>
                  <a:close/>
                </a:path>
                <a:path w="204470" h="301625">
                  <a:moveTo>
                    <a:pt x="49047" y="246087"/>
                  </a:moveTo>
                  <a:lnTo>
                    <a:pt x="48907" y="246227"/>
                  </a:lnTo>
                  <a:lnTo>
                    <a:pt x="48691" y="246837"/>
                  </a:lnTo>
                  <a:lnTo>
                    <a:pt x="49047" y="246087"/>
                  </a:lnTo>
                  <a:close/>
                </a:path>
                <a:path w="204470" h="301625">
                  <a:moveTo>
                    <a:pt x="53251" y="244436"/>
                  </a:moveTo>
                  <a:lnTo>
                    <a:pt x="52705" y="244055"/>
                  </a:lnTo>
                  <a:lnTo>
                    <a:pt x="52082" y="243789"/>
                  </a:lnTo>
                  <a:lnTo>
                    <a:pt x="51244" y="243801"/>
                  </a:lnTo>
                  <a:lnTo>
                    <a:pt x="50507" y="243941"/>
                  </a:lnTo>
                  <a:lnTo>
                    <a:pt x="50025" y="244132"/>
                  </a:lnTo>
                  <a:lnTo>
                    <a:pt x="49593" y="244436"/>
                  </a:lnTo>
                  <a:lnTo>
                    <a:pt x="49479" y="244652"/>
                  </a:lnTo>
                  <a:lnTo>
                    <a:pt x="49314" y="244805"/>
                  </a:lnTo>
                  <a:lnTo>
                    <a:pt x="49098" y="245021"/>
                  </a:lnTo>
                  <a:lnTo>
                    <a:pt x="49047" y="246087"/>
                  </a:lnTo>
                  <a:lnTo>
                    <a:pt x="50342" y="244805"/>
                  </a:lnTo>
                  <a:lnTo>
                    <a:pt x="52628" y="244360"/>
                  </a:lnTo>
                  <a:lnTo>
                    <a:pt x="52933" y="244436"/>
                  </a:lnTo>
                  <a:lnTo>
                    <a:pt x="53251" y="244436"/>
                  </a:lnTo>
                  <a:close/>
                </a:path>
                <a:path w="204470" h="301625">
                  <a:moveTo>
                    <a:pt x="57645" y="222021"/>
                  </a:moveTo>
                  <a:lnTo>
                    <a:pt x="57619" y="220878"/>
                  </a:lnTo>
                  <a:lnTo>
                    <a:pt x="56984" y="219925"/>
                  </a:lnTo>
                  <a:lnTo>
                    <a:pt x="55562" y="218998"/>
                  </a:lnTo>
                  <a:lnTo>
                    <a:pt x="54965" y="218757"/>
                  </a:lnTo>
                  <a:lnTo>
                    <a:pt x="52463" y="218808"/>
                  </a:lnTo>
                  <a:lnTo>
                    <a:pt x="51003" y="220306"/>
                  </a:lnTo>
                  <a:lnTo>
                    <a:pt x="51028" y="222135"/>
                  </a:lnTo>
                  <a:lnTo>
                    <a:pt x="51155" y="222681"/>
                  </a:lnTo>
                  <a:lnTo>
                    <a:pt x="52019" y="222872"/>
                  </a:lnTo>
                  <a:lnTo>
                    <a:pt x="52793" y="223316"/>
                  </a:lnTo>
                  <a:lnTo>
                    <a:pt x="53467" y="223875"/>
                  </a:lnTo>
                  <a:lnTo>
                    <a:pt x="54063" y="223316"/>
                  </a:lnTo>
                  <a:lnTo>
                    <a:pt x="54762" y="222846"/>
                  </a:lnTo>
                  <a:lnTo>
                    <a:pt x="56261" y="222415"/>
                  </a:lnTo>
                  <a:lnTo>
                    <a:pt x="57556" y="222453"/>
                  </a:lnTo>
                  <a:lnTo>
                    <a:pt x="57645" y="222021"/>
                  </a:lnTo>
                  <a:close/>
                </a:path>
                <a:path w="204470" h="301625">
                  <a:moveTo>
                    <a:pt x="59080" y="259930"/>
                  </a:moveTo>
                  <a:lnTo>
                    <a:pt x="58788" y="259791"/>
                  </a:lnTo>
                  <a:lnTo>
                    <a:pt x="58293" y="259422"/>
                  </a:lnTo>
                  <a:lnTo>
                    <a:pt x="57861" y="259943"/>
                  </a:lnTo>
                  <a:lnTo>
                    <a:pt x="57543" y="260527"/>
                  </a:lnTo>
                  <a:lnTo>
                    <a:pt x="57264" y="261429"/>
                  </a:lnTo>
                  <a:lnTo>
                    <a:pt x="57188" y="261962"/>
                  </a:lnTo>
                  <a:lnTo>
                    <a:pt x="59080" y="259930"/>
                  </a:lnTo>
                  <a:close/>
                </a:path>
                <a:path w="204470" h="301625">
                  <a:moveTo>
                    <a:pt x="60464" y="237655"/>
                  </a:moveTo>
                  <a:close/>
                </a:path>
                <a:path w="204470" h="301625">
                  <a:moveTo>
                    <a:pt x="63944" y="208368"/>
                  </a:moveTo>
                  <a:lnTo>
                    <a:pt x="63919" y="206616"/>
                  </a:lnTo>
                  <a:lnTo>
                    <a:pt x="62852" y="205574"/>
                  </a:lnTo>
                  <a:lnTo>
                    <a:pt x="60236" y="205613"/>
                  </a:lnTo>
                  <a:lnTo>
                    <a:pt x="59207" y="206679"/>
                  </a:lnTo>
                  <a:lnTo>
                    <a:pt x="59232" y="208102"/>
                  </a:lnTo>
                  <a:lnTo>
                    <a:pt x="59359" y="208711"/>
                  </a:lnTo>
                  <a:lnTo>
                    <a:pt x="59512" y="209067"/>
                  </a:lnTo>
                  <a:lnTo>
                    <a:pt x="59766" y="209384"/>
                  </a:lnTo>
                  <a:lnTo>
                    <a:pt x="60375" y="209588"/>
                  </a:lnTo>
                  <a:lnTo>
                    <a:pt x="60642" y="209765"/>
                  </a:lnTo>
                  <a:lnTo>
                    <a:pt x="61087" y="209842"/>
                  </a:lnTo>
                  <a:lnTo>
                    <a:pt x="61874" y="210261"/>
                  </a:lnTo>
                  <a:lnTo>
                    <a:pt x="62611" y="210159"/>
                  </a:lnTo>
                  <a:lnTo>
                    <a:pt x="63220" y="209740"/>
                  </a:lnTo>
                  <a:lnTo>
                    <a:pt x="63792" y="208762"/>
                  </a:lnTo>
                  <a:lnTo>
                    <a:pt x="63944" y="208368"/>
                  </a:lnTo>
                  <a:close/>
                </a:path>
                <a:path w="204470" h="301625">
                  <a:moveTo>
                    <a:pt x="70408" y="233807"/>
                  </a:moveTo>
                  <a:lnTo>
                    <a:pt x="69735" y="231546"/>
                  </a:lnTo>
                  <a:lnTo>
                    <a:pt x="67703" y="229870"/>
                  </a:lnTo>
                  <a:lnTo>
                    <a:pt x="62801" y="229946"/>
                  </a:lnTo>
                  <a:lnTo>
                    <a:pt x="60845" y="231622"/>
                  </a:lnTo>
                  <a:lnTo>
                    <a:pt x="60172" y="234035"/>
                  </a:lnTo>
                  <a:lnTo>
                    <a:pt x="60464" y="234238"/>
                  </a:lnTo>
                  <a:lnTo>
                    <a:pt x="60934" y="233464"/>
                  </a:lnTo>
                  <a:lnTo>
                    <a:pt x="61696" y="232867"/>
                  </a:lnTo>
                  <a:lnTo>
                    <a:pt x="64439" y="232333"/>
                  </a:lnTo>
                  <a:lnTo>
                    <a:pt x="66179" y="233514"/>
                  </a:lnTo>
                  <a:lnTo>
                    <a:pt x="66852" y="237109"/>
                  </a:lnTo>
                  <a:lnTo>
                    <a:pt x="65671" y="238848"/>
                  </a:lnTo>
                  <a:lnTo>
                    <a:pt x="62585" y="239433"/>
                  </a:lnTo>
                  <a:lnTo>
                    <a:pt x="61328" y="238861"/>
                  </a:lnTo>
                  <a:lnTo>
                    <a:pt x="60604" y="237858"/>
                  </a:lnTo>
                  <a:lnTo>
                    <a:pt x="61531" y="239585"/>
                  </a:lnTo>
                  <a:lnTo>
                    <a:pt x="63309" y="240792"/>
                  </a:lnTo>
                  <a:lnTo>
                    <a:pt x="67208" y="240690"/>
                  </a:lnTo>
                  <a:lnTo>
                    <a:pt x="68668" y="239763"/>
                  </a:lnTo>
                  <a:lnTo>
                    <a:pt x="69621" y="238442"/>
                  </a:lnTo>
                  <a:lnTo>
                    <a:pt x="68694" y="238290"/>
                  </a:lnTo>
                  <a:lnTo>
                    <a:pt x="67919" y="237591"/>
                  </a:lnTo>
                  <a:lnTo>
                    <a:pt x="67449" y="235331"/>
                  </a:lnTo>
                  <a:lnTo>
                    <a:pt x="68275" y="234073"/>
                  </a:lnTo>
                  <a:lnTo>
                    <a:pt x="69850" y="233756"/>
                  </a:lnTo>
                  <a:lnTo>
                    <a:pt x="70408" y="233807"/>
                  </a:lnTo>
                  <a:close/>
                </a:path>
                <a:path w="204470" h="301625">
                  <a:moveTo>
                    <a:pt x="75374" y="222948"/>
                  </a:moveTo>
                  <a:lnTo>
                    <a:pt x="75336" y="220484"/>
                  </a:lnTo>
                  <a:lnTo>
                    <a:pt x="74587" y="219430"/>
                  </a:lnTo>
                  <a:lnTo>
                    <a:pt x="73063" y="218643"/>
                  </a:lnTo>
                  <a:lnTo>
                    <a:pt x="72555" y="218478"/>
                  </a:lnTo>
                  <a:lnTo>
                    <a:pt x="70929" y="218516"/>
                  </a:lnTo>
                  <a:lnTo>
                    <a:pt x="70027" y="219075"/>
                  </a:lnTo>
                  <a:lnTo>
                    <a:pt x="69024" y="220446"/>
                  </a:lnTo>
                  <a:lnTo>
                    <a:pt x="68732" y="221107"/>
                  </a:lnTo>
                  <a:lnTo>
                    <a:pt x="68757" y="222732"/>
                  </a:lnTo>
                  <a:lnTo>
                    <a:pt x="69126" y="223507"/>
                  </a:lnTo>
                  <a:lnTo>
                    <a:pt x="69837" y="224243"/>
                  </a:lnTo>
                  <a:lnTo>
                    <a:pt x="70205" y="224472"/>
                  </a:lnTo>
                  <a:lnTo>
                    <a:pt x="70916" y="224104"/>
                  </a:lnTo>
                  <a:lnTo>
                    <a:pt x="72212" y="223875"/>
                  </a:lnTo>
                  <a:lnTo>
                    <a:pt x="73075" y="224091"/>
                  </a:lnTo>
                  <a:lnTo>
                    <a:pt x="73761" y="224561"/>
                  </a:lnTo>
                  <a:lnTo>
                    <a:pt x="74714" y="223964"/>
                  </a:lnTo>
                  <a:lnTo>
                    <a:pt x="75374" y="222948"/>
                  </a:lnTo>
                  <a:close/>
                </a:path>
                <a:path w="204470" h="301625">
                  <a:moveTo>
                    <a:pt x="78130" y="201574"/>
                  </a:moveTo>
                  <a:lnTo>
                    <a:pt x="77889" y="200583"/>
                  </a:lnTo>
                  <a:lnTo>
                    <a:pt x="77063" y="199847"/>
                  </a:lnTo>
                  <a:lnTo>
                    <a:pt x="75920" y="199771"/>
                  </a:lnTo>
                  <a:lnTo>
                    <a:pt x="75819" y="199948"/>
                  </a:lnTo>
                  <a:lnTo>
                    <a:pt x="75526" y="200253"/>
                  </a:lnTo>
                  <a:lnTo>
                    <a:pt x="76581" y="200279"/>
                  </a:lnTo>
                  <a:lnTo>
                    <a:pt x="77520" y="200748"/>
                  </a:lnTo>
                  <a:lnTo>
                    <a:pt x="78130" y="201574"/>
                  </a:lnTo>
                  <a:close/>
                </a:path>
                <a:path w="204470" h="301625">
                  <a:moveTo>
                    <a:pt x="79616" y="196418"/>
                  </a:moveTo>
                  <a:lnTo>
                    <a:pt x="78955" y="194462"/>
                  </a:lnTo>
                  <a:lnTo>
                    <a:pt x="78384" y="193979"/>
                  </a:lnTo>
                  <a:lnTo>
                    <a:pt x="77254" y="193573"/>
                  </a:lnTo>
                  <a:lnTo>
                    <a:pt x="76733" y="193522"/>
                  </a:lnTo>
                  <a:lnTo>
                    <a:pt x="75425" y="193967"/>
                  </a:lnTo>
                  <a:lnTo>
                    <a:pt x="74904" y="194627"/>
                  </a:lnTo>
                  <a:lnTo>
                    <a:pt x="74714" y="195389"/>
                  </a:lnTo>
                  <a:lnTo>
                    <a:pt x="75399" y="195808"/>
                  </a:lnTo>
                  <a:lnTo>
                    <a:pt x="75958" y="196456"/>
                  </a:lnTo>
                  <a:lnTo>
                    <a:pt x="76276" y="197573"/>
                  </a:lnTo>
                  <a:lnTo>
                    <a:pt x="76250" y="198145"/>
                  </a:lnTo>
                  <a:lnTo>
                    <a:pt x="76720" y="198297"/>
                  </a:lnTo>
                  <a:lnTo>
                    <a:pt x="77216" y="198335"/>
                  </a:lnTo>
                  <a:lnTo>
                    <a:pt x="78955" y="197751"/>
                  </a:lnTo>
                  <a:lnTo>
                    <a:pt x="79616" y="196418"/>
                  </a:lnTo>
                  <a:close/>
                </a:path>
                <a:path w="204470" h="301625">
                  <a:moveTo>
                    <a:pt x="87896" y="180873"/>
                  </a:moveTo>
                  <a:lnTo>
                    <a:pt x="86728" y="177406"/>
                  </a:lnTo>
                  <a:lnTo>
                    <a:pt x="84861" y="176479"/>
                  </a:lnTo>
                  <a:lnTo>
                    <a:pt x="82169" y="177380"/>
                  </a:lnTo>
                  <a:lnTo>
                    <a:pt x="81495" y="178117"/>
                  </a:lnTo>
                  <a:lnTo>
                    <a:pt x="80873" y="179692"/>
                  </a:lnTo>
                  <a:lnTo>
                    <a:pt x="80784" y="180492"/>
                  </a:lnTo>
                  <a:lnTo>
                    <a:pt x="81330" y="182092"/>
                  </a:lnTo>
                  <a:lnTo>
                    <a:pt x="81915" y="182727"/>
                  </a:lnTo>
                  <a:lnTo>
                    <a:pt x="83413" y="183527"/>
                  </a:lnTo>
                  <a:lnTo>
                    <a:pt x="84340" y="183642"/>
                  </a:lnTo>
                  <a:lnTo>
                    <a:pt x="86969" y="182753"/>
                  </a:lnTo>
                  <a:lnTo>
                    <a:pt x="87896" y="180873"/>
                  </a:lnTo>
                  <a:close/>
                </a:path>
                <a:path w="204470" h="301625">
                  <a:moveTo>
                    <a:pt x="88036" y="211886"/>
                  </a:moveTo>
                  <a:lnTo>
                    <a:pt x="86245" y="210896"/>
                  </a:lnTo>
                  <a:lnTo>
                    <a:pt x="85852" y="209486"/>
                  </a:lnTo>
                  <a:lnTo>
                    <a:pt x="85737" y="208915"/>
                  </a:lnTo>
                  <a:lnTo>
                    <a:pt x="85305" y="209486"/>
                  </a:lnTo>
                  <a:lnTo>
                    <a:pt x="85026" y="210146"/>
                  </a:lnTo>
                  <a:lnTo>
                    <a:pt x="85153" y="211429"/>
                  </a:lnTo>
                  <a:lnTo>
                    <a:pt x="85305" y="212077"/>
                  </a:lnTo>
                  <a:lnTo>
                    <a:pt x="85521" y="212483"/>
                  </a:lnTo>
                  <a:lnTo>
                    <a:pt x="85763" y="212813"/>
                  </a:lnTo>
                  <a:lnTo>
                    <a:pt x="86385" y="212382"/>
                  </a:lnTo>
                  <a:lnTo>
                    <a:pt x="87083" y="212051"/>
                  </a:lnTo>
                  <a:lnTo>
                    <a:pt x="88036" y="211886"/>
                  </a:lnTo>
                  <a:close/>
                </a:path>
                <a:path w="204470" h="301625">
                  <a:moveTo>
                    <a:pt x="88417" y="211823"/>
                  </a:moveTo>
                  <a:lnTo>
                    <a:pt x="88036" y="211886"/>
                  </a:lnTo>
                  <a:lnTo>
                    <a:pt x="88417" y="211823"/>
                  </a:lnTo>
                  <a:close/>
                </a:path>
                <a:path w="204470" h="301625">
                  <a:moveTo>
                    <a:pt x="89369" y="164795"/>
                  </a:moveTo>
                  <a:lnTo>
                    <a:pt x="88912" y="163449"/>
                  </a:lnTo>
                  <a:lnTo>
                    <a:pt x="87896" y="162267"/>
                  </a:lnTo>
                  <a:lnTo>
                    <a:pt x="86944" y="161988"/>
                  </a:lnTo>
                  <a:lnTo>
                    <a:pt x="85496" y="162471"/>
                  </a:lnTo>
                  <a:lnTo>
                    <a:pt x="85102" y="162852"/>
                  </a:lnTo>
                  <a:lnTo>
                    <a:pt x="84823" y="163296"/>
                  </a:lnTo>
                  <a:lnTo>
                    <a:pt x="85305" y="164045"/>
                  </a:lnTo>
                  <a:lnTo>
                    <a:pt x="85394" y="165049"/>
                  </a:lnTo>
                  <a:lnTo>
                    <a:pt x="85229" y="165544"/>
                  </a:lnTo>
                  <a:lnTo>
                    <a:pt x="84963" y="165976"/>
                  </a:lnTo>
                  <a:lnTo>
                    <a:pt x="85509" y="166522"/>
                  </a:lnTo>
                  <a:lnTo>
                    <a:pt x="86385" y="166903"/>
                  </a:lnTo>
                  <a:lnTo>
                    <a:pt x="86969" y="166966"/>
                  </a:lnTo>
                  <a:lnTo>
                    <a:pt x="87769" y="166700"/>
                  </a:lnTo>
                  <a:lnTo>
                    <a:pt x="88950" y="165849"/>
                  </a:lnTo>
                  <a:lnTo>
                    <a:pt x="89369" y="164795"/>
                  </a:lnTo>
                  <a:close/>
                </a:path>
                <a:path w="204470" h="301625">
                  <a:moveTo>
                    <a:pt x="90678" y="222732"/>
                  </a:moveTo>
                  <a:lnTo>
                    <a:pt x="90411" y="222618"/>
                  </a:lnTo>
                  <a:lnTo>
                    <a:pt x="89725" y="222580"/>
                  </a:lnTo>
                  <a:lnTo>
                    <a:pt x="89001" y="222719"/>
                  </a:lnTo>
                  <a:lnTo>
                    <a:pt x="88265" y="222694"/>
                  </a:lnTo>
                  <a:lnTo>
                    <a:pt x="87579" y="222529"/>
                  </a:lnTo>
                  <a:lnTo>
                    <a:pt x="87376" y="222580"/>
                  </a:lnTo>
                  <a:lnTo>
                    <a:pt x="87376" y="226085"/>
                  </a:lnTo>
                  <a:lnTo>
                    <a:pt x="87185" y="226148"/>
                  </a:lnTo>
                  <a:lnTo>
                    <a:pt x="86550" y="226733"/>
                  </a:lnTo>
                  <a:lnTo>
                    <a:pt x="87185" y="226136"/>
                  </a:lnTo>
                  <a:lnTo>
                    <a:pt x="87376" y="226085"/>
                  </a:lnTo>
                  <a:lnTo>
                    <a:pt x="87376" y="222580"/>
                  </a:lnTo>
                  <a:lnTo>
                    <a:pt x="86499" y="222796"/>
                  </a:lnTo>
                  <a:lnTo>
                    <a:pt x="84620" y="223862"/>
                  </a:lnTo>
                  <a:lnTo>
                    <a:pt x="83680" y="225209"/>
                  </a:lnTo>
                  <a:lnTo>
                    <a:pt x="83324" y="227164"/>
                  </a:lnTo>
                  <a:lnTo>
                    <a:pt x="83197" y="227469"/>
                  </a:lnTo>
                  <a:lnTo>
                    <a:pt x="83235" y="227977"/>
                  </a:lnTo>
                  <a:lnTo>
                    <a:pt x="84061" y="227457"/>
                  </a:lnTo>
                  <a:lnTo>
                    <a:pt x="85115" y="227228"/>
                  </a:lnTo>
                  <a:lnTo>
                    <a:pt x="86156" y="227457"/>
                  </a:lnTo>
                  <a:lnTo>
                    <a:pt x="86753" y="227711"/>
                  </a:lnTo>
                  <a:lnTo>
                    <a:pt x="88265" y="225831"/>
                  </a:lnTo>
                  <a:lnTo>
                    <a:pt x="90678" y="222732"/>
                  </a:lnTo>
                  <a:close/>
                </a:path>
                <a:path w="204470" h="301625">
                  <a:moveTo>
                    <a:pt x="91643" y="210807"/>
                  </a:moveTo>
                  <a:lnTo>
                    <a:pt x="91516" y="210197"/>
                  </a:lnTo>
                  <a:lnTo>
                    <a:pt x="91135" y="210705"/>
                  </a:lnTo>
                  <a:lnTo>
                    <a:pt x="90563" y="211213"/>
                  </a:lnTo>
                  <a:lnTo>
                    <a:pt x="88417" y="211823"/>
                  </a:lnTo>
                  <a:lnTo>
                    <a:pt x="89052" y="211709"/>
                  </a:lnTo>
                  <a:lnTo>
                    <a:pt x="90144" y="211988"/>
                  </a:lnTo>
                  <a:lnTo>
                    <a:pt x="91160" y="212483"/>
                  </a:lnTo>
                  <a:lnTo>
                    <a:pt x="91452" y="211988"/>
                  </a:lnTo>
                  <a:lnTo>
                    <a:pt x="91554" y="211709"/>
                  </a:lnTo>
                  <a:lnTo>
                    <a:pt x="91643" y="210807"/>
                  </a:lnTo>
                  <a:close/>
                </a:path>
                <a:path w="204470" h="301625">
                  <a:moveTo>
                    <a:pt x="92456" y="204851"/>
                  </a:moveTo>
                  <a:lnTo>
                    <a:pt x="91655" y="202717"/>
                  </a:lnTo>
                  <a:lnTo>
                    <a:pt x="90792" y="202044"/>
                  </a:lnTo>
                  <a:lnTo>
                    <a:pt x="89789" y="201790"/>
                  </a:lnTo>
                  <a:lnTo>
                    <a:pt x="89255" y="202450"/>
                  </a:lnTo>
                  <a:lnTo>
                    <a:pt x="88468" y="202907"/>
                  </a:lnTo>
                  <a:lnTo>
                    <a:pt x="87185" y="203022"/>
                  </a:lnTo>
                  <a:lnTo>
                    <a:pt x="86487" y="202882"/>
                  </a:lnTo>
                  <a:lnTo>
                    <a:pt x="85801" y="203733"/>
                  </a:lnTo>
                  <a:lnTo>
                    <a:pt x="85496" y="204876"/>
                  </a:lnTo>
                  <a:lnTo>
                    <a:pt x="85928" y="206184"/>
                  </a:lnTo>
                  <a:lnTo>
                    <a:pt x="86156" y="206476"/>
                  </a:lnTo>
                  <a:lnTo>
                    <a:pt x="86575" y="205816"/>
                  </a:lnTo>
                  <a:lnTo>
                    <a:pt x="87210" y="205270"/>
                  </a:lnTo>
                  <a:lnTo>
                    <a:pt x="89535" y="204609"/>
                  </a:lnTo>
                  <a:lnTo>
                    <a:pt x="91046" y="205346"/>
                  </a:lnTo>
                  <a:lnTo>
                    <a:pt x="91770" y="206667"/>
                  </a:lnTo>
                  <a:lnTo>
                    <a:pt x="92265" y="205854"/>
                  </a:lnTo>
                  <a:lnTo>
                    <a:pt x="92456" y="204851"/>
                  </a:lnTo>
                  <a:close/>
                </a:path>
                <a:path w="204470" h="301625">
                  <a:moveTo>
                    <a:pt x="99517" y="191858"/>
                  </a:moveTo>
                  <a:lnTo>
                    <a:pt x="99441" y="191008"/>
                  </a:lnTo>
                  <a:lnTo>
                    <a:pt x="99326" y="189788"/>
                  </a:lnTo>
                  <a:lnTo>
                    <a:pt x="99275" y="189268"/>
                  </a:lnTo>
                  <a:lnTo>
                    <a:pt x="95796" y="189788"/>
                  </a:lnTo>
                  <a:lnTo>
                    <a:pt x="94246" y="188671"/>
                  </a:lnTo>
                  <a:lnTo>
                    <a:pt x="93840" y="187020"/>
                  </a:lnTo>
                  <a:lnTo>
                    <a:pt x="93218" y="188277"/>
                  </a:lnTo>
                  <a:lnTo>
                    <a:pt x="93065" y="189788"/>
                  </a:lnTo>
                  <a:lnTo>
                    <a:pt x="93726" y="191744"/>
                  </a:lnTo>
                  <a:lnTo>
                    <a:pt x="93853" y="191998"/>
                  </a:lnTo>
                  <a:lnTo>
                    <a:pt x="94132" y="192455"/>
                  </a:lnTo>
                  <a:lnTo>
                    <a:pt x="94564" y="192963"/>
                  </a:lnTo>
                  <a:lnTo>
                    <a:pt x="95161" y="192646"/>
                  </a:lnTo>
                  <a:lnTo>
                    <a:pt x="95504" y="192557"/>
                  </a:lnTo>
                  <a:lnTo>
                    <a:pt x="95796" y="191998"/>
                  </a:lnTo>
                  <a:lnTo>
                    <a:pt x="96278" y="191554"/>
                  </a:lnTo>
                  <a:lnTo>
                    <a:pt x="98183" y="191008"/>
                  </a:lnTo>
                  <a:lnTo>
                    <a:pt x="99491" y="191744"/>
                  </a:lnTo>
                  <a:close/>
                </a:path>
                <a:path w="204470" h="301625">
                  <a:moveTo>
                    <a:pt x="99822" y="192925"/>
                  </a:moveTo>
                  <a:lnTo>
                    <a:pt x="99517" y="191858"/>
                  </a:lnTo>
                  <a:lnTo>
                    <a:pt x="99644" y="192455"/>
                  </a:lnTo>
                  <a:lnTo>
                    <a:pt x="99822" y="192925"/>
                  </a:lnTo>
                  <a:close/>
                </a:path>
                <a:path w="204470" h="301625">
                  <a:moveTo>
                    <a:pt x="100050" y="193395"/>
                  </a:moveTo>
                  <a:lnTo>
                    <a:pt x="99822" y="192925"/>
                  </a:lnTo>
                  <a:lnTo>
                    <a:pt x="99936" y="193255"/>
                  </a:lnTo>
                  <a:lnTo>
                    <a:pt x="100050" y="193395"/>
                  </a:lnTo>
                  <a:close/>
                </a:path>
                <a:path w="204470" h="301625">
                  <a:moveTo>
                    <a:pt x="100545" y="187579"/>
                  </a:moveTo>
                  <a:lnTo>
                    <a:pt x="100507" y="187261"/>
                  </a:lnTo>
                  <a:lnTo>
                    <a:pt x="99263" y="189090"/>
                  </a:lnTo>
                  <a:lnTo>
                    <a:pt x="99275" y="189268"/>
                  </a:lnTo>
                  <a:lnTo>
                    <a:pt x="100545" y="187579"/>
                  </a:lnTo>
                  <a:close/>
                </a:path>
                <a:path w="204470" h="301625">
                  <a:moveTo>
                    <a:pt x="101282" y="155092"/>
                  </a:moveTo>
                  <a:lnTo>
                    <a:pt x="100457" y="152615"/>
                  </a:lnTo>
                  <a:lnTo>
                    <a:pt x="99123" y="151942"/>
                  </a:lnTo>
                  <a:lnTo>
                    <a:pt x="97218" y="152590"/>
                  </a:lnTo>
                  <a:lnTo>
                    <a:pt x="96748" y="153085"/>
                  </a:lnTo>
                  <a:lnTo>
                    <a:pt x="96481" y="153695"/>
                  </a:lnTo>
                  <a:lnTo>
                    <a:pt x="96926" y="154457"/>
                  </a:lnTo>
                  <a:lnTo>
                    <a:pt x="97116" y="155384"/>
                  </a:lnTo>
                  <a:lnTo>
                    <a:pt x="97104" y="155829"/>
                  </a:lnTo>
                  <a:lnTo>
                    <a:pt x="97002" y="156273"/>
                  </a:lnTo>
                  <a:lnTo>
                    <a:pt x="97624" y="156870"/>
                  </a:lnTo>
                  <a:lnTo>
                    <a:pt x="98526" y="157137"/>
                  </a:lnTo>
                  <a:lnTo>
                    <a:pt x="100634" y="156425"/>
                  </a:lnTo>
                  <a:lnTo>
                    <a:pt x="101282" y="155092"/>
                  </a:lnTo>
                  <a:close/>
                </a:path>
                <a:path w="204470" h="301625">
                  <a:moveTo>
                    <a:pt x="102806" y="203949"/>
                  </a:moveTo>
                  <a:lnTo>
                    <a:pt x="102019" y="203555"/>
                  </a:lnTo>
                  <a:lnTo>
                    <a:pt x="100241" y="203581"/>
                  </a:lnTo>
                  <a:lnTo>
                    <a:pt x="99212" y="204647"/>
                  </a:lnTo>
                  <a:lnTo>
                    <a:pt x="99250" y="207264"/>
                  </a:lnTo>
                  <a:lnTo>
                    <a:pt x="100317" y="208305"/>
                  </a:lnTo>
                  <a:lnTo>
                    <a:pt x="101688" y="208267"/>
                  </a:lnTo>
                  <a:lnTo>
                    <a:pt x="102755" y="206794"/>
                  </a:lnTo>
                  <a:lnTo>
                    <a:pt x="102539" y="206387"/>
                  </a:lnTo>
                  <a:lnTo>
                    <a:pt x="102298" y="205549"/>
                  </a:lnTo>
                  <a:lnTo>
                    <a:pt x="102425" y="204685"/>
                  </a:lnTo>
                  <a:lnTo>
                    <a:pt x="102806" y="203949"/>
                  </a:lnTo>
                  <a:close/>
                </a:path>
                <a:path w="204470" h="301625">
                  <a:moveTo>
                    <a:pt x="102831" y="186080"/>
                  </a:moveTo>
                  <a:lnTo>
                    <a:pt x="101993" y="185051"/>
                  </a:lnTo>
                  <a:lnTo>
                    <a:pt x="100812" y="184404"/>
                  </a:lnTo>
                  <a:lnTo>
                    <a:pt x="99517" y="184188"/>
                  </a:lnTo>
                  <a:lnTo>
                    <a:pt x="99885" y="184632"/>
                  </a:lnTo>
                  <a:lnTo>
                    <a:pt x="100190" y="185153"/>
                  </a:lnTo>
                  <a:lnTo>
                    <a:pt x="100507" y="187261"/>
                  </a:lnTo>
                  <a:lnTo>
                    <a:pt x="100698" y="186969"/>
                  </a:lnTo>
                  <a:lnTo>
                    <a:pt x="102831" y="186080"/>
                  </a:lnTo>
                  <a:close/>
                </a:path>
                <a:path w="204470" h="301625">
                  <a:moveTo>
                    <a:pt x="104698" y="175196"/>
                  </a:moveTo>
                  <a:lnTo>
                    <a:pt x="103822" y="172618"/>
                  </a:lnTo>
                  <a:lnTo>
                    <a:pt x="103212" y="171958"/>
                  </a:lnTo>
                  <a:lnTo>
                    <a:pt x="102463" y="171577"/>
                  </a:lnTo>
                  <a:lnTo>
                    <a:pt x="102704" y="174028"/>
                  </a:lnTo>
                  <a:lnTo>
                    <a:pt x="101295" y="176263"/>
                  </a:lnTo>
                  <a:lnTo>
                    <a:pt x="99009" y="177114"/>
                  </a:lnTo>
                  <a:lnTo>
                    <a:pt x="99860" y="177749"/>
                  </a:lnTo>
                  <a:lnTo>
                    <a:pt x="100952" y="178028"/>
                  </a:lnTo>
                  <a:lnTo>
                    <a:pt x="103759" y="177076"/>
                  </a:lnTo>
                  <a:lnTo>
                    <a:pt x="104698" y="175196"/>
                  </a:lnTo>
                  <a:close/>
                </a:path>
                <a:path w="204470" h="301625">
                  <a:moveTo>
                    <a:pt x="106807" y="156667"/>
                  </a:moveTo>
                  <a:lnTo>
                    <a:pt x="106718" y="155143"/>
                  </a:lnTo>
                  <a:lnTo>
                    <a:pt x="106210" y="153771"/>
                  </a:lnTo>
                  <a:lnTo>
                    <a:pt x="105308" y="153085"/>
                  </a:lnTo>
                  <a:lnTo>
                    <a:pt x="103733" y="153187"/>
                  </a:lnTo>
                  <a:lnTo>
                    <a:pt x="102920" y="153708"/>
                  </a:lnTo>
                  <a:lnTo>
                    <a:pt x="102349" y="154178"/>
                  </a:lnTo>
                  <a:lnTo>
                    <a:pt x="101981" y="154863"/>
                  </a:lnTo>
                  <a:lnTo>
                    <a:pt x="102108" y="156959"/>
                  </a:lnTo>
                  <a:lnTo>
                    <a:pt x="103225" y="157949"/>
                  </a:lnTo>
                  <a:lnTo>
                    <a:pt x="105816" y="157797"/>
                  </a:lnTo>
                  <a:lnTo>
                    <a:pt x="106807" y="156667"/>
                  </a:lnTo>
                  <a:close/>
                </a:path>
                <a:path w="204470" h="301625">
                  <a:moveTo>
                    <a:pt x="113068" y="134899"/>
                  </a:moveTo>
                  <a:lnTo>
                    <a:pt x="112280" y="134112"/>
                  </a:lnTo>
                  <a:lnTo>
                    <a:pt x="109131" y="134112"/>
                  </a:lnTo>
                  <a:lnTo>
                    <a:pt x="108356" y="134899"/>
                  </a:lnTo>
                  <a:lnTo>
                    <a:pt x="108356" y="138049"/>
                  </a:lnTo>
                  <a:lnTo>
                    <a:pt x="109131" y="138836"/>
                  </a:lnTo>
                  <a:lnTo>
                    <a:pt x="112280" y="138836"/>
                  </a:lnTo>
                  <a:lnTo>
                    <a:pt x="113068" y="138049"/>
                  </a:lnTo>
                  <a:lnTo>
                    <a:pt x="113068" y="134899"/>
                  </a:lnTo>
                  <a:close/>
                </a:path>
                <a:path w="204470" h="301625">
                  <a:moveTo>
                    <a:pt x="116484" y="158203"/>
                  </a:moveTo>
                  <a:lnTo>
                    <a:pt x="116154" y="157429"/>
                  </a:lnTo>
                  <a:lnTo>
                    <a:pt x="114871" y="156133"/>
                  </a:lnTo>
                  <a:lnTo>
                    <a:pt x="114084" y="155803"/>
                  </a:lnTo>
                  <a:lnTo>
                    <a:pt x="112268" y="155803"/>
                  </a:lnTo>
                  <a:lnTo>
                    <a:pt x="111480" y="156133"/>
                  </a:lnTo>
                  <a:lnTo>
                    <a:pt x="110197" y="157429"/>
                  </a:lnTo>
                  <a:lnTo>
                    <a:pt x="109867" y="158203"/>
                  </a:lnTo>
                  <a:lnTo>
                    <a:pt x="109867" y="160032"/>
                  </a:lnTo>
                  <a:lnTo>
                    <a:pt x="110197" y="160820"/>
                  </a:lnTo>
                  <a:lnTo>
                    <a:pt x="111480" y="162115"/>
                  </a:lnTo>
                  <a:lnTo>
                    <a:pt x="112268" y="162433"/>
                  </a:lnTo>
                  <a:lnTo>
                    <a:pt x="114084" y="162433"/>
                  </a:lnTo>
                  <a:lnTo>
                    <a:pt x="114871" y="162115"/>
                  </a:lnTo>
                  <a:lnTo>
                    <a:pt x="116154" y="160820"/>
                  </a:lnTo>
                  <a:lnTo>
                    <a:pt x="116484" y="160032"/>
                  </a:lnTo>
                  <a:lnTo>
                    <a:pt x="116484" y="158203"/>
                  </a:lnTo>
                  <a:close/>
                </a:path>
                <a:path w="204470" h="301625">
                  <a:moveTo>
                    <a:pt x="118224" y="130708"/>
                  </a:moveTo>
                  <a:lnTo>
                    <a:pt x="118071" y="129641"/>
                  </a:lnTo>
                  <a:lnTo>
                    <a:pt x="117741" y="129120"/>
                  </a:lnTo>
                  <a:lnTo>
                    <a:pt x="117284" y="128752"/>
                  </a:lnTo>
                  <a:lnTo>
                    <a:pt x="117411" y="129044"/>
                  </a:lnTo>
                  <a:lnTo>
                    <a:pt x="117703" y="130314"/>
                  </a:lnTo>
                  <a:lnTo>
                    <a:pt x="116903" y="131572"/>
                  </a:lnTo>
                  <a:lnTo>
                    <a:pt x="115125" y="131978"/>
                  </a:lnTo>
                  <a:lnTo>
                    <a:pt x="114642" y="131876"/>
                  </a:lnTo>
                  <a:lnTo>
                    <a:pt x="114211" y="131686"/>
                  </a:lnTo>
                  <a:lnTo>
                    <a:pt x="113817" y="131800"/>
                  </a:lnTo>
                  <a:lnTo>
                    <a:pt x="114109" y="132308"/>
                  </a:lnTo>
                  <a:lnTo>
                    <a:pt x="114592" y="132664"/>
                  </a:lnTo>
                  <a:lnTo>
                    <a:pt x="115595" y="132892"/>
                  </a:lnTo>
                  <a:lnTo>
                    <a:pt x="116090" y="132168"/>
                  </a:lnTo>
                  <a:lnTo>
                    <a:pt x="116865" y="131622"/>
                  </a:lnTo>
                  <a:lnTo>
                    <a:pt x="117970" y="131483"/>
                  </a:lnTo>
                  <a:lnTo>
                    <a:pt x="118224" y="130708"/>
                  </a:lnTo>
                  <a:close/>
                </a:path>
                <a:path w="204470" h="301625">
                  <a:moveTo>
                    <a:pt x="120980" y="170294"/>
                  </a:moveTo>
                  <a:lnTo>
                    <a:pt x="119824" y="169710"/>
                  </a:lnTo>
                  <a:lnTo>
                    <a:pt x="118465" y="169595"/>
                  </a:lnTo>
                  <a:lnTo>
                    <a:pt x="117043" y="169976"/>
                  </a:lnTo>
                  <a:lnTo>
                    <a:pt x="116738" y="170053"/>
                  </a:lnTo>
                  <a:lnTo>
                    <a:pt x="117068" y="170891"/>
                  </a:lnTo>
                  <a:lnTo>
                    <a:pt x="116154" y="168922"/>
                  </a:lnTo>
                  <a:lnTo>
                    <a:pt x="114960" y="168186"/>
                  </a:lnTo>
                  <a:lnTo>
                    <a:pt x="111785" y="168376"/>
                  </a:lnTo>
                  <a:lnTo>
                    <a:pt x="110388" y="169938"/>
                  </a:lnTo>
                  <a:lnTo>
                    <a:pt x="110515" y="172059"/>
                  </a:lnTo>
                  <a:lnTo>
                    <a:pt x="110718" y="172580"/>
                  </a:lnTo>
                  <a:lnTo>
                    <a:pt x="111455" y="171945"/>
                  </a:lnTo>
                  <a:lnTo>
                    <a:pt x="112318" y="171437"/>
                  </a:lnTo>
                  <a:lnTo>
                    <a:pt x="114681" y="171081"/>
                  </a:lnTo>
                  <a:lnTo>
                    <a:pt x="115938" y="171437"/>
                  </a:lnTo>
                  <a:lnTo>
                    <a:pt x="116992" y="172110"/>
                  </a:lnTo>
                  <a:lnTo>
                    <a:pt x="117868" y="172834"/>
                  </a:lnTo>
                  <a:lnTo>
                    <a:pt x="118148" y="171564"/>
                  </a:lnTo>
                  <a:lnTo>
                    <a:pt x="119164" y="170522"/>
                  </a:lnTo>
                  <a:lnTo>
                    <a:pt x="120675" y="170256"/>
                  </a:lnTo>
                  <a:lnTo>
                    <a:pt x="120980" y="170294"/>
                  </a:lnTo>
                  <a:close/>
                </a:path>
                <a:path w="204470" h="301625">
                  <a:moveTo>
                    <a:pt x="123177" y="111950"/>
                  </a:moveTo>
                  <a:lnTo>
                    <a:pt x="122834" y="109537"/>
                  </a:lnTo>
                  <a:lnTo>
                    <a:pt x="121716" y="108673"/>
                  </a:lnTo>
                  <a:lnTo>
                    <a:pt x="120459" y="108788"/>
                  </a:lnTo>
                  <a:lnTo>
                    <a:pt x="120662" y="109232"/>
                  </a:lnTo>
                  <a:lnTo>
                    <a:pt x="120942" y="110502"/>
                  </a:lnTo>
                  <a:lnTo>
                    <a:pt x="120154" y="111772"/>
                  </a:lnTo>
                  <a:lnTo>
                    <a:pt x="118567" y="112064"/>
                  </a:lnTo>
                  <a:lnTo>
                    <a:pt x="118821" y="112509"/>
                  </a:lnTo>
                  <a:lnTo>
                    <a:pt x="119164" y="112382"/>
                  </a:lnTo>
                  <a:lnTo>
                    <a:pt x="120040" y="112255"/>
                  </a:lnTo>
                  <a:lnTo>
                    <a:pt x="120865" y="112649"/>
                  </a:lnTo>
                  <a:lnTo>
                    <a:pt x="121373" y="113322"/>
                  </a:lnTo>
                  <a:lnTo>
                    <a:pt x="122440" y="112979"/>
                  </a:lnTo>
                  <a:lnTo>
                    <a:pt x="123177" y="111950"/>
                  </a:lnTo>
                  <a:close/>
                </a:path>
                <a:path w="204470" h="301625">
                  <a:moveTo>
                    <a:pt x="125056" y="122974"/>
                  </a:moveTo>
                  <a:lnTo>
                    <a:pt x="125006" y="122072"/>
                  </a:lnTo>
                  <a:lnTo>
                    <a:pt x="124599" y="121285"/>
                  </a:lnTo>
                  <a:lnTo>
                    <a:pt x="123342" y="120142"/>
                  </a:lnTo>
                  <a:lnTo>
                    <a:pt x="122491" y="119811"/>
                  </a:lnTo>
                  <a:lnTo>
                    <a:pt x="119735" y="119976"/>
                  </a:lnTo>
                  <a:lnTo>
                    <a:pt x="118351" y="121551"/>
                  </a:lnTo>
                  <a:lnTo>
                    <a:pt x="118567" y="125196"/>
                  </a:lnTo>
                  <a:lnTo>
                    <a:pt x="120142" y="126593"/>
                  </a:lnTo>
                  <a:lnTo>
                    <a:pt x="123672" y="126377"/>
                  </a:lnTo>
                  <a:lnTo>
                    <a:pt x="124942" y="124968"/>
                  </a:lnTo>
                  <a:lnTo>
                    <a:pt x="125056" y="122974"/>
                  </a:lnTo>
                  <a:close/>
                </a:path>
                <a:path w="204470" h="301625">
                  <a:moveTo>
                    <a:pt x="126847" y="140487"/>
                  </a:moveTo>
                  <a:lnTo>
                    <a:pt x="125082" y="140589"/>
                  </a:lnTo>
                  <a:lnTo>
                    <a:pt x="123532" y="139293"/>
                  </a:lnTo>
                  <a:lnTo>
                    <a:pt x="123355" y="137515"/>
                  </a:lnTo>
                  <a:lnTo>
                    <a:pt x="122809" y="138023"/>
                  </a:lnTo>
                  <a:lnTo>
                    <a:pt x="122542" y="138874"/>
                  </a:lnTo>
                  <a:lnTo>
                    <a:pt x="123088" y="140677"/>
                  </a:lnTo>
                  <a:lnTo>
                    <a:pt x="123952" y="141300"/>
                  </a:lnTo>
                  <a:lnTo>
                    <a:pt x="124879" y="141363"/>
                  </a:lnTo>
                  <a:lnTo>
                    <a:pt x="125717" y="140792"/>
                  </a:lnTo>
                  <a:lnTo>
                    <a:pt x="126390" y="140627"/>
                  </a:lnTo>
                  <a:lnTo>
                    <a:pt x="126707" y="140665"/>
                  </a:lnTo>
                  <a:lnTo>
                    <a:pt x="126847" y="140487"/>
                  </a:lnTo>
                  <a:close/>
                </a:path>
                <a:path w="204470" h="301625">
                  <a:moveTo>
                    <a:pt x="127939" y="117055"/>
                  </a:moveTo>
                  <a:lnTo>
                    <a:pt x="127368" y="116700"/>
                  </a:lnTo>
                  <a:lnTo>
                    <a:pt x="126669" y="116547"/>
                  </a:lnTo>
                  <a:lnTo>
                    <a:pt x="124739" y="117157"/>
                  </a:lnTo>
                  <a:lnTo>
                    <a:pt x="124053" y="118478"/>
                  </a:lnTo>
                  <a:lnTo>
                    <a:pt x="124726" y="120662"/>
                  </a:lnTo>
                  <a:lnTo>
                    <a:pt x="125539" y="121285"/>
                  </a:lnTo>
                  <a:lnTo>
                    <a:pt x="126466" y="121373"/>
                  </a:lnTo>
                  <a:lnTo>
                    <a:pt x="126225" y="120942"/>
                  </a:lnTo>
                  <a:lnTo>
                    <a:pt x="125831" y="119176"/>
                  </a:lnTo>
                  <a:lnTo>
                    <a:pt x="126619" y="117729"/>
                  </a:lnTo>
                  <a:lnTo>
                    <a:pt x="127939" y="117055"/>
                  </a:lnTo>
                  <a:close/>
                </a:path>
                <a:path w="204470" h="301625">
                  <a:moveTo>
                    <a:pt x="129247" y="161239"/>
                  </a:moveTo>
                  <a:lnTo>
                    <a:pt x="128955" y="160680"/>
                  </a:lnTo>
                  <a:lnTo>
                    <a:pt x="128828" y="160007"/>
                  </a:lnTo>
                  <a:lnTo>
                    <a:pt x="128943" y="159372"/>
                  </a:lnTo>
                  <a:lnTo>
                    <a:pt x="128587" y="159448"/>
                  </a:lnTo>
                  <a:lnTo>
                    <a:pt x="126555" y="162077"/>
                  </a:lnTo>
                  <a:lnTo>
                    <a:pt x="127355" y="162255"/>
                  </a:lnTo>
                  <a:lnTo>
                    <a:pt x="128066" y="162725"/>
                  </a:lnTo>
                  <a:lnTo>
                    <a:pt x="128536" y="163398"/>
                  </a:lnTo>
                  <a:lnTo>
                    <a:pt x="128625" y="162610"/>
                  </a:lnTo>
                  <a:lnTo>
                    <a:pt x="128854" y="161899"/>
                  </a:lnTo>
                  <a:lnTo>
                    <a:pt x="129247" y="161239"/>
                  </a:lnTo>
                  <a:close/>
                </a:path>
                <a:path w="204470" h="301625">
                  <a:moveTo>
                    <a:pt x="129603" y="167271"/>
                  </a:moveTo>
                  <a:lnTo>
                    <a:pt x="129349" y="166941"/>
                  </a:lnTo>
                  <a:lnTo>
                    <a:pt x="129159" y="166598"/>
                  </a:lnTo>
                  <a:lnTo>
                    <a:pt x="128981" y="166217"/>
                  </a:lnTo>
                  <a:lnTo>
                    <a:pt x="128828" y="166738"/>
                  </a:lnTo>
                  <a:lnTo>
                    <a:pt x="128562" y="167182"/>
                  </a:lnTo>
                  <a:lnTo>
                    <a:pt x="128193" y="167551"/>
                  </a:lnTo>
                  <a:lnTo>
                    <a:pt x="127749" y="168033"/>
                  </a:lnTo>
                  <a:lnTo>
                    <a:pt x="127203" y="168414"/>
                  </a:lnTo>
                  <a:lnTo>
                    <a:pt x="126517" y="168554"/>
                  </a:lnTo>
                  <a:lnTo>
                    <a:pt x="126301" y="168554"/>
                  </a:lnTo>
                  <a:lnTo>
                    <a:pt x="126314" y="169138"/>
                  </a:lnTo>
                  <a:lnTo>
                    <a:pt x="126606" y="170002"/>
                  </a:lnTo>
                  <a:lnTo>
                    <a:pt x="126961" y="170434"/>
                  </a:lnTo>
                  <a:lnTo>
                    <a:pt x="127368" y="170802"/>
                  </a:lnTo>
                  <a:lnTo>
                    <a:pt x="129082" y="168084"/>
                  </a:lnTo>
                  <a:lnTo>
                    <a:pt x="128447" y="167779"/>
                  </a:lnTo>
                  <a:lnTo>
                    <a:pt x="128790" y="167919"/>
                  </a:lnTo>
                  <a:lnTo>
                    <a:pt x="129082" y="168084"/>
                  </a:lnTo>
                  <a:lnTo>
                    <a:pt x="129603" y="167271"/>
                  </a:lnTo>
                  <a:close/>
                </a:path>
                <a:path w="204470" h="301625">
                  <a:moveTo>
                    <a:pt x="129743" y="146481"/>
                  </a:moveTo>
                  <a:lnTo>
                    <a:pt x="129705" y="145719"/>
                  </a:lnTo>
                  <a:lnTo>
                    <a:pt x="129260" y="146405"/>
                  </a:lnTo>
                  <a:lnTo>
                    <a:pt x="128562" y="146939"/>
                  </a:lnTo>
                  <a:lnTo>
                    <a:pt x="125895" y="147535"/>
                  </a:lnTo>
                  <a:lnTo>
                    <a:pt x="124129" y="146418"/>
                  </a:lnTo>
                  <a:lnTo>
                    <a:pt x="123685" y="144437"/>
                  </a:lnTo>
                  <a:lnTo>
                    <a:pt x="123710" y="144081"/>
                  </a:lnTo>
                  <a:lnTo>
                    <a:pt x="123291" y="145021"/>
                  </a:lnTo>
                  <a:lnTo>
                    <a:pt x="123139" y="145948"/>
                  </a:lnTo>
                  <a:lnTo>
                    <a:pt x="123278" y="147027"/>
                  </a:lnTo>
                  <a:lnTo>
                    <a:pt x="123634" y="147599"/>
                  </a:lnTo>
                  <a:lnTo>
                    <a:pt x="124091" y="148082"/>
                  </a:lnTo>
                  <a:lnTo>
                    <a:pt x="124929" y="148005"/>
                  </a:lnTo>
                  <a:lnTo>
                    <a:pt x="123431" y="148183"/>
                  </a:lnTo>
                  <a:lnTo>
                    <a:pt x="123266" y="148297"/>
                  </a:lnTo>
                  <a:lnTo>
                    <a:pt x="123266" y="149339"/>
                  </a:lnTo>
                  <a:lnTo>
                    <a:pt x="123240" y="147332"/>
                  </a:lnTo>
                  <a:lnTo>
                    <a:pt x="122885" y="146646"/>
                  </a:lnTo>
                  <a:lnTo>
                    <a:pt x="121805" y="145465"/>
                  </a:lnTo>
                  <a:lnTo>
                    <a:pt x="121005" y="145084"/>
                  </a:lnTo>
                  <a:lnTo>
                    <a:pt x="119799" y="145008"/>
                  </a:lnTo>
                  <a:lnTo>
                    <a:pt x="118986" y="145059"/>
                  </a:lnTo>
                  <a:lnTo>
                    <a:pt x="118300" y="145427"/>
                  </a:lnTo>
                  <a:lnTo>
                    <a:pt x="117754" y="145948"/>
                  </a:lnTo>
                  <a:lnTo>
                    <a:pt x="118237" y="146621"/>
                  </a:lnTo>
                  <a:lnTo>
                    <a:pt x="118618" y="147383"/>
                  </a:lnTo>
                  <a:lnTo>
                    <a:pt x="118859" y="149059"/>
                  </a:lnTo>
                  <a:lnTo>
                    <a:pt x="118770" y="149834"/>
                  </a:lnTo>
                  <a:lnTo>
                    <a:pt x="118554" y="150571"/>
                  </a:lnTo>
                  <a:lnTo>
                    <a:pt x="119354" y="150545"/>
                  </a:lnTo>
                  <a:lnTo>
                    <a:pt x="120103" y="150888"/>
                  </a:lnTo>
                  <a:lnTo>
                    <a:pt x="120548" y="151536"/>
                  </a:lnTo>
                  <a:lnTo>
                    <a:pt x="121107" y="151434"/>
                  </a:lnTo>
                  <a:lnTo>
                    <a:pt x="121602" y="151206"/>
                  </a:lnTo>
                  <a:lnTo>
                    <a:pt x="122008" y="150876"/>
                  </a:lnTo>
                  <a:lnTo>
                    <a:pt x="122237" y="151688"/>
                  </a:lnTo>
                  <a:lnTo>
                    <a:pt x="122618" y="152095"/>
                  </a:lnTo>
                  <a:lnTo>
                    <a:pt x="123088" y="152374"/>
                  </a:lnTo>
                  <a:lnTo>
                    <a:pt x="123558" y="150876"/>
                  </a:lnTo>
                  <a:lnTo>
                    <a:pt x="124726" y="149707"/>
                  </a:lnTo>
                  <a:lnTo>
                    <a:pt x="126199" y="149098"/>
                  </a:lnTo>
                  <a:lnTo>
                    <a:pt x="127177" y="148691"/>
                  </a:lnTo>
                  <a:lnTo>
                    <a:pt x="127876" y="148615"/>
                  </a:lnTo>
                  <a:lnTo>
                    <a:pt x="128168" y="148678"/>
                  </a:lnTo>
                  <a:lnTo>
                    <a:pt x="129108" y="147815"/>
                  </a:lnTo>
                  <a:lnTo>
                    <a:pt x="129552" y="147218"/>
                  </a:lnTo>
                  <a:lnTo>
                    <a:pt x="129743" y="146481"/>
                  </a:lnTo>
                  <a:close/>
                </a:path>
                <a:path w="204470" h="301625">
                  <a:moveTo>
                    <a:pt x="129959" y="138010"/>
                  </a:moveTo>
                  <a:lnTo>
                    <a:pt x="129870" y="136055"/>
                  </a:lnTo>
                  <a:lnTo>
                    <a:pt x="129705" y="136283"/>
                  </a:lnTo>
                  <a:lnTo>
                    <a:pt x="129959" y="138010"/>
                  </a:lnTo>
                  <a:close/>
                </a:path>
                <a:path w="204470" h="301625">
                  <a:moveTo>
                    <a:pt x="130581" y="140449"/>
                  </a:moveTo>
                  <a:lnTo>
                    <a:pt x="130454" y="140131"/>
                  </a:lnTo>
                  <a:lnTo>
                    <a:pt x="130238" y="139750"/>
                  </a:lnTo>
                  <a:lnTo>
                    <a:pt x="130149" y="139268"/>
                  </a:lnTo>
                  <a:lnTo>
                    <a:pt x="129959" y="138010"/>
                  </a:lnTo>
                  <a:lnTo>
                    <a:pt x="129743" y="138620"/>
                  </a:lnTo>
                  <a:lnTo>
                    <a:pt x="129235" y="139268"/>
                  </a:lnTo>
                  <a:lnTo>
                    <a:pt x="129565" y="139687"/>
                  </a:lnTo>
                  <a:lnTo>
                    <a:pt x="130060" y="140131"/>
                  </a:lnTo>
                  <a:lnTo>
                    <a:pt x="130581" y="140449"/>
                  </a:lnTo>
                  <a:close/>
                </a:path>
                <a:path w="204470" h="301625">
                  <a:moveTo>
                    <a:pt x="130670" y="108381"/>
                  </a:moveTo>
                  <a:lnTo>
                    <a:pt x="130492" y="107188"/>
                  </a:lnTo>
                  <a:lnTo>
                    <a:pt x="129451" y="106299"/>
                  </a:lnTo>
                  <a:lnTo>
                    <a:pt x="126923" y="106451"/>
                  </a:lnTo>
                  <a:lnTo>
                    <a:pt x="125945" y="107569"/>
                  </a:lnTo>
                  <a:lnTo>
                    <a:pt x="126098" y="110172"/>
                  </a:lnTo>
                  <a:lnTo>
                    <a:pt x="127215" y="111163"/>
                  </a:lnTo>
                  <a:lnTo>
                    <a:pt x="129425" y="111023"/>
                  </a:lnTo>
                  <a:lnTo>
                    <a:pt x="130175" y="110439"/>
                  </a:lnTo>
                  <a:lnTo>
                    <a:pt x="130505" y="109651"/>
                  </a:lnTo>
                  <a:lnTo>
                    <a:pt x="130454" y="109207"/>
                  </a:lnTo>
                  <a:lnTo>
                    <a:pt x="130492" y="108775"/>
                  </a:lnTo>
                  <a:lnTo>
                    <a:pt x="130670" y="108381"/>
                  </a:lnTo>
                  <a:close/>
                </a:path>
                <a:path w="204470" h="301625">
                  <a:moveTo>
                    <a:pt x="133705" y="158673"/>
                  </a:moveTo>
                  <a:lnTo>
                    <a:pt x="133604" y="158508"/>
                  </a:lnTo>
                  <a:lnTo>
                    <a:pt x="133578" y="158369"/>
                  </a:lnTo>
                  <a:lnTo>
                    <a:pt x="133261" y="158267"/>
                  </a:lnTo>
                  <a:lnTo>
                    <a:pt x="133007" y="158292"/>
                  </a:lnTo>
                  <a:lnTo>
                    <a:pt x="132791" y="158242"/>
                  </a:lnTo>
                  <a:lnTo>
                    <a:pt x="133070" y="158496"/>
                  </a:lnTo>
                  <a:lnTo>
                    <a:pt x="133184" y="158648"/>
                  </a:lnTo>
                  <a:lnTo>
                    <a:pt x="133350" y="158623"/>
                  </a:lnTo>
                  <a:lnTo>
                    <a:pt x="133527" y="158673"/>
                  </a:lnTo>
                  <a:lnTo>
                    <a:pt x="133705" y="158673"/>
                  </a:lnTo>
                  <a:close/>
                </a:path>
                <a:path w="204470" h="301625">
                  <a:moveTo>
                    <a:pt x="136982" y="101688"/>
                  </a:moveTo>
                  <a:lnTo>
                    <a:pt x="136207" y="100482"/>
                  </a:lnTo>
                  <a:lnTo>
                    <a:pt x="134734" y="99847"/>
                  </a:lnTo>
                  <a:lnTo>
                    <a:pt x="132562" y="100533"/>
                  </a:lnTo>
                  <a:lnTo>
                    <a:pt x="132016" y="101003"/>
                  </a:lnTo>
                  <a:lnTo>
                    <a:pt x="131267" y="102171"/>
                  </a:lnTo>
                  <a:lnTo>
                    <a:pt x="130975" y="103136"/>
                  </a:lnTo>
                  <a:lnTo>
                    <a:pt x="130898" y="103784"/>
                  </a:lnTo>
                  <a:lnTo>
                    <a:pt x="131381" y="105295"/>
                  </a:lnTo>
                  <a:lnTo>
                    <a:pt x="131953" y="105956"/>
                  </a:lnTo>
                  <a:lnTo>
                    <a:pt x="132676" y="106349"/>
                  </a:lnTo>
                  <a:lnTo>
                    <a:pt x="133134" y="106159"/>
                  </a:lnTo>
                  <a:lnTo>
                    <a:pt x="134023" y="106070"/>
                  </a:lnTo>
                  <a:lnTo>
                    <a:pt x="134620" y="106273"/>
                  </a:lnTo>
                  <a:lnTo>
                    <a:pt x="135191" y="106641"/>
                  </a:lnTo>
                  <a:lnTo>
                    <a:pt x="135331" y="106578"/>
                  </a:lnTo>
                  <a:lnTo>
                    <a:pt x="134975" y="104698"/>
                  </a:lnTo>
                  <a:lnTo>
                    <a:pt x="135674" y="102908"/>
                  </a:lnTo>
                  <a:lnTo>
                    <a:pt x="136982" y="101688"/>
                  </a:lnTo>
                  <a:close/>
                </a:path>
                <a:path w="204470" h="301625">
                  <a:moveTo>
                    <a:pt x="138061" y="133781"/>
                  </a:moveTo>
                  <a:lnTo>
                    <a:pt x="137998" y="133223"/>
                  </a:lnTo>
                  <a:lnTo>
                    <a:pt x="137820" y="132905"/>
                  </a:lnTo>
                  <a:lnTo>
                    <a:pt x="137172" y="131711"/>
                  </a:lnTo>
                  <a:lnTo>
                    <a:pt x="137058" y="131521"/>
                  </a:lnTo>
                  <a:lnTo>
                    <a:pt x="135166" y="130352"/>
                  </a:lnTo>
                  <a:lnTo>
                    <a:pt x="133007" y="130492"/>
                  </a:lnTo>
                  <a:lnTo>
                    <a:pt x="132702" y="130987"/>
                  </a:lnTo>
                  <a:lnTo>
                    <a:pt x="132245" y="131394"/>
                  </a:lnTo>
                  <a:lnTo>
                    <a:pt x="131191" y="131711"/>
                  </a:lnTo>
                  <a:lnTo>
                    <a:pt x="130733" y="131660"/>
                  </a:lnTo>
                  <a:lnTo>
                    <a:pt x="130302" y="131521"/>
                  </a:lnTo>
                  <a:lnTo>
                    <a:pt x="129324" y="132219"/>
                  </a:lnTo>
                  <a:lnTo>
                    <a:pt x="128625" y="133083"/>
                  </a:lnTo>
                  <a:lnTo>
                    <a:pt x="128511" y="133324"/>
                  </a:lnTo>
                  <a:lnTo>
                    <a:pt x="128206" y="134353"/>
                  </a:lnTo>
                  <a:lnTo>
                    <a:pt x="129133" y="134861"/>
                  </a:lnTo>
                  <a:lnTo>
                    <a:pt x="129844" y="135763"/>
                  </a:lnTo>
                  <a:lnTo>
                    <a:pt x="129870" y="136055"/>
                  </a:lnTo>
                  <a:lnTo>
                    <a:pt x="131749" y="133527"/>
                  </a:lnTo>
                  <a:lnTo>
                    <a:pt x="135915" y="132905"/>
                  </a:lnTo>
                  <a:lnTo>
                    <a:pt x="137058" y="133223"/>
                  </a:lnTo>
                  <a:lnTo>
                    <a:pt x="138061" y="133781"/>
                  </a:lnTo>
                  <a:close/>
                </a:path>
                <a:path w="204470" h="301625">
                  <a:moveTo>
                    <a:pt x="138506" y="81965"/>
                  </a:moveTo>
                  <a:lnTo>
                    <a:pt x="138328" y="80708"/>
                  </a:lnTo>
                  <a:lnTo>
                    <a:pt x="137502" y="79946"/>
                  </a:lnTo>
                  <a:lnTo>
                    <a:pt x="136055" y="79705"/>
                  </a:lnTo>
                  <a:lnTo>
                    <a:pt x="134531" y="79921"/>
                  </a:lnTo>
                  <a:lnTo>
                    <a:pt x="133629" y="81114"/>
                  </a:lnTo>
                  <a:lnTo>
                    <a:pt x="133985" y="83705"/>
                  </a:lnTo>
                  <a:lnTo>
                    <a:pt x="135178" y="84594"/>
                  </a:lnTo>
                  <a:lnTo>
                    <a:pt x="137541" y="84277"/>
                  </a:lnTo>
                  <a:lnTo>
                    <a:pt x="138315" y="83400"/>
                  </a:lnTo>
                  <a:lnTo>
                    <a:pt x="138506" y="81965"/>
                  </a:lnTo>
                  <a:close/>
                </a:path>
                <a:path w="204470" h="301625">
                  <a:moveTo>
                    <a:pt x="138582" y="152641"/>
                  </a:moveTo>
                  <a:lnTo>
                    <a:pt x="137833" y="152107"/>
                  </a:lnTo>
                  <a:lnTo>
                    <a:pt x="137287" y="151282"/>
                  </a:lnTo>
                  <a:lnTo>
                    <a:pt x="137147" y="149898"/>
                  </a:lnTo>
                  <a:lnTo>
                    <a:pt x="137299" y="149174"/>
                  </a:lnTo>
                  <a:lnTo>
                    <a:pt x="137033" y="149199"/>
                  </a:lnTo>
                  <a:lnTo>
                    <a:pt x="135280" y="149745"/>
                  </a:lnTo>
                  <a:lnTo>
                    <a:pt x="134302" y="151599"/>
                  </a:lnTo>
                  <a:lnTo>
                    <a:pt x="134937" y="153619"/>
                  </a:lnTo>
                  <a:lnTo>
                    <a:pt x="135267" y="154139"/>
                  </a:lnTo>
                  <a:lnTo>
                    <a:pt x="135509" y="154889"/>
                  </a:lnTo>
                  <a:lnTo>
                    <a:pt x="136105" y="155384"/>
                  </a:lnTo>
                  <a:lnTo>
                    <a:pt x="136791" y="155613"/>
                  </a:lnTo>
                  <a:lnTo>
                    <a:pt x="136906" y="155422"/>
                  </a:lnTo>
                  <a:lnTo>
                    <a:pt x="138582" y="152641"/>
                  </a:lnTo>
                  <a:close/>
                </a:path>
                <a:path w="204470" h="301625">
                  <a:moveTo>
                    <a:pt x="139598" y="86283"/>
                  </a:moveTo>
                  <a:lnTo>
                    <a:pt x="138811" y="85496"/>
                  </a:lnTo>
                  <a:lnTo>
                    <a:pt x="135674" y="85496"/>
                  </a:lnTo>
                  <a:lnTo>
                    <a:pt x="134886" y="86283"/>
                  </a:lnTo>
                  <a:lnTo>
                    <a:pt x="134886" y="89433"/>
                  </a:lnTo>
                  <a:lnTo>
                    <a:pt x="135674" y="90220"/>
                  </a:lnTo>
                  <a:lnTo>
                    <a:pt x="138811" y="90220"/>
                  </a:lnTo>
                  <a:lnTo>
                    <a:pt x="139598" y="89433"/>
                  </a:lnTo>
                  <a:lnTo>
                    <a:pt x="139598" y="86283"/>
                  </a:lnTo>
                  <a:close/>
                </a:path>
                <a:path w="204470" h="301625">
                  <a:moveTo>
                    <a:pt x="142570" y="123190"/>
                  </a:moveTo>
                  <a:lnTo>
                    <a:pt x="141224" y="122872"/>
                  </a:lnTo>
                  <a:lnTo>
                    <a:pt x="140144" y="121767"/>
                  </a:lnTo>
                  <a:lnTo>
                    <a:pt x="139954" y="119824"/>
                  </a:lnTo>
                  <a:lnTo>
                    <a:pt x="140182" y="118910"/>
                  </a:lnTo>
                  <a:lnTo>
                    <a:pt x="139585" y="118770"/>
                  </a:lnTo>
                  <a:lnTo>
                    <a:pt x="137718" y="118884"/>
                  </a:lnTo>
                  <a:lnTo>
                    <a:pt x="136537" y="120040"/>
                  </a:lnTo>
                  <a:lnTo>
                    <a:pt x="136271" y="121488"/>
                  </a:lnTo>
                  <a:lnTo>
                    <a:pt x="136296" y="122186"/>
                  </a:lnTo>
                  <a:lnTo>
                    <a:pt x="136207" y="122516"/>
                  </a:lnTo>
                  <a:lnTo>
                    <a:pt x="136359" y="123685"/>
                  </a:lnTo>
                  <a:lnTo>
                    <a:pt x="137109" y="124625"/>
                  </a:lnTo>
                  <a:lnTo>
                    <a:pt x="138125" y="125082"/>
                  </a:lnTo>
                  <a:lnTo>
                    <a:pt x="137515" y="125145"/>
                  </a:lnTo>
                  <a:lnTo>
                    <a:pt x="135775" y="125679"/>
                  </a:lnTo>
                  <a:lnTo>
                    <a:pt x="134797" y="127546"/>
                  </a:lnTo>
                  <a:lnTo>
                    <a:pt x="135636" y="130225"/>
                  </a:lnTo>
                  <a:lnTo>
                    <a:pt x="136309" y="130911"/>
                  </a:lnTo>
                  <a:lnTo>
                    <a:pt x="137134" y="131292"/>
                  </a:lnTo>
                  <a:lnTo>
                    <a:pt x="137121" y="130073"/>
                  </a:lnTo>
                  <a:lnTo>
                    <a:pt x="138010" y="129019"/>
                  </a:lnTo>
                  <a:lnTo>
                    <a:pt x="139471" y="128892"/>
                  </a:lnTo>
                  <a:lnTo>
                    <a:pt x="139903" y="128981"/>
                  </a:lnTo>
                  <a:lnTo>
                    <a:pt x="140423" y="128524"/>
                  </a:lnTo>
                  <a:lnTo>
                    <a:pt x="141033" y="128193"/>
                  </a:lnTo>
                  <a:lnTo>
                    <a:pt x="141732" y="127977"/>
                  </a:lnTo>
                  <a:lnTo>
                    <a:pt x="141732" y="127546"/>
                  </a:lnTo>
                  <a:lnTo>
                    <a:pt x="141363" y="126403"/>
                  </a:lnTo>
                  <a:lnTo>
                    <a:pt x="140703" y="125717"/>
                  </a:lnTo>
                  <a:lnTo>
                    <a:pt x="139903" y="125336"/>
                  </a:lnTo>
                  <a:lnTo>
                    <a:pt x="141147" y="125158"/>
                  </a:lnTo>
                  <a:lnTo>
                    <a:pt x="142163" y="124333"/>
                  </a:lnTo>
                  <a:lnTo>
                    <a:pt x="142570" y="123190"/>
                  </a:lnTo>
                  <a:close/>
                </a:path>
                <a:path w="204470" h="301625">
                  <a:moveTo>
                    <a:pt x="144741" y="102082"/>
                  </a:moveTo>
                  <a:lnTo>
                    <a:pt x="144653" y="100787"/>
                  </a:lnTo>
                  <a:lnTo>
                    <a:pt x="143535" y="99796"/>
                  </a:lnTo>
                  <a:lnTo>
                    <a:pt x="141986" y="99885"/>
                  </a:lnTo>
                  <a:lnTo>
                    <a:pt x="141147" y="100266"/>
                  </a:lnTo>
                  <a:lnTo>
                    <a:pt x="142557" y="100406"/>
                  </a:lnTo>
                  <a:lnTo>
                    <a:pt x="143827" y="101092"/>
                  </a:lnTo>
                  <a:lnTo>
                    <a:pt x="144729" y="102171"/>
                  </a:lnTo>
                  <a:close/>
                </a:path>
                <a:path w="204470" h="301625">
                  <a:moveTo>
                    <a:pt x="147612" y="136994"/>
                  </a:moveTo>
                  <a:lnTo>
                    <a:pt x="146977" y="136956"/>
                  </a:lnTo>
                  <a:lnTo>
                    <a:pt x="146291" y="137604"/>
                  </a:lnTo>
                  <a:lnTo>
                    <a:pt x="145503" y="138125"/>
                  </a:lnTo>
                  <a:lnTo>
                    <a:pt x="143217" y="138645"/>
                  </a:lnTo>
                  <a:lnTo>
                    <a:pt x="141935" y="138366"/>
                  </a:lnTo>
                  <a:lnTo>
                    <a:pt x="140830" y="137782"/>
                  </a:lnTo>
                  <a:lnTo>
                    <a:pt x="140957" y="138798"/>
                  </a:lnTo>
                  <a:lnTo>
                    <a:pt x="140741" y="139738"/>
                  </a:lnTo>
                  <a:lnTo>
                    <a:pt x="140347" y="140614"/>
                  </a:lnTo>
                  <a:lnTo>
                    <a:pt x="141046" y="141020"/>
                  </a:lnTo>
                  <a:lnTo>
                    <a:pt x="141452" y="140373"/>
                  </a:lnTo>
                  <a:lnTo>
                    <a:pt x="142074" y="139839"/>
                  </a:lnTo>
                  <a:lnTo>
                    <a:pt x="143929" y="139280"/>
                  </a:lnTo>
                  <a:lnTo>
                    <a:pt x="144983" y="139573"/>
                  </a:lnTo>
                  <a:lnTo>
                    <a:pt x="145796" y="140195"/>
                  </a:lnTo>
                  <a:lnTo>
                    <a:pt x="147612" y="136994"/>
                  </a:lnTo>
                  <a:close/>
                </a:path>
                <a:path w="204470" h="301625">
                  <a:moveTo>
                    <a:pt x="151714" y="129540"/>
                  </a:moveTo>
                  <a:lnTo>
                    <a:pt x="151511" y="129324"/>
                  </a:lnTo>
                  <a:lnTo>
                    <a:pt x="151180" y="128803"/>
                  </a:lnTo>
                  <a:lnTo>
                    <a:pt x="151295" y="129171"/>
                  </a:lnTo>
                  <a:lnTo>
                    <a:pt x="151371" y="129527"/>
                  </a:lnTo>
                  <a:lnTo>
                    <a:pt x="151549" y="129857"/>
                  </a:lnTo>
                  <a:lnTo>
                    <a:pt x="151714" y="129540"/>
                  </a:lnTo>
                  <a:close/>
                </a:path>
                <a:path w="204470" h="301625">
                  <a:moveTo>
                    <a:pt x="152031" y="74803"/>
                  </a:moveTo>
                  <a:lnTo>
                    <a:pt x="151765" y="72910"/>
                  </a:lnTo>
                  <a:lnTo>
                    <a:pt x="150583" y="72009"/>
                  </a:lnTo>
                  <a:lnTo>
                    <a:pt x="148005" y="72364"/>
                  </a:lnTo>
                  <a:lnTo>
                    <a:pt x="147104" y="73558"/>
                  </a:lnTo>
                  <a:lnTo>
                    <a:pt x="147320" y="75158"/>
                  </a:lnTo>
                  <a:lnTo>
                    <a:pt x="147574" y="75717"/>
                  </a:lnTo>
                  <a:lnTo>
                    <a:pt x="148145" y="75323"/>
                  </a:lnTo>
                  <a:lnTo>
                    <a:pt x="149580" y="74841"/>
                  </a:lnTo>
                  <a:lnTo>
                    <a:pt x="150710" y="75145"/>
                  </a:lnTo>
                  <a:lnTo>
                    <a:pt x="151549" y="75831"/>
                  </a:lnTo>
                  <a:lnTo>
                    <a:pt x="151866" y="75361"/>
                  </a:lnTo>
                  <a:lnTo>
                    <a:pt x="152031" y="74803"/>
                  </a:lnTo>
                  <a:close/>
                </a:path>
                <a:path w="204470" h="301625">
                  <a:moveTo>
                    <a:pt x="155829" y="121869"/>
                  </a:moveTo>
                  <a:lnTo>
                    <a:pt x="153606" y="122059"/>
                  </a:lnTo>
                  <a:lnTo>
                    <a:pt x="151815" y="123558"/>
                  </a:lnTo>
                  <a:lnTo>
                    <a:pt x="151142" y="125564"/>
                  </a:lnTo>
                  <a:lnTo>
                    <a:pt x="151536" y="124879"/>
                  </a:lnTo>
                  <a:lnTo>
                    <a:pt x="152158" y="124307"/>
                  </a:lnTo>
                  <a:lnTo>
                    <a:pt x="153568" y="123837"/>
                  </a:lnTo>
                  <a:lnTo>
                    <a:pt x="154152" y="123875"/>
                  </a:lnTo>
                  <a:lnTo>
                    <a:pt x="154724" y="124015"/>
                  </a:lnTo>
                  <a:lnTo>
                    <a:pt x="155829" y="121869"/>
                  </a:lnTo>
                  <a:close/>
                </a:path>
                <a:path w="204470" h="301625">
                  <a:moveTo>
                    <a:pt x="157975" y="112153"/>
                  </a:moveTo>
                  <a:lnTo>
                    <a:pt x="157175" y="112483"/>
                  </a:lnTo>
                  <a:lnTo>
                    <a:pt x="155625" y="112636"/>
                  </a:lnTo>
                  <a:lnTo>
                    <a:pt x="154622" y="112318"/>
                  </a:lnTo>
                  <a:lnTo>
                    <a:pt x="153720" y="111848"/>
                  </a:lnTo>
                  <a:lnTo>
                    <a:pt x="152349" y="111112"/>
                  </a:lnTo>
                  <a:lnTo>
                    <a:pt x="151345" y="109855"/>
                  </a:lnTo>
                  <a:lnTo>
                    <a:pt x="151003" y="108267"/>
                  </a:lnTo>
                  <a:lnTo>
                    <a:pt x="150215" y="107861"/>
                  </a:lnTo>
                  <a:lnTo>
                    <a:pt x="149339" y="107721"/>
                  </a:lnTo>
                  <a:lnTo>
                    <a:pt x="147421" y="107734"/>
                  </a:lnTo>
                  <a:lnTo>
                    <a:pt x="144246" y="108724"/>
                  </a:lnTo>
                  <a:lnTo>
                    <a:pt x="142760" y="111429"/>
                  </a:lnTo>
                  <a:lnTo>
                    <a:pt x="143306" y="114274"/>
                  </a:lnTo>
                  <a:lnTo>
                    <a:pt x="143611" y="113512"/>
                  </a:lnTo>
                  <a:lnTo>
                    <a:pt x="144272" y="112903"/>
                  </a:lnTo>
                  <a:lnTo>
                    <a:pt x="146431" y="112572"/>
                  </a:lnTo>
                  <a:lnTo>
                    <a:pt x="147624" y="113461"/>
                  </a:lnTo>
                  <a:lnTo>
                    <a:pt x="147929" y="115519"/>
                  </a:lnTo>
                  <a:lnTo>
                    <a:pt x="147637" y="116217"/>
                  </a:lnTo>
                  <a:lnTo>
                    <a:pt x="147129" y="116725"/>
                  </a:lnTo>
                  <a:lnTo>
                    <a:pt x="147574" y="117373"/>
                  </a:lnTo>
                  <a:lnTo>
                    <a:pt x="147751" y="117970"/>
                  </a:lnTo>
                  <a:lnTo>
                    <a:pt x="147751" y="118389"/>
                  </a:lnTo>
                  <a:lnTo>
                    <a:pt x="148513" y="118503"/>
                  </a:lnTo>
                  <a:lnTo>
                    <a:pt x="149288" y="118491"/>
                  </a:lnTo>
                  <a:lnTo>
                    <a:pt x="152336" y="117551"/>
                  </a:lnTo>
                  <a:lnTo>
                    <a:pt x="153746" y="115557"/>
                  </a:lnTo>
                  <a:lnTo>
                    <a:pt x="153873" y="113385"/>
                  </a:lnTo>
                  <a:lnTo>
                    <a:pt x="154863" y="113741"/>
                  </a:lnTo>
                  <a:lnTo>
                    <a:pt x="156527" y="113639"/>
                  </a:lnTo>
                  <a:lnTo>
                    <a:pt x="157416" y="113004"/>
                  </a:lnTo>
                  <a:lnTo>
                    <a:pt x="157975" y="112153"/>
                  </a:lnTo>
                  <a:close/>
                </a:path>
                <a:path w="204470" h="301625">
                  <a:moveTo>
                    <a:pt x="159994" y="102476"/>
                  </a:moveTo>
                  <a:lnTo>
                    <a:pt x="159143" y="99593"/>
                  </a:lnTo>
                  <a:lnTo>
                    <a:pt x="156857" y="98158"/>
                  </a:lnTo>
                  <a:lnTo>
                    <a:pt x="154444" y="98234"/>
                  </a:lnTo>
                  <a:lnTo>
                    <a:pt x="154444" y="97561"/>
                  </a:lnTo>
                  <a:lnTo>
                    <a:pt x="153924" y="95872"/>
                  </a:lnTo>
                  <a:lnTo>
                    <a:pt x="152755" y="95008"/>
                  </a:lnTo>
                  <a:lnTo>
                    <a:pt x="151041" y="94869"/>
                  </a:lnTo>
                  <a:lnTo>
                    <a:pt x="150609" y="94907"/>
                  </a:lnTo>
                  <a:lnTo>
                    <a:pt x="148920" y="95427"/>
                  </a:lnTo>
                  <a:lnTo>
                    <a:pt x="148069" y="96532"/>
                  </a:lnTo>
                  <a:lnTo>
                    <a:pt x="147878" y="98704"/>
                  </a:lnTo>
                  <a:lnTo>
                    <a:pt x="148323" y="100126"/>
                  </a:lnTo>
                  <a:lnTo>
                    <a:pt x="149021" y="100812"/>
                  </a:lnTo>
                  <a:lnTo>
                    <a:pt x="149872" y="101193"/>
                  </a:lnTo>
                  <a:lnTo>
                    <a:pt x="149440" y="102069"/>
                  </a:lnTo>
                  <a:lnTo>
                    <a:pt x="149313" y="103060"/>
                  </a:lnTo>
                  <a:lnTo>
                    <a:pt x="149491" y="104762"/>
                  </a:lnTo>
                  <a:lnTo>
                    <a:pt x="149504" y="105143"/>
                  </a:lnTo>
                  <a:lnTo>
                    <a:pt x="149771" y="106006"/>
                  </a:lnTo>
                  <a:lnTo>
                    <a:pt x="150266" y="106705"/>
                  </a:lnTo>
                  <a:lnTo>
                    <a:pt x="150850" y="107302"/>
                  </a:lnTo>
                  <a:lnTo>
                    <a:pt x="150825" y="106426"/>
                  </a:lnTo>
                  <a:lnTo>
                    <a:pt x="151028" y="105613"/>
                  </a:lnTo>
                  <a:lnTo>
                    <a:pt x="151384" y="104863"/>
                  </a:lnTo>
                  <a:lnTo>
                    <a:pt x="151066" y="104432"/>
                  </a:lnTo>
                  <a:lnTo>
                    <a:pt x="150418" y="102425"/>
                  </a:lnTo>
                  <a:lnTo>
                    <a:pt x="151358" y="100545"/>
                  </a:lnTo>
                  <a:lnTo>
                    <a:pt x="154749" y="99441"/>
                  </a:lnTo>
                  <a:lnTo>
                    <a:pt x="156489" y="100291"/>
                  </a:lnTo>
                  <a:lnTo>
                    <a:pt x="157137" y="101892"/>
                  </a:lnTo>
                  <a:lnTo>
                    <a:pt x="158242" y="102082"/>
                  </a:lnTo>
                  <a:lnTo>
                    <a:pt x="159219" y="102603"/>
                  </a:lnTo>
                  <a:lnTo>
                    <a:pt x="159994" y="103378"/>
                  </a:lnTo>
                  <a:lnTo>
                    <a:pt x="159994" y="102476"/>
                  </a:lnTo>
                  <a:close/>
                </a:path>
                <a:path w="204470" h="301625">
                  <a:moveTo>
                    <a:pt x="162991" y="79883"/>
                  </a:moveTo>
                  <a:lnTo>
                    <a:pt x="162750" y="79908"/>
                  </a:lnTo>
                  <a:lnTo>
                    <a:pt x="161175" y="80391"/>
                  </a:lnTo>
                  <a:lnTo>
                    <a:pt x="160299" y="81965"/>
                  </a:lnTo>
                  <a:lnTo>
                    <a:pt x="160528" y="83553"/>
                  </a:lnTo>
                  <a:lnTo>
                    <a:pt x="161023" y="83146"/>
                  </a:lnTo>
                  <a:lnTo>
                    <a:pt x="161582" y="82804"/>
                  </a:lnTo>
                  <a:lnTo>
                    <a:pt x="162318" y="82562"/>
                  </a:lnTo>
                  <a:lnTo>
                    <a:pt x="162483" y="82562"/>
                  </a:lnTo>
                  <a:lnTo>
                    <a:pt x="162242" y="81597"/>
                  </a:lnTo>
                  <a:lnTo>
                    <a:pt x="162471" y="80645"/>
                  </a:lnTo>
                  <a:lnTo>
                    <a:pt x="162991" y="79883"/>
                  </a:lnTo>
                  <a:close/>
                </a:path>
                <a:path w="204470" h="301625">
                  <a:moveTo>
                    <a:pt x="169735" y="93954"/>
                  </a:moveTo>
                  <a:lnTo>
                    <a:pt x="169265" y="93853"/>
                  </a:lnTo>
                  <a:lnTo>
                    <a:pt x="167563" y="93916"/>
                  </a:lnTo>
                  <a:lnTo>
                    <a:pt x="167195" y="94018"/>
                  </a:lnTo>
                  <a:lnTo>
                    <a:pt x="166954" y="96139"/>
                  </a:lnTo>
                  <a:lnTo>
                    <a:pt x="165506" y="97929"/>
                  </a:lnTo>
                  <a:lnTo>
                    <a:pt x="163398" y="98564"/>
                  </a:lnTo>
                  <a:lnTo>
                    <a:pt x="163296" y="99301"/>
                  </a:lnTo>
                  <a:lnTo>
                    <a:pt x="163334" y="100063"/>
                  </a:lnTo>
                  <a:lnTo>
                    <a:pt x="163880" y="101828"/>
                  </a:lnTo>
                  <a:lnTo>
                    <a:pt x="164541" y="102603"/>
                  </a:lnTo>
                  <a:lnTo>
                    <a:pt x="165290" y="103251"/>
                  </a:lnTo>
                  <a:lnTo>
                    <a:pt x="166903" y="99898"/>
                  </a:lnTo>
                  <a:lnTo>
                    <a:pt x="166458" y="98310"/>
                  </a:lnTo>
                  <a:lnTo>
                    <a:pt x="167233" y="96659"/>
                  </a:lnTo>
                  <a:lnTo>
                    <a:pt x="168757" y="95999"/>
                  </a:lnTo>
                  <a:lnTo>
                    <a:pt x="169735" y="93954"/>
                  </a:lnTo>
                  <a:close/>
                </a:path>
                <a:path w="204470" h="301625">
                  <a:moveTo>
                    <a:pt x="174574" y="62738"/>
                  </a:moveTo>
                  <a:lnTo>
                    <a:pt x="173812" y="61734"/>
                  </a:lnTo>
                  <a:lnTo>
                    <a:pt x="173253" y="60198"/>
                  </a:lnTo>
                  <a:lnTo>
                    <a:pt x="173266" y="59245"/>
                  </a:lnTo>
                  <a:lnTo>
                    <a:pt x="173431" y="58343"/>
                  </a:lnTo>
                  <a:lnTo>
                    <a:pt x="173088" y="58343"/>
                  </a:lnTo>
                  <a:lnTo>
                    <a:pt x="172008" y="58572"/>
                  </a:lnTo>
                  <a:lnTo>
                    <a:pt x="171297" y="59512"/>
                  </a:lnTo>
                  <a:lnTo>
                    <a:pt x="171259" y="61137"/>
                  </a:lnTo>
                  <a:lnTo>
                    <a:pt x="171538" y="62420"/>
                  </a:lnTo>
                  <a:lnTo>
                    <a:pt x="172783" y="63233"/>
                  </a:lnTo>
                  <a:lnTo>
                    <a:pt x="174256" y="62928"/>
                  </a:lnTo>
                  <a:lnTo>
                    <a:pt x="174574" y="62738"/>
                  </a:lnTo>
                  <a:close/>
                </a:path>
                <a:path w="204470" h="301625">
                  <a:moveTo>
                    <a:pt x="178104" y="76123"/>
                  </a:moveTo>
                  <a:lnTo>
                    <a:pt x="177825" y="74142"/>
                  </a:lnTo>
                  <a:lnTo>
                    <a:pt x="177444" y="73596"/>
                  </a:lnTo>
                  <a:lnTo>
                    <a:pt x="176923" y="73228"/>
                  </a:lnTo>
                  <a:lnTo>
                    <a:pt x="177215" y="73647"/>
                  </a:lnTo>
                  <a:lnTo>
                    <a:pt x="176352" y="72440"/>
                  </a:lnTo>
                  <a:lnTo>
                    <a:pt x="175336" y="72047"/>
                  </a:lnTo>
                  <a:lnTo>
                    <a:pt x="173951" y="72466"/>
                  </a:lnTo>
                  <a:lnTo>
                    <a:pt x="173367" y="72986"/>
                  </a:lnTo>
                  <a:lnTo>
                    <a:pt x="173583" y="73888"/>
                  </a:lnTo>
                  <a:lnTo>
                    <a:pt x="173393" y="74790"/>
                  </a:lnTo>
                  <a:lnTo>
                    <a:pt x="172923" y="75526"/>
                  </a:lnTo>
                  <a:lnTo>
                    <a:pt x="173088" y="75895"/>
                  </a:lnTo>
                  <a:lnTo>
                    <a:pt x="174129" y="76822"/>
                  </a:lnTo>
                  <a:lnTo>
                    <a:pt x="173634" y="76441"/>
                  </a:lnTo>
                  <a:lnTo>
                    <a:pt x="174129" y="77177"/>
                  </a:lnTo>
                  <a:lnTo>
                    <a:pt x="174993" y="77609"/>
                  </a:lnTo>
                  <a:lnTo>
                    <a:pt x="177203" y="77304"/>
                  </a:lnTo>
                  <a:lnTo>
                    <a:pt x="178104" y="76123"/>
                  </a:lnTo>
                  <a:close/>
                </a:path>
                <a:path w="204470" h="301625">
                  <a:moveTo>
                    <a:pt x="188099" y="50419"/>
                  </a:moveTo>
                  <a:lnTo>
                    <a:pt x="187718" y="49923"/>
                  </a:lnTo>
                  <a:lnTo>
                    <a:pt x="187439" y="49060"/>
                  </a:lnTo>
                  <a:lnTo>
                    <a:pt x="187502" y="48501"/>
                  </a:lnTo>
                  <a:lnTo>
                    <a:pt x="187706" y="48006"/>
                  </a:lnTo>
                  <a:lnTo>
                    <a:pt x="187299" y="48006"/>
                  </a:lnTo>
                  <a:lnTo>
                    <a:pt x="185508" y="48387"/>
                  </a:lnTo>
                  <a:lnTo>
                    <a:pt x="184365" y="50152"/>
                  </a:lnTo>
                  <a:lnTo>
                    <a:pt x="184962" y="53009"/>
                  </a:lnTo>
                  <a:lnTo>
                    <a:pt x="185712" y="53809"/>
                  </a:lnTo>
                  <a:lnTo>
                    <a:pt x="186639" y="54216"/>
                  </a:lnTo>
                  <a:lnTo>
                    <a:pt x="188099" y="50419"/>
                  </a:lnTo>
                  <a:close/>
                </a:path>
                <a:path w="204470" h="301625">
                  <a:moveTo>
                    <a:pt x="189699" y="27228"/>
                  </a:moveTo>
                  <a:lnTo>
                    <a:pt x="188950" y="23660"/>
                  </a:lnTo>
                  <a:lnTo>
                    <a:pt x="187198" y="22517"/>
                  </a:lnTo>
                  <a:lnTo>
                    <a:pt x="183959" y="23190"/>
                  </a:lnTo>
                  <a:lnTo>
                    <a:pt x="182981" y="24422"/>
                  </a:lnTo>
                  <a:lnTo>
                    <a:pt x="182854" y="25844"/>
                  </a:lnTo>
                  <a:lnTo>
                    <a:pt x="183362" y="26581"/>
                  </a:lnTo>
                  <a:lnTo>
                    <a:pt x="183603" y="27825"/>
                  </a:lnTo>
                  <a:lnTo>
                    <a:pt x="183578" y="28219"/>
                  </a:lnTo>
                  <a:lnTo>
                    <a:pt x="184340" y="29121"/>
                  </a:lnTo>
                  <a:lnTo>
                    <a:pt x="185534" y="29629"/>
                  </a:lnTo>
                  <a:lnTo>
                    <a:pt x="188556" y="28994"/>
                  </a:lnTo>
                  <a:lnTo>
                    <a:pt x="189699" y="27228"/>
                  </a:lnTo>
                  <a:close/>
                </a:path>
                <a:path w="204470" h="301625">
                  <a:moveTo>
                    <a:pt x="192646" y="9956"/>
                  </a:moveTo>
                  <a:lnTo>
                    <a:pt x="192214" y="8953"/>
                  </a:lnTo>
                  <a:lnTo>
                    <a:pt x="191160" y="8318"/>
                  </a:lnTo>
                  <a:lnTo>
                    <a:pt x="188772" y="8826"/>
                  </a:lnTo>
                  <a:lnTo>
                    <a:pt x="187947" y="10083"/>
                  </a:lnTo>
                  <a:lnTo>
                    <a:pt x="188417" y="12293"/>
                  </a:lnTo>
                  <a:lnTo>
                    <a:pt x="189141" y="12979"/>
                  </a:lnTo>
                  <a:lnTo>
                    <a:pt x="190017" y="13169"/>
                  </a:lnTo>
                  <a:lnTo>
                    <a:pt x="190017" y="11722"/>
                  </a:lnTo>
                  <a:lnTo>
                    <a:pt x="190919" y="10388"/>
                  </a:lnTo>
                  <a:lnTo>
                    <a:pt x="192366" y="9982"/>
                  </a:lnTo>
                  <a:lnTo>
                    <a:pt x="192646" y="9956"/>
                  </a:lnTo>
                  <a:close/>
                </a:path>
                <a:path w="204470" h="301625">
                  <a:moveTo>
                    <a:pt x="204228" y="215"/>
                  </a:moveTo>
                  <a:lnTo>
                    <a:pt x="203835" y="76"/>
                  </a:lnTo>
                  <a:lnTo>
                    <a:pt x="203403" y="0"/>
                  </a:lnTo>
                  <a:lnTo>
                    <a:pt x="202590" y="177"/>
                  </a:lnTo>
                  <a:lnTo>
                    <a:pt x="201993" y="584"/>
                  </a:lnTo>
                  <a:lnTo>
                    <a:pt x="202666" y="1155"/>
                  </a:lnTo>
                  <a:lnTo>
                    <a:pt x="203212" y="1854"/>
                  </a:lnTo>
                  <a:lnTo>
                    <a:pt x="203542" y="2743"/>
                  </a:lnTo>
                  <a:lnTo>
                    <a:pt x="204228" y="215"/>
                  </a:lnTo>
                  <a:close/>
                </a:path>
              </a:pathLst>
            </a:custGeom>
            <a:solidFill>
              <a:srgbClr val="D078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16173" y="4353559"/>
              <a:ext cx="151765" cy="254635"/>
            </a:xfrm>
            <a:custGeom>
              <a:avLst/>
              <a:gdLst/>
              <a:ahLst/>
              <a:cxnLst/>
              <a:rect l="l" t="t" r="r" b="b"/>
              <a:pathLst>
                <a:path w="151764" h="254635">
                  <a:moveTo>
                    <a:pt x="7213" y="251142"/>
                  </a:moveTo>
                  <a:lnTo>
                    <a:pt x="6616" y="248234"/>
                  </a:lnTo>
                  <a:lnTo>
                    <a:pt x="5803" y="247408"/>
                  </a:lnTo>
                  <a:lnTo>
                    <a:pt x="4737" y="247040"/>
                  </a:lnTo>
                  <a:lnTo>
                    <a:pt x="4229" y="247116"/>
                  </a:lnTo>
                  <a:lnTo>
                    <a:pt x="3733" y="247002"/>
                  </a:lnTo>
                  <a:lnTo>
                    <a:pt x="3289" y="246773"/>
                  </a:lnTo>
                  <a:lnTo>
                    <a:pt x="2946" y="246773"/>
                  </a:lnTo>
                  <a:lnTo>
                    <a:pt x="1155" y="247142"/>
                  </a:lnTo>
                  <a:lnTo>
                    <a:pt x="0" y="248894"/>
                  </a:lnTo>
                  <a:lnTo>
                    <a:pt x="736" y="252476"/>
                  </a:lnTo>
                  <a:lnTo>
                    <a:pt x="2476" y="253631"/>
                  </a:lnTo>
                  <a:lnTo>
                    <a:pt x="6057" y="252895"/>
                  </a:lnTo>
                  <a:lnTo>
                    <a:pt x="7213" y="251142"/>
                  </a:lnTo>
                  <a:close/>
                </a:path>
                <a:path w="151764" h="254635">
                  <a:moveTo>
                    <a:pt x="20612" y="235915"/>
                  </a:moveTo>
                  <a:lnTo>
                    <a:pt x="20180" y="233845"/>
                  </a:lnTo>
                  <a:lnTo>
                    <a:pt x="19939" y="233438"/>
                  </a:lnTo>
                  <a:lnTo>
                    <a:pt x="19126" y="233438"/>
                  </a:lnTo>
                  <a:lnTo>
                    <a:pt x="19126" y="237032"/>
                  </a:lnTo>
                  <a:lnTo>
                    <a:pt x="18211" y="238125"/>
                  </a:lnTo>
                  <a:lnTo>
                    <a:pt x="15621" y="238379"/>
                  </a:lnTo>
                  <a:lnTo>
                    <a:pt x="14478" y="237426"/>
                  </a:lnTo>
                  <a:lnTo>
                    <a:pt x="14338" y="235915"/>
                  </a:lnTo>
                  <a:lnTo>
                    <a:pt x="14287" y="234759"/>
                  </a:lnTo>
                  <a:lnTo>
                    <a:pt x="15138" y="233730"/>
                  </a:lnTo>
                  <a:lnTo>
                    <a:pt x="17665" y="233438"/>
                  </a:lnTo>
                  <a:lnTo>
                    <a:pt x="18923" y="234378"/>
                  </a:lnTo>
                  <a:lnTo>
                    <a:pt x="19062" y="235915"/>
                  </a:lnTo>
                  <a:lnTo>
                    <a:pt x="19126" y="237032"/>
                  </a:lnTo>
                  <a:lnTo>
                    <a:pt x="19126" y="233438"/>
                  </a:lnTo>
                  <a:lnTo>
                    <a:pt x="18821" y="233438"/>
                  </a:lnTo>
                  <a:lnTo>
                    <a:pt x="19926" y="233426"/>
                  </a:lnTo>
                  <a:lnTo>
                    <a:pt x="19723" y="233070"/>
                  </a:lnTo>
                  <a:lnTo>
                    <a:pt x="18580" y="231736"/>
                  </a:lnTo>
                  <a:lnTo>
                    <a:pt x="17881" y="231254"/>
                  </a:lnTo>
                  <a:lnTo>
                    <a:pt x="17068" y="230924"/>
                  </a:lnTo>
                  <a:lnTo>
                    <a:pt x="16802" y="232206"/>
                  </a:lnTo>
                  <a:lnTo>
                    <a:pt x="15798" y="233273"/>
                  </a:lnTo>
                  <a:lnTo>
                    <a:pt x="13157" y="233730"/>
                  </a:lnTo>
                  <a:lnTo>
                    <a:pt x="11950" y="233172"/>
                  </a:lnTo>
                  <a:lnTo>
                    <a:pt x="11214" y="232194"/>
                  </a:lnTo>
                  <a:lnTo>
                    <a:pt x="10058" y="233426"/>
                  </a:lnTo>
                  <a:lnTo>
                    <a:pt x="9537" y="234823"/>
                  </a:lnTo>
                  <a:lnTo>
                    <a:pt x="9575" y="235915"/>
                  </a:lnTo>
                  <a:lnTo>
                    <a:pt x="9944" y="237718"/>
                  </a:lnTo>
                  <a:lnTo>
                    <a:pt x="10261" y="238379"/>
                  </a:lnTo>
                  <a:lnTo>
                    <a:pt x="11899" y="240677"/>
                  </a:lnTo>
                  <a:lnTo>
                    <a:pt x="14008" y="241604"/>
                  </a:lnTo>
                  <a:lnTo>
                    <a:pt x="17932" y="240804"/>
                  </a:lnTo>
                  <a:lnTo>
                    <a:pt x="19227" y="239572"/>
                  </a:lnTo>
                  <a:lnTo>
                    <a:pt x="19761" y="238379"/>
                  </a:lnTo>
                  <a:lnTo>
                    <a:pt x="20370" y="237032"/>
                  </a:lnTo>
                  <a:lnTo>
                    <a:pt x="20612" y="235915"/>
                  </a:lnTo>
                  <a:close/>
                </a:path>
                <a:path w="151764" h="254635">
                  <a:moveTo>
                    <a:pt x="28155" y="223964"/>
                  </a:moveTo>
                  <a:lnTo>
                    <a:pt x="27774" y="221399"/>
                  </a:lnTo>
                  <a:lnTo>
                    <a:pt x="26581" y="220497"/>
                  </a:lnTo>
                  <a:lnTo>
                    <a:pt x="24257" y="220853"/>
                  </a:lnTo>
                  <a:lnTo>
                    <a:pt x="23520" y="221653"/>
                  </a:lnTo>
                  <a:lnTo>
                    <a:pt x="23266" y="223113"/>
                  </a:lnTo>
                  <a:lnTo>
                    <a:pt x="23495" y="224663"/>
                  </a:lnTo>
                  <a:lnTo>
                    <a:pt x="24701" y="225552"/>
                  </a:lnTo>
                  <a:lnTo>
                    <a:pt x="27266" y="225171"/>
                  </a:lnTo>
                  <a:lnTo>
                    <a:pt x="28155" y="223964"/>
                  </a:lnTo>
                  <a:close/>
                </a:path>
                <a:path w="151764" h="254635">
                  <a:moveTo>
                    <a:pt x="30657" y="205244"/>
                  </a:moveTo>
                  <a:lnTo>
                    <a:pt x="30162" y="204724"/>
                  </a:lnTo>
                  <a:lnTo>
                    <a:pt x="29794" y="204076"/>
                  </a:lnTo>
                  <a:lnTo>
                    <a:pt x="29654" y="202526"/>
                  </a:lnTo>
                  <a:lnTo>
                    <a:pt x="29908" y="201803"/>
                  </a:lnTo>
                  <a:lnTo>
                    <a:pt x="30314" y="201193"/>
                  </a:lnTo>
                  <a:lnTo>
                    <a:pt x="29959" y="201168"/>
                  </a:lnTo>
                  <a:lnTo>
                    <a:pt x="28676" y="201358"/>
                  </a:lnTo>
                  <a:lnTo>
                    <a:pt x="27774" y="202565"/>
                  </a:lnTo>
                  <a:lnTo>
                    <a:pt x="28130" y="204952"/>
                  </a:lnTo>
                  <a:lnTo>
                    <a:pt x="29032" y="205714"/>
                  </a:lnTo>
                  <a:lnTo>
                    <a:pt x="30086" y="205816"/>
                  </a:lnTo>
                  <a:lnTo>
                    <a:pt x="30657" y="205244"/>
                  </a:lnTo>
                  <a:close/>
                </a:path>
                <a:path w="151764" h="254635">
                  <a:moveTo>
                    <a:pt x="36512" y="207314"/>
                  </a:moveTo>
                  <a:lnTo>
                    <a:pt x="36322" y="206387"/>
                  </a:lnTo>
                  <a:lnTo>
                    <a:pt x="35775" y="205447"/>
                  </a:lnTo>
                  <a:lnTo>
                    <a:pt x="35458" y="205206"/>
                  </a:lnTo>
                  <a:lnTo>
                    <a:pt x="35102" y="205613"/>
                  </a:lnTo>
                  <a:lnTo>
                    <a:pt x="34620" y="205879"/>
                  </a:lnTo>
                  <a:lnTo>
                    <a:pt x="34086" y="206082"/>
                  </a:lnTo>
                  <a:lnTo>
                    <a:pt x="34340" y="206743"/>
                  </a:lnTo>
                  <a:lnTo>
                    <a:pt x="34569" y="208026"/>
                  </a:lnTo>
                  <a:lnTo>
                    <a:pt x="33705" y="209245"/>
                  </a:lnTo>
                  <a:lnTo>
                    <a:pt x="31483" y="209638"/>
                  </a:lnTo>
                  <a:lnTo>
                    <a:pt x="30556" y="209207"/>
                  </a:lnTo>
                  <a:lnTo>
                    <a:pt x="30060" y="208445"/>
                  </a:lnTo>
                  <a:lnTo>
                    <a:pt x="30543" y="210070"/>
                  </a:lnTo>
                  <a:lnTo>
                    <a:pt x="32156" y="211099"/>
                  </a:lnTo>
                  <a:lnTo>
                    <a:pt x="35166" y="210477"/>
                  </a:lnTo>
                  <a:lnTo>
                    <a:pt x="36144" y="209448"/>
                  </a:lnTo>
                  <a:lnTo>
                    <a:pt x="36499" y="207759"/>
                  </a:lnTo>
                  <a:lnTo>
                    <a:pt x="36512" y="207314"/>
                  </a:lnTo>
                  <a:close/>
                </a:path>
                <a:path w="151764" h="254635">
                  <a:moveTo>
                    <a:pt x="39941" y="239509"/>
                  </a:moveTo>
                  <a:lnTo>
                    <a:pt x="39585" y="237083"/>
                  </a:lnTo>
                  <a:lnTo>
                    <a:pt x="39281" y="236562"/>
                  </a:lnTo>
                  <a:lnTo>
                    <a:pt x="38201" y="235254"/>
                  </a:lnTo>
                  <a:lnTo>
                    <a:pt x="37109" y="234734"/>
                  </a:lnTo>
                  <a:lnTo>
                    <a:pt x="34112" y="235191"/>
                  </a:lnTo>
                  <a:lnTo>
                    <a:pt x="32867" y="236867"/>
                  </a:lnTo>
                  <a:lnTo>
                    <a:pt x="33235" y="238963"/>
                  </a:lnTo>
                  <a:lnTo>
                    <a:pt x="33642" y="240601"/>
                  </a:lnTo>
                  <a:lnTo>
                    <a:pt x="35191" y="241719"/>
                  </a:lnTo>
                  <a:lnTo>
                    <a:pt x="38696" y="241198"/>
                  </a:lnTo>
                  <a:lnTo>
                    <a:pt x="39941" y="239509"/>
                  </a:lnTo>
                  <a:close/>
                </a:path>
                <a:path w="151764" h="254635">
                  <a:moveTo>
                    <a:pt x="41503" y="211340"/>
                  </a:moveTo>
                  <a:lnTo>
                    <a:pt x="40335" y="211175"/>
                  </a:lnTo>
                  <a:lnTo>
                    <a:pt x="38277" y="211480"/>
                  </a:lnTo>
                  <a:lnTo>
                    <a:pt x="37033" y="213169"/>
                  </a:lnTo>
                  <a:lnTo>
                    <a:pt x="37388" y="215646"/>
                  </a:lnTo>
                  <a:lnTo>
                    <a:pt x="37719" y="216192"/>
                  </a:lnTo>
                  <a:lnTo>
                    <a:pt x="38658" y="217246"/>
                  </a:lnTo>
                  <a:lnTo>
                    <a:pt x="39370" y="217627"/>
                  </a:lnTo>
                  <a:lnTo>
                    <a:pt x="40170" y="217728"/>
                  </a:lnTo>
                  <a:lnTo>
                    <a:pt x="39674" y="216535"/>
                  </a:lnTo>
                  <a:lnTo>
                    <a:pt x="39446" y="214045"/>
                  </a:lnTo>
                  <a:lnTo>
                    <a:pt x="40233" y="212445"/>
                  </a:lnTo>
                  <a:lnTo>
                    <a:pt x="41503" y="211340"/>
                  </a:lnTo>
                  <a:close/>
                </a:path>
                <a:path w="151764" h="254635">
                  <a:moveTo>
                    <a:pt x="42100" y="225971"/>
                  </a:moveTo>
                  <a:lnTo>
                    <a:pt x="41833" y="223329"/>
                  </a:lnTo>
                  <a:lnTo>
                    <a:pt x="41897" y="223151"/>
                  </a:lnTo>
                  <a:lnTo>
                    <a:pt x="41643" y="221945"/>
                  </a:lnTo>
                  <a:lnTo>
                    <a:pt x="41097" y="221119"/>
                  </a:lnTo>
                  <a:lnTo>
                    <a:pt x="39814" y="219811"/>
                  </a:lnTo>
                  <a:lnTo>
                    <a:pt x="38608" y="218884"/>
                  </a:lnTo>
                  <a:lnTo>
                    <a:pt x="37071" y="218427"/>
                  </a:lnTo>
                  <a:lnTo>
                    <a:pt x="32956" y="219265"/>
                  </a:lnTo>
                  <a:lnTo>
                    <a:pt x="31318" y="221488"/>
                  </a:lnTo>
                  <a:lnTo>
                    <a:pt x="31267" y="223951"/>
                  </a:lnTo>
                  <a:lnTo>
                    <a:pt x="32512" y="223939"/>
                  </a:lnTo>
                  <a:lnTo>
                    <a:pt x="33616" y="224586"/>
                  </a:lnTo>
                  <a:lnTo>
                    <a:pt x="34188" y="225666"/>
                  </a:lnTo>
                  <a:lnTo>
                    <a:pt x="34836" y="226199"/>
                  </a:lnTo>
                  <a:lnTo>
                    <a:pt x="35267" y="226987"/>
                  </a:lnTo>
                  <a:lnTo>
                    <a:pt x="35394" y="228358"/>
                  </a:lnTo>
                  <a:lnTo>
                    <a:pt x="35191" y="229247"/>
                  </a:lnTo>
                  <a:lnTo>
                    <a:pt x="35966" y="229463"/>
                  </a:lnTo>
                  <a:lnTo>
                    <a:pt x="36791" y="229552"/>
                  </a:lnTo>
                  <a:lnTo>
                    <a:pt x="37934" y="229311"/>
                  </a:lnTo>
                  <a:lnTo>
                    <a:pt x="38404" y="229044"/>
                  </a:lnTo>
                  <a:lnTo>
                    <a:pt x="40690" y="228193"/>
                  </a:lnTo>
                  <a:lnTo>
                    <a:pt x="42100" y="225971"/>
                  </a:lnTo>
                  <a:close/>
                </a:path>
                <a:path w="151764" h="254635">
                  <a:moveTo>
                    <a:pt x="43472" y="189103"/>
                  </a:moveTo>
                  <a:lnTo>
                    <a:pt x="43167" y="186994"/>
                  </a:lnTo>
                  <a:lnTo>
                    <a:pt x="41490" y="185737"/>
                  </a:lnTo>
                  <a:lnTo>
                    <a:pt x="39547" y="186055"/>
                  </a:lnTo>
                  <a:lnTo>
                    <a:pt x="40563" y="186245"/>
                  </a:lnTo>
                  <a:lnTo>
                    <a:pt x="41389" y="187045"/>
                  </a:lnTo>
                  <a:lnTo>
                    <a:pt x="41605" y="189433"/>
                  </a:lnTo>
                  <a:lnTo>
                    <a:pt x="40652" y="190576"/>
                  </a:lnTo>
                  <a:lnTo>
                    <a:pt x="38239" y="190804"/>
                  </a:lnTo>
                  <a:lnTo>
                    <a:pt x="37261" y="190068"/>
                  </a:lnTo>
                  <a:lnTo>
                    <a:pt x="36931" y="189026"/>
                  </a:lnTo>
                  <a:lnTo>
                    <a:pt x="36855" y="189522"/>
                  </a:lnTo>
                  <a:lnTo>
                    <a:pt x="36957" y="190182"/>
                  </a:lnTo>
                  <a:lnTo>
                    <a:pt x="37947" y="192062"/>
                  </a:lnTo>
                  <a:lnTo>
                    <a:pt x="39255" y="192773"/>
                  </a:lnTo>
                  <a:lnTo>
                    <a:pt x="42151" y="192341"/>
                  </a:lnTo>
                  <a:lnTo>
                    <a:pt x="43205" y="191109"/>
                  </a:lnTo>
                  <a:lnTo>
                    <a:pt x="43472" y="189103"/>
                  </a:lnTo>
                  <a:close/>
                </a:path>
                <a:path w="151764" h="254635">
                  <a:moveTo>
                    <a:pt x="45821" y="251028"/>
                  </a:moveTo>
                  <a:lnTo>
                    <a:pt x="45326" y="250596"/>
                  </a:lnTo>
                  <a:lnTo>
                    <a:pt x="44653" y="250355"/>
                  </a:lnTo>
                  <a:lnTo>
                    <a:pt x="42646" y="250672"/>
                  </a:lnTo>
                  <a:lnTo>
                    <a:pt x="41783" y="251866"/>
                  </a:lnTo>
                  <a:lnTo>
                    <a:pt x="42037" y="253593"/>
                  </a:lnTo>
                  <a:lnTo>
                    <a:pt x="42532" y="254292"/>
                  </a:lnTo>
                  <a:lnTo>
                    <a:pt x="43065" y="252768"/>
                  </a:lnTo>
                  <a:lnTo>
                    <a:pt x="44246" y="251587"/>
                  </a:lnTo>
                  <a:lnTo>
                    <a:pt x="45821" y="251028"/>
                  </a:lnTo>
                  <a:close/>
                </a:path>
                <a:path w="151764" h="254635">
                  <a:moveTo>
                    <a:pt x="47853" y="172758"/>
                  </a:moveTo>
                  <a:lnTo>
                    <a:pt x="47066" y="171970"/>
                  </a:lnTo>
                  <a:lnTo>
                    <a:pt x="43929" y="171970"/>
                  </a:lnTo>
                  <a:lnTo>
                    <a:pt x="43141" y="172758"/>
                  </a:lnTo>
                  <a:lnTo>
                    <a:pt x="43141" y="175907"/>
                  </a:lnTo>
                  <a:lnTo>
                    <a:pt x="43929" y="176695"/>
                  </a:lnTo>
                  <a:lnTo>
                    <a:pt x="47066" y="176695"/>
                  </a:lnTo>
                  <a:lnTo>
                    <a:pt x="47853" y="175907"/>
                  </a:lnTo>
                  <a:lnTo>
                    <a:pt x="47853" y="172758"/>
                  </a:lnTo>
                  <a:close/>
                </a:path>
                <a:path w="151764" h="254635">
                  <a:moveTo>
                    <a:pt x="58051" y="227622"/>
                  </a:moveTo>
                  <a:lnTo>
                    <a:pt x="57658" y="227177"/>
                  </a:lnTo>
                  <a:lnTo>
                    <a:pt x="57340" y="226669"/>
                  </a:lnTo>
                  <a:lnTo>
                    <a:pt x="57150" y="225590"/>
                  </a:lnTo>
                  <a:lnTo>
                    <a:pt x="57264" y="224751"/>
                  </a:lnTo>
                  <a:lnTo>
                    <a:pt x="56718" y="224243"/>
                  </a:lnTo>
                  <a:lnTo>
                    <a:pt x="55333" y="223367"/>
                  </a:lnTo>
                  <a:lnTo>
                    <a:pt x="54076" y="223012"/>
                  </a:lnTo>
                  <a:lnTo>
                    <a:pt x="51714" y="223354"/>
                  </a:lnTo>
                  <a:lnTo>
                    <a:pt x="50863" y="223875"/>
                  </a:lnTo>
                  <a:lnTo>
                    <a:pt x="49593" y="224917"/>
                  </a:lnTo>
                  <a:lnTo>
                    <a:pt x="49377" y="225171"/>
                  </a:lnTo>
                  <a:lnTo>
                    <a:pt x="51257" y="225463"/>
                  </a:lnTo>
                  <a:lnTo>
                    <a:pt x="52793" y="226707"/>
                  </a:lnTo>
                  <a:lnTo>
                    <a:pt x="53517" y="228498"/>
                  </a:lnTo>
                  <a:lnTo>
                    <a:pt x="54127" y="228041"/>
                  </a:lnTo>
                  <a:lnTo>
                    <a:pt x="54825" y="227685"/>
                  </a:lnTo>
                  <a:lnTo>
                    <a:pt x="56464" y="227342"/>
                  </a:lnTo>
                  <a:lnTo>
                    <a:pt x="57277" y="227418"/>
                  </a:lnTo>
                  <a:lnTo>
                    <a:pt x="58051" y="227622"/>
                  </a:lnTo>
                  <a:close/>
                </a:path>
                <a:path w="151764" h="254635">
                  <a:moveTo>
                    <a:pt x="58254" y="200990"/>
                  </a:moveTo>
                  <a:lnTo>
                    <a:pt x="53035" y="195465"/>
                  </a:lnTo>
                  <a:lnTo>
                    <a:pt x="49758" y="195948"/>
                  </a:lnTo>
                  <a:lnTo>
                    <a:pt x="48056" y="197599"/>
                  </a:lnTo>
                  <a:lnTo>
                    <a:pt x="47574" y="199720"/>
                  </a:lnTo>
                  <a:lnTo>
                    <a:pt x="47574" y="200202"/>
                  </a:lnTo>
                  <a:lnTo>
                    <a:pt x="48006" y="199047"/>
                  </a:lnTo>
                  <a:lnTo>
                    <a:pt x="49047" y="198170"/>
                  </a:lnTo>
                  <a:lnTo>
                    <a:pt x="52171" y="197866"/>
                  </a:lnTo>
                  <a:lnTo>
                    <a:pt x="53784" y="199212"/>
                  </a:lnTo>
                  <a:lnTo>
                    <a:pt x="54127" y="202844"/>
                  </a:lnTo>
                  <a:lnTo>
                    <a:pt x="52793" y="204470"/>
                  </a:lnTo>
                  <a:lnTo>
                    <a:pt x="49720" y="204749"/>
                  </a:lnTo>
                  <a:lnTo>
                    <a:pt x="48577" y="204114"/>
                  </a:lnTo>
                  <a:lnTo>
                    <a:pt x="47929" y="203123"/>
                  </a:lnTo>
                  <a:lnTo>
                    <a:pt x="48107" y="203606"/>
                  </a:lnTo>
                  <a:lnTo>
                    <a:pt x="49174" y="205511"/>
                  </a:lnTo>
                  <a:lnTo>
                    <a:pt x="51308" y="206679"/>
                  </a:lnTo>
                  <a:lnTo>
                    <a:pt x="54419" y="206222"/>
                  </a:lnTo>
                  <a:lnTo>
                    <a:pt x="55130" y="205879"/>
                  </a:lnTo>
                  <a:lnTo>
                    <a:pt x="55778" y="205447"/>
                  </a:lnTo>
                  <a:lnTo>
                    <a:pt x="55448" y="204012"/>
                  </a:lnTo>
                  <a:lnTo>
                    <a:pt x="56273" y="202768"/>
                  </a:lnTo>
                  <a:lnTo>
                    <a:pt x="57543" y="202501"/>
                  </a:lnTo>
                  <a:lnTo>
                    <a:pt x="57950" y="202501"/>
                  </a:lnTo>
                  <a:lnTo>
                    <a:pt x="58166" y="201764"/>
                  </a:lnTo>
                  <a:lnTo>
                    <a:pt x="58254" y="200990"/>
                  </a:lnTo>
                  <a:close/>
                </a:path>
                <a:path w="151764" h="254635">
                  <a:moveTo>
                    <a:pt x="61175" y="187617"/>
                  </a:moveTo>
                  <a:lnTo>
                    <a:pt x="60706" y="184442"/>
                  </a:lnTo>
                  <a:lnTo>
                    <a:pt x="59105" y="183235"/>
                  </a:lnTo>
                  <a:lnTo>
                    <a:pt x="56261" y="183540"/>
                  </a:lnTo>
                  <a:lnTo>
                    <a:pt x="55486" y="184086"/>
                  </a:lnTo>
                  <a:lnTo>
                    <a:pt x="54533" y="185496"/>
                  </a:lnTo>
                  <a:lnTo>
                    <a:pt x="54305" y="186309"/>
                  </a:lnTo>
                  <a:lnTo>
                    <a:pt x="54495" y="187629"/>
                  </a:lnTo>
                  <a:lnTo>
                    <a:pt x="54889" y="188429"/>
                  </a:lnTo>
                  <a:lnTo>
                    <a:pt x="55575" y="189509"/>
                  </a:lnTo>
                  <a:lnTo>
                    <a:pt x="56845" y="190157"/>
                  </a:lnTo>
                  <a:lnTo>
                    <a:pt x="58572" y="189903"/>
                  </a:lnTo>
                  <a:lnTo>
                    <a:pt x="60426" y="188925"/>
                  </a:lnTo>
                  <a:lnTo>
                    <a:pt x="61175" y="187617"/>
                  </a:lnTo>
                  <a:close/>
                </a:path>
                <a:path w="151764" h="254635">
                  <a:moveTo>
                    <a:pt x="61417" y="167589"/>
                  </a:moveTo>
                  <a:lnTo>
                    <a:pt x="61163" y="165900"/>
                  </a:lnTo>
                  <a:lnTo>
                    <a:pt x="60261" y="164579"/>
                  </a:lnTo>
                  <a:lnTo>
                    <a:pt x="59436" y="164185"/>
                  </a:lnTo>
                  <a:lnTo>
                    <a:pt x="58559" y="164312"/>
                  </a:lnTo>
                  <a:lnTo>
                    <a:pt x="57124" y="164782"/>
                  </a:lnTo>
                  <a:lnTo>
                    <a:pt x="56400" y="165836"/>
                  </a:lnTo>
                  <a:lnTo>
                    <a:pt x="56756" y="168287"/>
                  </a:lnTo>
                  <a:lnTo>
                    <a:pt x="57962" y="169176"/>
                  </a:lnTo>
                  <a:lnTo>
                    <a:pt x="60528" y="168783"/>
                  </a:lnTo>
                  <a:lnTo>
                    <a:pt x="61417" y="167589"/>
                  </a:lnTo>
                  <a:close/>
                </a:path>
                <a:path w="151764" h="254635">
                  <a:moveTo>
                    <a:pt x="72263" y="213982"/>
                  </a:moveTo>
                  <a:lnTo>
                    <a:pt x="70065" y="214363"/>
                  </a:lnTo>
                  <a:lnTo>
                    <a:pt x="69151" y="213931"/>
                  </a:lnTo>
                  <a:lnTo>
                    <a:pt x="68643" y="213182"/>
                  </a:lnTo>
                  <a:lnTo>
                    <a:pt x="68249" y="213829"/>
                  </a:lnTo>
                  <a:lnTo>
                    <a:pt x="68021" y="214541"/>
                  </a:lnTo>
                  <a:lnTo>
                    <a:pt x="67932" y="215328"/>
                  </a:lnTo>
                  <a:lnTo>
                    <a:pt x="68199" y="215696"/>
                  </a:lnTo>
                  <a:lnTo>
                    <a:pt x="68402" y="216103"/>
                  </a:lnTo>
                  <a:lnTo>
                    <a:pt x="68605" y="217119"/>
                  </a:lnTo>
                  <a:lnTo>
                    <a:pt x="68529" y="217652"/>
                  </a:lnTo>
                  <a:lnTo>
                    <a:pt x="68389" y="218160"/>
                  </a:lnTo>
                  <a:lnTo>
                    <a:pt x="68554" y="218541"/>
                  </a:lnTo>
                  <a:lnTo>
                    <a:pt x="68757" y="218871"/>
                  </a:lnTo>
                  <a:lnTo>
                    <a:pt x="69011" y="219202"/>
                  </a:lnTo>
                  <a:lnTo>
                    <a:pt x="72034" y="214363"/>
                  </a:lnTo>
                  <a:lnTo>
                    <a:pt x="72263" y="213982"/>
                  </a:lnTo>
                  <a:close/>
                </a:path>
                <a:path w="151764" h="254635">
                  <a:moveTo>
                    <a:pt x="72834" y="181216"/>
                  </a:moveTo>
                  <a:lnTo>
                    <a:pt x="72263" y="179311"/>
                  </a:lnTo>
                  <a:lnTo>
                    <a:pt x="70942" y="178600"/>
                  </a:lnTo>
                  <a:lnTo>
                    <a:pt x="69570" y="179044"/>
                  </a:lnTo>
                  <a:lnTo>
                    <a:pt x="69265" y="177965"/>
                  </a:lnTo>
                  <a:lnTo>
                    <a:pt x="68262" y="177203"/>
                  </a:lnTo>
                  <a:lnTo>
                    <a:pt x="65824" y="177431"/>
                  </a:lnTo>
                  <a:lnTo>
                    <a:pt x="64871" y="178587"/>
                  </a:lnTo>
                  <a:lnTo>
                    <a:pt x="65112" y="181190"/>
                  </a:lnTo>
                  <a:lnTo>
                    <a:pt x="66268" y="182143"/>
                  </a:lnTo>
                  <a:lnTo>
                    <a:pt x="67767" y="182003"/>
                  </a:lnTo>
                  <a:lnTo>
                    <a:pt x="69100" y="181483"/>
                  </a:lnTo>
                  <a:lnTo>
                    <a:pt x="68122" y="181927"/>
                  </a:lnTo>
                  <a:lnTo>
                    <a:pt x="68364" y="182702"/>
                  </a:lnTo>
                  <a:lnTo>
                    <a:pt x="68973" y="183235"/>
                  </a:lnTo>
                  <a:lnTo>
                    <a:pt x="70129" y="183591"/>
                  </a:lnTo>
                  <a:lnTo>
                    <a:pt x="70586" y="183642"/>
                  </a:lnTo>
                  <a:lnTo>
                    <a:pt x="71640" y="183324"/>
                  </a:lnTo>
                  <a:lnTo>
                    <a:pt x="72110" y="182918"/>
                  </a:lnTo>
                  <a:lnTo>
                    <a:pt x="72707" y="181876"/>
                  </a:lnTo>
                  <a:lnTo>
                    <a:pt x="72834" y="181216"/>
                  </a:lnTo>
                  <a:close/>
                </a:path>
                <a:path w="151764" h="254635">
                  <a:moveTo>
                    <a:pt x="73152" y="212750"/>
                  </a:moveTo>
                  <a:lnTo>
                    <a:pt x="73126" y="212598"/>
                  </a:lnTo>
                  <a:lnTo>
                    <a:pt x="72263" y="213982"/>
                  </a:lnTo>
                  <a:lnTo>
                    <a:pt x="73152" y="212750"/>
                  </a:lnTo>
                  <a:close/>
                </a:path>
                <a:path w="151764" h="254635">
                  <a:moveTo>
                    <a:pt x="73748" y="211569"/>
                  </a:moveTo>
                  <a:lnTo>
                    <a:pt x="73456" y="211302"/>
                  </a:lnTo>
                  <a:lnTo>
                    <a:pt x="73228" y="210985"/>
                  </a:lnTo>
                  <a:lnTo>
                    <a:pt x="73101" y="210604"/>
                  </a:lnTo>
                  <a:lnTo>
                    <a:pt x="72923" y="210604"/>
                  </a:lnTo>
                  <a:lnTo>
                    <a:pt x="72745" y="210553"/>
                  </a:lnTo>
                  <a:lnTo>
                    <a:pt x="72580" y="210578"/>
                  </a:lnTo>
                  <a:lnTo>
                    <a:pt x="72745" y="210845"/>
                  </a:lnTo>
                  <a:lnTo>
                    <a:pt x="72809" y="210985"/>
                  </a:lnTo>
                  <a:lnTo>
                    <a:pt x="72898" y="211302"/>
                  </a:lnTo>
                  <a:lnTo>
                    <a:pt x="73126" y="212598"/>
                  </a:lnTo>
                  <a:lnTo>
                    <a:pt x="73748" y="211569"/>
                  </a:lnTo>
                  <a:close/>
                </a:path>
                <a:path w="151764" h="254635">
                  <a:moveTo>
                    <a:pt x="75438" y="161099"/>
                  </a:moveTo>
                  <a:lnTo>
                    <a:pt x="75272" y="159931"/>
                  </a:lnTo>
                  <a:lnTo>
                    <a:pt x="74625" y="158711"/>
                  </a:lnTo>
                  <a:lnTo>
                    <a:pt x="74002" y="158203"/>
                  </a:lnTo>
                  <a:lnTo>
                    <a:pt x="73406" y="158000"/>
                  </a:lnTo>
                  <a:lnTo>
                    <a:pt x="72517" y="158089"/>
                  </a:lnTo>
                  <a:lnTo>
                    <a:pt x="71932" y="158343"/>
                  </a:lnTo>
                  <a:lnTo>
                    <a:pt x="71932" y="162890"/>
                  </a:lnTo>
                  <a:lnTo>
                    <a:pt x="70777" y="161937"/>
                  </a:lnTo>
                  <a:lnTo>
                    <a:pt x="71932" y="162890"/>
                  </a:lnTo>
                  <a:lnTo>
                    <a:pt x="71932" y="158343"/>
                  </a:lnTo>
                  <a:lnTo>
                    <a:pt x="70612" y="160134"/>
                  </a:lnTo>
                  <a:lnTo>
                    <a:pt x="70751" y="159677"/>
                  </a:lnTo>
                  <a:lnTo>
                    <a:pt x="70993" y="159270"/>
                  </a:lnTo>
                  <a:lnTo>
                    <a:pt x="70573" y="159524"/>
                  </a:lnTo>
                  <a:lnTo>
                    <a:pt x="70256" y="159867"/>
                  </a:lnTo>
                  <a:lnTo>
                    <a:pt x="69888" y="160693"/>
                  </a:lnTo>
                  <a:lnTo>
                    <a:pt x="69850" y="161137"/>
                  </a:lnTo>
                  <a:lnTo>
                    <a:pt x="69938" y="161925"/>
                  </a:lnTo>
                  <a:lnTo>
                    <a:pt x="70307" y="163182"/>
                  </a:lnTo>
                  <a:lnTo>
                    <a:pt x="71628" y="163893"/>
                  </a:lnTo>
                  <a:lnTo>
                    <a:pt x="73494" y="163322"/>
                  </a:lnTo>
                  <a:lnTo>
                    <a:pt x="73977" y="162915"/>
                  </a:lnTo>
                  <a:lnTo>
                    <a:pt x="74269" y="162382"/>
                  </a:lnTo>
                  <a:lnTo>
                    <a:pt x="73621" y="162725"/>
                  </a:lnTo>
                  <a:lnTo>
                    <a:pt x="74980" y="161912"/>
                  </a:lnTo>
                  <a:lnTo>
                    <a:pt x="75438" y="161099"/>
                  </a:lnTo>
                  <a:close/>
                </a:path>
                <a:path w="151764" h="254635">
                  <a:moveTo>
                    <a:pt x="75692" y="174117"/>
                  </a:moveTo>
                  <a:lnTo>
                    <a:pt x="72618" y="170281"/>
                  </a:lnTo>
                  <a:lnTo>
                    <a:pt x="71691" y="170472"/>
                  </a:lnTo>
                  <a:lnTo>
                    <a:pt x="71945" y="170916"/>
                  </a:lnTo>
                  <a:lnTo>
                    <a:pt x="72402" y="172961"/>
                  </a:lnTo>
                  <a:lnTo>
                    <a:pt x="71285" y="174726"/>
                  </a:lnTo>
                  <a:lnTo>
                    <a:pt x="69481" y="175133"/>
                  </a:lnTo>
                  <a:lnTo>
                    <a:pt x="69977" y="176110"/>
                  </a:lnTo>
                  <a:lnTo>
                    <a:pt x="70916" y="176758"/>
                  </a:lnTo>
                  <a:lnTo>
                    <a:pt x="72593" y="176987"/>
                  </a:lnTo>
                  <a:lnTo>
                    <a:pt x="74269" y="176733"/>
                  </a:lnTo>
                  <a:lnTo>
                    <a:pt x="75311" y="175704"/>
                  </a:lnTo>
                  <a:lnTo>
                    <a:pt x="75692" y="174117"/>
                  </a:lnTo>
                  <a:close/>
                </a:path>
                <a:path w="151764" h="254635">
                  <a:moveTo>
                    <a:pt x="85191" y="192138"/>
                  </a:moveTo>
                  <a:lnTo>
                    <a:pt x="84378" y="191503"/>
                  </a:lnTo>
                  <a:lnTo>
                    <a:pt x="83324" y="191211"/>
                  </a:lnTo>
                  <a:lnTo>
                    <a:pt x="81457" y="191770"/>
                  </a:lnTo>
                  <a:lnTo>
                    <a:pt x="80848" y="192303"/>
                  </a:lnTo>
                  <a:lnTo>
                    <a:pt x="80289" y="193192"/>
                  </a:lnTo>
                  <a:lnTo>
                    <a:pt x="80124" y="193687"/>
                  </a:lnTo>
                  <a:lnTo>
                    <a:pt x="79540" y="192976"/>
                  </a:lnTo>
                  <a:lnTo>
                    <a:pt x="80124" y="191681"/>
                  </a:lnTo>
                  <a:lnTo>
                    <a:pt x="80352" y="190741"/>
                  </a:lnTo>
                  <a:lnTo>
                    <a:pt x="80225" y="189712"/>
                  </a:lnTo>
                  <a:lnTo>
                    <a:pt x="78879" y="189001"/>
                  </a:lnTo>
                  <a:lnTo>
                    <a:pt x="77838" y="187782"/>
                  </a:lnTo>
                  <a:lnTo>
                    <a:pt x="77431" y="186029"/>
                  </a:lnTo>
                  <a:lnTo>
                    <a:pt x="77457" y="185724"/>
                  </a:lnTo>
                  <a:lnTo>
                    <a:pt x="76454" y="185166"/>
                  </a:lnTo>
                  <a:lnTo>
                    <a:pt x="75311" y="184835"/>
                  </a:lnTo>
                  <a:lnTo>
                    <a:pt x="71132" y="185458"/>
                  </a:lnTo>
                  <a:lnTo>
                    <a:pt x="69088" y="188226"/>
                  </a:lnTo>
                  <a:lnTo>
                    <a:pt x="69596" y="191617"/>
                  </a:lnTo>
                  <a:lnTo>
                    <a:pt x="70675" y="194132"/>
                  </a:lnTo>
                  <a:lnTo>
                    <a:pt x="72174" y="195351"/>
                  </a:lnTo>
                  <a:lnTo>
                    <a:pt x="74841" y="195795"/>
                  </a:lnTo>
                  <a:lnTo>
                    <a:pt x="74015" y="195694"/>
                  </a:lnTo>
                  <a:lnTo>
                    <a:pt x="74180" y="197510"/>
                  </a:lnTo>
                  <a:lnTo>
                    <a:pt x="75806" y="198843"/>
                  </a:lnTo>
                  <a:lnTo>
                    <a:pt x="78968" y="198539"/>
                  </a:lnTo>
                  <a:lnTo>
                    <a:pt x="80035" y="197612"/>
                  </a:lnTo>
                  <a:lnTo>
                    <a:pt x="80441" y="196380"/>
                  </a:lnTo>
                  <a:lnTo>
                    <a:pt x="80810" y="197015"/>
                  </a:lnTo>
                  <a:lnTo>
                    <a:pt x="81343" y="197472"/>
                  </a:lnTo>
                  <a:lnTo>
                    <a:pt x="81991" y="197739"/>
                  </a:lnTo>
                  <a:lnTo>
                    <a:pt x="85191" y="192138"/>
                  </a:lnTo>
                  <a:close/>
                </a:path>
                <a:path w="151764" h="254635">
                  <a:moveTo>
                    <a:pt x="85407" y="128612"/>
                  </a:moveTo>
                  <a:lnTo>
                    <a:pt x="84620" y="127825"/>
                  </a:lnTo>
                  <a:lnTo>
                    <a:pt x="81483" y="127825"/>
                  </a:lnTo>
                  <a:lnTo>
                    <a:pt x="80695" y="128612"/>
                  </a:lnTo>
                  <a:lnTo>
                    <a:pt x="80695" y="131762"/>
                  </a:lnTo>
                  <a:lnTo>
                    <a:pt x="81483" y="132549"/>
                  </a:lnTo>
                  <a:lnTo>
                    <a:pt x="84620" y="132549"/>
                  </a:lnTo>
                  <a:lnTo>
                    <a:pt x="85407" y="131762"/>
                  </a:lnTo>
                  <a:lnTo>
                    <a:pt x="85407" y="128612"/>
                  </a:lnTo>
                  <a:close/>
                </a:path>
                <a:path w="151764" h="254635">
                  <a:moveTo>
                    <a:pt x="86995" y="147510"/>
                  </a:moveTo>
                  <a:lnTo>
                    <a:pt x="86829" y="145884"/>
                  </a:lnTo>
                  <a:lnTo>
                    <a:pt x="86360" y="144995"/>
                  </a:lnTo>
                  <a:lnTo>
                    <a:pt x="85915" y="145542"/>
                  </a:lnTo>
                  <a:lnTo>
                    <a:pt x="85331" y="145973"/>
                  </a:lnTo>
                  <a:lnTo>
                    <a:pt x="83159" y="146469"/>
                  </a:lnTo>
                  <a:lnTo>
                    <a:pt x="81788" y="145783"/>
                  </a:lnTo>
                  <a:lnTo>
                    <a:pt x="81076" y="144602"/>
                  </a:lnTo>
                  <a:lnTo>
                    <a:pt x="80530" y="145262"/>
                  </a:lnTo>
                  <a:lnTo>
                    <a:pt x="80213" y="146126"/>
                  </a:lnTo>
                  <a:lnTo>
                    <a:pt x="80518" y="145262"/>
                  </a:lnTo>
                  <a:lnTo>
                    <a:pt x="81064" y="144602"/>
                  </a:lnTo>
                  <a:lnTo>
                    <a:pt x="80784" y="144068"/>
                  </a:lnTo>
                  <a:lnTo>
                    <a:pt x="80708" y="143776"/>
                  </a:lnTo>
                  <a:lnTo>
                    <a:pt x="80556" y="143281"/>
                  </a:lnTo>
                  <a:lnTo>
                    <a:pt x="80619" y="142582"/>
                  </a:lnTo>
                  <a:lnTo>
                    <a:pt x="79654" y="142455"/>
                  </a:lnTo>
                  <a:lnTo>
                    <a:pt x="78968" y="142595"/>
                  </a:lnTo>
                  <a:lnTo>
                    <a:pt x="77216" y="143116"/>
                  </a:lnTo>
                  <a:lnTo>
                    <a:pt x="76225" y="144970"/>
                  </a:lnTo>
                  <a:lnTo>
                    <a:pt x="77266" y="148463"/>
                  </a:lnTo>
                  <a:lnTo>
                    <a:pt x="79121" y="149466"/>
                  </a:lnTo>
                  <a:lnTo>
                    <a:pt x="81102" y="148818"/>
                  </a:lnTo>
                  <a:lnTo>
                    <a:pt x="80733" y="148374"/>
                  </a:lnTo>
                  <a:lnTo>
                    <a:pt x="81102" y="148818"/>
                  </a:lnTo>
                  <a:lnTo>
                    <a:pt x="81356" y="149123"/>
                  </a:lnTo>
                  <a:lnTo>
                    <a:pt x="82016" y="149758"/>
                  </a:lnTo>
                  <a:lnTo>
                    <a:pt x="82931" y="150126"/>
                  </a:lnTo>
                  <a:lnTo>
                    <a:pt x="84632" y="149961"/>
                  </a:lnTo>
                  <a:lnTo>
                    <a:pt x="85229" y="149618"/>
                  </a:lnTo>
                  <a:lnTo>
                    <a:pt x="86512" y="148488"/>
                  </a:lnTo>
                  <a:lnTo>
                    <a:pt x="86995" y="147510"/>
                  </a:lnTo>
                  <a:close/>
                </a:path>
                <a:path w="151764" h="254635">
                  <a:moveTo>
                    <a:pt x="87325" y="167436"/>
                  </a:moveTo>
                  <a:lnTo>
                    <a:pt x="87020" y="165392"/>
                  </a:lnTo>
                  <a:lnTo>
                    <a:pt x="86182" y="164769"/>
                  </a:lnTo>
                  <a:lnTo>
                    <a:pt x="86182" y="168998"/>
                  </a:lnTo>
                  <a:lnTo>
                    <a:pt x="86042" y="169113"/>
                  </a:lnTo>
                  <a:lnTo>
                    <a:pt x="86042" y="172300"/>
                  </a:lnTo>
                  <a:lnTo>
                    <a:pt x="85852" y="172910"/>
                  </a:lnTo>
                  <a:lnTo>
                    <a:pt x="85636" y="173291"/>
                  </a:lnTo>
                  <a:lnTo>
                    <a:pt x="85839" y="172910"/>
                  </a:lnTo>
                  <a:lnTo>
                    <a:pt x="86029" y="172300"/>
                  </a:lnTo>
                  <a:lnTo>
                    <a:pt x="86042" y="169113"/>
                  </a:lnTo>
                  <a:lnTo>
                    <a:pt x="86017" y="172135"/>
                  </a:lnTo>
                  <a:lnTo>
                    <a:pt x="85877" y="170675"/>
                  </a:lnTo>
                  <a:lnTo>
                    <a:pt x="85407" y="169887"/>
                  </a:lnTo>
                  <a:lnTo>
                    <a:pt x="85877" y="170675"/>
                  </a:lnTo>
                  <a:lnTo>
                    <a:pt x="86017" y="172135"/>
                  </a:lnTo>
                  <a:lnTo>
                    <a:pt x="86017" y="169125"/>
                  </a:lnTo>
                  <a:lnTo>
                    <a:pt x="85750" y="169291"/>
                  </a:lnTo>
                  <a:lnTo>
                    <a:pt x="85051" y="169392"/>
                  </a:lnTo>
                  <a:lnTo>
                    <a:pt x="84734" y="169341"/>
                  </a:lnTo>
                  <a:lnTo>
                    <a:pt x="85229" y="169354"/>
                  </a:lnTo>
                  <a:lnTo>
                    <a:pt x="85750" y="169278"/>
                  </a:lnTo>
                  <a:lnTo>
                    <a:pt x="86182" y="168998"/>
                  </a:lnTo>
                  <a:lnTo>
                    <a:pt x="86182" y="164769"/>
                  </a:lnTo>
                  <a:lnTo>
                    <a:pt x="85826" y="164503"/>
                  </a:lnTo>
                  <a:lnTo>
                    <a:pt x="83667" y="164820"/>
                  </a:lnTo>
                  <a:lnTo>
                    <a:pt x="83286" y="165176"/>
                  </a:lnTo>
                  <a:lnTo>
                    <a:pt x="83286" y="168719"/>
                  </a:lnTo>
                  <a:lnTo>
                    <a:pt x="82677" y="168605"/>
                  </a:lnTo>
                  <a:lnTo>
                    <a:pt x="83286" y="168719"/>
                  </a:lnTo>
                  <a:lnTo>
                    <a:pt x="83286" y="165176"/>
                  </a:lnTo>
                  <a:lnTo>
                    <a:pt x="83007" y="165430"/>
                  </a:lnTo>
                  <a:lnTo>
                    <a:pt x="82537" y="166814"/>
                  </a:lnTo>
                  <a:lnTo>
                    <a:pt x="82550" y="165506"/>
                  </a:lnTo>
                  <a:lnTo>
                    <a:pt x="82067" y="164007"/>
                  </a:lnTo>
                  <a:lnTo>
                    <a:pt x="80733" y="163322"/>
                  </a:lnTo>
                  <a:lnTo>
                    <a:pt x="79502" y="163741"/>
                  </a:lnTo>
                  <a:lnTo>
                    <a:pt x="78867" y="164045"/>
                  </a:lnTo>
                  <a:lnTo>
                    <a:pt x="77978" y="164884"/>
                  </a:lnTo>
                  <a:lnTo>
                    <a:pt x="77698" y="165823"/>
                  </a:lnTo>
                  <a:lnTo>
                    <a:pt x="78397" y="167957"/>
                  </a:lnTo>
                  <a:lnTo>
                    <a:pt x="79717" y="168630"/>
                  </a:lnTo>
                  <a:lnTo>
                    <a:pt x="81927" y="167906"/>
                  </a:lnTo>
                  <a:lnTo>
                    <a:pt x="82499" y="167068"/>
                  </a:lnTo>
                  <a:lnTo>
                    <a:pt x="82651" y="167652"/>
                  </a:lnTo>
                  <a:lnTo>
                    <a:pt x="81940" y="167957"/>
                  </a:lnTo>
                  <a:lnTo>
                    <a:pt x="81356" y="168440"/>
                  </a:lnTo>
                  <a:lnTo>
                    <a:pt x="81013" y="169087"/>
                  </a:lnTo>
                  <a:lnTo>
                    <a:pt x="81419" y="168846"/>
                  </a:lnTo>
                  <a:lnTo>
                    <a:pt x="81864" y="168668"/>
                  </a:lnTo>
                  <a:lnTo>
                    <a:pt x="80340" y="169481"/>
                  </a:lnTo>
                  <a:lnTo>
                    <a:pt x="79832" y="170103"/>
                  </a:lnTo>
                  <a:lnTo>
                    <a:pt x="79425" y="171284"/>
                  </a:lnTo>
                  <a:lnTo>
                    <a:pt x="79349" y="171754"/>
                  </a:lnTo>
                  <a:lnTo>
                    <a:pt x="79527" y="173710"/>
                  </a:lnTo>
                  <a:lnTo>
                    <a:pt x="80606" y="174802"/>
                  </a:lnTo>
                  <a:lnTo>
                    <a:pt x="82638" y="175260"/>
                  </a:lnTo>
                  <a:lnTo>
                    <a:pt x="84137" y="175120"/>
                  </a:lnTo>
                  <a:lnTo>
                    <a:pt x="85039" y="174409"/>
                  </a:lnTo>
                  <a:lnTo>
                    <a:pt x="85534" y="173469"/>
                  </a:lnTo>
                  <a:lnTo>
                    <a:pt x="86118" y="173139"/>
                  </a:lnTo>
                  <a:lnTo>
                    <a:pt x="86575" y="172694"/>
                  </a:lnTo>
                  <a:lnTo>
                    <a:pt x="87134" y="171577"/>
                  </a:lnTo>
                  <a:lnTo>
                    <a:pt x="87210" y="170954"/>
                  </a:lnTo>
                  <a:lnTo>
                    <a:pt x="87083" y="169697"/>
                  </a:lnTo>
                  <a:lnTo>
                    <a:pt x="86969" y="169303"/>
                  </a:lnTo>
                  <a:lnTo>
                    <a:pt x="86525" y="168656"/>
                  </a:lnTo>
                  <a:lnTo>
                    <a:pt x="87020" y="168135"/>
                  </a:lnTo>
                  <a:lnTo>
                    <a:pt x="87325" y="167436"/>
                  </a:lnTo>
                  <a:close/>
                </a:path>
                <a:path w="151764" h="254635">
                  <a:moveTo>
                    <a:pt x="87718" y="187642"/>
                  </a:moveTo>
                  <a:lnTo>
                    <a:pt x="86372" y="188899"/>
                  </a:lnTo>
                  <a:lnTo>
                    <a:pt x="86575" y="188925"/>
                  </a:lnTo>
                  <a:lnTo>
                    <a:pt x="86995" y="188925"/>
                  </a:lnTo>
                  <a:lnTo>
                    <a:pt x="87718" y="187642"/>
                  </a:lnTo>
                  <a:close/>
                </a:path>
                <a:path w="151764" h="254635">
                  <a:moveTo>
                    <a:pt x="89738" y="184010"/>
                  </a:moveTo>
                  <a:lnTo>
                    <a:pt x="89242" y="183159"/>
                  </a:lnTo>
                  <a:lnTo>
                    <a:pt x="88392" y="182613"/>
                  </a:lnTo>
                  <a:lnTo>
                    <a:pt x="87414" y="182448"/>
                  </a:lnTo>
                  <a:lnTo>
                    <a:pt x="87909" y="183311"/>
                  </a:lnTo>
                  <a:lnTo>
                    <a:pt x="88468" y="185762"/>
                  </a:lnTo>
                  <a:lnTo>
                    <a:pt x="87744" y="187591"/>
                  </a:lnTo>
                  <a:lnTo>
                    <a:pt x="89738" y="184010"/>
                  </a:lnTo>
                  <a:close/>
                </a:path>
                <a:path w="151764" h="254635">
                  <a:moveTo>
                    <a:pt x="92290" y="130022"/>
                  </a:moveTo>
                  <a:lnTo>
                    <a:pt x="91833" y="128625"/>
                  </a:lnTo>
                  <a:lnTo>
                    <a:pt x="91427" y="128143"/>
                  </a:lnTo>
                  <a:lnTo>
                    <a:pt x="90106" y="127076"/>
                  </a:lnTo>
                  <a:lnTo>
                    <a:pt x="88976" y="126771"/>
                  </a:lnTo>
                  <a:lnTo>
                    <a:pt x="87541" y="127254"/>
                  </a:lnTo>
                  <a:lnTo>
                    <a:pt x="86652" y="127876"/>
                  </a:lnTo>
                  <a:lnTo>
                    <a:pt x="85661" y="129311"/>
                  </a:lnTo>
                  <a:lnTo>
                    <a:pt x="85432" y="130314"/>
                  </a:lnTo>
                  <a:lnTo>
                    <a:pt x="85763" y="131318"/>
                  </a:lnTo>
                  <a:lnTo>
                    <a:pt x="86385" y="132486"/>
                  </a:lnTo>
                  <a:lnTo>
                    <a:pt x="86995" y="133032"/>
                  </a:lnTo>
                  <a:lnTo>
                    <a:pt x="87731" y="133324"/>
                  </a:lnTo>
                  <a:lnTo>
                    <a:pt x="87376" y="132689"/>
                  </a:lnTo>
                  <a:lnTo>
                    <a:pt x="88201" y="134048"/>
                  </a:lnTo>
                  <a:lnTo>
                    <a:pt x="89001" y="134505"/>
                  </a:lnTo>
                  <a:lnTo>
                    <a:pt x="91211" y="134302"/>
                  </a:lnTo>
                  <a:lnTo>
                    <a:pt x="92163" y="133146"/>
                  </a:lnTo>
                  <a:lnTo>
                    <a:pt x="92024" y="131724"/>
                  </a:lnTo>
                  <a:lnTo>
                    <a:pt x="91935" y="131445"/>
                  </a:lnTo>
                  <a:lnTo>
                    <a:pt x="92202" y="130797"/>
                  </a:lnTo>
                  <a:lnTo>
                    <a:pt x="92290" y="130022"/>
                  </a:lnTo>
                  <a:close/>
                </a:path>
                <a:path w="151764" h="254635">
                  <a:moveTo>
                    <a:pt x="94107" y="175945"/>
                  </a:moveTo>
                  <a:lnTo>
                    <a:pt x="93548" y="175818"/>
                  </a:lnTo>
                  <a:lnTo>
                    <a:pt x="92964" y="175780"/>
                  </a:lnTo>
                  <a:lnTo>
                    <a:pt x="91554" y="176237"/>
                  </a:lnTo>
                  <a:lnTo>
                    <a:pt x="90932" y="176809"/>
                  </a:lnTo>
                  <a:lnTo>
                    <a:pt x="90093" y="178282"/>
                  </a:lnTo>
                  <a:lnTo>
                    <a:pt x="89941" y="179235"/>
                  </a:lnTo>
                  <a:lnTo>
                    <a:pt x="90322" y="180365"/>
                  </a:lnTo>
                  <a:lnTo>
                    <a:pt x="90893" y="181254"/>
                  </a:lnTo>
                  <a:lnTo>
                    <a:pt x="91109" y="181470"/>
                  </a:lnTo>
                  <a:lnTo>
                    <a:pt x="94107" y="175945"/>
                  </a:lnTo>
                  <a:close/>
                </a:path>
                <a:path w="151764" h="254635">
                  <a:moveTo>
                    <a:pt x="94297" y="115138"/>
                  </a:moveTo>
                  <a:lnTo>
                    <a:pt x="93510" y="112763"/>
                  </a:lnTo>
                  <a:lnTo>
                    <a:pt x="92354" y="112141"/>
                  </a:lnTo>
                  <a:lnTo>
                    <a:pt x="90919" y="112382"/>
                  </a:lnTo>
                  <a:lnTo>
                    <a:pt x="89687" y="112801"/>
                  </a:lnTo>
                  <a:lnTo>
                    <a:pt x="89014" y="114134"/>
                  </a:lnTo>
                  <a:lnTo>
                    <a:pt x="89560" y="115836"/>
                  </a:lnTo>
                  <a:lnTo>
                    <a:pt x="90830" y="116928"/>
                  </a:lnTo>
                  <a:lnTo>
                    <a:pt x="91617" y="117132"/>
                  </a:lnTo>
                  <a:lnTo>
                    <a:pt x="93624" y="116471"/>
                  </a:lnTo>
                  <a:lnTo>
                    <a:pt x="94297" y="115138"/>
                  </a:lnTo>
                  <a:close/>
                </a:path>
                <a:path w="151764" h="254635">
                  <a:moveTo>
                    <a:pt x="96177" y="171996"/>
                  </a:moveTo>
                  <a:lnTo>
                    <a:pt x="96062" y="171424"/>
                  </a:lnTo>
                  <a:lnTo>
                    <a:pt x="96139" y="170319"/>
                  </a:lnTo>
                  <a:lnTo>
                    <a:pt x="95351" y="170789"/>
                  </a:lnTo>
                  <a:lnTo>
                    <a:pt x="94881" y="171704"/>
                  </a:lnTo>
                  <a:lnTo>
                    <a:pt x="95072" y="172999"/>
                  </a:lnTo>
                  <a:lnTo>
                    <a:pt x="95351" y="173570"/>
                  </a:lnTo>
                  <a:lnTo>
                    <a:pt x="96177" y="171996"/>
                  </a:lnTo>
                  <a:close/>
                </a:path>
                <a:path w="151764" h="254635">
                  <a:moveTo>
                    <a:pt x="99161" y="118541"/>
                  </a:moveTo>
                  <a:lnTo>
                    <a:pt x="98310" y="116154"/>
                  </a:lnTo>
                  <a:lnTo>
                    <a:pt x="96951" y="115519"/>
                  </a:lnTo>
                  <a:lnTo>
                    <a:pt x="94691" y="116344"/>
                  </a:lnTo>
                  <a:lnTo>
                    <a:pt x="94119" y="117386"/>
                  </a:lnTo>
                  <a:lnTo>
                    <a:pt x="94246" y="118440"/>
                  </a:lnTo>
                  <a:lnTo>
                    <a:pt x="94653" y="118999"/>
                  </a:lnTo>
                  <a:lnTo>
                    <a:pt x="94780" y="119735"/>
                  </a:lnTo>
                  <a:lnTo>
                    <a:pt x="94881" y="120764"/>
                  </a:lnTo>
                  <a:lnTo>
                    <a:pt x="94335" y="121716"/>
                  </a:lnTo>
                  <a:lnTo>
                    <a:pt x="93370" y="122123"/>
                  </a:lnTo>
                  <a:lnTo>
                    <a:pt x="93751" y="122605"/>
                  </a:lnTo>
                  <a:lnTo>
                    <a:pt x="94297" y="122910"/>
                  </a:lnTo>
                  <a:lnTo>
                    <a:pt x="95567" y="123024"/>
                  </a:lnTo>
                  <a:lnTo>
                    <a:pt x="96621" y="122707"/>
                  </a:lnTo>
                  <a:lnTo>
                    <a:pt x="97129" y="122148"/>
                  </a:lnTo>
                  <a:lnTo>
                    <a:pt x="97510" y="121119"/>
                  </a:lnTo>
                  <a:lnTo>
                    <a:pt x="97561" y="120713"/>
                  </a:lnTo>
                  <a:lnTo>
                    <a:pt x="97497" y="120307"/>
                  </a:lnTo>
                  <a:lnTo>
                    <a:pt x="96405" y="120751"/>
                  </a:lnTo>
                  <a:lnTo>
                    <a:pt x="98602" y="119799"/>
                  </a:lnTo>
                  <a:lnTo>
                    <a:pt x="99161" y="118541"/>
                  </a:lnTo>
                  <a:close/>
                </a:path>
                <a:path w="151764" h="254635">
                  <a:moveTo>
                    <a:pt x="101028" y="159029"/>
                  </a:moveTo>
                  <a:lnTo>
                    <a:pt x="100876" y="157518"/>
                  </a:lnTo>
                  <a:lnTo>
                    <a:pt x="100431" y="156654"/>
                  </a:lnTo>
                  <a:lnTo>
                    <a:pt x="99390" y="155321"/>
                  </a:lnTo>
                  <a:lnTo>
                    <a:pt x="98615" y="154533"/>
                  </a:lnTo>
                  <a:lnTo>
                    <a:pt x="99390" y="155308"/>
                  </a:lnTo>
                  <a:lnTo>
                    <a:pt x="99390" y="154406"/>
                  </a:lnTo>
                  <a:lnTo>
                    <a:pt x="98539" y="151523"/>
                  </a:lnTo>
                  <a:lnTo>
                    <a:pt x="96253" y="150088"/>
                  </a:lnTo>
                  <a:lnTo>
                    <a:pt x="95580" y="150114"/>
                  </a:lnTo>
                  <a:lnTo>
                    <a:pt x="95580" y="153619"/>
                  </a:lnTo>
                  <a:lnTo>
                    <a:pt x="93103" y="153860"/>
                  </a:lnTo>
                  <a:lnTo>
                    <a:pt x="95580" y="153619"/>
                  </a:lnTo>
                  <a:lnTo>
                    <a:pt x="95580" y="150114"/>
                  </a:lnTo>
                  <a:lnTo>
                    <a:pt x="92964" y="150190"/>
                  </a:lnTo>
                  <a:lnTo>
                    <a:pt x="91033" y="150761"/>
                  </a:lnTo>
                  <a:lnTo>
                    <a:pt x="90779" y="151003"/>
                  </a:lnTo>
                  <a:lnTo>
                    <a:pt x="90779" y="156794"/>
                  </a:lnTo>
                  <a:lnTo>
                    <a:pt x="90462" y="156362"/>
                  </a:lnTo>
                  <a:lnTo>
                    <a:pt x="90424" y="157543"/>
                  </a:lnTo>
                  <a:lnTo>
                    <a:pt x="90220" y="158356"/>
                  </a:lnTo>
                  <a:lnTo>
                    <a:pt x="90424" y="157543"/>
                  </a:lnTo>
                  <a:lnTo>
                    <a:pt x="90424" y="156248"/>
                  </a:lnTo>
                  <a:lnTo>
                    <a:pt x="89814" y="154355"/>
                  </a:lnTo>
                  <a:lnTo>
                    <a:pt x="90474" y="156349"/>
                  </a:lnTo>
                  <a:lnTo>
                    <a:pt x="90779" y="156794"/>
                  </a:lnTo>
                  <a:lnTo>
                    <a:pt x="90779" y="151003"/>
                  </a:lnTo>
                  <a:lnTo>
                    <a:pt x="90766" y="152476"/>
                  </a:lnTo>
                  <a:lnTo>
                    <a:pt x="90131" y="153720"/>
                  </a:lnTo>
                  <a:lnTo>
                    <a:pt x="90754" y="152476"/>
                  </a:lnTo>
                  <a:lnTo>
                    <a:pt x="90766" y="151015"/>
                  </a:lnTo>
                  <a:lnTo>
                    <a:pt x="89916" y="151815"/>
                  </a:lnTo>
                  <a:lnTo>
                    <a:pt x="88836" y="154000"/>
                  </a:lnTo>
                  <a:lnTo>
                    <a:pt x="88709" y="154990"/>
                  </a:lnTo>
                  <a:lnTo>
                    <a:pt x="88887" y="156692"/>
                  </a:lnTo>
                  <a:lnTo>
                    <a:pt x="88900" y="157073"/>
                  </a:lnTo>
                  <a:lnTo>
                    <a:pt x="89166" y="157937"/>
                  </a:lnTo>
                  <a:lnTo>
                    <a:pt x="89662" y="158635"/>
                  </a:lnTo>
                  <a:lnTo>
                    <a:pt x="90220" y="159219"/>
                  </a:lnTo>
                  <a:lnTo>
                    <a:pt x="90233" y="159804"/>
                  </a:lnTo>
                  <a:lnTo>
                    <a:pt x="90398" y="160197"/>
                  </a:lnTo>
                  <a:lnTo>
                    <a:pt x="90741" y="161785"/>
                  </a:lnTo>
                  <a:lnTo>
                    <a:pt x="91744" y="163042"/>
                  </a:lnTo>
                  <a:lnTo>
                    <a:pt x="94018" y="164249"/>
                  </a:lnTo>
                  <a:lnTo>
                    <a:pt x="95008" y="164566"/>
                  </a:lnTo>
                  <a:lnTo>
                    <a:pt x="96570" y="164414"/>
                  </a:lnTo>
                  <a:lnTo>
                    <a:pt x="99212" y="163410"/>
                  </a:lnTo>
                  <a:lnTo>
                    <a:pt x="100520" y="161861"/>
                  </a:lnTo>
                  <a:lnTo>
                    <a:pt x="101028" y="159029"/>
                  </a:lnTo>
                  <a:close/>
                </a:path>
                <a:path w="151764" h="254635">
                  <a:moveTo>
                    <a:pt x="106883" y="102298"/>
                  </a:moveTo>
                  <a:lnTo>
                    <a:pt x="106019" y="99936"/>
                  </a:lnTo>
                  <a:lnTo>
                    <a:pt x="104927" y="99161"/>
                  </a:lnTo>
                  <a:lnTo>
                    <a:pt x="103225" y="98971"/>
                  </a:lnTo>
                  <a:lnTo>
                    <a:pt x="102730" y="98983"/>
                  </a:lnTo>
                  <a:lnTo>
                    <a:pt x="100520" y="99796"/>
                  </a:lnTo>
                  <a:lnTo>
                    <a:pt x="99644" y="101701"/>
                  </a:lnTo>
                  <a:lnTo>
                    <a:pt x="100457" y="103974"/>
                  </a:lnTo>
                  <a:lnTo>
                    <a:pt x="102120" y="105511"/>
                  </a:lnTo>
                  <a:lnTo>
                    <a:pt x="101244" y="104762"/>
                  </a:lnTo>
                  <a:lnTo>
                    <a:pt x="101257" y="105283"/>
                  </a:lnTo>
                  <a:lnTo>
                    <a:pt x="101625" y="106400"/>
                  </a:lnTo>
                  <a:lnTo>
                    <a:pt x="102349" y="106959"/>
                  </a:lnTo>
                  <a:lnTo>
                    <a:pt x="103492" y="107149"/>
                  </a:lnTo>
                  <a:lnTo>
                    <a:pt x="104140" y="107073"/>
                  </a:lnTo>
                  <a:lnTo>
                    <a:pt x="104800" y="106654"/>
                  </a:lnTo>
                  <a:lnTo>
                    <a:pt x="105181" y="106514"/>
                  </a:lnTo>
                  <a:lnTo>
                    <a:pt x="105752" y="105981"/>
                  </a:lnTo>
                  <a:lnTo>
                    <a:pt x="106006" y="105181"/>
                  </a:lnTo>
                  <a:lnTo>
                    <a:pt x="105867" y="104381"/>
                  </a:lnTo>
                  <a:lnTo>
                    <a:pt x="105067" y="105194"/>
                  </a:lnTo>
                  <a:lnTo>
                    <a:pt x="106578" y="103505"/>
                  </a:lnTo>
                  <a:lnTo>
                    <a:pt x="106883" y="102298"/>
                  </a:lnTo>
                  <a:close/>
                </a:path>
                <a:path w="151764" h="254635">
                  <a:moveTo>
                    <a:pt x="108153" y="147929"/>
                  </a:moveTo>
                  <a:lnTo>
                    <a:pt x="106629" y="148577"/>
                  </a:lnTo>
                  <a:lnTo>
                    <a:pt x="105854" y="150241"/>
                  </a:lnTo>
                  <a:lnTo>
                    <a:pt x="106299" y="151828"/>
                  </a:lnTo>
                  <a:lnTo>
                    <a:pt x="108153" y="147929"/>
                  </a:lnTo>
                  <a:close/>
                </a:path>
                <a:path w="151764" h="254635">
                  <a:moveTo>
                    <a:pt x="108254" y="86969"/>
                  </a:moveTo>
                  <a:lnTo>
                    <a:pt x="107607" y="85153"/>
                  </a:lnTo>
                  <a:lnTo>
                    <a:pt x="107175" y="84721"/>
                  </a:lnTo>
                  <a:lnTo>
                    <a:pt x="106133" y="84264"/>
                  </a:lnTo>
                  <a:lnTo>
                    <a:pt x="105854" y="84226"/>
                  </a:lnTo>
                  <a:lnTo>
                    <a:pt x="106083" y="85788"/>
                  </a:lnTo>
                  <a:lnTo>
                    <a:pt x="105194" y="87299"/>
                  </a:lnTo>
                  <a:lnTo>
                    <a:pt x="103670" y="87807"/>
                  </a:lnTo>
                  <a:lnTo>
                    <a:pt x="104114" y="88506"/>
                  </a:lnTo>
                  <a:lnTo>
                    <a:pt x="104876" y="88912"/>
                  </a:lnTo>
                  <a:lnTo>
                    <a:pt x="106172" y="88861"/>
                  </a:lnTo>
                  <a:lnTo>
                    <a:pt x="107632" y="88328"/>
                  </a:lnTo>
                  <a:lnTo>
                    <a:pt x="108254" y="86969"/>
                  </a:lnTo>
                  <a:close/>
                </a:path>
                <a:path w="151764" h="254635">
                  <a:moveTo>
                    <a:pt x="108750" y="138925"/>
                  </a:moveTo>
                  <a:lnTo>
                    <a:pt x="108191" y="137248"/>
                  </a:lnTo>
                  <a:lnTo>
                    <a:pt x="107797" y="136601"/>
                  </a:lnTo>
                  <a:lnTo>
                    <a:pt x="107302" y="136055"/>
                  </a:lnTo>
                  <a:lnTo>
                    <a:pt x="106502" y="136702"/>
                  </a:lnTo>
                  <a:lnTo>
                    <a:pt x="104203" y="137350"/>
                  </a:lnTo>
                  <a:lnTo>
                    <a:pt x="102387" y="136321"/>
                  </a:lnTo>
                  <a:lnTo>
                    <a:pt x="101892" y="134493"/>
                  </a:lnTo>
                  <a:lnTo>
                    <a:pt x="100977" y="134721"/>
                  </a:lnTo>
                  <a:lnTo>
                    <a:pt x="99834" y="135534"/>
                  </a:lnTo>
                  <a:lnTo>
                    <a:pt x="99148" y="136118"/>
                  </a:lnTo>
                  <a:lnTo>
                    <a:pt x="98666" y="136867"/>
                  </a:lnTo>
                  <a:lnTo>
                    <a:pt x="98247" y="138061"/>
                  </a:lnTo>
                  <a:lnTo>
                    <a:pt x="98272" y="137871"/>
                  </a:lnTo>
                  <a:lnTo>
                    <a:pt x="98348" y="137706"/>
                  </a:lnTo>
                  <a:lnTo>
                    <a:pt x="98183" y="137668"/>
                  </a:lnTo>
                  <a:lnTo>
                    <a:pt x="98158" y="137833"/>
                  </a:lnTo>
                  <a:lnTo>
                    <a:pt x="98196" y="138036"/>
                  </a:lnTo>
                  <a:lnTo>
                    <a:pt x="98196" y="138226"/>
                  </a:lnTo>
                  <a:lnTo>
                    <a:pt x="98171" y="138442"/>
                  </a:lnTo>
                  <a:lnTo>
                    <a:pt x="98044" y="137401"/>
                  </a:lnTo>
                  <a:lnTo>
                    <a:pt x="97586" y="136207"/>
                  </a:lnTo>
                  <a:lnTo>
                    <a:pt x="96253" y="135585"/>
                  </a:lnTo>
                  <a:lnTo>
                    <a:pt x="93827" y="136474"/>
                  </a:lnTo>
                  <a:lnTo>
                    <a:pt x="93205" y="137833"/>
                  </a:lnTo>
                  <a:lnTo>
                    <a:pt x="93700" y="139192"/>
                  </a:lnTo>
                  <a:lnTo>
                    <a:pt x="93865" y="139471"/>
                  </a:lnTo>
                  <a:lnTo>
                    <a:pt x="93611" y="140360"/>
                  </a:lnTo>
                  <a:lnTo>
                    <a:pt x="93535" y="140982"/>
                  </a:lnTo>
                  <a:lnTo>
                    <a:pt x="94081" y="142798"/>
                  </a:lnTo>
                  <a:lnTo>
                    <a:pt x="95046" y="143586"/>
                  </a:lnTo>
                  <a:lnTo>
                    <a:pt x="96164" y="143840"/>
                  </a:lnTo>
                  <a:lnTo>
                    <a:pt x="96507" y="142697"/>
                  </a:lnTo>
                  <a:lnTo>
                    <a:pt x="97155" y="141668"/>
                  </a:lnTo>
                  <a:lnTo>
                    <a:pt x="98120" y="140970"/>
                  </a:lnTo>
                  <a:lnTo>
                    <a:pt x="97891" y="139865"/>
                  </a:lnTo>
                  <a:lnTo>
                    <a:pt x="98120" y="140957"/>
                  </a:lnTo>
                  <a:lnTo>
                    <a:pt x="98704" y="140538"/>
                  </a:lnTo>
                  <a:lnTo>
                    <a:pt x="99364" y="140233"/>
                  </a:lnTo>
                  <a:lnTo>
                    <a:pt x="102946" y="139433"/>
                  </a:lnTo>
                  <a:lnTo>
                    <a:pt x="105740" y="141185"/>
                  </a:lnTo>
                  <a:lnTo>
                    <a:pt x="106464" y="143979"/>
                  </a:lnTo>
                  <a:lnTo>
                    <a:pt x="107543" y="143192"/>
                  </a:lnTo>
                  <a:lnTo>
                    <a:pt x="108242" y="142049"/>
                  </a:lnTo>
                  <a:lnTo>
                    <a:pt x="108699" y="139852"/>
                  </a:lnTo>
                  <a:lnTo>
                    <a:pt x="108750" y="138925"/>
                  </a:lnTo>
                  <a:close/>
                </a:path>
                <a:path w="151764" h="254635">
                  <a:moveTo>
                    <a:pt x="108902" y="123583"/>
                  </a:moveTo>
                  <a:lnTo>
                    <a:pt x="108775" y="123520"/>
                  </a:lnTo>
                  <a:lnTo>
                    <a:pt x="108902" y="123583"/>
                  </a:lnTo>
                  <a:close/>
                </a:path>
                <a:path w="151764" h="254635">
                  <a:moveTo>
                    <a:pt x="110794" y="142252"/>
                  </a:moveTo>
                  <a:lnTo>
                    <a:pt x="110286" y="141808"/>
                  </a:lnTo>
                  <a:lnTo>
                    <a:pt x="109855" y="141236"/>
                  </a:lnTo>
                  <a:lnTo>
                    <a:pt x="109601" y="140093"/>
                  </a:lnTo>
                  <a:lnTo>
                    <a:pt x="109664" y="139293"/>
                  </a:lnTo>
                  <a:lnTo>
                    <a:pt x="109410" y="139776"/>
                  </a:lnTo>
                  <a:lnTo>
                    <a:pt x="109029" y="141681"/>
                  </a:lnTo>
                  <a:lnTo>
                    <a:pt x="109004" y="142544"/>
                  </a:lnTo>
                  <a:lnTo>
                    <a:pt x="109372" y="143789"/>
                  </a:lnTo>
                  <a:lnTo>
                    <a:pt x="109804" y="144424"/>
                  </a:lnTo>
                  <a:lnTo>
                    <a:pt x="110794" y="142252"/>
                  </a:lnTo>
                  <a:close/>
                </a:path>
                <a:path w="151764" h="254635">
                  <a:moveTo>
                    <a:pt x="112979" y="125818"/>
                  </a:moveTo>
                  <a:lnTo>
                    <a:pt x="112509" y="123901"/>
                  </a:lnTo>
                  <a:lnTo>
                    <a:pt x="111963" y="123278"/>
                  </a:lnTo>
                  <a:lnTo>
                    <a:pt x="111290" y="122872"/>
                  </a:lnTo>
                  <a:lnTo>
                    <a:pt x="110985" y="123228"/>
                  </a:lnTo>
                  <a:lnTo>
                    <a:pt x="110591" y="123532"/>
                  </a:lnTo>
                  <a:lnTo>
                    <a:pt x="110070" y="123647"/>
                  </a:lnTo>
                  <a:lnTo>
                    <a:pt x="109258" y="123659"/>
                  </a:lnTo>
                  <a:lnTo>
                    <a:pt x="110413" y="123837"/>
                  </a:lnTo>
                  <a:lnTo>
                    <a:pt x="108432" y="123596"/>
                  </a:lnTo>
                  <a:lnTo>
                    <a:pt x="108191" y="123621"/>
                  </a:lnTo>
                  <a:lnTo>
                    <a:pt x="108775" y="123520"/>
                  </a:lnTo>
                  <a:lnTo>
                    <a:pt x="108038" y="123253"/>
                  </a:lnTo>
                  <a:lnTo>
                    <a:pt x="107442" y="122669"/>
                  </a:lnTo>
                  <a:lnTo>
                    <a:pt x="107251" y="121818"/>
                  </a:lnTo>
                  <a:lnTo>
                    <a:pt x="106730" y="121551"/>
                  </a:lnTo>
                  <a:lnTo>
                    <a:pt x="106730" y="124129"/>
                  </a:lnTo>
                  <a:lnTo>
                    <a:pt x="106070" y="124853"/>
                  </a:lnTo>
                  <a:lnTo>
                    <a:pt x="105473" y="126542"/>
                  </a:lnTo>
                  <a:lnTo>
                    <a:pt x="105448" y="126733"/>
                  </a:lnTo>
                  <a:lnTo>
                    <a:pt x="105448" y="126555"/>
                  </a:lnTo>
                  <a:lnTo>
                    <a:pt x="105714" y="125806"/>
                  </a:lnTo>
                  <a:lnTo>
                    <a:pt x="106057" y="124853"/>
                  </a:lnTo>
                  <a:lnTo>
                    <a:pt x="106718" y="124129"/>
                  </a:lnTo>
                  <a:lnTo>
                    <a:pt x="106730" y="121551"/>
                  </a:lnTo>
                  <a:lnTo>
                    <a:pt x="106489" y="121424"/>
                  </a:lnTo>
                  <a:lnTo>
                    <a:pt x="105816" y="121361"/>
                  </a:lnTo>
                  <a:lnTo>
                    <a:pt x="105816" y="124879"/>
                  </a:lnTo>
                  <a:lnTo>
                    <a:pt x="105702" y="123571"/>
                  </a:lnTo>
                  <a:lnTo>
                    <a:pt x="105816" y="124879"/>
                  </a:lnTo>
                  <a:lnTo>
                    <a:pt x="105816" y="121361"/>
                  </a:lnTo>
                  <a:lnTo>
                    <a:pt x="105587" y="121323"/>
                  </a:lnTo>
                  <a:lnTo>
                    <a:pt x="104063" y="121831"/>
                  </a:lnTo>
                  <a:lnTo>
                    <a:pt x="103568" y="122262"/>
                  </a:lnTo>
                  <a:lnTo>
                    <a:pt x="103251" y="122745"/>
                  </a:lnTo>
                  <a:lnTo>
                    <a:pt x="104546" y="122618"/>
                  </a:lnTo>
                  <a:lnTo>
                    <a:pt x="101917" y="122936"/>
                  </a:lnTo>
                  <a:lnTo>
                    <a:pt x="101003" y="124053"/>
                  </a:lnTo>
                  <a:lnTo>
                    <a:pt x="101257" y="126619"/>
                  </a:lnTo>
                  <a:lnTo>
                    <a:pt x="102400" y="127571"/>
                  </a:lnTo>
                  <a:lnTo>
                    <a:pt x="104736" y="127254"/>
                  </a:lnTo>
                  <a:lnTo>
                    <a:pt x="103860" y="127393"/>
                  </a:lnTo>
                  <a:lnTo>
                    <a:pt x="104394" y="127787"/>
                  </a:lnTo>
                  <a:lnTo>
                    <a:pt x="105003" y="128016"/>
                  </a:lnTo>
                  <a:lnTo>
                    <a:pt x="105676" y="128028"/>
                  </a:lnTo>
                  <a:lnTo>
                    <a:pt x="105829" y="128435"/>
                  </a:lnTo>
                  <a:lnTo>
                    <a:pt x="107200" y="130073"/>
                  </a:lnTo>
                  <a:lnTo>
                    <a:pt x="108610" y="130492"/>
                  </a:lnTo>
                  <a:lnTo>
                    <a:pt x="110871" y="129667"/>
                  </a:lnTo>
                  <a:lnTo>
                    <a:pt x="111531" y="128917"/>
                  </a:lnTo>
                  <a:lnTo>
                    <a:pt x="111848" y="128028"/>
                  </a:lnTo>
                  <a:lnTo>
                    <a:pt x="112788" y="126720"/>
                  </a:lnTo>
                  <a:lnTo>
                    <a:pt x="112979" y="125818"/>
                  </a:lnTo>
                  <a:close/>
                </a:path>
                <a:path w="151764" h="254635">
                  <a:moveTo>
                    <a:pt x="116484" y="129540"/>
                  </a:moveTo>
                  <a:lnTo>
                    <a:pt x="114465" y="129692"/>
                  </a:lnTo>
                  <a:lnTo>
                    <a:pt x="113144" y="131305"/>
                  </a:lnTo>
                  <a:lnTo>
                    <a:pt x="113385" y="133832"/>
                  </a:lnTo>
                  <a:lnTo>
                    <a:pt x="113703" y="134416"/>
                  </a:lnTo>
                  <a:lnTo>
                    <a:pt x="114134" y="134924"/>
                  </a:lnTo>
                  <a:lnTo>
                    <a:pt x="116484" y="129540"/>
                  </a:lnTo>
                  <a:close/>
                </a:path>
                <a:path w="151764" h="254635">
                  <a:moveTo>
                    <a:pt x="119545" y="75895"/>
                  </a:moveTo>
                  <a:lnTo>
                    <a:pt x="118973" y="74307"/>
                  </a:lnTo>
                  <a:lnTo>
                    <a:pt x="117627" y="73672"/>
                  </a:lnTo>
                  <a:lnTo>
                    <a:pt x="115176" y="74574"/>
                  </a:lnTo>
                  <a:lnTo>
                    <a:pt x="114541" y="75920"/>
                  </a:lnTo>
                  <a:lnTo>
                    <a:pt x="115277" y="77939"/>
                  </a:lnTo>
                  <a:lnTo>
                    <a:pt x="115951" y="78435"/>
                  </a:lnTo>
                  <a:lnTo>
                    <a:pt x="116700" y="78613"/>
                  </a:lnTo>
                  <a:lnTo>
                    <a:pt x="117081" y="77711"/>
                  </a:lnTo>
                  <a:lnTo>
                    <a:pt x="117805" y="76974"/>
                  </a:lnTo>
                  <a:lnTo>
                    <a:pt x="118821" y="76682"/>
                  </a:lnTo>
                  <a:lnTo>
                    <a:pt x="119507" y="76631"/>
                  </a:lnTo>
                  <a:lnTo>
                    <a:pt x="119545" y="75895"/>
                  </a:lnTo>
                  <a:close/>
                </a:path>
                <a:path w="151764" h="254635">
                  <a:moveTo>
                    <a:pt x="123748" y="96786"/>
                  </a:moveTo>
                  <a:lnTo>
                    <a:pt x="122885" y="94411"/>
                  </a:lnTo>
                  <a:lnTo>
                    <a:pt x="122415" y="93916"/>
                  </a:lnTo>
                  <a:lnTo>
                    <a:pt x="121869" y="93535"/>
                  </a:lnTo>
                  <a:lnTo>
                    <a:pt x="122377" y="95910"/>
                  </a:lnTo>
                  <a:lnTo>
                    <a:pt x="121234" y="98221"/>
                  </a:lnTo>
                  <a:lnTo>
                    <a:pt x="119164" y="99339"/>
                  </a:lnTo>
                  <a:lnTo>
                    <a:pt x="119811" y="99517"/>
                  </a:lnTo>
                  <a:lnTo>
                    <a:pt x="120484" y="99555"/>
                  </a:lnTo>
                  <a:lnTo>
                    <a:pt x="122859" y="98691"/>
                  </a:lnTo>
                  <a:lnTo>
                    <a:pt x="123748" y="96786"/>
                  </a:lnTo>
                  <a:close/>
                </a:path>
                <a:path w="151764" h="254635">
                  <a:moveTo>
                    <a:pt x="123888" y="111429"/>
                  </a:moveTo>
                  <a:lnTo>
                    <a:pt x="122123" y="106527"/>
                  </a:lnTo>
                  <a:lnTo>
                    <a:pt x="119557" y="105346"/>
                  </a:lnTo>
                  <a:lnTo>
                    <a:pt x="119557" y="116420"/>
                  </a:lnTo>
                  <a:lnTo>
                    <a:pt x="118821" y="116459"/>
                  </a:lnTo>
                  <a:lnTo>
                    <a:pt x="119176" y="116408"/>
                  </a:lnTo>
                  <a:lnTo>
                    <a:pt x="119545" y="116420"/>
                  </a:lnTo>
                  <a:lnTo>
                    <a:pt x="119557" y="105346"/>
                  </a:lnTo>
                  <a:lnTo>
                    <a:pt x="119011" y="105079"/>
                  </a:lnTo>
                  <a:lnTo>
                    <a:pt x="112649" y="112128"/>
                  </a:lnTo>
                  <a:lnTo>
                    <a:pt x="113207" y="113665"/>
                  </a:lnTo>
                  <a:lnTo>
                    <a:pt x="115163" y="116078"/>
                  </a:lnTo>
                  <a:lnTo>
                    <a:pt x="116967" y="116725"/>
                  </a:lnTo>
                  <a:lnTo>
                    <a:pt x="118808" y="116471"/>
                  </a:lnTo>
                  <a:lnTo>
                    <a:pt x="118668" y="116890"/>
                  </a:lnTo>
                  <a:lnTo>
                    <a:pt x="118643" y="117119"/>
                  </a:lnTo>
                  <a:lnTo>
                    <a:pt x="118910" y="117005"/>
                  </a:lnTo>
                  <a:lnTo>
                    <a:pt x="119113" y="116814"/>
                  </a:lnTo>
                  <a:lnTo>
                    <a:pt x="120243" y="116497"/>
                  </a:lnTo>
                  <a:lnTo>
                    <a:pt x="121069" y="116535"/>
                  </a:lnTo>
                  <a:lnTo>
                    <a:pt x="121881" y="116687"/>
                  </a:lnTo>
                  <a:lnTo>
                    <a:pt x="122389" y="115455"/>
                  </a:lnTo>
                  <a:lnTo>
                    <a:pt x="122008" y="115201"/>
                  </a:lnTo>
                  <a:lnTo>
                    <a:pt x="121780" y="115125"/>
                  </a:lnTo>
                  <a:lnTo>
                    <a:pt x="123291" y="113677"/>
                  </a:lnTo>
                  <a:lnTo>
                    <a:pt x="123888" y="111429"/>
                  </a:lnTo>
                  <a:close/>
                </a:path>
                <a:path w="151764" h="254635">
                  <a:moveTo>
                    <a:pt x="128765" y="98882"/>
                  </a:moveTo>
                  <a:lnTo>
                    <a:pt x="128612" y="98996"/>
                  </a:lnTo>
                  <a:lnTo>
                    <a:pt x="127939" y="99199"/>
                  </a:lnTo>
                  <a:lnTo>
                    <a:pt x="127368" y="99161"/>
                  </a:lnTo>
                  <a:lnTo>
                    <a:pt x="126822" y="99047"/>
                  </a:lnTo>
                  <a:lnTo>
                    <a:pt x="127038" y="99491"/>
                  </a:lnTo>
                  <a:lnTo>
                    <a:pt x="127203" y="99682"/>
                  </a:lnTo>
                  <a:lnTo>
                    <a:pt x="126898" y="100431"/>
                  </a:lnTo>
                  <a:lnTo>
                    <a:pt x="126834" y="100990"/>
                  </a:lnTo>
                  <a:lnTo>
                    <a:pt x="127114" y="101854"/>
                  </a:lnTo>
                  <a:lnTo>
                    <a:pt x="127279" y="102133"/>
                  </a:lnTo>
                  <a:lnTo>
                    <a:pt x="127495" y="102362"/>
                  </a:lnTo>
                  <a:lnTo>
                    <a:pt x="128231" y="100342"/>
                  </a:lnTo>
                  <a:lnTo>
                    <a:pt x="128765" y="98882"/>
                  </a:lnTo>
                  <a:close/>
                </a:path>
                <a:path w="151764" h="254635">
                  <a:moveTo>
                    <a:pt x="133426" y="77635"/>
                  </a:moveTo>
                  <a:lnTo>
                    <a:pt x="132613" y="77190"/>
                  </a:lnTo>
                  <a:lnTo>
                    <a:pt x="131648" y="77050"/>
                  </a:lnTo>
                  <a:lnTo>
                    <a:pt x="129959" y="77660"/>
                  </a:lnTo>
                  <a:lnTo>
                    <a:pt x="129413" y="78206"/>
                  </a:lnTo>
                  <a:lnTo>
                    <a:pt x="128549" y="79679"/>
                  </a:lnTo>
                  <a:lnTo>
                    <a:pt x="128384" y="80670"/>
                  </a:lnTo>
                  <a:lnTo>
                    <a:pt x="129298" y="83185"/>
                  </a:lnTo>
                  <a:lnTo>
                    <a:pt x="130898" y="83997"/>
                  </a:lnTo>
                  <a:lnTo>
                    <a:pt x="132461" y="83693"/>
                  </a:lnTo>
                  <a:lnTo>
                    <a:pt x="132118" y="83159"/>
                  </a:lnTo>
                  <a:lnTo>
                    <a:pt x="131483" y="80899"/>
                  </a:lnTo>
                  <a:lnTo>
                    <a:pt x="132118" y="78981"/>
                  </a:lnTo>
                  <a:lnTo>
                    <a:pt x="133426" y="77635"/>
                  </a:lnTo>
                  <a:close/>
                </a:path>
                <a:path w="151764" h="254635">
                  <a:moveTo>
                    <a:pt x="139446" y="66929"/>
                  </a:moveTo>
                  <a:lnTo>
                    <a:pt x="139293" y="67284"/>
                  </a:lnTo>
                  <a:lnTo>
                    <a:pt x="139280" y="67487"/>
                  </a:lnTo>
                  <a:lnTo>
                    <a:pt x="139446" y="66929"/>
                  </a:lnTo>
                  <a:close/>
                </a:path>
                <a:path w="151764" h="254635">
                  <a:moveTo>
                    <a:pt x="141947" y="33070"/>
                  </a:moveTo>
                  <a:lnTo>
                    <a:pt x="141516" y="31851"/>
                  </a:lnTo>
                  <a:lnTo>
                    <a:pt x="140182" y="31203"/>
                  </a:lnTo>
                  <a:lnTo>
                    <a:pt x="137731" y="32067"/>
                  </a:lnTo>
                  <a:lnTo>
                    <a:pt x="137083" y="33413"/>
                  </a:lnTo>
                  <a:lnTo>
                    <a:pt x="137934" y="35877"/>
                  </a:lnTo>
                  <a:lnTo>
                    <a:pt x="139280" y="36525"/>
                  </a:lnTo>
                  <a:lnTo>
                    <a:pt x="140716" y="35966"/>
                  </a:lnTo>
                  <a:lnTo>
                    <a:pt x="140677" y="34747"/>
                  </a:lnTo>
                  <a:lnTo>
                    <a:pt x="141173" y="33756"/>
                  </a:lnTo>
                  <a:lnTo>
                    <a:pt x="141947" y="33070"/>
                  </a:lnTo>
                  <a:close/>
                </a:path>
                <a:path w="151764" h="254635">
                  <a:moveTo>
                    <a:pt x="150215" y="17868"/>
                  </a:moveTo>
                  <a:lnTo>
                    <a:pt x="149288" y="15227"/>
                  </a:lnTo>
                  <a:lnTo>
                    <a:pt x="147408" y="14325"/>
                  </a:lnTo>
                  <a:lnTo>
                    <a:pt x="143967" y="15532"/>
                  </a:lnTo>
                  <a:lnTo>
                    <a:pt x="143052" y="17411"/>
                  </a:lnTo>
                  <a:lnTo>
                    <a:pt x="144259" y="20866"/>
                  </a:lnTo>
                  <a:lnTo>
                    <a:pt x="146138" y="21780"/>
                  </a:lnTo>
                  <a:lnTo>
                    <a:pt x="148209" y="21056"/>
                  </a:lnTo>
                  <a:lnTo>
                    <a:pt x="149136" y="20358"/>
                  </a:lnTo>
                  <a:lnTo>
                    <a:pt x="149453" y="20002"/>
                  </a:lnTo>
                  <a:lnTo>
                    <a:pt x="150088" y="18808"/>
                  </a:lnTo>
                  <a:lnTo>
                    <a:pt x="150215" y="17868"/>
                  </a:lnTo>
                  <a:close/>
                </a:path>
                <a:path w="151764" h="254635">
                  <a:moveTo>
                    <a:pt x="151574" y="787"/>
                  </a:moveTo>
                  <a:lnTo>
                    <a:pt x="150787" y="0"/>
                  </a:lnTo>
                  <a:lnTo>
                    <a:pt x="147650" y="0"/>
                  </a:lnTo>
                  <a:lnTo>
                    <a:pt x="146862" y="787"/>
                  </a:lnTo>
                  <a:lnTo>
                    <a:pt x="146862" y="3937"/>
                  </a:lnTo>
                  <a:lnTo>
                    <a:pt x="147650" y="4724"/>
                  </a:lnTo>
                  <a:lnTo>
                    <a:pt x="150787" y="4724"/>
                  </a:lnTo>
                  <a:lnTo>
                    <a:pt x="151574" y="3937"/>
                  </a:lnTo>
                  <a:lnTo>
                    <a:pt x="151574" y="787"/>
                  </a:lnTo>
                  <a:close/>
                </a:path>
              </a:pathLst>
            </a:custGeom>
            <a:solidFill>
              <a:srgbClr val="D078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21139" y="4551197"/>
              <a:ext cx="163830" cy="147320"/>
            </a:xfrm>
            <a:custGeom>
              <a:avLst/>
              <a:gdLst/>
              <a:ahLst/>
              <a:cxnLst/>
              <a:rect l="l" t="t" r="r" b="b"/>
              <a:pathLst>
                <a:path w="163829" h="147320">
                  <a:moveTo>
                    <a:pt x="5575" y="102958"/>
                  </a:moveTo>
                  <a:lnTo>
                    <a:pt x="5270" y="101803"/>
                  </a:lnTo>
                  <a:lnTo>
                    <a:pt x="4902" y="101244"/>
                  </a:lnTo>
                  <a:lnTo>
                    <a:pt x="4076" y="101663"/>
                  </a:lnTo>
                  <a:lnTo>
                    <a:pt x="2768" y="101815"/>
                  </a:lnTo>
                  <a:lnTo>
                    <a:pt x="2019" y="101574"/>
                  </a:lnTo>
                  <a:lnTo>
                    <a:pt x="1384" y="101155"/>
                  </a:lnTo>
                  <a:lnTo>
                    <a:pt x="914" y="101663"/>
                  </a:lnTo>
                  <a:lnTo>
                    <a:pt x="685" y="102349"/>
                  </a:lnTo>
                  <a:lnTo>
                    <a:pt x="800" y="103339"/>
                  </a:lnTo>
                  <a:lnTo>
                    <a:pt x="1143" y="104609"/>
                  </a:lnTo>
                  <a:lnTo>
                    <a:pt x="2425" y="105359"/>
                  </a:lnTo>
                  <a:lnTo>
                    <a:pt x="4127" y="104914"/>
                  </a:lnTo>
                  <a:lnTo>
                    <a:pt x="5308" y="103771"/>
                  </a:lnTo>
                  <a:lnTo>
                    <a:pt x="5575" y="102958"/>
                  </a:lnTo>
                  <a:close/>
                </a:path>
                <a:path w="163829" h="147320">
                  <a:moveTo>
                    <a:pt x="10706" y="115620"/>
                  </a:moveTo>
                  <a:lnTo>
                    <a:pt x="10541" y="114185"/>
                  </a:lnTo>
                  <a:lnTo>
                    <a:pt x="10248" y="113550"/>
                  </a:lnTo>
                  <a:lnTo>
                    <a:pt x="9461" y="111150"/>
                  </a:lnTo>
                  <a:lnTo>
                    <a:pt x="7162" y="109512"/>
                  </a:lnTo>
                  <a:lnTo>
                    <a:pt x="2324" y="110096"/>
                  </a:lnTo>
                  <a:lnTo>
                    <a:pt x="571" y="111721"/>
                  </a:lnTo>
                  <a:lnTo>
                    <a:pt x="0" y="113779"/>
                  </a:lnTo>
                  <a:lnTo>
                    <a:pt x="6946" y="120218"/>
                  </a:lnTo>
                  <a:lnTo>
                    <a:pt x="8331" y="119748"/>
                  </a:lnTo>
                  <a:lnTo>
                    <a:pt x="9385" y="118783"/>
                  </a:lnTo>
                  <a:lnTo>
                    <a:pt x="10439" y="116611"/>
                  </a:lnTo>
                  <a:lnTo>
                    <a:pt x="10706" y="115620"/>
                  </a:lnTo>
                  <a:close/>
                </a:path>
                <a:path w="163829" h="147320">
                  <a:moveTo>
                    <a:pt x="14655" y="87172"/>
                  </a:moveTo>
                  <a:lnTo>
                    <a:pt x="14058" y="84899"/>
                  </a:lnTo>
                  <a:lnTo>
                    <a:pt x="12242" y="83845"/>
                  </a:lnTo>
                  <a:lnTo>
                    <a:pt x="8724" y="84785"/>
                  </a:lnTo>
                  <a:lnTo>
                    <a:pt x="7670" y="86601"/>
                  </a:lnTo>
                  <a:lnTo>
                    <a:pt x="8293" y="88963"/>
                  </a:lnTo>
                  <a:lnTo>
                    <a:pt x="8636" y="89433"/>
                  </a:lnTo>
                  <a:lnTo>
                    <a:pt x="9855" y="90627"/>
                  </a:lnTo>
                  <a:lnTo>
                    <a:pt x="11010" y="91033"/>
                  </a:lnTo>
                  <a:lnTo>
                    <a:pt x="13436" y="90385"/>
                  </a:lnTo>
                  <a:lnTo>
                    <a:pt x="14300" y="89357"/>
                  </a:lnTo>
                  <a:lnTo>
                    <a:pt x="14643" y="87680"/>
                  </a:lnTo>
                  <a:lnTo>
                    <a:pt x="14655" y="87172"/>
                  </a:lnTo>
                  <a:close/>
                </a:path>
                <a:path w="163829" h="147320">
                  <a:moveTo>
                    <a:pt x="17322" y="72301"/>
                  </a:moveTo>
                  <a:lnTo>
                    <a:pt x="17246" y="71450"/>
                  </a:lnTo>
                  <a:lnTo>
                    <a:pt x="16979" y="70421"/>
                  </a:lnTo>
                  <a:lnTo>
                    <a:pt x="16052" y="69761"/>
                  </a:lnTo>
                  <a:lnTo>
                    <a:pt x="14592" y="69723"/>
                  </a:lnTo>
                  <a:lnTo>
                    <a:pt x="13106" y="70104"/>
                  </a:lnTo>
                  <a:lnTo>
                    <a:pt x="12357" y="71399"/>
                  </a:lnTo>
                  <a:lnTo>
                    <a:pt x="13030" y="73901"/>
                  </a:lnTo>
                  <a:lnTo>
                    <a:pt x="14287" y="74637"/>
                  </a:lnTo>
                  <a:lnTo>
                    <a:pt x="15519" y="74345"/>
                  </a:lnTo>
                  <a:lnTo>
                    <a:pt x="16217" y="74180"/>
                  </a:lnTo>
                  <a:lnTo>
                    <a:pt x="16713" y="73761"/>
                  </a:lnTo>
                  <a:lnTo>
                    <a:pt x="17259" y="72796"/>
                  </a:lnTo>
                  <a:lnTo>
                    <a:pt x="17322" y="72301"/>
                  </a:lnTo>
                  <a:close/>
                </a:path>
                <a:path w="163829" h="147320">
                  <a:moveTo>
                    <a:pt x="17386" y="114096"/>
                  </a:moveTo>
                  <a:lnTo>
                    <a:pt x="15722" y="114122"/>
                  </a:lnTo>
                  <a:lnTo>
                    <a:pt x="14274" y="112928"/>
                  </a:lnTo>
                  <a:lnTo>
                    <a:pt x="13982" y="110515"/>
                  </a:lnTo>
                  <a:lnTo>
                    <a:pt x="14185" y="109855"/>
                  </a:lnTo>
                  <a:lnTo>
                    <a:pt x="14516" y="109270"/>
                  </a:lnTo>
                  <a:lnTo>
                    <a:pt x="13944" y="109245"/>
                  </a:lnTo>
                  <a:lnTo>
                    <a:pt x="13246" y="109435"/>
                  </a:lnTo>
                  <a:lnTo>
                    <a:pt x="11658" y="110528"/>
                  </a:lnTo>
                  <a:lnTo>
                    <a:pt x="11188" y="111607"/>
                  </a:lnTo>
                  <a:lnTo>
                    <a:pt x="11303" y="113372"/>
                  </a:lnTo>
                  <a:lnTo>
                    <a:pt x="11772" y="115138"/>
                  </a:lnTo>
                  <a:lnTo>
                    <a:pt x="13576" y="116192"/>
                  </a:lnTo>
                  <a:lnTo>
                    <a:pt x="15341" y="115722"/>
                  </a:lnTo>
                  <a:lnTo>
                    <a:pt x="16586" y="115100"/>
                  </a:lnTo>
                  <a:lnTo>
                    <a:pt x="17068" y="114668"/>
                  </a:lnTo>
                  <a:lnTo>
                    <a:pt x="17386" y="114096"/>
                  </a:lnTo>
                  <a:close/>
                </a:path>
                <a:path w="163829" h="147320">
                  <a:moveTo>
                    <a:pt x="18884" y="107416"/>
                  </a:moveTo>
                  <a:lnTo>
                    <a:pt x="18707" y="106438"/>
                  </a:lnTo>
                  <a:lnTo>
                    <a:pt x="17919" y="105714"/>
                  </a:lnTo>
                  <a:lnTo>
                    <a:pt x="16421" y="105486"/>
                  </a:lnTo>
                  <a:lnTo>
                    <a:pt x="15455" y="105664"/>
                  </a:lnTo>
                  <a:lnTo>
                    <a:pt x="14922" y="106083"/>
                  </a:lnTo>
                  <a:lnTo>
                    <a:pt x="14287" y="107111"/>
                  </a:lnTo>
                  <a:lnTo>
                    <a:pt x="14147" y="107708"/>
                  </a:lnTo>
                  <a:lnTo>
                    <a:pt x="14325" y="108597"/>
                  </a:lnTo>
                  <a:lnTo>
                    <a:pt x="14592" y="109105"/>
                  </a:lnTo>
                  <a:lnTo>
                    <a:pt x="15100" y="108292"/>
                  </a:lnTo>
                  <a:lnTo>
                    <a:pt x="15913" y="107670"/>
                  </a:lnTo>
                  <a:lnTo>
                    <a:pt x="17653" y="107467"/>
                  </a:lnTo>
                  <a:lnTo>
                    <a:pt x="18300" y="107657"/>
                  </a:lnTo>
                  <a:lnTo>
                    <a:pt x="18884" y="107975"/>
                  </a:lnTo>
                  <a:lnTo>
                    <a:pt x="18884" y="107416"/>
                  </a:lnTo>
                  <a:close/>
                </a:path>
                <a:path w="163829" h="147320">
                  <a:moveTo>
                    <a:pt x="22796" y="86588"/>
                  </a:moveTo>
                  <a:lnTo>
                    <a:pt x="22009" y="85801"/>
                  </a:lnTo>
                  <a:lnTo>
                    <a:pt x="18872" y="85801"/>
                  </a:lnTo>
                  <a:lnTo>
                    <a:pt x="18084" y="86588"/>
                  </a:lnTo>
                  <a:lnTo>
                    <a:pt x="18084" y="89738"/>
                  </a:lnTo>
                  <a:lnTo>
                    <a:pt x="18872" y="90525"/>
                  </a:lnTo>
                  <a:lnTo>
                    <a:pt x="22009" y="90525"/>
                  </a:lnTo>
                  <a:lnTo>
                    <a:pt x="22796" y="89738"/>
                  </a:lnTo>
                  <a:lnTo>
                    <a:pt x="22796" y="86588"/>
                  </a:lnTo>
                  <a:close/>
                </a:path>
                <a:path w="163829" h="147320">
                  <a:moveTo>
                    <a:pt x="29908" y="63004"/>
                  </a:moveTo>
                  <a:lnTo>
                    <a:pt x="29578" y="61760"/>
                  </a:lnTo>
                  <a:lnTo>
                    <a:pt x="29222" y="61315"/>
                  </a:lnTo>
                  <a:lnTo>
                    <a:pt x="28219" y="60629"/>
                  </a:lnTo>
                  <a:lnTo>
                    <a:pt x="27533" y="60464"/>
                  </a:lnTo>
                  <a:lnTo>
                    <a:pt x="25590" y="60985"/>
                  </a:lnTo>
                  <a:lnTo>
                    <a:pt x="24841" y="62280"/>
                  </a:lnTo>
                  <a:lnTo>
                    <a:pt x="25514" y="64795"/>
                  </a:lnTo>
                  <a:lnTo>
                    <a:pt x="26797" y="65544"/>
                  </a:lnTo>
                  <a:lnTo>
                    <a:pt x="28638" y="65062"/>
                  </a:lnTo>
                  <a:lnTo>
                    <a:pt x="29095" y="64693"/>
                  </a:lnTo>
                  <a:lnTo>
                    <a:pt x="29756" y="63690"/>
                  </a:lnTo>
                  <a:lnTo>
                    <a:pt x="29908" y="63004"/>
                  </a:lnTo>
                  <a:close/>
                </a:path>
                <a:path w="163829" h="147320">
                  <a:moveTo>
                    <a:pt x="31838" y="82842"/>
                  </a:moveTo>
                  <a:lnTo>
                    <a:pt x="31330" y="80911"/>
                  </a:lnTo>
                  <a:lnTo>
                    <a:pt x="30353" y="80073"/>
                  </a:lnTo>
                  <a:lnTo>
                    <a:pt x="28702" y="79667"/>
                  </a:lnTo>
                  <a:lnTo>
                    <a:pt x="28155" y="79629"/>
                  </a:lnTo>
                  <a:lnTo>
                    <a:pt x="25857" y="80251"/>
                  </a:lnTo>
                  <a:lnTo>
                    <a:pt x="24803" y="82054"/>
                  </a:lnTo>
                  <a:lnTo>
                    <a:pt x="25527" y="84810"/>
                  </a:lnTo>
                  <a:lnTo>
                    <a:pt x="26225" y="85534"/>
                  </a:lnTo>
                  <a:lnTo>
                    <a:pt x="27749" y="86258"/>
                  </a:lnTo>
                  <a:lnTo>
                    <a:pt x="28536" y="86385"/>
                  </a:lnTo>
                  <a:lnTo>
                    <a:pt x="30099" y="85979"/>
                  </a:lnTo>
                  <a:lnTo>
                    <a:pt x="30708" y="85471"/>
                  </a:lnTo>
                  <a:lnTo>
                    <a:pt x="31483" y="84175"/>
                  </a:lnTo>
                  <a:lnTo>
                    <a:pt x="31724" y="83540"/>
                  </a:lnTo>
                  <a:lnTo>
                    <a:pt x="31838" y="82842"/>
                  </a:lnTo>
                  <a:close/>
                </a:path>
                <a:path w="163829" h="147320">
                  <a:moveTo>
                    <a:pt x="33032" y="72656"/>
                  </a:moveTo>
                  <a:lnTo>
                    <a:pt x="32715" y="71869"/>
                  </a:lnTo>
                  <a:lnTo>
                    <a:pt x="31419" y="70573"/>
                  </a:lnTo>
                  <a:lnTo>
                    <a:pt x="30645" y="70256"/>
                  </a:lnTo>
                  <a:lnTo>
                    <a:pt x="28816" y="70256"/>
                  </a:lnTo>
                  <a:lnTo>
                    <a:pt x="28041" y="70573"/>
                  </a:lnTo>
                  <a:lnTo>
                    <a:pt x="26746" y="71869"/>
                  </a:lnTo>
                  <a:lnTo>
                    <a:pt x="26416" y="72656"/>
                  </a:lnTo>
                  <a:lnTo>
                    <a:pt x="26416" y="74485"/>
                  </a:lnTo>
                  <a:lnTo>
                    <a:pt x="26746" y="75260"/>
                  </a:lnTo>
                  <a:lnTo>
                    <a:pt x="28041" y="76555"/>
                  </a:lnTo>
                  <a:lnTo>
                    <a:pt x="28816" y="76885"/>
                  </a:lnTo>
                  <a:lnTo>
                    <a:pt x="30645" y="76885"/>
                  </a:lnTo>
                  <a:lnTo>
                    <a:pt x="31419" y="76555"/>
                  </a:lnTo>
                  <a:lnTo>
                    <a:pt x="32715" y="75260"/>
                  </a:lnTo>
                  <a:lnTo>
                    <a:pt x="33032" y="74485"/>
                  </a:lnTo>
                  <a:lnTo>
                    <a:pt x="33032" y="72656"/>
                  </a:lnTo>
                  <a:close/>
                </a:path>
                <a:path w="163829" h="147320">
                  <a:moveTo>
                    <a:pt x="34734" y="99910"/>
                  </a:moveTo>
                  <a:lnTo>
                    <a:pt x="34048" y="96316"/>
                  </a:lnTo>
                  <a:lnTo>
                    <a:pt x="32321" y="95135"/>
                  </a:lnTo>
                  <a:lnTo>
                    <a:pt x="30365" y="95504"/>
                  </a:lnTo>
                  <a:lnTo>
                    <a:pt x="30060" y="95669"/>
                  </a:lnTo>
                  <a:lnTo>
                    <a:pt x="30314" y="96088"/>
                  </a:lnTo>
                  <a:lnTo>
                    <a:pt x="30467" y="96659"/>
                  </a:lnTo>
                  <a:lnTo>
                    <a:pt x="30441" y="97294"/>
                  </a:lnTo>
                  <a:lnTo>
                    <a:pt x="30530" y="97663"/>
                  </a:lnTo>
                  <a:lnTo>
                    <a:pt x="30429" y="99187"/>
                  </a:lnTo>
                  <a:lnTo>
                    <a:pt x="30480" y="97929"/>
                  </a:lnTo>
                  <a:lnTo>
                    <a:pt x="30403" y="99047"/>
                  </a:lnTo>
                  <a:lnTo>
                    <a:pt x="29591" y="99999"/>
                  </a:lnTo>
                  <a:lnTo>
                    <a:pt x="27165" y="100291"/>
                  </a:lnTo>
                  <a:lnTo>
                    <a:pt x="25996" y="99364"/>
                  </a:lnTo>
                  <a:lnTo>
                    <a:pt x="25679" y="96774"/>
                  </a:lnTo>
                  <a:lnTo>
                    <a:pt x="26593" y="95605"/>
                  </a:lnTo>
                  <a:lnTo>
                    <a:pt x="29095" y="95300"/>
                  </a:lnTo>
                  <a:lnTo>
                    <a:pt x="30175" y="96126"/>
                  </a:lnTo>
                  <a:lnTo>
                    <a:pt x="30429" y="97294"/>
                  </a:lnTo>
                  <a:lnTo>
                    <a:pt x="30467" y="96659"/>
                  </a:lnTo>
                  <a:lnTo>
                    <a:pt x="30314" y="96088"/>
                  </a:lnTo>
                  <a:lnTo>
                    <a:pt x="30048" y="95669"/>
                  </a:lnTo>
                  <a:lnTo>
                    <a:pt x="29019" y="93230"/>
                  </a:lnTo>
                  <a:lnTo>
                    <a:pt x="26403" y="91795"/>
                  </a:lnTo>
                  <a:lnTo>
                    <a:pt x="20891" y="93256"/>
                  </a:lnTo>
                  <a:lnTo>
                    <a:pt x="19164" y="96215"/>
                  </a:lnTo>
                  <a:lnTo>
                    <a:pt x="19977" y="99326"/>
                  </a:lnTo>
                  <a:lnTo>
                    <a:pt x="20193" y="99669"/>
                  </a:lnTo>
                  <a:lnTo>
                    <a:pt x="21183" y="102196"/>
                  </a:lnTo>
                  <a:lnTo>
                    <a:pt x="23863" y="103682"/>
                  </a:lnTo>
                  <a:lnTo>
                    <a:pt x="27597" y="102692"/>
                  </a:lnTo>
                  <a:lnTo>
                    <a:pt x="28422" y="102057"/>
                  </a:lnTo>
                  <a:lnTo>
                    <a:pt x="29108" y="101295"/>
                  </a:lnTo>
                  <a:lnTo>
                    <a:pt x="29819" y="101752"/>
                  </a:lnTo>
                  <a:lnTo>
                    <a:pt x="30721" y="102019"/>
                  </a:lnTo>
                  <a:lnTo>
                    <a:pt x="31229" y="102082"/>
                  </a:lnTo>
                  <a:lnTo>
                    <a:pt x="33566" y="101638"/>
                  </a:lnTo>
                  <a:lnTo>
                    <a:pt x="34734" y="99910"/>
                  </a:lnTo>
                  <a:close/>
                </a:path>
                <a:path w="163829" h="147320">
                  <a:moveTo>
                    <a:pt x="34823" y="126377"/>
                  </a:moveTo>
                  <a:lnTo>
                    <a:pt x="28232" y="119659"/>
                  </a:lnTo>
                  <a:lnTo>
                    <a:pt x="28892" y="119646"/>
                  </a:lnTo>
                  <a:lnTo>
                    <a:pt x="29527" y="119722"/>
                  </a:lnTo>
                  <a:lnTo>
                    <a:pt x="28879" y="119354"/>
                  </a:lnTo>
                  <a:lnTo>
                    <a:pt x="28130" y="119176"/>
                  </a:lnTo>
                  <a:lnTo>
                    <a:pt x="26619" y="119468"/>
                  </a:lnTo>
                  <a:lnTo>
                    <a:pt x="26047" y="119862"/>
                  </a:lnTo>
                  <a:lnTo>
                    <a:pt x="25590" y="120357"/>
                  </a:lnTo>
                  <a:lnTo>
                    <a:pt x="26250" y="120484"/>
                  </a:lnTo>
                  <a:lnTo>
                    <a:pt x="28181" y="121119"/>
                  </a:lnTo>
                  <a:lnTo>
                    <a:pt x="29679" y="122796"/>
                  </a:lnTo>
                  <a:lnTo>
                    <a:pt x="30060" y="125984"/>
                  </a:lnTo>
                  <a:lnTo>
                    <a:pt x="29806" y="126936"/>
                  </a:lnTo>
                  <a:lnTo>
                    <a:pt x="29413" y="127812"/>
                  </a:lnTo>
                  <a:lnTo>
                    <a:pt x="29591" y="128117"/>
                  </a:lnTo>
                  <a:lnTo>
                    <a:pt x="29857" y="128879"/>
                  </a:lnTo>
                  <a:lnTo>
                    <a:pt x="29794" y="129654"/>
                  </a:lnTo>
                  <a:lnTo>
                    <a:pt x="29527" y="130365"/>
                  </a:lnTo>
                  <a:lnTo>
                    <a:pt x="30060" y="130390"/>
                  </a:lnTo>
                  <a:lnTo>
                    <a:pt x="30594" y="130251"/>
                  </a:lnTo>
                  <a:lnTo>
                    <a:pt x="31051" y="129959"/>
                  </a:lnTo>
                  <a:lnTo>
                    <a:pt x="33439" y="128930"/>
                  </a:lnTo>
                  <a:lnTo>
                    <a:pt x="34823" y="126377"/>
                  </a:lnTo>
                  <a:close/>
                </a:path>
                <a:path w="163829" h="147320">
                  <a:moveTo>
                    <a:pt x="36804" y="56819"/>
                  </a:moveTo>
                  <a:lnTo>
                    <a:pt x="36017" y="56032"/>
                  </a:lnTo>
                  <a:lnTo>
                    <a:pt x="32880" y="56032"/>
                  </a:lnTo>
                  <a:lnTo>
                    <a:pt x="32092" y="56819"/>
                  </a:lnTo>
                  <a:lnTo>
                    <a:pt x="32092" y="59969"/>
                  </a:lnTo>
                  <a:lnTo>
                    <a:pt x="32880" y="60756"/>
                  </a:lnTo>
                  <a:lnTo>
                    <a:pt x="36017" y="60756"/>
                  </a:lnTo>
                  <a:lnTo>
                    <a:pt x="36804" y="59969"/>
                  </a:lnTo>
                  <a:lnTo>
                    <a:pt x="36804" y="56819"/>
                  </a:lnTo>
                  <a:close/>
                </a:path>
                <a:path w="163829" h="147320">
                  <a:moveTo>
                    <a:pt x="40652" y="135432"/>
                  </a:moveTo>
                  <a:lnTo>
                    <a:pt x="40373" y="133134"/>
                  </a:lnTo>
                  <a:lnTo>
                    <a:pt x="39916" y="132359"/>
                  </a:lnTo>
                  <a:lnTo>
                    <a:pt x="38595" y="131305"/>
                  </a:lnTo>
                  <a:lnTo>
                    <a:pt x="37719" y="131025"/>
                  </a:lnTo>
                  <a:lnTo>
                    <a:pt x="35953" y="131241"/>
                  </a:lnTo>
                  <a:lnTo>
                    <a:pt x="35229" y="131673"/>
                  </a:lnTo>
                  <a:lnTo>
                    <a:pt x="34137" y="132969"/>
                  </a:lnTo>
                  <a:lnTo>
                    <a:pt x="33820" y="133858"/>
                  </a:lnTo>
                  <a:lnTo>
                    <a:pt x="33972" y="135229"/>
                  </a:lnTo>
                  <a:lnTo>
                    <a:pt x="34912" y="137134"/>
                  </a:lnTo>
                  <a:lnTo>
                    <a:pt x="34290" y="135940"/>
                  </a:lnTo>
                  <a:lnTo>
                    <a:pt x="34010" y="136817"/>
                  </a:lnTo>
                  <a:lnTo>
                    <a:pt x="34353" y="138582"/>
                  </a:lnTo>
                  <a:lnTo>
                    <a:pt x="35585" y="139420"/>
                  </a:lnTo>
                  <a:lnTo>
                    <a:pt x="37490" y="139065"/>
                  </a:lnTo>
                  <a:lnTo>
                    <a:pt x="37985" y="138709"/>
                  </a:lnTo>
                  <a:lnTo>
                    <a:pt x="38658" y="137668"/>
                  </a:lnTo>
                  <a:lnTo>
                    <a:pt x="38735" y="137337"/>
                  </a:lnTo>
                  <a:lnTo>
                    <a:pt x="38011" y="137668"/>
                  </a:lnTo>
                  <a:lnTo>
                    <a:pt x="36195" y="137883"/>
                  </a:lnTo>
                  <a:lnTo>
                    <a:pt x="38011" y="137655"/>
                  </a:lnTo>
                  <a:lnTo>
                    <a:pt x="39903" y="136715"/>
                  </a:lnTo>
                  <a:lnTo>
                    <a:pt x="40652" y="135432"/>
                  </a:lnTo>
                  <a:close/>
                </a:path>
                <a:path w="163829" h="147320">
                  <a:moveTo>
                    <a:pt x="40957" y="144691"/>
                  </a:moveTo>
                  <a:lnTo>
                    <a:pt x="40030" y="141185"/>
                  </a:lnTo>
                  <a:lnTo>
                    <a:pt x="38214" y="140131"/>
                  </a:lnTo>
                  <a:lnTo>
                    <a:pt x="36106" y="140690"/>
                  </a:lnTo>
                  <a:lnTo>
                    <a:pt x="35509" y="141071"/>
                  </a:lnTo>
                  <a:lnTo>
                    <a:pt x="36220" y="141668"/>
                  </a:lnTo>
                  <a:lnTo>
                    <a:pt x="36855" y="142392"/>
                  </a:lnTo>
                  <a:lnTo>
                    <a:pt x="37528" y="144322"/>
                  </a:lnTo>
                  <a:lnTo>
                    <a:pt x="37477" y="145288"/>
                  </a:lnTo>
                  <a:lnTo>
                    <a:pt x="37287" y="146227"/>
                  </a:lnTo>
                  <a:lnTo>
                    <a:pt x="38201" y="146977"/>
                  </a:lnTo>
                  <a:lnTo>
                    <a:pt x="39928" y="146481"/>
                  </a:lnTo>
                  <a:lnTo>
                    <a:pt x="40957" y="144691"/>
                  </a:lnTo>
                  <a:close/>
                </a:path>
                <a:path w="163829" h="147320">
                  <a:moveTo>
                    <a:pt x="49885" y="48602"/>
                  </a:moveTo>
                  <a:lnTo>
                    <a:pt x="49098" y="47815"/>
                  </a:lnTo>
                  <a:lnTo>
                    <a:pt x="45961" y="47815"/>
                  </a:lnTo>
                  <a:lnTo>
                    <a:pt x="45173" y="48602"/>
                  </a:lnTo>
                  <a:lnTo>
                    <a:pt x="45173" y="51752"/>
                  </a:lnTo>
                  <a:lnTo>
                    <a:pt x="45961" y="52539"/>
                  </a:lnTo>
                  <a:lnTo>
                    <a:pt x="49098" y="52539"/>
                  </a:lnTo>
                  <a:lnTo>
                    <a:pt x="49885" y="51752"/>
                  </a:lnTo>
                  <a:lnTo>
                    <a:pt x="49885" y="48602"/>
                  </a:lnTo>
                  <a:close/>
                </a:path>
                <a:path w="163829" h="147320">
                  <a:moveTo>
                    <a:pt x="50723" y="71412"/>
                  </a:moveTo>
                  <a:lnTo>
                    <a:pt x="50152" y="68376"/>
                  </a:lnTo>
                  <a:lnTo>
                    <a:pt x="49225" y="67475"/>
                  </a:lnTo>
                  <a:lnTo>
                    <a:pt x="47599" y="66967"/>
                  </a:lnTo>
                  <a:lnTo>
                    <a:pt x="47066" y="66878"/>
                  </a:lnTo>
                  <a:lnTo>
                    <a:pt x="45859" y="67119"/>
                  </a:lnTo>
                  <a:lnTo>
                    <a:pt x="45313" y="67475"/>
                  </a:lnTo>
                  <a:lnTo>
                    <a:pt x="44881" y="67894"/>
                  </a:lnTo>
                  <a:lnTo>
                    <a:pt x="44843" y="67576"/>
                  </a:lnTo>
                  <a:lnTo>
                    <a:pt x="44627" y="66776"/>
                  </a:lnTo>
                  <a:lnTo>
                    <a:pt x="44119" y="66141"/>
                  </a:lnTo>
                  <a:lnTo>
                    <a:pt x="42633" y="65151"/>
                  </a:lnTo>
                  <a:lnTo>
                    <a:pt x="41719" y="64973"/>
                  </a:lnTo>
                  <a:lnTo>
                    <a:pt x="39039" y="65684"/>
                  </a:lnTo>
                  <a:lnTo>
                    <a:pt x="37985" y="67500"/>
                  </a:lnTo>
                  <a:lnTo>
                    <a:pt x="38925" y="71031"/>
                  </a:lnTo>
                  <a:lnTo>
                    <a:pt x="40716" y="72085"/>
                  </a:lnTo>
                  <a:lnTo>
                    <a:pt x="42786" y="71539"/>
                  </a:lnTo>
                  <a:lnTo>
                    <a:pt x="43891" y="70789"/>
                  </a:lnTo>
                  <a:lnTo>
                    <a:pt x="44538" y="70180"/>
                  </a:lnTo>
                  <a:lnTo>
                    <a:pt x="43891" y="70866"/>
                  </a:lnTo>
                  <a:lnTo>
                    <a:pt x="44691" y="72796"/>
                  </a:lnTo>
                  <a:lnTo>
                    <a:pt x="45999" y="73621"/>
                  </a:lnTo>
                  <a:lnTo>
                    <a:pt x="47752" y="73494"/>
                  </a:lnTo>
                  <a:lnTo>
                    <a:pt x="49542" y="73152"/>
                  </a:lnTo>
                  <a:lnTo>
                    <a:pt x="50723" y="71412"/>
                  </a:lnTo>
                  <a:close/>
                </a:path>
                <a:path w="163829" h="147320">
                  <a:moveTo>
                    <a:pt x="51409" y="84264"/>
                  </a:moveTo>
                  <a:lnTo>
                    <a:pt x="45173" y="79349"/>
                  </a:lnTo>
                  <a:lnTo>
                    <a:pt x="44386" y="79603"/>
                  </a:lnTo>
                  <a:lnTo>
                    <a:pt x="43561" y="79349"/>
                  </a:lnTo>
                  <a:lnTo>
                    <a:pt x="42710" y="79222"/>
                  </a:lnTo>
                  <a:lnTo>
                    <a:pt x="38862" y="79959"/>
                  </a:lnTo>
                  <a:lnTo>
                    <a:pt x="36944" y="82791"/>
                  </a:lnTo>
                  <a:lnTo>
                    <a:pt x="37922" y="87985"/>
                  </a:lnTo>
                  <a:lnTo>
                    <a:pt x="39674" y="89611"/>
                  </a:lnTo>
                  <a:lnTo>
                    <a:pt x="42443" y="90157"/>
                  </a:lnTo>
                  <a:lnTo>
                    <a:pt x="43116" y="90182"/>
                  </a:lnTo>
                  <a:lnTo>
                    <a:pt x="44018" y="90004"/>
                  </a:lnTo>
                  <a:lnTo>
                    <a:pt x="44348" y="89839"/>
                  </a:lnTo>
                  <a:lnTo>
                    <a:pt x="45300" y="90131"/>
                  </a:lnTo>
                  <a:lnTo>
                    <a:pt x="51346" y="85128"/>
                  </a:lnTo>
                  <a:lnTo>
                    <a:pt x="51409" y="84264"/>
                  </a:lnTo>
                  <a:close/>
                </a:path>
                <a:path w="163829" h="147320">
                  <a:moveTo>
                    <a:pt x="52920" y="111201"/>
                  </a:moveTo>
                  <a:lnTo>
                    <a:pt x="52209" y="108496"/>
                  </a:lnTo>
                  <a:lnTo>
                    <a:pt x="51955" y="108140"/>
                  </a:lnTo>
                  <a:lnTo>
                    <a:pt x="51130" y="106641"/>
                  </a:lnTo>
                  <a:lnTo>
                    <a:pt x="50457" y="106070"/>
                  </a:lnTo>
                  <a:lnTo>
                    <a:pt x="50457" y="110655"/>
                  </a:lnTo>
                  <a:lnTo>
                    <a:pt x="49085" y="112242"/>
                  </a:lnTo>
                  <a:lnTo>
                    <a:pt x="48082" y="112318"/>
                  </a:lnTo>
                  <a:lnTo>
                    <a:pt x="48082" y="115684"/>
                  </a:lnTo>
                  <a:lnTo>
                    <a:pt x="45593" y="116344"/>
                  </a:lnTo>
                  <a:lnTo>
                    <a:pt x="42633" y="114617"/>
                  </a:lnTo>
                  <a:lnTo>
                    <a:pt x="45593" y="116332"/>
                  </a:lnTo>
                  <a:lnTo>
                    <a:pt x="48082" y="115684"/>
                  </a:lnTo>
                  <a:lnTo>
                    <a:pt x="48082" y="112318"/>
                  </a:lnTo>
                  <a:lnTo>
                    <a:pt x="45453" y="112509"/>
                  </a:lnTo>
                  <a:lnTo>
                    <a:pt x="43865" y="111125"/>
                  </a:lnTo>
                  <a:lnTo>
                    <a:pt x="43611" y="107492"/>
                  </a:lnTo>
                  <a:lnTo>
                    <a:pt x="44970" y="105905"/>
                  </a:lnTo>
                  <a:lnTo>
                    <a:pt x="48615" y="105638"/>
                  </a:lnTo>
                  <a:lnTo>
                    <a:pt x="50190" y="107010"/>
                  </a:lnTo>
                  <a:lnTo>
                    <a:pt x="50457" y="110655"/>
                  </a:lnTo>
                  <a:lnTo>
                    <a:pt x="50457" y="106070"/>
                  </a:lnTo>
                  <a:lnTo>
                    <a:pt x="50190" y="105829"/>
                  </a:lnTo>
                  <a:lnTo>
                    <a:pt x="49695" y="105638"/>
                  </a:lnTo>
                  <a:lnTo>
                    <a:pt x="48323" y="105092"/>
                  </a:lnTo>
                  <a:lnTo>
                    <a:pt x="48133" y="105029"/>
                  </a:lnTo>
                  <a:lnTo>
                    <a:pt x="47142" y="104889"/>
                  </a:lnTo>
                  <a:lnTo>
                    <a:pt x="45986" y="105092"/>
                  </a:lnTo>
                  <a:lnTo>
                    <a:pt x="45847" y="105067"/>
                  </a:lnTo>
                  <a:lnTo>
                    <a:pt x="44386" y="105448"/>
                  </a:lnTo>
                  <a:lnTo>
                    <a:pt x="43345" y="106299"/>
                  </a:lnTo>
                  <a:lnTo>
                    <a:pt x="42646" y="107365"/>
                  </a:lnTo>
                  <a:lnTo>
                    <a:pt x="40525" y="108254"/>
                  </a:lnTo>
                  <a:lnTo>
                    <a:pt x="39192" y="110363"/>
                  </a:lnTo>
                  <a:lnTo>
                    <a:pt x="39395" y="112903"/>
                  </a:lnTo>
                  <a:lnTo>
                    <a:pt x="39331" y="113080"/>
                  </a:lnTo>
                  <a:lnTo>
                    <a:pt x="39522" y="114058"/>
                  </a:lnTo>
                  <a:lnTo>
                    <a:pt x="39852" y="114757"/>
                  </a:lnTo>
                  <a:lnTo>
                    <a:pt x="41465" y="117055"/>
                  </a:lnTo>
                  <a:lnTo>
                    <a:pt x="43535" y="117995"/>
                  </a:lnTo>
                  <a:lnTo>
                    <a:pt x="47193" y="117297"/>
                  </a:lnTo>
                  <a:lnTo>
                    <a:pt x="48425" y="116408"/>
                  </a:lnTo>
                  <a:lnTo>
                    <a:pt x="49187" y="115227"/>
                  </a:lnTo>
                  <a:lnTo>
                    <a:pt x="48780" y="115493"/>
                  </a:lnTo>
                  <a:lnTo>
                    <a:pt x="48945" y="115328"/>
                  </a:lnTo>
                  <a:lnTo>
                    <a:pt x="49187" y="115227"/>
                  </a:lnTo>
                  <a:lnTo>
                    <a:pt x="49530" y="115074"/>
                  </a:lnTo>
                  <a:lnTo>
                    <a:pt x="49898" y="114935"/>
                  </a:lnTo>
                  <a:lnTo>
                    <a:pt x="51993" y="113449"/>
                  </a:lnTo>
                  <a:lnTo>
                    <a:pt x="52387" y="112509"/>
                  </a:lnTo>
                  <a:lnTo>
                    <a:pt x="52920" y="111201"/>
                  </a:lnTo>
                  <a:close/>
                </a:path>
                <a:path w="163829" h="147320">
                  <a:moveTo>
                    <a:pt x="55676" y="58864"/>
                  </a:moveTo>
                  <a:lnTo>
                    <a:pt x="54889" y="58077"/>
                  </a:lnTo>
                  <a:lnTo>
                    <a:pt x="51739" y="58077"/>
                  </a:lnTo>
                  <a:lnTo>
                    <a:pt x="50952" y="58864"/>
                  </a:lnTo>
                  <a:lnTo>
                    <a:pt x="50952" y="62014"/>
                  </a:lnTo>
                  <a:lnTo>
                    <a:pt x="51739" y="62801"/>
                  </a:lnTo>
                  <a:lnTo>
                    <a:pt x="54889" y="62801"/>
                  </a:lnTo>
                  <a:lnTo>
                    <a:pt x="55676" y="62014"/>
                  </a:lnTo>
                  <a:lnTo>
                    <a:pt x="55676" y="58864"/>
                  </a:lnTo>
                  <a:close/>
                </a:path>
                <a:path w="163829" h="147320">
                  <a:moveTo>
                    <a:pt x="58064" y="131572"/>
                  </a:moveTo>
                  <a:lnTo>
                    <a:pt x="53886" y="128612"/>
                  </a:lnTo>
                  <a:lnTo>
                    <a:pt x="53136" y="128612"/>
                  </a:lnTo>
                  <a:lnTo>
                    <a:pt x="52565" y="128308"/>
                  </a:lnTo>
                  <a:lnTo>
                    <a:pt x="52374" y="128270"/>
                  </a:lnTo>
                  <a:lnTo>
                    <a:pt x="52374" y="128600"/>
                  </a:lnTo>
                  <a:lnTo>
                    <a:pt x="52374" y="128270"/>
                  </a:lnTo>
                  <a:lnTo>
                    <a:pt x="51854" y="128130"/>
                  </a:lnTo>
                  <a:lnTo>
                    <a:pt x="49428" y="128587"/>
                  </a:lnTo>
                  <a:lnTo>
                    <a:pt x="48348" y="130124"/>
                  </a:lnTo>
                  <a:lnTo>
                    <a:pt x="48475" y="131762"/>
                  </a:lnTo>
                  <a:lnTo>
                    <a:pt x="49110" y="130314"/>
                  </a:lnTo>
                  <a:lnTo>
                    <a:pt x="48234" y="132422"/>
                  </a:lnTo>
                  <a:lnTo>
                    <a:pt x="48780" y="133400"/>
                  </a:lnTo>
                  <a:lnTo>
                    <a:pt x="48882" y="134670"/>
                  </a:lnTo>
                  <a:lnTo>
                    <a:pt x="48666" y="135293"/>
                  </a:lnTo>
                  <a:lnTo>
                    <a:pt x="48348" y="135839"/>
                  </a:lnTo>
                  <a:lnTo>
                    <a:pt x="49403" y="138176"/>
                  </a:lnTo>
                  <a:lnTo>
                    <a:pt x="51460" y="139407"/>
                  </a:lnTo>
                  <a:lnTo>
                    <a:pt x="54698" y="139179"/>
                  </a:lnTo>
                  <a:lnTo>
                    <a:pt x="55956" y="138849"/>
                  </a:lnTo>
                  <a:lnTo>
                    <a:pt x="56934" y="138049"/>
                  </a:lnTo>
                  <a:lnTo>
                    <a:pt x="57645" y="137071"/>
                  </a:lnTo>
                  <a:lnTo>
                    <a:pt x="57124" y="136690"/>
                  </a:lnTo>
                  <a:lnTo>
                    <a:pt x="56680" y="136207"/>
                  </a:lnTo>
                  <a:lnTo>
                    <a:pt x="55892" y="133985"/>
                  </a:lnTo>
                  <a:lnTo>
                    <a:pt x="56629" y="132321"/>
                  </a:lnTo>
                  <a:lnTo>
                    <a:pt x="58064" y="131572"/>
                  </a:lnTo>
                  <a:close/>
                </a:path>
                <a:path w="163829" h="147320">
                  <a:moveTo>
                    <a:pt x="59728" y="144437"/>
                  </a:moveTo>
                  <a:lnTo>
                    <a:pt x="59194" y="143992"/>
                  </a:lnTo>
                  <a:lnTo>
                    <a:pt x="58508" y="143738"/>
                  </a:lnTo>
                  <a:lnTo>
                    <a:pt x="57670" y="143929"/>
                  </a:lnTo>
                  <a:lnTo>
                    <a:pt x="58407" y="143954"/>
                  </a:lnTo>
                  <a:lnTo>
                    <a:pt x="59093" y="144132"/>
                  </a:lnTo>
                  <a:lnTo>
                    <a:pt x="59728" y="144437"/>
                  </a:lnTo>
                  <a:close/>
                </a:path>
                <a:path w="163829" h="147320">
                  <a:moveTo>
                    <a:pt x="64897" y="57810"/>
                  </a:moveTo>
                  <a:lnTo>
                    <a:pt x="64262" y="54749"/>
                  </a:lnTo>
                  <a:lnTo>
                    <a:pt x="63398" y="53886"/>
                  </a:lnTo>
                  <a:lnTo>
                    <a:pt x="61810" y="53352"/>
                  </a:lnTo>
                  <a:lnTo>
                    <a:pt x="61264" y="53263"/>
                  </a:lnTo>
                  <a:lnTo>
                    <a:pt x="58889" y="53721"/>
                  </a:lnTo>
                  <a:lnTo>
                    <a:pt x="57721" y="55460"/>
                  </a:lnTo>
                  <a:lnTo>
                    <a:pt x="58102" y="57543"/>
                  </a:lnTo>
                  <a:lnTo>
                    <a:pt x="59016" y="59359"/>
                  </a:lnTo>
                  <a:lnTo>
                    <a:pt x="60426" y="60172"/>
                  </a:lnTo>
                  <a:lnTo>
                    <a:pt x="63715" y="59550"/>
                  </a:lnTo>
                  <a:lnTo>
                    <a:pt x="64897" y="57810"/>
                  </a:lnTo>
                  <a:close/>
                </a:path>
                <a:path w="163829" h="147320">
                  <a:moveTo>
                    <a:pt x="68910" y="64998"/>
                  </a:moveTo>
                  <a:lnTo>
                    <a:pt x="68465" y="63322"/>
                  </a:lnTo>
                  <a:lnTo>
                    <a:pt x="67386" y="62128"/>
                  </a:lnTo>
                  <a:lnTo>
                    <a:pt x="66548" y="61823"/>
                  </a:lnTo>
                  <a:lnTo>
                    <a:pt x="64439" y="62382"/>
                  </a:lnTo>
                  <a:lnTo>
                    <a:pt x="63690" y="63677"/>
                  </a:lnTo>
                  <a:lnTo>
                    <a:pt x="64096" y="65214"/>
                  </a:lnTo>
                  <a:lnTo>
                    <a:pt x="64935" y="66459"/>
                  </a:lnTo>
                  <a:lnTo>
                    <a:pt x="65925" y="66878"/>
                  </a:lnTo>
                  <a:lnTo>
                    <a:pt x="68160" y="66281"/>
                  </a:lnTo>
                  <a:lnTo>
                    <a:pt x="68910" y="64998"/>
                  </a:lnTo>
                  <a:close/>
                </a:path>
                <a:path w="163829" h="147320">
                  <a:moveTo>
                    <a:pt x="70002" y="73444"/>
                  </a:moveTo>
                  <a:lnTo>
                    <a:pt x="69684" y="71780"/>
                  </a:lnTo>
                  <a:lnTo>
                    <a:pt x="68262" y="68808"/>
                  </a:lnTo>
                  <a:lnTo>
                    <a:pt x="65938" y="67437"/>
                  </a:lnTo>
                  <a:lnTo>
                    <a:pt x="61252" y="68402"/>
                  </a:lnTo>
                  <a:lnTo>
                    <a:pt x="59702" y="70002"/>
                  </a:lnTo>
                  <a:lnTo>
                    <a:pt x="59055" y="72694"/>
                  </a:lnTo>
                  <a:lnTo>
                    <a:pt x="59004" y="73456"/>
                  </a:lnTo>
                  <a:lnTo>
                    <a:pt x="59512" y="76212"/>
                  </a:lnTo>
                  <a:lnTo>
                    <a:pt x="59067" y="75755"/>
                  </a:lnTo>
                  <a:lnTo>
                    <a:pt x="58280" y="75438"/>
                  </a:lnTo>
                  <a:lnTo>
                    <a:pt x="56464" y="75438"/>
                  </a:lnTo>
                  <a:lnTo>
                    <a:pt x="55676" y="75755"/>
                  </a:lnTo>
                  <a:lnTo>
                    <a:pt x="54394" y="77050"/>
                  </a:lnTo>
                  <a:lnTo>
                    <a:pt x="54063" y="77838"/>
                  </a:lnTo>
                  <a:lnTo>
                    <a:pt x="54063" y="79667"/>
                  </a:lnTo>
                  <a:lnTo>
                    <a:pt x="54394" y="80441"/>
                  </a:lnTo>
                  <a:lnTo>
                    <a:pt x="55676" y="81737"/>
                  </a:lnTo>
                  <a:lnTo>
                    <a:pt x="56464" y="82067"/>
                  </a:lnTo>
                  <a:lnTo>
                    <a:pt x="58280" y="82067"/>
                  </a:lnTo>
                  <a:lnTo>
                    <a:pt x="59067" y="81737"/>
                  </a:lnTo>
                  <a:lnTo>
                    <a:pt x="60363" y="80441"/>
                  </a:lnTo>
                  <a:lnTo>
                    <a:pt x="60680" y="79667"/>
                  </a:lnTo>
                  <a:lnTo>
                    <a:pt x="60680" y="77838"/>
                  </a:lnTo>
                  <a:lnTo>
                    <a:pt x="60604" y="77673"/>
                  </a:lnTo>
                  <a:lnTo>
                    <a:pt x="62191" y="78778"/>
                  </a:lnTo>
                  <a:lnTo>
                    <a:pt x="65100" y="78536"/>
                  </a:lnTo>
                  <a:lnTo>
                    <a:pt x="65278" y="78587"/>
                  </a:lnTo>
                  <a:lnTo>
                    <a:pt x="66408" y="78371"/>
                  </a:lnTo>
                  <a:lnTo>
                    <a:pt x="67183" y="77901"/>
                  </a:lnTo>
                  <a:lnTo>
                    <a:pt x="68427" y="76860"/>
                  </a:lnTo>
                  <a:lnTo>
                    <a:pt x="68872" y="76288"/>
                  </a:lnTo>
                  <a:lnTo>
                    <a:pt x="69723" y="74612"/>
                  </a:lnTo>
                  <a:lnTo>
                    <a:pt x="70002" y="73444"/>
                  </a:lnTo>
                  <a:close/>
                </a:path>
                <a:path w="163829" h="147320">
                  <a:moveTo>
                    <a:pt x="72021" y="91897"/>
                  </a:moveTo>
                  <a:lnTo>
                    <a:pt x="71628" y="90398"/>
                  </a:lnTo>
                  <a:lnTo>
                    <a:pt x="70993" y="89395"/>
                  </a:lnTo>
                  <a:lnTo>
                    <a:pt x="70485" y="89725"/>
                  </a:lnTo>
                  <a:lnTo>
                    <a:pt x="69710" y="89941"/>
                  </a:lnTo>
                  <a:lnTo>
                    <a:pt x="68821" y="89738"/>
                  </a:lnTo>
                  <a:lnTo>
                    <a:pt x="68414" y="90004"/>
                  </a:lnTo>
                  <a:lnTo>
                    <a:pt x="68414" y="97434"/>
                  </a:lnTo>
                  <a:lnTo>
                    <a:pt x="68275" y="97523"/>
                  </a:lnTo>
                  <a:lnTo>
                    <a:pt x="65163" y="98348"/>
                  </a:lnTo>
                  <a:lnTo>
                    <a:pt x="68275" y="97510"/>
                  </a:lnTo>
                  <a:lnTo>
                    <a:pt x="68414" y="97434"/>
                  </a:lnTo>
                  <a:lnTo>
                    <a:pt x="68414" y="90004"/>
                  </a:lnTo>
                  <a:lnTo>
                    <a:pt x="68059" y="90220"/>
                  </a:lnTo>
                  <a:lnTo>
                    <a:pt x="66281" y="90347"/>
                  </a:lnTo>
                  <a:lnTo>
                    <a:pt x="65151" y="89369"/>
                  </a:lnTo>
                  <a:lnTo>
                    <a:pt x="65024" y="87744"/>
                  </a:lnTo>
                  <a:lnTo>
                    <a:pt x="65163" y="87122"/>
                  </a:lnTo>
                  <a:lnTo>
                    <a:pt x="63309" y="87617"/>
                  </a:lnTo>
                  <a:lnTo>
                    <a:pt x="62039" y="89052"/>
                  </a:lnTo>
                  <a:lnTo>
                    <a:pt x="61188" y="91706"/>
                  </a:lnTo>
                  <a:lnTo>
                    <a:pt x="61048" y="92722"/>
                  </a:lnTo>
                  <a:lnTo>
                    <a:pt x="61328" y="93764"/>
                  </a:lnTo>
                  <a:lnTo>
                    <a:pt x="61429" y="94094"/>
                  </a:lnTo>
                  <a:lnTo>
                    <a:pt x="60629" y="94475"/>
                  </a:lnTo>
                  <a:lnTo>
                    <a:pt x="59880" y="95034"/>
                  </a:lnTo>
                  <a:lnTo>
                    <a:pt x="58572" y="96926"/>
                  </a:lnTo>
                  <a:lnTo>
                    <a:pt x="58229" y="98374"/>
                  </a:lnTo>
                  <a:lnTo>
                    <a:pt x="58877" y="101765"/>
                  </a:lnTo>
                  <a:lnTo>
                    <a:pt x="60248" y="103162"/>
                  </a:lnTo>
                  <a:lnTo>
                    <a:pt x="62839" y="104165"/>
                  </a:lnTo>
                  <a:lnTo>
                    <a:pt x="63804" y="104355"/>
                  </a:lnTo>
                  <a:lnTo>
                    <a:pt x="67779" y="103593"/>
                  </a:lnTo>
                  <a:lnTo>
                    <a:pt x="69697" y="100761"/>
                  </a:lnTo>
                  <a:lnTo>
                    <a:pt x="69088" y="97574"/>
                  </a:lnTo>
                  <a:lnTo>
                    <a:pt x="68872" y="97193"/>
                  </a:lnTo>
                  <a:lnTo>
                    <a:pt x="69799" y="96685"/>
                  </a:lnTo>
                  <a:lnTo>
                    <a:pt x="70789" y="95935"/>
                  </a:lnTo>
                  <a:lnTo>
                    <a:pt x="71424" y="94843"/>
                  </a:lnTo>
                  <a:lnTo>
                    <a:pt x="71945" y="92798"/>
                  </a:lnTo>
                  <a:lnTo>
                    <a:pt x="72021" y="91897"/>
                  </a:lnTo>
                  <a:close/>
                </a:path>
                <a:path w="163829" h="147320">
                  <a:moveTo>
                    <a:pt x="72351" y="135724"/>
                  </a:moveTo>
                  <a:lnTo>
                    <a:pt x="68059" y="138811"/>
                  </a:lnTo>
                  <a:lnTo>
                    <a:pt x="68237" y="139598"/>
                  </a:lnTo>
                  <a:lnTo>
                    <a:pt x="72351" y="135724"/>
                  </a:lnTo>
                  <a:close/>
                </a:path>
                <a:path w="163829" h="147320">
                  <a:moveTo>
                    <a:pt x="74904" y="132308"/>
                  </a:moveTo>
                  <a:lnTo>
                    <a:pt x="74002" y="128892"/>
                  </a:lnTo>
                  <a:lnTo>
                    <a:pt x="72402" y="127914"/>
                  </a:lnTo>
                  <a:lnTo>
                    <a:pt x="70192" y="128231"/>
                  </a:lnTo>
                  <a:lnTo>
                    <a:pt x="69240" y="128765"/>
                  </a:lnTo>
                  <a:lnTo>
                    <a:pt x="68732" y="129159"/>
                  </a:lnTo>
                  <a:lnTo>
                    <a:pt x="67970" y="130429"/>
                  </a:lnTo>
                  <a:lnTo>
                    <a:pt x="67805" y="131330"/>
                  </a:lnTo>
                  <a:lnTo>
                    <a:pt x="68249" y="133007"/>
                  </a:lnTo>
                  <a:lnTo>
                    <a:pt x="68732" y="133591"/>
                  </a:lnTo>
                  <a:lnTo>
                    <a:pt x="70104" y="134594"/>
                  </a:lnTo>
                  <a:lnTo>
                    <a:pt x="71094" y="134848"/>
                  </a:lnTo>
                  <a:lnTo>
                    <a:pt x="73850" y="134112"/>
                  </a:lnTo>
                  <a:lnTo>
                    <a:pt x="74904" y="132308"/>
                  </a:lnTo>
                  <a:close/>
                </a:path>
                <a:path w="163829" h="147320">
                  <a:moveTo>
                    <a:pt x="75857" y="47929"/>
                  </a:moveTo>
                  <a:lnTo>
                    <a:pt x="75069" y="47142"/>
                  </a:lnTo>
                  <a:lnTo>
                    <a:pt x="71932" y="47142"/>
                  </a:lnTo>
                  <a:lnTo>
                    <a:pt x="71145" y="47929"/>
                  </a:lnTo>
                  <a:lnTo>
                    <a:pt x="71145" y="51079"/>
                  </a:lnTo>
                  <a:lnTo>
                    <a:pt x="71932" y="51866"/>
                  </a:lnTo>
                  <a:lnTo>
                    <a:pt x="75069" y="51866"/>
                  </a:lnTo>
                  <a:lnTo>
                    <a:pt x="75857" y="51079"/>
                  </a:lnTo>
                  <a:lnTo>
                    <a:pt x="75857" y="47929"/>
                  </a:lnTo>
                  <a:close/>
                </a:path>
                <a:path w="163829" h="147320">
                  <a:moveTo>
                    <a:pt x="76631" y="114757"/>
                  </a:moveTo>
                  <a:lnTo>
                    <a:pt x="76212" y="113741"/>
                  </a:lnTo>
                  <a:lnTo>
                    <a:pt x="76149" y="112763"/>
                  </a:lnTo>
                  <a:lnTo>
                    <a:pt x="76327" y="112014"/>
                  </a:lnTo>
                  <a:lnTo>
                    <a:pt x="75628" y="110147"/>
                  </a:lnTo>
                  <a:lnTo>
                    <a:pt x="74053" y="108813"/>
                  </a:lnTo>
                  <a:lnTo>
                    <a:pt x="71437" y="108407"/>
                  </a:lnTo>
                  <a:lnTo>
                    <a:pt x="70688" y="108419"/>
                  </a:lnTo>
                  <a:lnTo>
                    <a:pt x="69672" y="108686"/>
                  </a:lnTo>
                  <a:lnTo>
                    <a:pt x="69227" y="108966"/>
                  </a:lnTo>
                  <a:lnTo>
                    <a:pt x="68935" y="109334"/>
                  </a:lnTo>
                  <a:lnTo>
                    <a:pt x="68567" y="109639"/>
                  </a:lnTo>
                  <a:lnTo>
                    <a:pt x="65862" y="113639"/>
                  </a:lnTo>
                  <a:lnTo>
                    <a:pt x="66090" y="114935"/>
                  </a:lnTo>
                  <a:lnTo>
                    <a:pt x="66090" y="115227"/>
                  </a:lnTo>
                  <a:lnTo>
                    <a:pt x="66332" y="116128"/>
                  </a:lnTo>
                  <a:lnTo>
                    <a:pt x="66827" y="116865"/>
                  </a:lnTo>
                  <a:lnTo>
                    <a:pt x="68351" y="118516"/>
                  </a:lnTo>
                  <a:lnTo>
                    <a:pt x="67373" y="117500"/>
                  </a:lnTo>
                  <a:lnTo>
                    <a:pt x="65798" y="117805"/>
                  </a:lnTo>
                  <a:lnTo>
                    <a:pt x="64554" y="118783"/>
                  </a:lnTo>
                  <a:lnTo>
                    <a:pt x="63792" y="120065"/>
                  </a:lnTo>
                  <a:lnTo>
                    <a:pt x="64096" y="120840"/>
                  </a:lnTo>
                  <a:lnTo>
                    <a:pt x="64211" y="122428"/>
                  </a:lnTo>
                  <a:lnTo>
                    <a:pt x="63842" y="123469"/>
                  </a:lnTo>
                  <a:lnTo>
                    <a:pt x="63296" y="124396"/>
                  </a:lnTo>
                  <a:lnTo>
                    <a:pt x="63855" y="126225"/>
                  </a:lnTo>
                  <a:lnTo>
                    <a:pt x="65278" y="127584"/>
                  </a:lnTo>
                  <a:lnTo>
                    <a:pt x="67805" y="128231"/>
                  </a:lnTo>
                  <a:lnTo>
                    <a:pt x="68592" y="128295"/>
                  </a:lnTo>
                  <a:lnTo>
                    <a:pt x="72339" y="127584"/>
                  </a:lnTo>
                  <a:lnTo>
                    <a:pt x="74256" y="124752"/>
                  </a:lnTo>
                  <a:lnTo>
                    <a:pt x="73494" y="120726"/>
                  </a:lnTo>
                  <a:lnTo>
                    <a:pt x="72910" y="119862"/>
                  </a:lnTo>
                  <a:lnTo>
                    <a:pt x="72199" y="119126"/>
                  </a:lnTo>
                  <a:lnTo>
                    <a:pt x="70383" y="119418"/>
                  </a:lnTo>
                  <a:lnTo>
                    <a:pt x="72326" y="119087"/>
                  </a:lnTo>
                  <a:lnTo>
                    <a:pt x="72707" y="119087"/>
                  </a:lnTo>
                  <a:lnTo>
                    <a:pt x="74815" y="118529"/>
                  </a:lnTo>
                  <a:lnTo>
                    <a:pt x="76276" y="116789"/>
                  </a:lnTo>
                  <a:lnTo>
                    <a:pt x="76631" y="114757"/>
                  </a:lnTo>
                  <a:close/>
                </a:path>
                <a:path w="163829" h="147320">
                  <a:moveTo>
                    <a:pt x="77508" y="77698"/>
                  </a:moveTo>
                  <a:lnTo>
                    <a:pt x="77381" y="75438"/>
                  </a:lnTo>
                  <a:lnTo>
                    <a:pt x="75984" y="75387"/>
                  </a:lnTo>
                  <a:lnTo>
                    <a:pt x="74714" y="74498"/>
                  </a:lnTo>
                  <a:lnTo>
                    <a:pt x="74320" y="73075"/>
                  </a:lnTo>
                  <a:lnTo>
                    <a:pt x="73685" y="73037"/>
                  </a:lnTo>
                  <a:lnTo>
                    <a:pt x="72364" y="73380"/>
                  </a:lnTo>
                  <a:lnTo>
                    <a:pt x="71653" y="74091"/>
                  </a:lnTo>
                  <a:lnTo>
                    <a:pt x="71056" y="75387"/>
                  </a:lnTo>
                  <a:lnTo>
                    <a:pt x="70929" y="75717"/>
                  </a:lnTo>
                  <a:lnTo>
                    <a:pt x="71018" y="77177"/>
                  </a:lnTo>
                  <a:lnTo>
                    <a:pt x="71488" y="78943"/>
                  </a:lnTo>
                  <a:lnTo>
                    <a:pt x="73291" y="79997"/>
                  </a:lnTo>
                  <a:lnTo>
                    <a:pt x="76593" y="79121"/>
                  </a:lnTo>
                  <a:lnTo>
                    <a:pt x="77508" y="77698"/>
                  </a:lnTo>
                  <a:close/>
                </a:path>
                <a:path w="163829" h="147320">
                  <a:moveTo>
                    <a:pt x="79540" y="68389"/>
                  </a:moveTo>
                  <a:lnTo>
                    <a:pt x="79514" y="67424"/>
                  </a:lnTo>
                  <a:lnTo>
                    <a:pt x="79184" y="65620"/>
                  </a:lnTo>
                  <a:lnTo>
                    <a:pt x="77457" y="64452"/>
                  </a:lnTo>
                  <a:lnTo>
                    <a:pt x="75145" y="64884"/>
                  </a:lnTo>
                  <a:lnTo>
                    <a:pt x="73342" y="66141"/>
                  </a:lnTo>
                  <a:lnTo>
                    <a:pt x="72796" y="67373"/>
                  </a:lnTo>
                  <a:lnTo>
                    <a:pt x="73215" y="69596"/>
                  </a:lnTo>
                  <a:lnTo>
                    <a:pt x="73774" y="70345"/>
                  </a:lnTo>
                  <a:lnTo>
                    <a:pt x="74510" y="70815"/>
                  </a:lnTo>
                  <a:lnTo>
                    <a:pt x="74904" y="69964"/>
                  </a:lnTo>
                  <a:lnTo>
                    <a:pt x="75615" y="69265"/>
                  </a:lnTo>
                  <a:lnTo>
                    <a:pt x="77520" y="68719"/>
                  </a:lnTo>
                  <a:lnTo>
                    <a:pt x="78460" y="68910"/>
                  </a:lnTo>
                  <a:lnTo>
                    <a:pt x="79222" y="69392"/>
                  </a:lnTo>
                  <a:lnTo>
                    <a:pt x="79451" y="68910"/>
                  </a:lnTo>
                  <a:lnTo>
                    <a:pt x="79540" y="68389"/>
                  </a:lnTo>
                  <a:close/>
                </a:path>
                <a:path w="163829" h="147320">
                  <a:moveTo>
                    <a:pt x="86550" y="60147"/>
                  </a:moveTo>
                  <a:lnTo>
                    <a:pt x="85763" y="59359"/>
                  </a:lnTo>
                  <a:lnTo>
                    <a:pt x="82626" y="59359"/>
                  </a:lnTo>
                  <a:lnTo>
                    <a:pt x="81838" y="60147"/>
                  </a:lnTo>
                  <a:lnTo>
                    <a:pt x="81838" y="63296"/>
                  </a:lnTo>
                  <a:lnTo>
                    <a:pt x="82626" y="64084"/>
                  </a:lnTo>
                  <a:lnTo>
                    <a:pt x="85763" y="64084"/>
                  </a:lnTo>
                  <a:lnTo>
                    <a:pt x="86550" y="63296"/>
                  </a:lnTo>
                  <a:lnTo>
                    <a:pt x="86550" y="60147"/>
                  </a:lnTo>
                  <a:close/>
                </a:path>
                <a:path w="163829" h="147320">
                  <a:moveTo>
                    <a:pt x="88099" y="86169"/>
                  </a:moveTo>
                  <a:lnTo>
                    <a:pt x="87299" y="85509"/>
                  </a:lnTo>
                  <a:lnTo>
                    <a:pt x="86614" y="84683"/>
                  </a:lnTo>
                  <a:lnTo>
                    <a:pt x="85737" y="81572"/>
                  </a:lnTo>
                  <a:lnTo>
                    <a:pt x="86436" y="79514"/>
                  </a:lnTo>
                  <a:lnTo>
                    <a:pt x="87896" y="78168"/>
                  </a:lnTo>
                  <a:lnTo>
                    <a:pt x="87210" y="77609"/>
                  </a:lnTo>
                  <a:lnTo>
                    <a:pt x="86448" y="77165"/>
                  </a:lnTo>
                  <a:lnTo>
                    <a:pt x="85178" y="76898"/>
                  </a:lnTo>
                  <a:lnTo>
                    <a:pt x="85178" y="86499"/>
                  </a:lnTo>
                  <a:lnTo>
                    <a:pt x="84696" y="84658"/>
                  </a:lnTo>
                  <a:lnTo>
                    <a:pt x="83413" y="83908"/>
                  </a:lnTo>
                  <a:lnTo>
                    <a:pt x="81330" y="84455"/>
                  </a:lnTo>
                  <a:lnTo>
                    <a:pt x="83413" y="83896"/>
                  </a:lnTo>
                  <a:lnTo>
                    <a:pt x="84696" y="84645"/>
                  </a:lnTo>
                  <a:lnTo>
                    <a:pt x="85178" y="86499"/>
                  </a:lnTo>
                  <a:lnTo>
                    <a:pt x="85178" y="76898"/>
                  </a:lnTo>
                  <a:lnTo>
                    <a:pt x="84912" y="76835"/>
                  </a:lnTo>
                  <a:lnTo>
                    <a:pt x="84201" y="76822"/>
                  </a:lnTo>
                  <a:lnTo>
                    <a:pt x="82677" y="77114"/>
                  </a:lnTo>
                  <a:lnTo>
                    <a:pt x="81965" y="77457"/>
                  </a:lnTo>
                  <a:lnTo>
                    <a:pt x="79692" y="79095"/>
                  </a:lnTo>
                  <a:lnTo>
                    <a:pt x="78778" y="81153"/>
                  </a:lnTo>
                  <a:lnTo>
                    <a:pt x="79362" y="84302"/>
                  </a:lnTo>
                  <a:lnTo>
                    <a:pt x="79895" y="85128"/>
                  </a:lnTo>
                  <a:lnTo>
                    <a:pt x="80530" y="85839"/>
                  </a:lnTo>
                  <a:lnTo>
                    <a:pt x="80772" y="85090"/>
                  </a:lnTo>
                  <a:lnTo>
                    <a:pt x="80416" y="86258"/>
                  </a:lnTo>
                  <a:lnTo>
                    <a:pt x="80365" y="86690"/>
                  </a:lnTo>
                  <a:lnTo>
                    <a:pt x="80797" y="88353"/>
                  </a:lnTo>
                  <a:lnTo>
                    <a:pt x="82042" y="89090"/>
                  </a:lnTo>
                  <a:lnTo>
                    <a:pt x="84023" y="88620"/>
                  </a:lnTo>
                  <a:lnTo>
                    <a:pt x="84518" y="88163"/>
                  </a:lnTo>
                  <a:lnTo>
                    <a:pt x="84823" y="87604"/>
                  </a:lnTo>
                  <a:lnTo>
                    <a:pt x="85267" y="87642"/>
                  </a:lnTo>
                  <a:lnTo>
                    <a:pt x="85839" y="87528"/>
                  </a:lnTo>
                  <a:lnTo>
                    <a:pt x="87045" y="86969"/>
                  </a:lnTo>
                  <a:lnTo>
                    <a:pt x="87604" y="86626"/>
                  </a:lnTo>
                  <a:lnTo>
                    <a:pt x="88099" y="86169"/>
                  </a:lnTo>
                  <a:close/>
                </a:path>
                <a:path w="163829" h="147320">
                  <a:moveTo>
                    <a:pt x="88734" y="55130"/>
                  </a:moveTo>
                  <a:lnTo>
                    <a:pt x="88430" y="53517"/>
                  </a:lnTo>
                  <a:lnTo>
                    <a:pt x="87490" y="52184"/>
                  </a:lnTo>
                  <a:lnTo>
                    <a:pt x="86639" y="51803"/>
                  </a:lnTo>
                  <a:lnTo>
                    <a:pt x="85750" y="51968"/>
                  </a:lnTo>
                  <a:lnTo>
                    <a:pt x="84226" y="52679"/>
                  </a:lnTo>
                  <a:lnTo>
                    <a:pt x="83667" y="53682"/>
                  </a:lnTo>
                  <a:lnTo>
                    <a:pt x="83908" y="54902"/>
                  </a:lnTo>
                  <a:lnTo>
                    <a:pt x="84467" y="56184"/>
                  </a:lnTo>
                  <a:lnTo>
                    <a:pt x="85509" y="56832"/>
                  </a:lnTo>
                  <a:lnTo>
                    <a:pt x="87909" y="56362"/>
                  </a:lnTo>
                  <a:lnTo>
                    <a:pt x="88734" y="55130"/>
                  </a:lnTo>
                  <a:close/>
                </a:path>
                <a:path w="163829" h="147320">
                  <a:moveTo>
                    <a:pt x="90131" y="117881"/>
                  </a:moveTo>
                  <a:lnTo>
                    <a:pt x="89166" y="117017"/>
                  </a:lnTo>
                  <a:lnTo>
                    <a:pt x="88074" y="116649"/>
                  </a:lnTo>
                  <a:lnTo>
                    <a:pt x="85991" y="117195"/>
                  </a:lnTo>
                  <a:lnTo>
                    <a:pt x="85280" y="117843"/>
                  </a:lnTo>
                  <a:lnTo>
                    <a:pt x="84874" y="118656"/>
                  </a:lnTo>
                  <a:lnTo>
                    <a:pt x="84759" y="121640"/>
                  </a:lnTo>
                  <a:lnTo>
                    <a:pt x="84378" y="120167"/>
                  </a:lnTo>
                  <a:lnTo>
                    <a:pt x="84518" y="119354"/>
                  </a:lnTo>
                  <a:lnTo>
                    <a:pt x="84391" y="120180"/>
                  </a:lnTo>
                  <a:lnTo>
                    <a:pt x="84759" y="121640"/>
                  </a:lnTo>
                  <a:lnTo>
                    <a:pt x="84759" y="118732"/>
                  </a:lnTo>
                  <a:lnTo>
                    <a:pt x="84099" y="119087"/>
                  </a:lnTo>
                  <a:lnTo>
                    <a:pt x="83527" y="119786"/>
                  </a:lnTo>
                  <a:lnTo>
                    <a:pt x="83286" y="120637"/>
                  </a:lnTo>
                  <a:lnTo>
                    <a:pt x="83362" y="121132"/>
                  </a:lnTo>
                  <a:lnTo>
                    <a:pt x="83337" y="121602"/>
                  </a:lnTo>
                  <a:lnTo>
                    <a:pt x="83185" y="122135"/>
                  </a:lnTo>
                  <a:lnTo>
                    <a:pt x="83261" y="122504"/>
                  </a:lnTo>
                  <a:lnTo>
                    <a:pt x="83781" y="123444"/>
                  </a:lnTo>
                  <a:lnTo>
                    <a:pt x="84277" y="123939"/>
                  </a:lnTo>
                  <a:lnTo>
                    <a:pt x="85610" y="122567"/>
                  </a:lnTo>
                  <a:lnTo>
                    <a:pt x="90131" y="117881"/>
                  </a:lnTo>
                  <a:close/>
                </a:path>
                <a:path w="163829" h="147320">
                  <a:moveTo>
                    <a:pt x="90144" y="40398"/>
                  </a:moveTo>
                  <a:lnTo>
                    <a:pt x="89369" y="39611"/>
                  </a:lnTo>
                  <a:lnTo>
                    <a:pt x="86220" y="39611"/>
                  </a:lnTo>
                  <a:lnTo>
                    <a:pt x="85432" y="40398"/>
                  </a:lnTo>
                  <a:lnTo>
                    <a:pt x="85432" y="43548"/>
                  </a:lnTo>
                  <a:lnTo>
                    <a:pt x="86220" y="44335"/>
                  </a:lnTo>
                  <a:lnTo>
                    <a:pt x="89369" y="44335"/>
                  </a:lnTo>
                  <a:lnTo>
                    <a:pt x="90144" y="43548"/>
                  </a:lnTo>
                  <a:lnTo>
                    <a:pt x="90144" y="40398"/>
                  </a:lnTo>
                  <a:close/>
                </a:path>
                <a:path w="163829" h="147320">
                  <a:moveTo>
                    <a:pt x="95072" y="64058"/>
                  </a:moveTo>
                  <a:lnTo>
                    <a:pt x="93700" y="63525"/>
                  </a:lnTo>
                  <a:lnTo>
                    <a:pt x="93167" y="63449"/>
                  </a:lnTo>
                  <a:lnTo>
                    <a:pt x="90830" y="63906"/>
                  </a:lnTo>
                  <a:lnTo>
                    <a:pt x="89649" y="65633"/>
                  </a:lnTo>
                  <a:lnTo>
                    <a:pt x="90258" y="68859"/>
                  </a:lnTo>
                  <a:lnTo>
                    <a:pt x="91401" y="69850"/>
                  </a:lnTo>
                  <a:lnTo>
                    <a:pt x="92748" y="70053"/>
                  </a:lnTo>
                  <a:lnTo>
                    <a:pt x="92100" y="69634"/>
                  </a:lnTo>
                  <a:lnTo>
                    <a:pt x="91579" y="69011"/>
                  </a:lnTo>
                  <a:lnTo>
                    <a:pt x="90855" y="66459"/>
                  </a:lnTo>
                  <a:lnTo>
                    <a:pt x="91871" y="64617"/>
                  </a:lnTo>
                  <a:lnTo>
                    <a:pt x="94119" y="63982"/>
                  </a:lnTo>
                  <a:lnTo>
                    <a:pt x="95072" y="64058"/>
                  </a:lnTo>
                  <a:close/>
                </a:path>
                <a:path w="163829" h="147320">
                  <a:moveTo>
                    <a:pt x="95135" y="104114"/>
                  </a:moveTo>
                  <a:lnTo>
                    <a:pt x="94589" y="103720"/>
                  </a:lnTo>
                  <a:lnTo>
                    <a:pt x="93903" y="103543"/>
                  </a:lnTo>
                  <a:lnTo>
                    <a:pt x="92011" y="104178"/>
                  </a:lnTo>
                  <a:lnTo>
                    <a:pt x="91617" y="104813"/>
                  </a:lnTo>
                  <a:lnTo>
                    <a:pt x="91998" y="104178"/>
                  </a:lnTo>
                  <a:lnTo>
                    <a:pt x="93040" y="103822"/>
                  </a:lnTo>
                  <a:lnTo>
                    <a:pt x="93103" y="103301"/>
                  </a:lnTo>
                  <a:lnTo>
                    <a:pt x="92557" y="100418"/>
                  </a:lnTo>
                  <a:lnTo>
                    <a:pt x="90246" y="98717"/>
                  </a:lnTo>
                  <a:lnTo>
                    <a:pt x="87363" y="98742"/>
                  </a:lnTo>
                  <a:lnTo>
                    <a:pt x="87058" y="98666"/>
                  </a:lnTo>
                  <a:lnTo>
                    <a:pt x="84772" y="99098"/>
                  </a:lnTo>
                  <a:lnTo>
                    <a:pt x="83451" y="100418"/>
                  </a:lnTo>
                  <a:lnTo>
                    <a:pt x="83540" y="100215"/>
                  </a:lnTo>
                  <a:lnTo>
                    <a:pt x="83527" y="99314"/>
                  </a:lnTo>
                  <a:lnTo>
                    <a:pt x="83121" y="99758"/>
                  </a:lnTo>
                  <a:lnTo>
                    <a:pt x="82651" y="100126"/>
                  </a:lnTo>
                  <a:lnTo>
                    <a:pt x="80416" y="100761"/>
                  </a:lnTo>
                  <a:lnTo>
                    <a:pt x="78778" y="99885"/>
                  </a:lnTo>
                  <a:lnTo>
                    <a:pt x="78130" y="98348"/>
                  </a:lnTo>
                  <a:lnTo>
                    <a:pt x="77533" y="97574"/>
                  </a:lnTo>
                  <a:lnTo>
                    <a:pt x="77038" y="98336"/>
                  </a:lnTo>
                  <a:lnTo>
                    <a:pt x="76847" y="99275"/>
                  </a:lnTo>
                  <a:lnTo>
                    <a:pt x="77558" y="101981"/>
                  </a:lnTo>
                  <a:lnTo>
                    <a:pt x="79362" y="103035"/>
                  </a:lnTo>
                  <a:lnTo>
                    <a:pt x="81724" y="102412"/>
                  </a:lnTo>
                  <a:lnTo>
                    <a:pt x="83134" y="101104"/>
                  </a:lnTo>
                  <a:lnTo>
                    <a:pt x="82410" y="103162"/>
                  </a:lnTo>
                  <a:lnTo>
                    <a:pt x="84950" y="108546"/>
                  </a:lnTo>
                  <a:lnTo>
                    <a:pt x="86207" y="109308"/>
                  </a:lnTo>
                  <a:lnTo>
                    <a:pt x="87452" y="109613"/>
                  </a:lnTo>
                  <a:lnTo>
                    <a:pt x="89395" y="109245"/>
                  </a:lnTo>
                  <a:lnTo>
                    <a:pt x="90474" y="108661"/>
                  </a:lnTo>
                  <a:lnTo>
                    <a:pt x="90589" y="107784"/>
                  </a:lnTo>
                  <a:lnTo>
                    <a:pt x="90982" y="106997"/>
                  </a:lnTo>
                  <a:lnTo>
                    <a:pt x="91503" y="106273"/>
                  </a:lnTo>
                  <a:lnTo>
                    <a:pt x="92189" y="105308"/>
                  </a:lnTo>
                  <a:lnTo>
                    <a:pt x="93129" y="104521"/>
                  </a:lnTo>
                  <a:lnTo>
                    <a:pt x="94615" y="104089"/>
                  </a:lnTo>
                  <a:lnTo>
                    <a:pt x="94869" y="104140"/>
                  </a:lnTo>
                  <a:lnTo>
                    <a:pt x="95135" y="104114"/>
                  </a:lnTo>
                  <a:close/>
                </a:path>
                <a:path w="163829" h="147320">
                  <a:moveTo>
                    <a:pt x="100177" y="26327"/>
                  </a:moveTo>
                  <a:lnTo>
                    <a:pt x="99847" y="25539"/>
                  </a:lnTo>
                  <a:lnTo>
                    <a:pt x="98564" y="24244"/>
                  </a:lnTo>
                  <a:lnTo>
                    <a:pt x="97777" y="23926"/>
                  </a:lnTo>
                  <a:lnTo>
                    <a:pt x="95961" y="23926"/>
                  </a:lnTo>
                  <a:lnTo>
                    <a:pt x="95173" y="24244"/>
                  </a:lnTo>
                  <a:lnTo>
                    <a:pt x="93891" y="25539"/>
                  </a:lnTo>
                  <a:lnTo>
                    <a:pt x="93560" y="26327"/>
                  </a:lnTo>
                  <a:lnTo>
                    <a:pt x="93560" y="28155"/>
                  </a:lnTo>
                  <a:lnTo>
                    <a:pt x="93891" y="28943"/>
                  </a:lnTo>
                  <a:lnTo>
                    <a:pt x="95173" y="30226"/>
                  </a:lnTo>
                  <a:lnTo>
                    <a:pt x="95961" y="30556"/>
                  </a:lnTo>
                  <a:lnTo>
                    <a:pt x="97777" y="30556"/>
                  </a:lnTo>
                  <a:lnTo>
                    <a:pt x="98564" y="30226"/>
                  </a:lnTo>
                  <a:lnTo>
                    <a:pt x="99847" y="28943"/>
                  </a:lnTo>
                  <a:lnTo>
                    <a:pt x="100177" y="28155"/>
                  </a:lnTo>
                  <a:lnTo>
                    <a:pt x="100177" y="26327"/>
                  </a:lnTo>
                  <a:close/>
                </a:path>
                <a:path w="163829" h="147320">
                  <a:moveTo>
                    <a:pt x="101282" y="91401"/>
                  </a:moveTo>
                  <a:lnTo>
                    <a:pt x="100596" y="87807"/>
                  </a:lnTo>
                  <a:lnTo>
                    <a:pt x="98869" y="86639"/>
                  </a:lnTo>
                  <a:lnTo>
                    <a:pt x="96113" y="87160"/>
                  </a:lnTo>
                  <a:lnTo>
                    <a:pt x="95364" y="87757"/>
                  </a:lnTo>
                  <a:lnTo>
                    <a:pt x="94881" y="88531"/>
                  </a:lnTo>
                  <a:lnTo>
                    <a:pt x="95313" y="88925"/>
                  </a:lnTo>
                  <a:lnTo>
                    <a:pt x="95592" y="89458"/>
                  </a:lnTo>
                  <a:lnTo>
                    <a:pt x="95694" y="90817"/>
                  </a:lnTo>
                  <a:lnTo>
                    <a:pt x="95389" y="91465"/>
                  </a:lnTo>
                  <a:lnTo>
                    <a:pt x="94894" y="91948"/>
                  </a:lnTo>
                  <a:lnTo>
                    <a:pt x="95758" y="93154"/>
                  </a:lnTo>
                  <a:lnTo>
                    <a:pt x="97015" y="93726"/>
                  </a:lnTo>
                  <a:lnTo>
                    <a:pt x="100101" y="93141"/>
                  </a:lnTo>
                  <a:lnTo>
                    <a:pt x="101282" y="91401"/>
                  </a:lnTo>
                  <a:close/>
                </a:path>
                <a:path w="163829" h="147320">
                  <a:moveTo>
                    <a:pt x="102247" y="53505"/>
                  </a:moveTo>
                  <a:lnTo>
                    <a:pt x="101650" y="50596"/>
                  </a:lnTo>
                  <a:lnTo>
                    <a:pt x="100838" y="49771"/>
                  </a:lnTo>
                  <a:lnTo>
                    <a:pt x="99771" y="49403"/>
                  </a:lnTo>
                  <a:lnTo>
                    <a:pt x="99263" y="49479"/>
                  </a:lnTo>
                  <a:lnTo>
                    <a:pt x="98767" y="49364"/>
                  </a:lnTo>
                  <a:lnTo>
                    <a:pt x="98323" y="49136"/>
                  </a:lnTo>
                  <a:lnTo>
                    <a:pt x="97980" y="49136"/>
                  </a:lnTo>
                  <a:lnTo>
                    <a:pt x="96189" y="49504"/>
                  </a:lnTo>
                  <a:lnTo>
                    <a:pt x="95034" y="51257"/>
                  </a:lnTo>
                  <a:lnTo>
                    <a:pt x="95770" y="54838"/>
                  </a:lnTo>
                  <a:lnTo>
                    <a:pt x="97510" y="55994"/>
                  </a:lnTo>
                  <a:lnTo>
                    <a:pt x="101092" y="55257"/>
                  </a:lnTo>
                  <a:lnTo>
                    <a:pt x="102247" y="53505"/>
                  </a:lnTo>
                  <a:close/>
                </a:path>
                <a:path w="163829" h="147320">
                  <a:moveTo>
                    <a:pt x="103454" y="77635"/>
                  </a:moveTo>
                  <a:lnTo>
                    <a:pt x="103111" y="75857"/>
                  </a:lnTo>
                  <a:lnTo>
                    <a:pt x="101892" y="75018"/>
                  </a:lnTo>
                  <a:lnTo>
                    <a:pt x="100368" y="75311"/>
                  </a:lnTo>
                  <a:lnTo>
                    <a:pt x="99542" y="75742"/>
                  </a:lnTo>
                  <a:lnTo>
                    <a:pt x="99225" y="76060"/>
                  </a:lnTo>
                  <a:lnTo>
                    <a:pt x="99021" y="76441"/>
                  </a:lnTo>
                  <a:lnTo>
                    <a:pt x="99072" y="75895"/>
                  </a:lnTo>
                  <a:lnTo>
                    <a:pt x="98729" y="74231"/>
                  </a:lnTo>
                  <a:lnTo>
                    <a:pt x="97650" y="73253"/>
                  </a:lnTo>
                  <a:lnTo>
                    <a:pt x="95961" y="72948"/>
                  </a:lnTo>
                  <a:lnTo>
                    <a:pt x="95542" y="72936"/>
                  </a:lnTo>
                  <a:lnTo>
                    <a:pt x="93230" y="73660"/>
                  </a:lnTo>
                  <a:lnTo>
                    <a:pt x="92240" y="75209"/>
                  </a:lnTo>
                  <a:lnTo>
                    <a:pt x="92544" y="76847"/>
                  </a:lnTo>
                  <a:lnTo>
                    <a:pt x="94068" y="77152"/>
                  </a:lnTo>
                  <a:lnTo>
                    <a:pt x="95364" y="78117"/>
                  </a:lnTo>
                  <a:lnTo>
                    <a:pt x="96139" y="79514"/>
                  </a:lnTo>
                  <a:lnTo>
                    <a:pt x="96443" y="79514"/>
                  </a:lnTo>
                  <a:lnTo>
                    <a:pt x="97523" y="79298"/>
                  </a:lnTo>
                  <a:lnTo>
                    <a:pt x="98323" y="78536"/>
                  </a:lnTo>
                  <a:lnTo>
                    <a:pt x="98742" y="77597"/>
                  </a:lnTo>
                  <a:lnTo>
                    <a:pt x="98793" y="77114"/>
                  </a:lnTo>
                  <a:lnTo>
                    <a:pt x="98729" y="78028"/>
                  </a:lnTo>
                  <a:lnTo>
                    <a:pt x="98983" y="79298"/>
                  </a:lnTo>
                  <a:lnTo>
                    <a:pt x="100203" y="80149"/>
                  </a:lnTo>
                  <a:lnTo>
                    <a:pt x="102273" y="79743"/>
                  </a:lnTo>
                  <a:lnTo>
                    <a:pt x="102857" y="79209"/>
                  </a:lnTo>
                  <a:lnTo>
                    <a:pt x="103339" y="78105"/>
                  </a:lnTo>
                  <a:lnTo>
                    <a:pt x="103454" y="77635"/>
                  </a:lnTo>
                  <a:close/>
                </a:path>
                <a:path w="163829" h="147320">
                  <a:moveTo>
                    <a:pt x="103733" y="10426"/>
                  </a:moveTo>
                  <a:lnTo>
                    <a:pt x="102946" y="9639"/>
                  </a:lnTo>
                  <a:lnTo>
                    <a:pt x="99809" y="9639"/>
                  </a:lnTo>
                  <a:lnTo>
                    <a:pt x="99021" y="10426"/>
                  </a:lnTo>
                  <a:lnTo>
                    <a:pt x="99021" y="13576"/>
                  </a:lnTo>
                  <a:lnTo>
                    <a:pt x="99809" y="14363"/>
                  </a:lnTo>
                  <a:lnTo>
                    <a:pt x="102946" y="14363"/>
                  </a:lnTo>
                  <a:lnTo>
                    <a:pt x="103733" y="13576"/>
                  </a:lnTo>
                  <a:lnTo>
                    <a:pt x="103733" y="10426"/>
                  </a:lnTo>
                  <a:close/>
                </a:path>
                <a:path w="163829" h="147320">
                  <a:moveTo>
                    <a:pt x="107022" y="91236"/>
                  </a:moveTo>
                  <a:lnTo>
                    <a:pt x="106565" y="88963"/>
                  </a:lnTo>
                  <a:lnTo>
                    <a:pt x="105778" y="88265"/>
                  </a:lnTo>
                  <a:lnTo>
                    <a:pt x="104279" y="88049"/>
                  </a:lnTo>
                  <a:lnTo>
                    <a:pt x="102704" y="88366"/>
                  </a:lnTo>
                  <a:lnTo>
                    <a:pt x="101879" y="89623"/>
                  </a:lnTo>
                  <a:lnTo>
                    <a:pt x="102349" y="91884"/>
                  </a:lnTo>
                  <a:lnTo>
                    <a:pt x="103124" y="92583"/>
                  </a:lnTo>
                  <a:lnTo>
                    <a:pt x="104622" y="92798"/>
                  </a:lnTo>
                  <a:lnTo>
                    <a:pt x="106197" y="92481"/>
                  </a:lnTo>
                  <a:lnTo>
                    <a:pt x="107022" y="91236"/>
                  </a:lnTo>
                  <a:close/>
                </a:path>
                <a:path w="163829" h="147320">
                  <a:moveTo>
                    <a:pt x="109016" y="96786"/>
                  </a:moveTo>
                  <a:lnTo>
                    <a:pt x="108826" y="96418"/>
                  </a:lnTo>
                  <a:lnTo>
                    <a:pt x="108597" y="96735"/>
                  </a:lnTo>
                  <a:lnTo>
                    <a:pt x="108458" y="97091"/>
                  </a:lnTo>
                  <a:lnTo>
                    <a:pt x="108407" y="97485"/>
                  </a:lnTo>
                  <a:lnTo>
                    <a:pt x="109016" y="96786"/>
                  </a:lnTo>
                  <a:close/>
                </a:path>
                <a:path w="163829" h="147320">
                  <a:moveTo>
                    <a:pt x="116903" y="4368"/>
                  </a:moveTo>
                  <a:lnTo>
                    <a:pt x="116382" y="1854"/>
                  </a:lnTo>
                  <a:lnTo>
                    <a:pt x="115150" y="1028"/>
                  </a:lnTo>
                  <a:lnTo>
                    <a:pt x="112598" y="1549"/>
                  </a:lnTo>
                  <a:lnTo>
                    <a:pt x="111772" y="2806"/>
                  </a:lnTo>
                  <a:lnTo>
                    <a:pt x="112090" y="4406"/>
                  </a:lnTo>
                  <a:lnTo>
                    <a:pt x="112941" y="5702"/>
                  </a:lnTo>
                  <a:lnTo>
                    <a:pt x="113868" y="6108"/>
                  </a:lnTo>
                  <a:lnTo>
                    <a:pt x="114820" y="5918"/>
                  </a:lnTo>
                  <a:lnTo>
                    <a:pt x="116128" y="5562"/>
                  </a:lnTo>
                  <a:lnTo>
                    <a:pt x="116903" y="4368"/>
                  </a:lnTo>
                  <a:close/>
                </a:path>
                <a:path w="163829" h="147320">
                  <a:moveTo>
                    <a:pt x="117627" y="23787"/>
                  </a:moveTo>
                  <a:lnTo>
                    <a:pt x="113830" y="20370"/>
                  </a:lnTo>
                  <a:lnTo>
                    <a:pt x="112458" y="20650"/>
                  </a:lnTo>
                  <a:lnTo>
                    <a:pt x="111645" y="21437"/>
                  </a:lnTo>
                  <a:lnTo>
                    <a:pt x="111086" y="22783"/>
                  </a:lnTo>
                  <a:lnTo>
                    <a:pt x="110934" y="24066"/>
                  </a:lnTo>
                  <a:lnTo>
                    <a:pt x="111353" y="26123"/>
                  </a:lnTo>
                  <a:lnTo>
                    <a:pt x="113106" y="27279"/>
                  </a:lnTo>
                  <a:lnTo>
                    <a:pt x="115900" y="26708"/>
                  </a:lnTo>
                  <a:lnTo>
                    <a:pt x="116662" y="26035"/>
                  </a:lnTo>
                  <a:lnTo>
                    <a:pt x="117462" y="24536"/>
                  </a:lnTo>
                  <a:lnTo>
                    <a:pt x="117627" y="23787"/>
                  </a:lnTo>
                  <a:close/>
                </a:path>
                <a:path w="163829" h="147320">
                  <a:moveTo>
                    <a:pt x="117881" y="65722"/>
                  </a:moveTo>
                  <a:lnTo>
                    <a:pt x="117094" y="61912"/>
                  </a:lnTo>
                  <a:lnTo>
                    <a:pt x="114579" y="60172"/>
                  </a:lnTo>
                  <a:lnTo>
                    <a:pt x="111874" y="60413"/>
                  </a:lnTo>
                  <a:lnTo>
                    <a:pt x="111010" y="60972"/>
                  </a:lnTo>
                  <a:lnTo>
                    <a:pt x="110248" y="61099"/>
                  </a:lnTo>
                  <a:lnTo>
                    <a:pt x="109613" y="61125"/>
                  </a:lnTo>
                  <a:lnTo>
                    <a:pt x="108026" y="62090"/>
                  </a:lnTo>
                  <a:lnTo>
                    <a:pt x="107086" y="63792"/>
                  </a:lnTo>
                  <a:lnTo>
                    <a:pt x="107073" y="66052"/>
                  </a:lnTo>
                  <a:lnTo>
                    <a:pt x="106997" y="66421"/>
                  </a:lnTo>
                  <a:lnTo>
                    <a:pt x="107086" y="66852"/>
                  </a:lnTo>
                  <a:lnTo>
                    <a:pt x="107670" y="65316"/>
                  </a:lnTo>
                  <a:lnTo>
                    <a:pt x="108864" y="64020"/>
                  </a:lnTo>
                  <a:lnTo>
                    <a:pt x="113449" y="62712"/>
                  </a:lnTo>
                  <a:lnTo>
                    <a:pt x="116433" y="64389"/>
                  </a:lnTo>
                  <a:lnTo>
                    <a:pt x="117309" y="67411"/>
                  </a:lnTo>
                  <a:lnTo>
                    <a:pt x="117297" y="67703"/>
                  </a:lnTo>
                  <a:lnTo>
                    <a:pt x="117678" y="66751"/>
                  </a:lnTo>
                  <a:lnTo>
                    <a:pt x="117881" y="65722"/>
                  </a:lnTo>
                  <a:close/>
                </a:path>
                <a:path w="163829" h="147320">
                  <a:moveTo>
                    <a:pt x="121183" y="82003"/>
                  </a:moveTo>
                  <a:lnTo>
                    <a:pt x="120091" y="81610"/>
                  </a:lnTo>
                  <a:lnTo>
                    <a:pt x="119557" y="81534"/>
                  </a:lnTo>
                  <a:lnTo>
                    <a:pt x="118491" y="81749"/>
                  </a:lnTo>
                  <a:lnTo>
                    <a:pt x="116916" y="82867"/>
                  </a:lnTo>
                  <a:lnTo>
                    <a:pt x="116471" y="83756"/>
                  </a:lnTo>
                  <a:lnTo>
                    <a:pt x="116357" y="85267"/>
                  </a:lnTo>
                  <a:lnTo>
                    <a:pt x="116535" y="86118"/>
                  </a:lnTo>
                  <a:lnTo>
                    <a:pt x="117170" y="86995"/>
                  </a:lnTo>
                  <a:lnTo>
                    <a:pt x="121183" y="82003"/>
                  </a:lnTo>
                  <a:close/>
                </a:path>
                <a:path w="163829" h="147320">
                  <a:moveTo>
                    <a:pt x="136715" y="51435"/>
                  </a:moveTo>
                  <a:lnTo>
                    <a:pt x="136512" y="50444"/>
                  </a:lnTo>
                  <a:lnTo>
                    <a:pt x="136042" y="49580"/>
                  </a:lnTo>
                  <a:lnTo>
                    <a:pt x="135382" y="49072"/>
                  </a:lnTo>
                  <a:lnTo>
                    <a:pt x="134861" y="48437"/>
                  </a:lnTo>
                  <a:lnTo>
                    <a:pt x="134289" y="47498"/>
                  </a:lnTo>
                  <a:lnTo>
                    <a:pt x="134518" y="48679"/>
                  </a:lnTo>
                  <a:lnTo>
                    <a:pt x="133832" y="49860"/>
                  </a:lnTo>
                  <a:lnTo>
                    <a:pt x="131406" y="50558"/>
                  </a:lnTo>
                  <a:lnTo>
                    <a:pt x="130098" y="49834"/>
                  </a:lnTo>
                  <a:lnTo>
                    <a:pt x="129565" y="47980"/>
                  </a:lnTo>
                  <a:lnTo>
                    <a:pt x="129654" y="47371"/>
                  </a:lnTo>
                  <a:lnTo>
                    <a:pt x="129933" y="46850"/>
                  </a:lnTo>
                  <a:lnTo>
                    <a:pt x="126834" y="48323"/>
                  </a:lnTo>
                  <a:lnTo>
                    <a:pt x="125514" y="50647"/>
                  </a:lnTo>
                  <a:lnTo>
                    <a:pt x="126377" y="54864"/>
                  </a:lnTo>
                  <a:lnTo>
                    <a:pt x="127571" y="56159"/>
                  </a:lnTo>
                  <a:lnTo>
                    <a:pt x="129679" y="57162"/>
                  </a:lnTo>
                  <a:lnTo>
                    <a:pt x="130771" y="57442"/>
                  </a:lnTo>
                  <a:lnTo>
                    <a:pt x="131572" y="57505"/>
                  </a:lnTo>
                  <a:lnTo>
                    <a:pt x="134835" y="56845"/>
                  </a:lnTo>
                  <a:lnTo>
                    <a:pt x="136448" y="54762"/>
                  </a:lnTo>
                  <a:lnTo>
                    <a:pt x="136715" y="51435"/>
                  </a:lnTo>
                  <a:close/>
                </a:path>
                <a:path w="163829" h="147320">
                  <a:moveTo>
                    <a:pt x="142646" y="2260"/>
                  </a:moveTo>
                  <a:lnTo>
                    <a:pt x="142290" y="787"/>
                  </a:lnTo>
                  <a:lnTo>
                    <a:pt x="141084" y="0"/>
                  </a:lnTo>
                  <a:lnTo>
                    <a:pt x="138557" y="520"/>
                  </a:lnTo>
                  <a:lnTo>
                    <a:pt x="137731" y="1765"/>
                  </a:lnTo>
                  <a:lnTo>
                    <a:pt x="138417" y="4381"/>
                  </a:lnTo>
                  <a:lnTo>
                    <a:pt x="139573" y="5130"/>
                  </a:lnTo>
                  <a:lnTo>
                    <a:pt x="141452" y="4737"/>
                  </a:lnTo>
                  <a:lnTo>
                    <a:pt x="141986" y="4318"/>
                  </a:lnTo>
                  <a:lnTo>
                    <a:pt x="142468" y="3390"/>
                  </a:lnTo>
                  <a:lnTo>
                    <a:pt x="142646" y="2260"/>
                  </a:lnTo>
                  <a:close/>
                </a:path>
                <a:path w="163829" h="147320">
                  <a:moveTo>
                    <a:pt x="146939" y="22186"/>
                  </a:moveTo>
                  <a:lnTo>
                    <a:pt x="146405" y="19570"/>
                  </a:lnTo>
                  <a:lnTo>
                    <a:pt x="145923" y="18897"/>
                  </a:lnTo>
                  <a:lnTo>
                    <a:pt x="145288" y="18427"/>
                  </a:lnTo>
                  <a:lnTo>
                    <a:pt x="144957" y="20789"/>
                  </a:lnTo>
                  <a:lnTo>
                    <a:pt x="143167" y="22733"/>
                  </a:lnTo>
                  <a:lnTo>
                    <a:pt x="140728" y="23050"/>
                  </a:lnTo>
                  <a:lnTo>
                    <a:pt x="141465" y="24028"/>
                  </a:lnTo>
                  <a:lnTo>
                    <a:pt x="142709" y="24574"/>
                  </a:lnTo>
                  <a:lnTo>
                    <a:pt x="145796" y="23939"/>
                  </a:lnTo>
                  <a:lnTo>
                    <a:pt x="146939" y="22186"/>
                  </a:lnTo>
                  <a:close/>
                </a:path>
                <a:path w="163829" h="147320">
                  <a:moveTo>
                    <a:pt x="155028" y="31064"/>
                  </a:moveTo>
                  <a:lnTo>
                    <a:pt x="154254" y="30949"/>
                  </a:lnTo>
                  <a:lnTo>
                    <a:pt x="153593" y="30568"/>
                  </a:lnTo>
                  <a:lnTo>
                    <a:pt x="153085" y="29997"/>
                  </a:lnTo>
                  <a:lnTo>
                    <a:pt x="152311" y="29794"/>
                  </a:lnTo>
                  <a:lnTo>
                    <a:pt x="151498" y="29705"/>
                  </a:lnTo>
                  <a:lnTo>
                    <a:pt x="149847" y="30048"/>
                  </a:lnTo>
                  <a:lnTo>
                    <a:pt x="149161" y="30403"/>
                  </a:lnTo>
                  <a:lnTo>
                    <a:pt x="148539" y="30861"/>
                  </a:lnTo>
                  <a:lnTo>
                    <a:pt x="148882" y="31521"/>
                  </a:lnTo>
                  <a:lnTo>
                    <a:pt x="149313" y="33997"/>
                  </a:lnTo>
                  <a:lnTo>
                    <a:pt x="148386" y="35966"/>
                  </a:lnTo>
                  <a:lnTo>
                    <a:pt x="146812" y="37147"/>
                  </a:lnTo>
                  <a:lnTo>
                    <a:pt x="147370" y="38569"/>
                  </a:lnTo>
                  <a:lnTo>
                    <a:pt x="148463" y="39624"/>
                  </a:lnTo>
                  <a:lnTo>
                    <a:pt x="150418" y="40386"/>
                  </a:lnTo>
                  <a:lnTo>
                    <a:pt x="151028" y="40500"/>
                  </a:lnTo>
                  <a:lnTo>
                    <a:pt x="151676" y="40500"/>
                  </a:lnTo>
                  <a:lnTo>
                    <a:pt x="154749" y="35953"/>
                  </a:lnTo>
                  <a:lnTo>
                    <a:pt x="154292" y="34874"/>
                  </a:lnTo>
                  <a:lnTo>
                    <a:pt x="154127" y="33083"/>
                  </a:lnTo>
                  <a:lnTo>
                    <a:pt x="154482" y="32016"/>
                  </a:lnTo>
                  <a:lnTo>
                    <a:pt x="155028" y="31064"/>
                  </a:lnTo>
                  <a:close/>
                </a:path>
                <a:path w="163829" h="147320">
                  <a:moveTo>
                    <a:pt x="155460" y="7251"/>
                  </a:moveTo>
                  <a:lnTo>
                    <a:pt x="155282" y="6375"/>
                  </a:lnTo>
                  <a:lnTo>
                    <a:pt x="154533" y="5181"/>
                  </a:lnTo>
                  <a:lnTo>
                    <a:pt x="153784" y="4838"/>
                  </a:lnTo>
                  <a:lnTo>
                    <a:pt x="152577" y="4864"/>
                  </a:lnTo>
                  <a:lnTo>
                    <a:pt x="151307" y="5130"/>
                  </a:lnTo>
                  <a:lnTo>
                    <a:pt x="150482" y="6375"/>
                  </a:lnTo>
                  <a:lnTo>
                    <a:pt x="150977" y="8204"/>
                  </a:lnTo>
                  <a:lnTo>
                    <a:pt x="151295" y="7569"/>
                  </a:lnTo>
                  <a:lnTo>
                    <a:pt x="151866" y="7061"/>
                  </a:lnTo>
                  <a:lnTo>
                    <a:pt x="153695" y="6743"/>
                  </a:lnTo>
                  <a:lnTo>
                    <a:pt x="154673" y="7315"/>
                  </a:lnTo>
                  <a:lnTo>
                    <a:pt x="155117" y="8242"/>
                  </a:lnTo>
                  <a:lnTo>
                    <a:pt x="155346" y="7772"/>
                  </a:lnTo>
                  <a:lnTo>
                    <a:pt x="155460" y="7251"/>
                  </a:lnTo>
                  <a:close/>
                </a:path>
                <a:path w="163829" h="147320">
                  <a:moveTo>
                    <a:pt x="163639" y="19481"/>
                  </a:moveTo>
                  <a:lnTo>
                    <a:pt x="160083" y="16256"/>
                  </a:lnTo>
                  <a:lnTo>
                    <a:pt x="158902" y="16497"/>
                  </a:lnTo>
                  <a:lnTo>
                    <a:pt x="158343" y="16903"/>
                  </a:lnTo>
                  <a:lnTo>
                    <a:pt x="157289" y="18059"/>
                  </a:lnTo>
                  <a:lnTo>
                    <a:pt x="156972" y="18923"/>
                  </a:lnTo>
                  <a:lnTo>
                    <a:pt x="157048" y="20269"/>
                  </a:lnTo>
                  <a:lnTo>
                    <a:pt x="157391" y="21983"/>
                  </a:lnTo>
                  <a:lnTo>
                    <a:pt x="159016" y="23088"/>
                  </a:lnTo>
                  <a:lnTo>
                    <a:pt x="161632" y="22707"/>
                  </a:lnTo>
                  <a:lnTo>
                    <a:pt x="163639" y="19481"/>
                  </a:lnTo>
                  <a:close/>
                </a:path>
              </a:pathLst>
            </a:custGeom>
            <a:solidFill>
              <a:srgbClr val="D078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08668" y="4539335"/>
              <a:ext cx="189230" cy="167640"/>
            </a:xfrm>
            <a:custGeom>
              <a:avLst/>
              <a:gdLst/>
              <a:ahLst/>
              <a:cxnLst/>
              <a:rect l="l" t="t" r="r" b="b"/>
              <a:pathLst>
                <a:path w="189229" h="167639">
                  <a:moveTo>
                    <a:pt x="4711" y="101333"/>
                  </a:moveTo>
                  <a:lnTo>
                    <a:pt x="3924" y="100545"/>
                  </a:lnTo>
                  <a:lnTo>
                    <a:pt x="787" y="100545"/>
                  </a:lnTo>
                  <a:lnTo>
                    <a:pt x="0" y="101333"/>
                  </a:lnTo>
                  <a:lnTo>
                    <a:pt x="0" y="104482"/>
                  </a:lnTo>
                  <a:lnTo>
                    <a:pt x="787" y="105270"/>
                  </a:lnTo>
                  <a:lnTo>
                    <a:pt x="3924" y="105270"/>
                  </a:lnTo>
                  <a:lnTo>
                    <a:pt x="4711" y="104482"/>
                  </a:lnTo>
                  <a:lnTo>
                    <a:pt x="4711" y="101333"/>
                  </a:lnTo>
                  <a:close/>
                </a:path>
                <a:path w="189229" h="167639">
                  <a:moveTo>
                    <a:pt x="19100" y="111226"/>
                  </a:moveTo>
                  <a:lnTo>
                    <a:pt x="18745" y="108178"/>
                  </a:lnTo>
                  <a:lnTo>
                    <a:pt x="17246" y="106972"/>
                  </a:lnTo>
                  <a:lnTo>
                    <a:pt x="15265" y="106997"/>
                  </a:lnTo>
                  <a:lnTo>
                    <a:pt x="13449" y="107213"/>
                  </a:lnTo>
                  <a:lnTo>
                    <a:pt x="12166" y="108877"/>
                  </a:lnTo>
                  <a:lnTo>
                    <a:pt x="12446" y="111175"/>
                  </a:lnTo>
                  <a:lnTo>
                    <a:pt x="13093" y="112407"/>
                  </a:lnTo>
                  <a:lnTo>
                    <a:pt x="14490" y="113436"/>
                  </a:lnTo>
                  <a:lnTo>
                    <a:pt x="15240" y="113677"/>
                  </a:lnTo>
                  <a:lnTo>
                    <a:pt x="16548" y="113525"/>
                  </a:lnTo>
                  <a:lnTo>
                    <a:pt x="18440" y="112458"/>
                  </a:lnTo>
                  <a:lnTo>
                    <a:pt x="19100" y="111226"/>
                  </a:lnTo>
                  <a:close/>
                </a:path>
                <a:path w="189229" h="167639">
                  <a:moveTo>
                    <a:pt x="26835" y="136753"/>
                  </a:moveTo>
                  <a:lnTo>
                    <a:pt x="26136" y="134759"/>
                  </a:lnTo>
                  <a:lnTo>
                    <a:pt x="24790" y="134112"/>
                  </a:lnTo>
                  <a:lnTo>
                    <a:pt x="23558" y="134543"/>
                  </a:lnTo>
                  <a:lnTo>
                    <a:pt x="22974" y="134835"/>
                  </a:lnTo>
                  <a:lnTo>
                    <a:pt x="22745" y="135051"/>
                  </a:lnTo>
                  <a:lnTo>
                    <a:pt x="26212" y="138137"/>
                  </a:lnTo>
                  <a:lnTo>
                    <a:pt x="26657" y="137541"/>
                  </a:lnTo>
                  <a:lnTo>
                    <a:pt x="26835" y="136753"/>
                  </a:lnTo>
                  <a:close/>
                </a:path>
                <a:path w="189229" h="167639">
                  <a:moveTo>
                    <a:pt x="30810" y="105016"/>
                  </a:moveTo>
                  <a:lnTo>
                    <a:pt x="30492" y="102438"/>
                  </a:lnTo>
                  <a:lnTo>
                    <a:pt x="29324" y="101511"/>
                  </a:lnTo>
                  <a:lnTo>
                    <a:pt x="26695" y="101904"/>
                  </a:lnTo>
                  <a:lnTo>
                    <a:pt x="25819" y="103035"/>
                  </a:lnTo>
                  <a:lnTo>
                    <a:pt x="25971" y="104292"/>
                  </a:lnTo>
                  <a:lnTo>
                    <a:pt x="26136" y="104940"/>
                  </a:lnTo>
                  <a:lnTo>
                    <a:pt x="26771" y="105994"/>
                  </a:lnTo>
                  <a:lnTo>
                    <a:pt x="27647" y="106464"/>
                  </a:lnTo>
                  <a:lnTo>
                    <a:pt x="29895" y="106197"/>
                  </a:lnTo>
                  <a:lnTo>
                    <a:pt x="30810" y="105016"/>
                  </a:lnTo>
                  <a:close/>
                </a:path>
                <a:path w="189229" h="167639">
                  <a:moveTo>
                    <a:pt x="33324" y="124117"/>
                  </a:moveTo>
                  <a:lnTo>
                    <a:pt x="32969" y="121196"/>
                  </a:lnTo>
                  <a:lnTo>
                    <a:pt x="32270" y="120332"/>
                  </a:lnTo>
                  <a:lnTo>
                    <a:pt x="30772" y="119519"/>
                  </a:lnTo>
                  <a:lnTo>
                    <a:pt x="30124" y="119329"/>
                  </a:lnTo>
                  <a:lnTo>
                    <a:pt x="28384" y="119532"/>
                  </a:lnTo>
                  <a:lnTo>
                    <a:pt x="27571" y="120154"/>
                  </a:lnTo>
                  <a:lnTo>
                    <a:pt x="26657" y="121716"/>
                  </a:lnTo>
                  <a:lnTo>
                    <a:pt x="26454" y="122377"/>
                  </a:lnTo>
                  <a:lnTo>
                    <a:pt x="26746" y="124790"/>
                  </a:lnTo>
                  <a:lnTo>
                    <a:pt x="28194" y="125971"/>
                  </a:lnTo>
                  <a:lnTo>
                    <a:pt x="30213" y="125984"/>
                  </a:lnTo>
                  <a:lnTo>
                    <a:pt x="32029" y="125768"/>
                  </a:lnTo>
                  <a:lnTo>
                    <a:pt x="33324" y="124117"/>
                  </a:lnTo>
                  <a:close/>
                </a:path>
                <a:path w="189229" h="167639">
                  <a:moveTo>
                    <a:pt x="42545" y="137833"/>
                  </a:moveTo>
                  <a:lnTo>
                    <a:pt x="42151" y="134658"/>
                  </a:lnTo>
                  <a:lnTo>
                    <a:pt x="41160" y="133553"/>
                  </a:lnTo>
                  <a:lnTo>
                    <a:pt x="41160" y="138163"/>
                  </a:lnTo>
                  <a:lnTo>
                    <a:pt x="39446" y="137401"/>
                  </a:lnTo>
                  <a:lnTo>
                    <a:pt x="41160" y="138163"/>
                  </a:lnTo>
                  <a:lnTo>
                    <a:pt x="41160" y="133553"/>
                  </a:lnTo>
                  <a:lnTo>
                    <a:pt x="40652" y="132981"/>
                  </a:lnTo>
                  <a:lnTo>
                    <a:pt x="38506" y="132270"/>
                  </a:lnTo>
                  <a:lnTo>
                    <a:pt x="36982" y="132016"/>
                  </a:lnTo>
                  <a:lnTo>
                    <a:pt x="33426" y="132435"/>
                  </a:lnTo>
                  <a:lnTo>
                    <a:pt x="31318" y="135140"/>
                  </a:lnTo>
                  <a:lnTo>
                    <a:pt x="31800" y="139192"/>
                  </a:lnTo>
                  <a:lnTo>
                    <a:pt x="32308" y="140081"/>
                  </a:lnTo>
                  <a:lnTo>
                    <a:pt x="33769" y="141833"/>
                  </a:lnTo>
                  <a:lnTo>
                    <a:pt x="34861" y="142494"/>
                  </a:lnTo>
                  <a:lnTo>
                    <a:pt x="36093" y="142722"/>
                  </a:lnTo>
                  <a:lnTo>
                    <a:pt x="36918" y="144056"/>
                  </a:lnTo>
                  <a:lnTo>
                    <a:pt x="42329" y="140728"/>
                  </a:lnTo>
                  <a:lnTo>
                    <a:pt x="42011" y="139852"/>
                  </a:lnTo>
                  <a:lnTo>
                    <a:pt x="41897" y="139636"/>
                  </a:lnTo>
                  <a:lnTo>
                    <a:pt x="42278" y="138785"/>
                  </a:lnTo>
                  <a:lnTo>
                    <a:pt x="42545" y="137833"/>
                  </a:lnTo>
                  <a:close/>
                </a:path>
                <a:path w="189229" h="167639">
                  <a:moveTo>
                    <a:pt x="42976" y="109283"/>
                  </a:moveTo>
                  <a:lnTo>
                    <a:pt x="42646" y="107988"/>
                  </a:lnTo>
                  <a:lnTo>
                    <a:pt x="41579" y="107162"/>
                  </a:lnTo>
                  <a:lnTo>
                    <a:pt x="39065" y="107467"/>
                  </a:lnTo>
                  <a:lnTo>
                    <a:pt x="38150" y="108635"/>
                  </a:lnTo>
                  <a:lnTo>
                    <a:pt x="38468" y="111226"/>
                  </a:lnTo>
                  <a:lnTo>
                    <a:pt x="39636" y="112153"/>
                  </a:lnTo>
                  <a:lnTo>
                    <a:pt x="42075" y="111861"/>
                  </a:lnTo>
                  <a:lnTo>
                    <a:pt x="42875" y="110909"/>
                  </a:lnTo>
                  <a:lnTo>
                    <a:pt x="42976" y="109283"/>
                  </a:lnTo>
                  <a:close/>
                </a:path>
                <a:path w="189229" h="167639">
                  <a:moveTo>
                    <a:pt x="49999" y="156171"/>
                  </a:moveTo>
                  <a:lnTo>
                    <a:pt x="49326" y="154254"/>
                  </a:lnTo>
                  <a:lnTo>
                    <a:pt x="48691" y="153530"/>
                  </a:lnTo>
                  <a:lnTo>
                    <a:pt x="46888" y="152006"/>
                  </a:lnTo>
                  <a:lnTo>
                    <a:pt x="45504" y="151574"/>
                  </a:lnTo>
                  <a:lnTo>
                    <a:pt x="44043" y="151714"/>
                  </a:lnTo>
                  <a:lnTo>
                    <a:pt x="44475" y="152107"/>
                  </a:lnTo>
                  <a:lnTo>
                    <a:pt x="43586" y="151307"/>
                  </a:lnTo>
                  <a:lnTo>
                    <a:pt x="42976" y="151066"/>
                  </a:lnTo>
                  <a:lnTo>
                    <a:pt x="42011" y="151130"/>
                  </a:lnTo>
                  <a:lnTo>
                    <a:pt x="41503" y="151333"/>
                  </a:lnTo>
                  <a:lnTo>
                    <a:pt x="44742" y="153974"/>
                  </a:lnTo>
                  <a:lnTo>
                    <a:pt x="49758" y="158089"/>
                  </a:lnTo>
                  <a:lnTo>
                    <a:pt x="49961" y="157149"/>
                  </a:lnTo>
                  <a:lnTo>
                    <a:pt x="49999" y="156171"/>
                  </a:lnTo>
                  <a:close/>
                </a:path>
                <a:path w="189229" h="167639">
                  <a:moveTo>
                    <a:pt x="50139" y="121716"/>
                  </a:moveTo>
                  <a:lnTo>
                    <a:pt x="49809" y="120929"/>
                  </a:lnTo>
                  <a:lnTo>
                    <a:pt x="48526" y="119634"/>
                  </a:lnTo>
                  <a:lnTo>
                    <a:pt x="47739" y="119316"/>
                  </a:lnTo>
                  <a:lnTo>
                    <a:pt x="45923" y="119316"/>
                  </a:lnTo>
                  <a:lnTo>
                    <a:pt x="45135" y="119634"/>
                  </a:lnTo>
                  <a:lnTo>
                    <a:pt x="43840" y="120929"/>
                  </a:lnTo>
                  <a:lnTo>
                    <a:pt x="43522" y="121716"/>
                  </a:lnTo>
                  <a:lnTo>
                    <a:pt x="43522" y="123545"/>
                  </a:lnTo>
                  <a:lnTo>
                    <a:pt x="43840" y="124320"/>
                  </a:lnTo>
                  <a:lnTo>
                    <a:pt x="45135" y="125615"/>
                  </a:lnTo>
                  <a:lnTo>
                    <a:pt x="45923" y="125945"/>
                  </a:lnTo>
                  <a:lnTo>
                    <a:pt x="47739" y="125945"/>
                  </a:lnTo>
                  <a:lnTo>
                    <a:pt x="48526" y="125615"/>
                  </a:lnTo>
                  <a:lnTo>
                    <a:pt x="49809" y="124320"/>
                  </a:lnTo>
                  <a:lnTo>
                    <a:pt x="50139" y="123545"/>
                  </a:lnTo>
                  <a:lnTo>
                    <a:pt x="50139" y="121716"/>
                  </a:lnTo>
                  <a:close/>
                </a:path>
                <a:path w="189229" h="167639">
                  <a:moveTo>
                    <a:pt x="56222" y="133616"/>
                  </a:moveTo>
                  <a:lnTo>
                    <a:pt x="56070" y="132321"/>
                  </a:lnTo>
                  <a:lnTo>
                    <a:pt x="54902" y="131406"/>
                  </a:lnTo>
                  <a:lnTo>
                    <a:pt x="53479" y="131572"/>
                  </a:lnTo>
                  <a:lnTo>
                    <a:pt x="52539" y="131978"/>
                  </a:lnTo>
                  <a:lnTo>
                    <a:pt x="52273" y="132245"/>
                  </a:lnTo>
                  <a:lnTo>
                    <a:pt x="52247" y="132854"/>
                  </a:lnTo>
                  <a:lnTo>
                    <a:pt x="52235" y="131673"/>
                  </a:lnTo>
                  <a:lnTo>
                    <a:pt x="51714" y="130162"/>
                  </a:lnTo>
                  <a:lnTo>
                    <a:pt x="50368" y="129527"/>
                  </a:lnTo>
                  <a:lnTo>
                    <a:pt x="49720" y="129755"/>
                  </a:lnTo>
                  <a:lnTo>
                    <a:pt x="49720" y="131902"/>
                  </a:lnTo>
                  <a:lnTo>
                    <a:pt x="47879" y="132118"/>
                  </a:lnTo>
                  <a:lnTo>
                    <a:pt x="48120" y="132016"/>
                  </a:lnTo>
                  <a:lnTo>
                    <a:pt x="49720" y="131902"/>
                  </a:lnTo>
                  <a:lnTo>
                    <a:pt x="49720" y="129755"/>
                  </a:lnTo>
                  <a:lnTo>
                    <a:pt x="48882" y="130048"/>
                  </a:lnTo>
                  <a:lnTo>
                    <a:pt x="47904" y="130810"/>
                  </a:lnTo>
                  <a:lnTo>
                    <a:pt x="47586" y="131495"/>
                  </a:lnTo>
                  <a:lnTo>
                    <a:pt x="47599" y="132232"/>
                  </a:lnTo>
                  <a:lnTo>
                    <a:pt x="46748" y="132638"/>
                  </a:lnTo>
                  <a:lnTo>
                    <a:pt x="46177" y="133527"/>
                  </a:lnTo>
                  <a:lnTo>
                    <a:pt x="46266" y="134708"/>
                  </a:lnTo>
                  <a:lnTo>
                    <a:pt x="46647" y="135623"/>
                  </a:lnTo>
                  <a:lnTo>
                    <a:pt x="47104" y="136321"/>
                  </a:lnTo>
                  <a:lnTo>
                    <a:pt x="47879" y="136779"/>
                  </a:lnTo>
                  <a:lnTo>
                    <a:pt x="50038" y="136626"/>
                  </a:lnTo>
                  <a:lnTo>
                    <a:pt x="50977" y="135547"/>
                  </a:lnTo>
                  <a:lnTo>
                    <a:pt x="50850" y="132892"/>
                  </a:lnTo>
                  <a:lnTo>
                    <a:pt x="50927" y="134277"/>
                  </a:lnTo>
                  <a:lnTo>
                    <a:pt x="51574" y="133845"/>
                  </a:lnTo>
                  <a:lnTo>
                    <a:pt x="51612" y="134378"/>
                  </a:lnTo>
                  <a:lnTo>
                    <a:pt x="51866" y="135559"/>
                  </a:lnTo>
                  <a:lnTo>
                    <a:pt x="52959" y="136398"/>
                  </a:lnTo>
                  <a:lnTo>
                    <a:pt x="55232" y="136118"/>
                  </a:lnTo>
                  <a:lnTo>
                    <a:pt x="55994" y="135305"/>
                  </a:lnTo>
                  <a:lnTo>
                    <a:pt x="56222" y="133616"/>
                  </a:lnTo>
                  <a:close/>
                </a:path>
                <a:path w="189229" h="167639">
                  <a:moveTo>
                    <a:pt x="61353" y="146545"/>
                  </a:moveTo>
                  <a:lnTo>
                    <a:pt x="61264" y="145262"/>
                  </a:lnTo>
                  <a:lnTo>
                    <a:pt x="60071" y="143332"/>
                  </a:lnTo>
                  <a:lnTo>
                    <a:pt x="58991" y="142697"/>
                  </a:lnTo>
                  <a:lnTo>
                    <a:pt x="55956" y="142925"/>
                  </a:lnTo>
                  <a:lnTo>
                    <a:pt x="54571" y="144513"/>
                  </a:lnTo>
                  <a:lnTo>
                    <a:pt x="54724" y="146545"/>
                  </a:lnTo>
                  <a:lnTo>
                    <a:pt x="54825" y="146913"/>
                  </a:lnTo>
                  <a:lnTo>
                    <a:pt x="54343" y="146977"/>
                  </a:lnTo>
                  <a:lnTo>
                    <a:pt x="53035" y="147447"/>
                  </a:lnTo>
                  <a:lnTo>
                    <a:pt x="53124" y="147294"/>
                  </a:lnTo>
                  <a:lnTo>
                    <a:pt x="52844" y="144995"/>
                  </a:lnTo>
                  <a:lnTo>
                    <a:pt x="52387" y="144221"/>
                  </a:lnTo>
                  <a:lnTo>
                    <a:pt x="51066" y="143167"/>
                  </a:lnTo>
                  <a:lnTo>
                    <a:pt x="50190" y="142887"/>
                  </a:lnTo>
                  <a:lnTo>
                    <a:pt x="48425" y="143103"/>
                  </a:lnTo>
                  <a:lnTo>
                    <a:pt x="47701" y="143535"/>
                  </a:lnTo>
                  <a:lnTo>
                    <a:pt x="46609" y="144830"/>
                  </a:lnTo>
                  <a:lnTo>
                    <a:pt x="46291" y="145719"/>
                  </a:lnTo>
                  <a:lnTo>
                    <a:pt x="46443" y="147091"/>
                  </a:lnTo>
                  <a:lnTo>
                    <a:pt x="47383" y="148996"/>
                  </a:lnTo>
                  <a:lnTo>
                    <a:pt x="48666" y="149745"/>
                  </a:lnTo>
                  <a:lnTo>
                    <a:pt x="50482" y="149517"/>
                  </a:lnTo>
                  <a:lnTo>
                    <a:pt x="52222" y="148653"/>
                  </a:lnTo>
                  <a:lnTo>
                    <a:pt x="52197" y="150812"/>
                  </a:lnTo>
                  <a:lnTo>
                    <a:pt x="52895" y="152806"/>
                  </a:lnTo>
                  <a:lnTo>
                    <a:pt x="54571" y="153644"/>
                  </a:lnTo>
                  <a:lnTo>
                    <a:pt x="56540" y="153225"/>
                  </a:lnTo>
                  <a:lnTo>
                    <a:pt x="58178" y="152641"/>
                  </a:lnTo>
                  <a:lnTo>
                    <a:pt x="59029" y="150939"/>
                  </a:lnTo>
                  <a:lnTo>
                    <a:pt x="58610" y="149326"/>
                  </a:lnTo>
                  <a:lnTo>
                    <a:pt x="59575" y="149110"/>
                  </a:lnTo>
                  <a:lnTo>
                    <a:pt x="60350" y="148526"/>
                  </a:lnTo>
                  <a:lnTo>
                    <a:pt x="61137" y="147154"/>
                  </a:lnTo>
                  <a:lnTo>
                    <a:pt x="61353" y="146545"/>
                  </a:lnTo>
                  <a:close/>
                </a:path>
                <a:path w="189229" h="167639">
                  <a:moveTo>
                    <a:pt x="62814" y="120015"/>
                  </a:moveTo>
                  <a:lnTo>
                    <a:pt x="62484" y="119240"/>
                  </a:lnTo>
                  <a:lnTo>
                    <a:pt x="61201" y="117944"/>
                  </a:lnTo>
                  <a:lnTo>
                    <a:pt x="60413" y="117614"/>
                  </a:lnTo>
                  <a:lnTo>
                    <a:pt x="58597" y="117614"/>
                  </a:lnTo>
                  <a:lnTo>
                    <a:pt x="57810" y="117944"/>
                  </a:lnTo>
                  <a:lnTo>
                    <a:pt x="56527" y="119240"/>
                  </a:lnTo>
                  <a:lnTo>
                    <a:pt x="56197" y="120015"/>
                  </a:lnTo>
                  <a:lnTo>
                    <a:pt x="56197" y="121843"/>
                  </a:lnTo>
                  <a:lnTo>
                    <a:pt x="56527" y="122631"/>
                  </a:lnTo>
                  <a:lnTo>
                    <a:pt x="57810" y="123926"/>
                  </a:lnTo>
                  <a:lnTo>
                    <a:pt x="58597" y="124244"/>
                  </a:lnTo>
                  <a:lnTo>
                    <a:pt x="60413" y="124244"/>
                  </a:lnTo>
                  <a:lnTo>
                    <a:pt x="61201" y="123926"/>
                  </a:lnTo>
                  <a:lnTo>
                    <a:pt x="62484" y="122631"/>
                  </a:lnTo>
                  <a:lnTo>
                    <a:pt x="62814" y="121843"/>
                  </a:lnTo>
                  <a:lnTo>
                    <a:pt x="62814" y="120015"/>
                  </a:lnTo>
                  <a:close/>
                </a:path>
                <a:path w="189229" h="167639">
                  <a:moveTo>
                    <a:pt x="64655" y="155752"/>
                  </a:moveTo>
                  <a:lnTo>
                    <a:pt x="64452" y="154127"/>
                  </a:lnTo>
                  <a:lnTo>
                    <a:pt x="63715" y="152755"/>
                  </a:lnTo>
                  <a:lnTo>
                    <a:pt x="62839" y="152273"/>
                  </a:lnTo>
                  <a:lnTo>
                    <a:pt x="61442" y="152450"/>
                  </a:lnTo>
                  <a:lnTo>
                    <a:pt x="60109" y="153390"/>
                  </a:lnTo>
                  <a:lnTo>
                    <a:pt x="59715" y="154165"/>
                  </a:lnTo>
                  <a:lnTo>
                    <a:pt x="59969" y="156311"/>
                  </a:lnTo>
                  <a:lnTo>
                    <a:pt x="61150" y="157238"/>
                  </a:lnTo>
                  <a:lnTo>
                    <a:pt x="63728" y="156933"/>
                  </a:lnTo>
                  <a:lnTo>
                    <a:pt x="64655" y="155752"/>
                  </a:lnTo>
                  <a:close/>
                </a:path>
                <a:path w="189229" h="167639">
                  <a:moveTo>
                    <a:pt x="65544" y="133426"/>
                  </a:moveTo>
                  <a:lnTo>
                    <a:pt x="64757" y="132638"/>
                  </a:lnTo>
                  <a:lnTo>
                    <a:pt x="61607" y="132638"/>
                  </a:lnTo>
                  <a:lnTo>
                    <a:pt x="60820" y="133426"/>
                  </a:lnTo>
                  <a:lnTo>
                    <a:pt x="60820" y="136575"/>
                  </a:lnTo>
                  <a:lnTo>
                    <a:pt x="61607" y="137363"/>
                  </a:lnTo>
                  <a:lnTo>
                    <a:pt x="64757" y="137363"/>
                  </a:lnTo>
                  <a:lnTo>
                    <a:pt x="65544" y="136575"/>
                  </a:lnTo>
                  <a:lnTo>
                    <a:pt x="65544" y="133426"/>
                  </a:lnTo>
                  <a:close/>
                </a:path>
                <a:path w="189229" h="167639">
                  <a:moveTo>
                    <a:pt x="68364" y="107569"/>
                  </a:moveTo>
                  <a:lnTo>
                    <a:pt x="68211" y="105194"/>
                  </a:lnTo>
                  <a:lnTo>
                    <a:pt x="67462" y="104394"/>
                  </a:lnTo>
                  <a:lnTo>
                    <a:pt x="66014" y="104051"/>
                  </a:lnTo>
                  <a:lnTo>
                    <a:pt x="65366" y="104089"/>
                  </a:lnTo>
                  <a:lnTo>
                    <a:pt x="63995" y="104889"/>
                  </a:lnTo>
                  <a:lnTo>
                    <a:pt x="63525" y="105689"/>
                  </a:lnTo>
                  <a:lnTo>
                    <a:pt x="63779" y="107950"/>
                  </a:lnTo>
                  <a:lnTo>
                    <a:pt x="64858" y="108864"/>
                  </a:lnTo>
                  <a:lnTo>
                    <a:pt x="67398" y="108686"/>
                  </a:lnTo>
                  <a:lnTo>
                    <a:pt x="68364" y="107569"/>
                  </a:lnTo>
                  <a:close/>
                </a:path>
                <a:path w="189229" h="167639">
                  <a:moveTo>
                    <a:pt x="73914" y="157632"/>
                  </a:moveTo>
                  <a:lnTo>
                    <a:pt x="69926" y="155778"/>
                  </a:lnTo>
                  <a:lnTo>
                    <a:pt x="69723" y="155689"/>
                  </a:lnTo>
                  <a:lnTo>
                    <a:pt x="68021" y="155816"/>
                  </a:lnTo>
                  <a:lnTo>
                    <a:pt x="66725" y="156514"/>
                  </a:lnTo>
                  <a:lnTo>
                    <a:pt x="65811" y="157556"/>
                  </a:lnTo>
                  <a:lnTo>
                    <a:pt x="65125" y="158356"/>
                  </a:lnTo>
                  <a:lnTo>
                    <a:pt x="65125" y="163728"/>
                  </a:lnTo>
                  <a:lnTo>
                    <a:pt x="64579" y="162699"/>
                  </a:lnTo>
                  <a:lnTo>
                    <a:pt x="65125" y="163728"/>
                  </a:lnTo>
                  <a:lnTo>
                    <a:pt x="65125" y="158356"/>
                  </a:lnTo>
                  <a:lnTo>
                    <a:pt x="64909" y="158597"/>
                  </a:lnTo>
                  <a:lnTo>
                    <a:pt x="64389" y="160007"/>
                  </a:lnTo>
                  <a:lnTo>
                    <a:pt x="64897" y="158597"/>
                  </a:lnTo>
                  <a:lnTo>
                    <a:pt x="65811" y="157556"/>
                  </a:lnTo>
                  <a:lnTo>
                    <a:pt x="64541" y="157594"/>
                  </a:lnTo>
                  <a:lnTo>
                    <a:pt x="61087" y="158826"/>
                  </a:lnTo>
                  <a:lnTo>
                    <a:pt x="59613" y="161912"/>
                  </a:lnTo>
                  <a:lnTo>
                    <a:pt x="61137" y="165938"/>
                  </a:lnTo>
                  <a:lnTo>
                    <a:pt x="61810" y="166687"/>
                  </a:lnTo>
                  <a:lnTo>
                    <a:pt x="62623" y="167271"/>
                  </a:lnTo>
                  <a:lnTo>
                    <a:pt x="65849" y="164579"/>
                  </a:lnTo>
                  <a:lnTo>
                    <a:pt x="71221" y="160020"/>
                  </a:lnTo>
                  <a:lnTo>
                    <a:pt x="73914" y="157632"/>
                  </a:lnTo>
                  <a:close/>
                </a:path>
                <a:path w="189229" h="167639">
                  <a:moveTo>
                    <a:pt x="75361" y="147574"/>
                  </a:moveTo>
                  <a:lnTo>
                    <a:pt x="71678" y="142938"/>
                  </a:lnTo>
                  <a:lnTo>
                    <a:pt x="70777" y="143256"/>
                  </a:lnTo>
                  <a:lnTo>
                    <a:pt x="69113" y="144183"/>
                  </a:lnTo>
                  <a:lnTo>
                    <a:pt x="68376" y="145846"/>
                  </a:lnTo>
                  <a:lnTo>
                    <a:pt x="69151" y="148069"/>
                  </a:lnTo>
                  <a:lnTo>
                    <a:pt x="69596" y="148551"/>
                  </a:lnTo>
                  <a:lnTo>
                    <a:pt x="70967" y="149567"/>
                  </a:lnTo>
                  <a:lnTo>
                    <a:pt x="72072" y="149821"/>
                  </a:lnTo>
                  <a:lnTo>
                    <a:pt x="74549" y="148945"/>
                  </a:lnTo>
                  <a:lnTo>
                    <a:pt x="75361" y="147574"/>
                  </a:lnTo>
                  <a:close/>
                </a:path>
                <a:path w="189229" h="167639">
                  <a:moveTo>
                    <a:pt x="76682" y="134289"/>
                  </a:moveTo>
                  <a:lnTo>
                    <a:pt x="72529" y="128003"/>
                  </a:lnTo>
                  <a:lnTo>
                    <a:pt x="70104" y="128181"/>
                  </a:lnTo>
                  <a:lnTo>
                    <a:pt x="69418" y="128384"/>
                  </a:lnTo>
                  <a:lnTo>
                    <a:pt x="66903" y="129641"/>
                  </a:lnTo>
                  <a:lnTo>
                    <a:pt x="65659" y="131673"/>
                  </a:lnTo>
                  <a:lnTo>
                    <a:pt x="65874" y="134759"/>
                  </a:lnTo>
                  <a:lnTo>
                    <a:pt x="66154" y="135509"/>
                  </a:lnTo>
                  <a:lnTo>
                    <a:pt x="67525" y="137947"/>
                  </a:lnTo>
                  <a:lnTo>
                    <a:pt x="69443" y="139103"/>
                  </a:lnTo>
                  <a:lnTo>
                    <a:pt x="71894" y="138925"/>
                  </a:lnTo>
                  <a:lnTo>
                    <a:pt x="72440" y="138709"/>
                  </a:lnTo>
                  <a:lnTo>
                    <a:pt x="73875" y="138366"/>
                  </a:lnTo>
                  <a:lnTo>
                    <a:pt x="75044" y="137490"/>
                  </a:lnTo>
                  <a:lnTo>
                    <a:pt x="76314" y="135331"/>
                  </a:lnTo>
                  <a:lnTo>
                    <a:pt x="76682" y="134289"/>
                  </a:lnTo>
                  <a:close/>
                </a:path>
                <a:path w="189229" h="167639">
                  <a:moveTo>
                    <a:pt x="82397" y="119481"/>
                  </a:moveTo>
                  <a:lnTo>
                    <a:pt x="82042" y="118262"/>
                  </a:lnTo>
                  <a:lnTo>
                    <a:pt x="81749" y="117906"/>
                  </a:lnTo>
                  <a:lnTo>
                    <a:pt x="80835" y="117119"/>
                  </a:lnTo>
                  <a:lnTo>
                    <a:pt x="80048" y="116865"/>
                  </a:lnTo>
                  <a:lnTo>
                    <a:pt x="79260" y="117094"/>
                  </a:lnTo>
                  <a:lnTo>
                    <a:pt x="78625" y="116586"/>
                  </a:lnTo>
                  <a:lnTo>
                    <a:pt x="77812" y="116293"/>
                  </a:lnTo>
                  <a:lnTo>
                    <a:pt x="76365" y="116395"/>
                  </a:lnTo>
                  <a:lnTo>
                    <a:pt x="74434" y="117563"/>
                  </a:lnTo>
                  <a:lnTo>
                    <a:pt x="73799" y="118656"/>
                  </a:lnTo>
                  <a:lnTo>
                    <a:pt x="73977" y="121221"/>
                  </a:lnTo>
                  <a:lnTo>
                    <a:pt x="74866" y="122301"/>
                  </a:lnTo>
                  <a:lnTo>
                    <a:pt x="76466" y="122897"/>
                  </a:lnTo>
                  <a:lnTo>
                    <a:pt x="76923" y="122986"/>
                  </a:lnTo>
                  <a:lnTo>
                    <a:pt x="77685" y="122936"/>
                  </a:lnTo>
                  <a:lnTo>
                    <a:pt x="78790" y="122542"/>
                  </a:lnTo>
                  <a:lnTo>
                    <a:pt x="79336" y="122199"/>
                  </a:lnTo>
                  <a:lnTo>
                    <a:pt x="79743" y="121704"/>
                  </a:lnTo>
                  <a:lnTo>
                    <a:pt x="79908" y="121704"/>
                  </a:lnTo>
                  <a:lnTo>
                    <a:pt x="80365" y="121640"/>
                  </a:lnTo>
                  <a:lnTo>
                    <a:pt x="80518" y="121640"/>
                  </a:lnTo>
                  <a:lnTo>
                    <a:pt x="81038" y="121500"/>
                  </a:lnTo>
                  <a:lnTo>
                    <a:pt x="81419" y="121183"/>
                  </a:lnTo>
                  <a:lnTo>
                    <a:pt x="82169" y="120243"/>
                  </a:lnTo>
                  <a:lnTo>
                    <a:pt x="82397" y="119481"/>
                  </a:lnTo>
                  <a:close/>
                </a:path>
                <a:path w="189229" h="167639">
                  <a:moveTo>
                    <a:pt x="84543" y="99707"/>
                  </a:moveTo>
                  <a:lnTo>
                    <a:pt x="83921" y="97510"/>
                  </a:lnTo>
                  <a:lnTo>
                    <a:pt x="82626" y="96774"/>
                  </a:lnTo>
                  <a:lnTo>
                    <a:pt x="81076" y="97218"/>
                  </a:lnTo>
                  <a:lnTo>
                    <a:pt x="79857" y="98094"/>
                  </a:lnTo>
                  <a:lnTo>
                    <a:pt x="80606" y="97536"/>
                  </a:lnTo>
                  <a:lnTo>
                    <a:pt x="80035" y="97396"/>
                  </a:lnTo>
                  <a:lnTo>
                    <a:pt x="78752" y="97485"/>
                  </a:lnTo>
                  <a:lnTo>
                    <a:pt x="77965" y="98132"/>
                  </a:lnTo>
                  <a:lnTo>
                    <a:pt x="77508" y="99606"/>
                  </a:lnTo>
                  <a:lnTo>
                    <a:pt x="77622" y="101244"/>
                  </a:lnTo>
                  <a:lnTo>
                    <a:pt x="78752" y="102222"/>
                  </a:lnTo>
                  <a:lnTo>
                    <a:pt x="80530" y="102095"/>
                  </a:lnTo>
                  <a:lnTo>
                    <a:pt x="81292" y="101612"/>
                  </a:lnTo>
                  <a:lnTo>
                    <a:pt x="81724" y="101752"/>
                  </a:lnTo>
                  <a:lnTo>
                    <a:pt x="82181" y="101815"/>
                  </a:lnTo>
                  <a:lnTo>
                    <a:pt x="83248" y="101447"/>
                  </a:lnTo>
                  <a:lnTo>
                    <a:pt x="84201" y="100685"/>
                  </a:lnTo>
                  <a:lnTo>
                    <a:pt x="84543" y="99707"/>
                  </a:lnTo>
                  <a:close/>
                </a:path>
                <a:path w="189229" h="167639">
                  <a:moveTo>
                    <a:pt x="93459" y="84366"/>
                  </a:moveTo>
                  <a:lnTo>
                    <a:pt x="92900" y="82308"/>
                  </a:lnTo>
                  <a:lnTo>
                    <a:pt x="92367" y="81673"/>
                  </a:lnTo>
                  <a:lnTo>
                    <a:pt x="90932" y="80772"/>
                  </a:lnTo>
                  <a:lnTo>
                    <a:pt x="89992" y="80581"/>
                  </a:lnTo>
                  <a:lnTo>
                    <a:pt x="88087" y="81127"/>
                  </a:lnTo>
                  <a:lnTo>
                    <a:pt x="87376" y="81826"/>
                  </a:lnTo>
                  <a:lnTo>
                    <a:pt x="86690" y="83375"/>
                  </a:lnTo>
                  <a:lnTo>
                    <a:pt x="86563" y="84150"/>
                  </a:lnTo>
                  <a:lnTo>
                    <a:pt x="87185" y="86360"/>
                  </a:lnTo>
                  <a:lnTo>
                    <a:pt x="88455" y="87249"/>
                  </a:lnTo>
                  <a:lnTo>
                    <a:pt x="90538" y="87312"/>
                  </a:lnTo>
                  <a:lnTo>
                    <a:pt x="91427" y="87058"/>
                  </a:lnTo>
                  <a:lnTo>
                    <a:pt x="93065" y="85547"/>
                  </a:lnTo>
                  <a:lnTo>
                    <a:pt x="93459" y="84366"/>
                  </a:lnTo>
                  <a:close/>
                </a:path>
                <a:path w="189229" h="167639">
                  <a:moveTo>
                    <a:pt x="95834" y="132994"/>
                  </a:moveTo>
                  <a:lnTo>
                    <a:pt x="91871" y="129768"/>
                  </a:lnTo>
                  <a:lnTo>
                    <a:pt x="90043" y="130289"/>
                  </a:lnTo>
                  <a:lnTo>
                    <a:pt x="89103" y="131864"/>
                  </a:lnTo>
                  <a:lnTo>
                    <a:pt x="89369" y="133921"/>
                  </a:lnTo>
                  <a:lnTo>
                    <a:pt x="89877" y="135674"/>
                  </a:lnTo>
                  <a:lnTo>
                    <a:pt x="91694" y="136690"/>
                  </a:lnTo>
                  <a:lnTo>
                    <a:pt x="93764" y="136105"/>
                  </a:lnTo>
                  <a:lnTo>
                    <a:pt x="94615" y="135559"/>
                  </a:lnTo>
                  <a:lnTo>
                    <a:pt x="95364" y="134683"/>
                  </a:lnTo>
                  <a:lnTo>
                    <a:pt x="95796" y="133464"/>
                  </a:lnTo>
                  <a:lnTo>
                    <a:pt x="95834" y="132994"/>
                  </a:lnTo>
                  <a:close/>
                </a:path>
                <a:path w="189229" h="167639">
                  <a:moveTo>
                    <a:pt x="95935" y="69113"/>
                  </a:moveTo>
                  <a:lnTo>
                    <a:pt x="95453" y="67424"/>
                  </a:lnTo>
                  <a:lnTo>
                    <a:pt x="94488" y="66446"/>
                  </a:lnTo>
                  <a:lnTo>
                    <a:pt x="94030" y="66217"/>
                  </a:lnTo>
                  <a:lnTo>
                    <a:pt x="92951" y="66154"/>
                  </a:lnTo>
                  <a:lnTo>
                    <a:pt x="91414" y="66586"/>
                  </a:lnTo>
                  <a:lnTo>
                    <a:pt x="90678" y="67894"/>
                  </a:lnTo>
                  <a:lnTo>
                    <a:pt x="91401" y="70408"/>
                  </a:lnTo>
                  <a:lnTo>
                    <a:pt x="92697" y="71132"/>
                  </a:lnTo>
                  <a:lnTo>
                    <a:pt x="95199" y="70421"/>
                  </a:lnTo>
                  <a:lnTo>
                    <a:pt x="95935" y="69113"/>
                  </a:lnTo>
                  <a:close/>
                </a:path>
                <a:path w="189229" h="167639">
                  <a:moveTo>
                    <a:pt x="97040" y="108953"/>
                  </a:moveTo>
                  <a:lnTo>
                    <a:pt x="96634" y="107543"/>
                  </a:lnTo>
                  <a:lnTo>
                    <a:pt x="96342" y="107099"/>
                  </a:lnTo>
                  <a:lnTo>
                    <a:pt x="95046" y="105841"/>
                  </a:lnTo>
                  <a:lnTo>
                    <a:pt x="95872" y="106629"/>
                  </a:lnTo>
                  <a:lnTo>
                    <a:pt x="95364" y="105295"/>
                  </a:lnTo>
                  <a:lnTo>
                    <a:pt x="94081" y="104381"/>
                  </a:lnTo>
                  <a:lnTo>
                    <a:pt x="90766" y="104609"/>
                  </a:lnTo>
                  <a:lnTo>
                    <a:pt x="89395" y="106197"/>
                  </a:lnTo>
                  <a:lnTo>
                    <a:pt x="89573" y="108546"/>
                  </a:lnTo>
                  <a:lnTo>
                    <a:pt x="90373" y="109994"/>
                  </a:lnTo>
                  <a:lnTo>
                    <a:pt x="90538" y="110172"/>
                  </a:lnTo>
                  <a:lnTo>
                    <a:pt x="91249" y="111747"/>
                  </a:lnTo>
                  <a:lnTo>
                    <a:pt x="92887" y="112623"/>
                  </a:lnTo>
                  <a:lnTo>
                    <a:pt x="95123" y="111988"/>
                  </a:lnTo>
                  <a:lnTo>
                    <a:pt x="95592" y="111620"/>
                  </a:lnTo>
                  <a:lnTo>
                    <a:pt x="96367" y="110820"/>
                  </a:lnTo>
                  <a:lnTo>
                    <a:pt x="96901" y="109842"/>
                  </a:lnTo>
                  <a:lnTo>
                    <a:pt x="97040" y="108953"/>
                  </a:lnTo>
                  <a:close/>
                </a:path>
                <a:path w="189229" h="167639">
                  <a:moveTo>
                    <a:pt x="99656" y="127228"/>
                  </a:moveTo>
                  <a:lnTo>
                    <a:pt x="94157" y="119303"/>
                  </a:lnTo>
                  <a:lnTo>
                    <a:pt x="93941" y="119214"/>
                  </a:lnTo>
                  <a:lnTo>
                    <a:pt x="91071" y="119418"/>
                  </a:lnTo>
                  <a:lnTo>
                    <a:pt x="89154" y="121412"/>
                  </a:lnTo>
                  <a:lnTo>
                    <a:pt x="88734" y="124256"/>
                  </a:lnTo>
                  <a:lnTo>
                    <a:pt x="88620" y="124612"/>
                  </a:lnTo>
                  <a:lnTo>
                    <a:pt x="93192" y="129794"/>
                  </a:lnTo>
                  <a:lnTo>
                    <a:pt x="94145" y="130060"/>
                  </a:lnTo>
                  <a:lnTo>
                    <a:pt x="97409" y="129832"/>
                  </a:lnTo>
                  <a:lnTo>
                    <a:pt x="99656" y="127228"/>
                  </a:lnTo>
                  <a:close/>
                </a:path>
                <a:path w="189229" h="167639">
                  <a:moveTo>
                    <a:pt x="108165" y="102679"/>
                  </a:moveTo>
                  <a:lnTo>
                    <a:pt x="108064" y="101333"/>
                  </a:lnTo>
                  <a:lnTo>
                    <a:pt x="107784" y="100787"/>
                  </a:lnTo>
                  <a:lnTo>
                    <a:pt x="106768" y="100025"/>
                  </a:lnTo>
                  <a:lnTo>
                    <a:pt x="106019" y="99733"/>
                  </a:lnTo>
                  <a:lnTo>
                    <a:pt x="104546" y="99847"/>
                  </a:lnTo>
                  <a:lnTo>
                    <a:pt x="103746" y="100609"/>
                  </a:lnTo>
                  <a:lnTo>
                    <a:pt x="103403" y="102044"/>
                  </a:lnTo>
                  <a:lnTo>
                    <a:pt x="103505" y="103581"/>
                  </a:lnTo>
                  <a:lnTo>
                    <a:pt x="104635" y="104559"/>
                  </a:lnTo>
                  <a:lnTo>
                    <a:pt x="106489" y="104419"/>
                  </a:lnTo>
                  <a:lnTo>
                    <a:pt x="106984" y="104165"/>
                  </a:lnTo>
                  <a:lnTo>
                    <a:pt x="107848" y="103327"/>
                  </a:lnTo>
                  <a:lnTo>
                    <a:pt x="108165" y="102679"/>
                  </a:lnTo>
                  <a:close/>
                </a:path>
                <a:path w="189229" h="167639">
                  <a:moveTo>
                    <a:pt x="108204" y="59626"/>
                  </a:moveTo>
                  <a:lnTo>
                    <a:pt x="107518" y="57238"/>
                  </a:lnTo>
                  <a:lnTo>
                    <a:pt x="106222" y="56515"/>
                  </a:lnTo>
                  <a:lnTo>
                    <a:pt x="103720" y="57238"/>
                  </a:lnTo>
                  <a:lnTo>
                    <a:pt x="102984" y="58547"/>
                  </a:lnTo>
                  <a:lnTo>
                    <a:pt x="103835" y="61099"/>
                  </a:lnTo>
                  <a:lnTo>
                    <a:pt x="105067" y="61760"/>
                  </a:lnTo>
                  <a:lnTo>
                    <a:pt x="106260" y="61417"/>
                  </a:lnTo>
                  <a:lnTo>
                    <a:pt x="107619" y="60756"/>
                  </a:lnTo>
                  <a:lnTo>
                    <a:pt x="108204" y="59626"/>
                  </a:lnTo>
                  <a:close/>
                </a:path>
                <a:path w="189229" h="167639">
                  <a:moveTo>
                    <a:pt x="110007" y="95377"/>
                  </a:moveTo>
                  <a:lnTo>
                    <a:pt x="103162" y="88582"/>
                  </a:lnTo>
                  <a:lnTo>
                    <a:pt x="101663" y="89001"/>
                  </a:lnTo>
                  <a:lnTo>
                    <a:pt x="100965" y="89471"/>
                  </a:lnTo>
                  <a:lnTo>
                    <a:pt x="98907" y="91376"/>
                  </a:lnTo>
                  <a:lnTo>
                    <a:pt x="98209" y="93433"/>
                  </a:lnTo>
                  <a:lnTo>
                    <a:pt x="99085" y="96545"/>
                  </a:lnTo>
                  <a:lnTo>
                    <a:pt x="99771" y="97370"/>
                  </a:lnTo>
                  <a:lnTo>
                    <a:pt x="101892" y="99174"/>
                  </a:lnTo>
                  <a:lnTo>
                    <a:pt x="103670" y="99707"/>
                  </a:lnTo>
                  <a:lnTo>
                    <a:pt x="108343" y="98374"/>
                  </a:lnTo>
                  <a:lnTo>
                    <a:pt x="110007" y="95377"/>
                  </a:lnTo>
                  <a:close/>
                </a:path>
                <a:path w="189229" h="167639">
                  <a:moveTo>
                    <a:pt x="110680" y="80010"/>
                  </a:moveTo>
                  <a:lnTo>
                    <a:pt x="110210" y="78359"/>
                  </a:lnTo>
                  <a:lnTo>
                    <a:pt x="110210" y="79438"/>
                  </a:lnTo>
                  <a:lnTo>
                    <a:pt x="110020" y="79717"/>
                  </a:lnTo>
                  <a:lnTo>
                    <a:pt x="110020" y="78359"/>
                  </a:lnTo>
                  <a:lnTo>
                    <a:pt x="110210" y="79438"/>
                  </a:lnTo>
                  <a:lnTo>
                    <a:pt x="110210" y="78359"/>
                  </a:lnTo>
                  <a:lnTo>
                    <a:pt x="110020" y="77685"/>
                  </a:lnTo>
                  <a:lnTo>
                    <a:pt x="110020" y="76974"/>
                  </a:lnTo>
                  <a:lnTo>
                    <a:pt x="109232" y="76187"/>
                  </a:lnTo>
                  <a:lnTo>
                    <a:pt x="108788" y="76187"/>
                  </a:lnTo>
                  <a:lnTo>
                    <a:pt x="108546" y="76009"/>
                  </a:lnTo>
                  <a:lnTo>
                    <a:pt x="108165" y="76073"/>
                  </a:lnTo>
                  <a:lnTo>
                    <a:pt x="108407" y="76174"/>
                  </a:lnTo>
                  <a:lnTo>
                    <a:pt x="107810" y="76187"/>
                  </a:lnTo>
                  <a:lnTo>
                    <a:pt x="107810" y="80924"/>
                  </a:lnTo>
                  <a:lnTo>
                    <a:pt x="106794" y="81102"/>
                  </a:lnTo>
                  <a:lnTo>
                    <a:pt x="106540" y="80924"/>
                  </a:lnTo>
                  <a:lnTo>
                    <a:pt x="107810" y="80924"/>
                  </a:lnTo>
                  <a:lnTo>
                    <a:pt x="107810" y="76187"/>
                  </a:lnTo>
                  <a:lnTo>
                    <a:pt x="107505" y="76187"/>
                  </a:lnTo>
                  <a:lnTo>
                    <a:pt x="108165" y="76073"/>
                  </a:lnTo>
                  <a:lnTo>
                    <a:pt x="108000" y="76009"/>
                  </a:lnTo>
                  <a:lnTo>
                    <a:pt x="107086" y="75844"/>
                  </a:lnTo>
                  <a:lnTo>
                    <a:pt x="106591" y="75844"/>
                  </a:lnTo>
                  <a:lnTo>
                    <a:pt x="105308" y="76212"/>
                  </a:lnTo>
                  <a:lnTo>
                    <a:pt x="105308" y="77431"/>
                  </a:lnTo>
                  <a:lnTo>
                    <a:pt x="105308" y="78765"/>
                  </a:lnTo>
                  <a:lnTo>
                    <a:pt x="105232" y="78320"/>
                  </a:lnTo>
                  <a:lnTo>
                    <a:pt x="105283" y="77457"/>
                  </a:lnTo>
                  <a:lnTo>
                    <a:pt x="105308" y="76212"/>
                  </a:lnTo>
                  <a:lnTo>
                    <a:pt x="104343" y="76479"/>
                  </a:lnTo>
                  <a:lnTo>
                    <a:pt x="103327" y="78320"/>
                  </a:lnTo>
                  <a:lnTo>
                    <a:pt x="104051" y="80873"/>
                  </a:lnTo>
                  <a:lnTo>
                    <a:pt x="104584" y="81495"/>
                  </a:lnTo>
                  <a:lnTo>
                    <a:pt x="106006" y="82423"/>
                  </a:lnTo>
                  <a:lnTo>
                    <a:pt x="106959" y="82626"/>
                  </a:lnTo>
                  <a:lnTo>
                    <a:pt x="109664" y="81851"/>
                  </a:lnTo>
                  <a:lnTo>
                    <a:pt x="110083" y="81102"/>
                  </a:lnTo>
                  <a:lnTo>
                    <a:pt x="110680" y="80010"/>
                  </a:lnTo>
                  <a:close/>
                </a:path>
                <a:path w="189229" h="167639">
                  <a:moveTo>
                    <a:pt x="112864" y="118516"/>
                  </a:moveTo>
                  <a:lnTo>
                    <a:pt x="111772" y="116687"/>
                  </a:lnTo>
                  <a:lnTo>
                    <a:pt x="109753" y="115697"/>
                  </a:lnTo>
                  <a:lnTo>
                    <a:pt x="107607" y="115976"/>
                  </a:lnTo>
                  <a:lnTo>
                    <a:pt x="107086" y="115951"/>
                  </a:lnTo>
                  <a:lnTo>
                    <a:pt x="102857" y="121234"/>
                  </a:lnTo>
                  <a:lnTo>
                    <a:pt x="102882" y="121983"/>
                  </a:lnTo>
                  <a:lnTo>
                    <a:pt x="103441" y="123952"/>
                  </a:lnTo>
                  <a:lnTo>
                    <a:pt x="104228" y="124891"/>
                  </a:lnTo>
                  <a:lnTo>
                    <a:pt x="105689" y="125945"/>
                  </a:lnTo>
                  <a:lnTo>
                    <a:pt x="105981" y="126085"/>
                  </a:lnTo>
                  <a:lnTo>
                    <a:pt x="112864" y="118516"/>
                  </a:lnTo>
                  <a:close/>
                </a:path>
                <a:path w="189229" h="167639">
                  <a:moveTo>
                    <a:pt x="114287" y="59245"/>
                  </a:moveTo>
                  <a:lnTo>
                    <a:pt x="113957" y="57277"/>
                  </a:lnTo>
                  <a:lnTo>
                    <a:pt x="112801" y="56464"/>
                  </a:lnTo>
                  <a:lnTo>
                    <a:pt x="111442" y="56591"/>
                  </a:lnTo>
                  <a:lnTo>
                    <a:pt x="110159" y="56819"/>
                  </a:lnTo>
                  <a:lnTo>
                    <a:pt x="109308" y="58039"/>
                  </a:lnTo>
                  <a:lnTo>
                    <a:pt x="109651" y="60096"/>
                  </a:lnTo>
                  <a:lnTo>
                    <a:pt x="110159" y="60667"/>
                  </a:lnTo>
                  <a:lnTo>
                    <a:pt x="111239" y="61214"/>
                  </a:lnTo>
                  <a:lnTo>
                    <a:pt x="111721" y="61341"/>
                  </a:lnTo>
                  <a:lnTo>
                    <a:pt x="112839" y="61125"/>
                  </a:lnTo>
                  <a:lnTo>
                    <a:pt x="113271" y="60833"/>
                  </a:lnTo>
                  <a:lnTo>
                    <a:pt x="114046" y="59931"/>
                  </a:lnTo>
                  <a:lnTo>
                    <a:pt x="114287" y="59245"/>
                  </a:lnTo>
                  <a:close/>
                </a:path>
                <a:path w="189229" h="167639">
                  <a:moveTo>
                    <a:pt x="120154" y="106768"/>
                  </a:moveTo>
                  <a:lnTo>
                    <a:pt x="119367" y="105981"/>
                  </a:lnTo>
                  <a:lnTo>
                    <a:pt x="116243" y="105981"/>
                  </a:lnTo>
                  <a:lnTo>
                    <a:pt x="115455" y="106768"/>
                  </a:lnTo>
                  <a:lnTo>
                    <a:pt x="115455" y="109918"/>
                  </a:lnTo>
                  <a:lnTo>
                    <a:pt x="116243" y="110705"/>
                  </a:lnTo>
                  <a:lnTo>
                    <a:pt x="119367" y="110705"/>
                  </a:lnTo>
                  <a:lnTo>
                    <a:pt x="120154" y="109918"/>
                  </a:lnTo>
                  <a:lnTo>
                    <a:pt x="120154" y="106768"/>
                  </a:lnTo>
                  <a:close/>
                </a:path>
                <a:path w="189229" h="167639">
                  <a:moveTo>
                    <a:pt x="122377" y="94678"/>
                  </a:moveTo>
                  <a:lnTo>
                    <a:pt x="121894" y="91960"/>
                  </a:lnTo>
                  <a:lnTo>
                    <a:pt x="121373" y="91211"/>
                  </a:lnTo>
                  <a:lnTo>
                    <a:pt x="119989" y="90258"/>
                  </a:lnTo>
                  <a:lnTo>
                    <a:pt x="119126" y="90030"/>
                  </a:lnTo>
                  <a:lnTo>
                    <a:pt x="117817" y="90258"/>
                  </a:lnTo>
                  <a:lnTo>
                    <a:pt x="115976" y="91313"/>
                  </a:lnTo>
                  <a:lnTo>
                    <a:pt x="115303" y="92633"/>
                  </a:lnTo>
                  <a:lnTo>
                    <a:pt x="115862" y="95821"/>
                  </a:lnTo>
                  <a:lnTo>
                    <a:pt x="117576" y="97028"/>
                  </a:lnTo>
                  <a:lnTo>
                    <a:pt x="121170" y="96393"/>
                  </a:lnTo>
                  <a:lnTo>
                    <a:pt x="122377" y="94678"/>
                  </a:lnTo>
                  <a:close/>
                </a:path>
                <a:path w="189229" h="167639">
                  <a:moveTo>
                    <a:pt x="124663" y="44742"/>
                  </a:moveTo>
                  <a:lnTo>
                    <a:pt x="124612" y="43903"/>
                  </a:lnTo>
                  <a:lnTo>
                    <a:pt x="124307" y="42100"/>
                  </a:lnTo>
                  <a:lnTo>
                    <a:pt x="122593" y="40894"/>
                  </a:lnTo>
                  <a:lnTo>
                    <a:pt x="119900" y="41363"/>
                  </a:lnTo>
                  <a:lnTo>
                    <a:pt x="119151" y="41871"/>
                  </a:lnTo>
                  <a:lnTo>
                    <a:pt x="118173" y="43256"/>
                  </a:lnTo>
                  <a:lnTo>
                    <a:pt x="117944" y="44132"/>
                  </a:lnTo>
                  <a:lnTo>
                    <a:pt x="118198" y="45567"/>
                  </a:lnTo>
                  <a:lnTo>
                    <a:pt x="119443" y="47383"/>
                  </a:lnTo>
                  <a:lnTo>
                    <a:pt x="120650" y="47955"/>
                  </a:lnTo>
                  <a:lnTo>
                    <a:pt x="123304" y="47498"/>
                  </a:lnTo>
                  <a:lnTo>
                    <a:pt x="124320" y="46431"/>
                  </a:lnTo>
                  <a:lnTo>
                    <a:pt x="124663" y="44742"/>
                  </a:lnTo>
                  <a:close/>
                </a:path>
                <a:path w="189229" h="167639">
                  <a:moveTo>
                    <a:pt x="125857" y="70358"/>
                  </a:moveTo>
                  <a:lnTo>
                    <a:pt x="125552" y="68580"/>
                  </a:lnTo>
                  <a:lnTo>
                    <a:pt x="124421" y="66903"/>
                  </a:lnTo>
                  <a:lnTo>
                    <a:pt x="123469" y="66421"/>
                  </a:lnTo>
                  <a:lnTo>
                    <a:pt x="122428" y="66408"/>
                  </a:lnTo>
                  <a:lnTo>
                    <a:pt x="122720" y="66103"/>
                  </a:lnTo>
                  <a:lnTo>
                    <a:pt x="123088" y="65392"/>
                  </a:lnTo>
                  <a:lnTo>
                    <a:pt x="123164" y="64846"/>
                  </a:lnTo>
                  <a:lnTo>
                    <a:pt x="123177" y="63728"/>
                  </a:lnTo>
                  <a:lnTo>
                    <a:pt x="122847" y="62611"/>
                  </a:lnTo>
                  <a:lnTo>
                    <a:pt x="122389" y="62077"/>
                  </a:lnTo>
                  <a:lnTo>
                    <a:pt x="122389" y="66408"/>
                  </a:lnTo>
                  <a:lnTo>
                    <a:pt x="121805" y="66395"/>
                  </a:lnTo>
                  <a:lnTo>
                    <a:pt x="120980" y="66548"/>
                  </a:lnTo>
                  <a:lnTo>
                    <a:pt x="120307" y="67005"/>
                  </a:lnTo>
                  <a:lnTo>
                    <a:pt x="120980" y="66535"/>
                  </a:lnTo>
                  <a:lnTo>
                    <a:pt x="121805" y="66395"/>
                  </a:lnTo>
                  <a:lnTo>
                    <a:pt x="122021" y="66357"/>
                  </a:lnTo>
                  <a:lnTo>
                    <a:pt x="122389" y="66408"/>
                  </a:lnTo>
                  <a:lnTo>
                    <a:pt x="122389" y="62077"/>
                  </a:lnTo>
                  <a:lnTo>
                    <a:pt x="120865" y="61074"/>
                  </a:lnTo>
                  <a:lnTo>
                    <a:pt x="119926" y="60896"/>
                  </a:lnTo>
                  <a:lnTo>
                    <a:pt x="117182" y="61874"/>
                  </a:lnTo>
                  <a:lnTo>
                    <a:pt x="116255" y="63576"/>
                  </a:lnTo>
                  <a:lnTo>
                    <a:pt x="117132" y="66687"/>
                  </a:lnTo>
                  <a:lnTo>
                    <a:pt x="118414" y="67576"/>
                  </a:lnTo>
                  <a:lnTo>
                    <a:pt x="119824" y="67614"/>
                  </a:lnTo>
                  <a:lnTo>
                    <a:pt x="119253" y="68338"/>
                  </a:lnTo>
                  <a:lnTo>
                    <a:pt x="118960" y="69265"/>
                  </a:lnTo>
                  <a:lnTo>
                    <a:pt x="119151" y="70408"/>
                  </a:lnTo>
                  <a:lnTo>
                    <a:pt x="119926" y="72085"/>
                  </a:lnTo>
                  <a:lnTo>
                    <a:pt x="120904" y="72783"/>
                  </a:lnTo>
                  <a:lnTo>
                    <a:pt x="122720" y="72961"/>
                  </a:lnTo>
                  <a:lnTo>
                    <a:pt x="123482" y="72821"/>
                  </a:lnTo>
                  <a:lnTo>
                    <a:pt x="125310" y="71551"/>
                  </a:lnTo>
                  <a:lnTo>
                    <a:pt x="125857" y="70358"/>
                  </a:lnTo>
                  <a:close/>
                </a:path>
                <a:path w="189229" h="167639">
                  <a:moveTo>
                    <a:pt x="126555" y="48552"/>
                  </a:moveTo>
                  <a:lnTo>
                    <a:pt x="125768" y="47764"/>
                  </a:lnTo>
                  <a:lnTo>
                    <a:pt x="122631" y="47764"/>
                  </a:lnTo>
                  <a:lnTo>
                    <a:pt x="121843" y="48552"/>
                  </a:lnTo>
                  <a:lnTo>
                    <a:pt x="121843" y="51701"/>
                  </a:lnTo>
                  <a:lnTo>
                    <a:pt x="122631" y="52489"/>
                  </a:lnTo>
                  <a:lnTo>
                    <a:pt x="125768" y="52489"/>
                  </a:lnTo>
                  <a:lnTo>
                    <a:pt x="126555" y="51701"/>
                  </a:lnTo>
                  <a:lnTo>
                    <a:pt x="126555" y="48552"/>
                  </a:lnTo>
                  <a:close/>
                </a:path>
                <a:path w="189229" h="167639">
                  <a:moveTo>
                    <a:pt x="127800" y="101092"/>
                  </a:moveTo>
                  <a:lnTo>
                    <a:pt x="126809" y="100774"/>
                  </a:lnTo>
                  <a:lnTo>
                    <a:pt x="125755" y="100647"/>
                  </a:lnTo>
                  <a:lnTo>
                    <a:pt x="121818" y="101765"/>
                  </a:lnTo>
                  <a:lnTo>
                    <a:pt x="120142" y="104762"/>
                  </a:lnTo>
                  <a:lnTo>
                    <a:pt x="121043" y="107886"/>
                  </a:lnTo>
                  <a:lnTo>
                    <a:pt x="121475" y="108648"/>
                  </a:lnTo>
                  <a:lnTo>
                    <a:pt x="127800" y="101092"/>
                  </a:lnTo>
                  <a:close/>
                </a:path>
                <a:path w="189229" h="167639">
                  <a:moveTo>
                    <a:pt x="128625" y="28943"/>
                  </a:moveTo>
                  <a:lnTo>
                    <a:pt x="128384" y="27686"/>
                  </a:lnTo>
                  <a:lnTo>
                    <a:pt x="127177" y="26835"/>
                  </a:lnTo>
                  <a:lnTo>
                    <a:pt x="124815" y="27254"/>
                  </a:lnTo>
                  <a:lnTo>
                    <a:pt x="124066" y="28194"/>
                  </a:lnTo>
                  <a:lnTo>
                    <a:pt x="124002" y="29794"/>
                  </a:lnTo>
                  <a:lnTo>
                    <a:pt x="124218" y="31076"/>
                  </a:lnTo>
                  <a:lnTo>
                    <a:pt x="125450" y="31940"/>
                  </a:lnTo>
                  <a:lnTo>
                    <a:pt x="126974" y="31673"/>
                  </a:lnTo>
                  <a:lnTo>
                    <a:pt x="127635" y="31330"/>
                  </a:lnTo>
                  <a:lnTo>
                    <a:pt x="127482" y="30213"/>
                  </a:lnTo>
                  <a:lnTo>
                    <a:pt x="127927" y="29413"/>
                  </a:lnTo>
                  <a:lnTo>
                    <a:pt x="128625" y="28943"/>
                  </a:lnTo>
                  <a:close/>
                </a:path>
                <a:path w="189229" h="167639">
                  <a:moveTo>
                    <a:pt x="130022" y="80873"/>
                  </a:moveTo>
                  <a:lnTo>
                    <a:pt x="129730" y="79413"/>
                  </a:lnTo>
                  <a:lnTo>
                    <a:pt x="129730" y="79121"/>
                  </a:lnTo>
                  <a:lnTo>
                    <a:pt x="128905" y="76250"/>
                  </a:lnTo>
                  <a:lnTo>
                    <a:pt x="125920" y="74574"/>
                  </a:lnTo>
                  <a:lnTo>
                    <a:pt x="121335" y="75882"/>
                  </a:lnTo>
                  <a:lnTo>
                    <a:pt x="120142" y="77177"/>
                  </a:lnTo>
                  <a:lnTo>
                    <a:pt x="119227" y="79667"/>
                  </a:lnTo>
                  <a:lnTo>
                    <a:pt x="119138" y="81445"/>
                  </a:lnTo>
                  <a:lnTo>
                    <a:pt x="119595" y="83007"/>
                  </a:lnTo>
                  <a:lnTo>
                    <a:pt x="124968" y="86118"/>
                  </a:lnTo>
                  <a:lnTo>
                    <a:pt x="127431" y="85407"/>
                  </a:lnTo>
                  <a:lnTo>
                    <a:pt x="128536" y="84467"/>
                  </a:lnTo>
                  <a:lnTo>
                    <a:pt x="129844" y="82181"/>
                  </a:lnTo>
                  <a:lnTo>
                    <a:pt x="130022" y="80873"/>
                  </a:lnTo>
                  <a:close/>
                </a:path>
                <a:path w="189229" h="167639">
                  <a:moveTo>
                    <a:pt x="137452" y="65811"/>
                  </a:moveTo>
                  <a:lnTo>
                    <a:pt x="137261" y="63715"/>
                  </a:lnTo>
                  <a:lnTo>
                    <a:pt x="135661" y="62382"/>
                  </a:lnTo>
                  <a:lnTo>
                    <a:pt x="132638" y="62661"/>
                  </a:lnTo>
                  <a:lnTo>
                    <a:pt x="131699" y="63436"/>
                  </a:lnTo>
                  <a:lnTo>
                    <a:pt x="130962" y="64973"/>
                  </a:lnTo>
                  <a:lnTo>
                    <a:pt x="130784" y="65532"/>
                  </a:lnTo>
                  <a:lnTo>
                    <a:pt x="130949" y="67094"/>
                  </a:lnTo>
                  <a:lnTo>
                    <a:pt x="131406" y="67894"/>
                  </a:lnTo>
                  <a:lnTo>
                    <a:pt x="132473" y="68732"/>
                  </a:lnTo>
                  <a:lnTo>
                    <a:pt x="134086" y="69189"/>
                  </a:lnTo>
                  <a:lnTo>
                    <a:pt x="135369" y="69062"/>
                  </a:lnTo>
                  <a:lnTo>
                    <a:pt x="136156" y="68605"/>
                  </a:lnTo>
                  <a:lnTo>
                    <a:pt x="137058" y="67487"/>
                  </a:lnTo>
                  <a:lnTo>
                    <a:pt x="137248" y="66929"/>
                  </a:lnTo>
                  <a:lnTo>
                    <a:pt x="137452" y="65811"/>
                  </a:lnTo>
                  <a:close/>
                </a:path>
                <a:path w="189229" h="167639">
                  <a:moveTo>
                    <a:pt x="140106" y="57861"/>
                  </a:moveTo>
                  <a:lnTo>
                    <a:pt x="139268" y="53035"/>
                  </a:lnTo>
                  <a:lnTo>
                    <a:pt x="137972" y="51650"/>
                  </a:lnTo>
                  <a:lnTo>
                    <a:pt x="135572" y="50622"/>
                  </a:lnTo>
                  <a:lnTo>
                    <a:pt x="133959" y="50393"/>
                  </a:lnTo>
                  <a:lnTo>
                    <a:pt x="133019" y="50558"/>
                  </a:lnTo>
                  <a:lnTo>
                    <a:pt x="132461" y="50838"/>
                  </a:lnTo>
                  <a:lnTo>
                    <a:pt x="131051" y="51358"/>
                  </a:lnTo>
                  <a:lnTo>
                    <a:pt x="129984" y="52387"/>
                  </a:lnTo>
                  <a:lnTo>
                    <a:pt x="129057" y="54571"/>
                  </a:lnTo>
                  <a:lnTo>
                    <a:pt x="128841" y="56172"/>
                  </a:lnTo>
                  <a:lnTo>
                    <a:pt x="129032" y="57264"/>
                  </a:lnTo>
                  <a:lnTo>
                    <a:pt x="134073" y="61379"/>
                  </a:lnTo>
                  <a:lnTo>
                    <a:pt x="138137" y="60667"/>
                  </a:lnTo>
                  <a:lnTo>
                    <a:pt x="140106" y="57861"/>
                  </a:lnTo>
                  <a:close/>
                </a:path>
                <a:path w="189229" h="167639">
                  <a:moveTo>
                    <a:pt x="141071" y="84086"/>
                  </a:moveTo>
                  <a:lnTo>
                    <a:pt x="141020" y="83172"/>
                  </a:lnTo>
                  <a:lnTo>
                    <a:pt x="139928" y="83058"/>
                  </a:lnTo>
                  <a:lnTo>
                    <a:pt x="139001" y="82219"/>
                  </a:lnTo>
                  <a:lnTo>
                    <a:pt x="138849" y="80492"/>
                  </a:lnTo>
                  <a:lnTo>
                    <a:pt x="139026" y="79959"/>
                  </a:lnTo>
                  <a:lnTo>
                    <a:pt x="139344" y="79514"/>
                  </a:lnTo>
                  <a:lnTo>
                    <a:pt x="138544" y="78867"/>
                  </a:lnTo>
                  <a:lnTo>
                    <a:pt x="137071" y="78143"/>
                  </a:lnTo>
                  <a:lnTo>
                    <a:pt x="135966" y="77863"/>
                  </a:lnTo>
                  <a:lnTo>
                    <a:pt x="135318" y="77978"/>
                  </a:lnTo>
                  <a:lnTo>
                    <a:pt x="137452" y="77368"/>
                  </a:lnTo>
                  <a:lnTo>
                    <a:pt x="137998" y="76898"/>
                  </a:lnTo>
                  <a:lnTo>
                    <a:pt x="139026" y="75552"/>
                  </a:lnTo>
                  <a:lnTo>
                    <a:pt x="139306" y="74510"/>
                  </a:lnTo>
                  <a:lnTo>
                    <a:pt x="138938" y="73228"/>
                  </a:lnTo>
                  <a:lnTo>
                    <a:pt x="137947" y="71501"/>
                  </a:lnTo>
                  <a:lnTo>
                    <a:pt x="136436" y="70764"/>
                  </a:lnTo>
                  <a:lnTo>
                    <a:pt x="134112" y="71424"/>
                  </a:lnTo>
                  <a:lnTo>
                    <a:pt x="133464" y="71970"/>
                  </a:lnTo>
                  <a:lnTo>
                    <a:pt x="132613" y="73342"/>
                  </a:lnTo>
                  <a:lnTo>
                    <a:pt x="132448" y="74206"/>
                  </a:lnTo>
                  <a:lnTo>
                    <a:pt x="132651" y="75285"/>
                  </a:lnTo>
                  <a:lnTo>
                    <a:pt x="133159" y="77050"/>
                  </a:lnTo>
                  <a:lnTo>
                    <a:pt x="134924" y="78041"/>
                  </a:lnTo>
                  <a:lnTo>
                    <a:pt x="133997" y="78193"/>
                  </a:lnTo>
                  <a:lnTo>
                    <a:pt x="130327" y="82613"/>
                  </a:lnTo>
                  <a:lnTo>
                    <a:pt x="130416" y="83947"/>
                  </a:lnTo>
                  <a:lnTo>
                    <a:pt x="130352" y="84137"/>
                  </a:lnTo>
                  <a:lnTo>
                    <a:pt x="135902" y="88874"/>
                  </a:lnTo>
                  <a:lnTo>
                    <a:pt x="137236" y="88620"/>
                  </a:lnTo>
                  <a:lnTo>
                    <a:pt x="138163" y="88150"/>
                  </a:lnTo>
                  <a:lnTo>
                    <a:pt x="140982" y="84531"/>
                  </a:lnTo>
                  <a:lnTo>
                    <a:pt x="141071" y="84086"/>
                  </a:lnTo>
                  <a:close/>
                </a:path>
                <a:path w="189229" h="167639">
                  <a:moveTo>
                    <a:pt x="142900" y="42583"/>
                  </a:moveTo>
                  <a:lnTo>
                    <a:pt x="142773" y="41211"/>
                  </a:lnTo>
                  <a:lnTo>
                    <a:pt x="142341" y="40436"/>
                  </a:lnTo>
                  <a:lnTo>
                    <a:pt x="141693" y="39890"/>
                  </a:lnTo>
                  <a:lnTo>
                    <a:pt x="141033" y="39331"/>
                  </a:lnTo>
                  <a:lnTo>
                    <a:pt x="141630" y="39852"/>
                  </a:lnTo>
                  <a:lnTo>
                    <a:pt x="141122" y="38811"/>
                  </a:lnTo>
                  <a:lnTo>
                    <a:pt x="140017" y="38163"/>
                  </a:lnTo>
                  <a:lnTo>
                    <a:pt x="138252" y="38163"/>
                  </a:lnTo>
                  <a:lnTo>
                    <a:pt x="136893" y="38404"/>
                  </a:lnTo>
                  <a:lnTo>
                    <a:pt x="135864" y="39458"/>
                  </a:lnTo>
                  <a:lnTo>
                    <a:pt x="135509" y="41135"/>
                  </a:lnTo>
                  <a:lnTo>
                    <a:pt x="135483" y="41567"/>
                  </a:lnTo>
                  <a:lnTo>
                    <a:pt x="135686" y="42735"/>
                  </a:lnTo>
                  <a:lnTo>
                    <a:pt x="136093" y="43332"/>
                  </a:lnTo>
                  <a:lnTo>
                    <a:pt x="136601" y="43815"/>
                  </a:lnTo>
                  <a:lnTo>
                    <a:pt x="136309" y="43116"/>
                  </a:lnTo>
                  <a:lnTo>
                    <a:pt x="137007" y="44665"/>
                  </a:lnTo>
                  <a:lnTo>
                    <a:pt x="137744" y="45313"/>
                  </a:lnTo>
                  <a:lnTo>
                    <a:pt x="139446" y="45745"/>
                  </a:lnTo>
                  <a:lnTo>
                    <a:pt x="141224" y="45580"/>
                  </a:lnTo>
                  <a:lnTo>
                    <a:pt x="142290" y="44665"/>
                  </a:lnTo>
                  <a:lnTo>
                    <a:pt x="142836" y="43040"/>
                  </a:lnTo>
                  <a:lnTo>
                    <a:pt x="142900" y="42583"/>
                  </a:lnTo>
                  <a:close/>
                </a:path>
                <a:path w="189229" h="167639">
                  <a:moveTo>
                    <a:pt x="143903" y="17868"/>
                  </a:moveTo>
                  <a:lnTo>
                    <a:pt x="143637" y="15087"/>
                  </a:lnTo>
                  <a:lnTo>
                    <a:pt x="142036" y="13754"/>
                  </a:lnTo>
                  <a:lnTo>
                    <a:pt x="139179" y="14020"/>
                  </a:lnTo>
                  <a:lnTo>
                    <a:pt x="138353" y="14605"/>
                  </a:lnTo>
                  <a:lnTo>
                    <a:pt x="137401" y="16014"/>
                  </a:lnTo>
                  <a:lnTo>
                    <a:pt x="137160" y="16738"/>
                  </a:lnTo>
                  <a:lnTo>
                    <a:pt x="137299" y="18300"/>
                  </a:lnTo>
                  <a:lnTo>
                    <a:pt x="137668" y="18948"/>
                  </a:lnTo>
                  <a:lnTo>
                    <a:pt x="138150" y="19481"/>
                  </a:lnTo>
                  <a:lnTo>
                    <a:pt x="137744" y="19812"/>
                  </a:lnTo>
                  <a:lnTo>
                    <a:pt x="137248" y="20523"/>
                  </a:lnTo>
                  <a:lnTo>
                    <a:pt x="137096" y="21145"/>
                  </a:lnTo>
                  <a:lnTo>
                    <a:pt x="137248" y="22009"/>
                  </a:lnTo>
                  <a:lnTo>
                    <a:pt x="138061" y="23431"/>
                  </a:lnTo>
                  <a:lnTo>
                    <a:pt x="138988" y="23863"/>
                  </a:lnTo>
                  <a:lnTo>
                    <a:pt x="141211" y="23469"/>
                  </a:lnTo>
                  <a:lnTo>
                    <a:pt x="142074" y="22250"/>
                  </a:lnTo>
                  <a:lnTo>
                    <a:pt x="141808" y="20713"/>
                  </a:lnTo>
                  <a:lnTo>
                    <a:pt x="141592" y="20320"/>
                  </a:lnTo>
                  <a:lnTo>
                    <a:pt x="142125" y="20104"/>
                  </a:lnTo>
                  <a:lnTo>
                    <a:pt x="142595" y="19824"/>
                  </a:lnTo>
                  <a:lnTo>
                    <a:pt x="143560" y="18745"/>
                  </a:lnTo>
                  <a:lnTo>
                    <a:pt x="143903" y="17868"/>
                  </a:lnTo>
                  <a:close/>
                </a:path>
                <a:path w="189229" h="167639">
                  <a:moveTo>
                    <a:pt x="146977" y="60540"/>
                  </a:moveTo>
                  <a:lnTo>
                    <a:pt x="146748" y="59143"/>
                  </a:lnTo>
                  <a:lnTo>
                    <a:pt x="146392" y="57899"/>
                  </a:lnTo>
                  <a:lnTo>
                    <a:pt x="145084" y="57162"/>
                  </a:lnTo>
                  <a:lnTo>
                    <a:pt x="143179" y="57708"/>
                  </a:lnTo>
                  <a:lnTo>
                    <a:pt x="142697" y="58153"/>
                  </a:lnTo>
                  <a:lnTo>
                    <a:pt x="142125" y="59220"/>
                  </a:lnTo>
                  <a:lnTo>
                    <a:pt x="142036" y="59842"/>
                  </a:lnTo>
                  <a:lnTo>
                    <a:pt x="142570" y="61696"/>
                  </a:lnTo>
                  <a:lnTo>
                    <a:pt x="143878" y="62420"/>
                  </a:lnTo>
                  <a:lnTo>
                    <a:pt x="146304" y="61722"/>
                  </a:lnTo>
                  <a:lnTo>
                    <a:pt x="146977" y="60540"/>
                  </a:lnTo>
                  <a:close/>
                </a:path>
                <a:path w="189229" h="167639">
                  <a:moveTo>
                    <a:pt x="155409" y="64973"/>
                  </a:moveTo>
                  <a:lnTo>
                    <a:pt x="154571" y="64858"/>
                  </a:lnTo>
                  <a:lnTo>
                    <a:pt x="153835" y="64998"/>
                  </a:lnTo>
                  <a:lnTo>
                    <a:pt x="153339" y="65252"/>
                  </a:lnTo>
                  <a:lnTo>
                    <a:pt x="151752" y="65798"/>
                  </a:lnTo>
                  <a:lnTo>
                    <a:pt x="150571" y="66992"/>
                  </a:lnTo>
                  <a:lnTo>
                    <a:pt x="149860" y="68986"/>
                  </a:lnTo>
                  <a:lnTo>
                    <a:pt x="149796" y="69519"/>
                  </a:lnTo>
                  <a:lnTo>
                    <a:pt x="149796" y="71602"/>
                  </a:lnTo>
                  <a:lnTo>
                    <a:pt x="149644" y="70802"/>
                  </a:lnTo>
                  <a:lnTo>
                    <a:pt x="149796" y="71602"/>
                  </a:lnTo>
                  <a:lnTo>
                    <a:pt x="149796" y="69519"/>
                  </a:lnTo>
                  <a:lnTo>
                    <a:pt x="149733" y="70040"/>
                  </a:lnTo>
                  <a:lnTo>
                    <a:pt x="149326" y="70827"/>
                  </a:lnTo>
                  <a:lnTo>
                    <a:pt x="149199" y="71691"/>
                  </a:lnTo>
                  <a:lnTo>
                    <a:pt x="149491" y="72707"/>
                  </a:lnTo>
                  <a:lnTo>
                    <a:pt x="149656" y="72948"/>
                  </a:lnTo>
                  <a:lnTo>
                    <a:pt x="150139" y="72288"/>
                  </a:lnTo>
                  <a:lnTo>
                    <a:pt x="155409" y="64973"/>
                  </a:lnTo>
                  <a:close/>
                </a:path>
                <a:path w="189229" h="167639">
                  <a:moveTo>
                    <a:pt x="157911" y="29324"/>
                  </a:moveTo>
                  <a:lnTo>
                    <a:pt x="157607" y="26085"/>
                  </a:lnTo>
                  <a:lnTo>
                    <a:pt x="154965" y="23888"/>
                  </a:lnTo>
                  <a:lnTo>
                    <a:pt x="151206" y="24244"/>
                  </a:lnTo>
                  <a:lnTo>
                    <a:pt x="150495" y="24511"/>
                  </a:lnTo>
                  <a:lnTo>
                    <a:pt x="149529" y="25057"/>
                  </a:lnTo>
                  <a:lnTo>
                    <a:pt x="147739" y="26670"/>
                  </a:lnTo>
                  <a:lnTo>
                    <a:pt x="146951" y="28282"/>
                  </a:lnTo>
                  <a:lnTo>
                    <a:pt x="147180" y="30759"/>
                  </a:lnTo>
                  <a:lnTo>
                    <a:pt x="148170" y="32943"/>
                  </a:lnTo>
                  <a:lnTo>
                    <a:pt x="148958" y="33693"/>
                  </a:lnTo>
                  <a:lnTo>
                    <a:pt x="150837" y="34734"/>
                  </a:lnTo>
                  <a:lnTo>
                    <a:pt x="151866" y="35077"/>
                  </a:lnTo>
                  <a:lnTo>
                    <a:pt x="155638" y="34594"/>
                  </a:lnTo>
                  <a:lnTo>
                    <a:pt x="157429" y="32664"/>
                  </a:lnTo>
                  <a:lnTo>
                    <a:pt x="157822" y="29552"/>
                  </a:lnTo>
                  <a:lnTo>
                    <a:pt x="157911" y="29324"/>
                  </a:lnTo>
                  <a:close/>
                </a:path>
                <a:path w="189229" h="167639">
                  <a:moveTo>
                    <a:pt x="161620" y="17056"/>
                  </a:moveTo>
                  <a:lnTo>
                    <a:pt x="161290" y="13423"/>
                  </a:lnTo>
                  <a:lnTo>
                    <a:pt x="159677" y="12090"/>
                  </a:lnTo>
                  <a:lnTo>
                    <a:pt x="156552" y="12382"/>
                  </a:lnTo>
                  <a:lnTo>
                    <a:pt x="155511" y="13271"/>
                  </a:lnTo>
                  <a:lnTo>
                    <a:pt x="154990" y="14693"/>
                  </a:lnTo>
                  <a:lnTo>
                    <a:pt x="154876" y="15862"/>
                  </a:lnTo>
                  <a:lnTo>
                    <a:pt x="154927" y="16421"/>
                  </a:lnTo>
                  <a:lnTo>
                    <a:pt x="155435" y="17335"/>
                  </a:lnTo>
                  <a:lnTo>
                    <a:pt x="156083" y="18338"/>
                  </a:lnTo>
                  <a:lnTo>
                    <a:pt x="157226" y="18973"/>
                  </a:lnTo>
                  <a:lnTo>
                    <a:pt x="160286" y="18681"/>
                  </a:lnTo>
                  <a:lnTo>
                    <a:pt x="161620" y="17056"/>
                  </a:lnTo>
                  <a:close/>
                </a:path>
                <a:path w="189229" h="167639">
                  <a:moveTo>
                    <a:pt x="161785" y="45847"/>
                  </a:moveTo>
                  <a:lnTo>
                    <a:pt x="161353" y="43383"/>
                  </a:lnTo>
                  <a:lnTo>
                    <a:pt x="161023" y="42722"/>
                  </a:lnTo>
                  <a:lnTo>
                    <a:pt x="160299" y="40932"/>
                  </a:lnTo>
                  <a:lnTo>
                    <a:pt x="158762" y="39687"/>
                  </a:lnTo>
                  <a:lnTo>
                    <a:pt x="155765" y="39255"/>
                  </a:lnTo>
                  <a:lnTo>
                    <a:pt x="154787" y="39420"/>
                  </a:lnTo>
                  <a:lnTo>
                    <a:pt x="154139" y="39763"/>
                  </a:lnTo>
                  <a:lnTo>
                    <a:pt x="152120" y="40563"/>
                  </a:lnTo>
                  <a:lnTo>
                    <a:pt x="150837" y="42443"/>
                  </a:lnTo>
                  <a:lnTo>
                    <a:pt x="150787" y="44958"/>
                  </a:lnTo>
                  <a:lnTo>
                    <a:pt x="150710" y="45275"/>
                  </a:lnTo>
                  <a:lnTo>
                    <a:pt x="150990" y="46901"/>
                  </a:lnTo>
                  <a:lnTo>
                    <a:pt x="151688" y="47942"/>
                  </a:lnTo>
                  <a:lnTo>
                    <a:pt x="153797" y="49758"/>
                  </a:lnTo>
                  <a:lnTo>
                    <a:pt x="155359" y="50330"/>
                  </a:lnTo>
                  <a:lnTo>
                    <a:pt x="157886" y="49885"/>
                  </a:lnTo>
                  <a:lnTo>
                    <a:pt x="158623" y="49491"/>
                  </a:lnTo>
                  <a:lnTo>
                    <a:pt x="160858" y="47815"/>
                  </a:lnTo>
                  <a:lnTo>
                    <a:pt x="161785" y="45847"/>
                  </a:lnTo>
                  <a:close/>
                </a:path>
                <a:path w="189229" h="167639">
                  <a:moveTo>
                    <a:pt x="168059" y="21983"/>
                  </a:moveTo>
                  <a:lnTo>
                    <a:pt x="167792" y="20472"/>
                  </a:lnTo>
                  <a:lnTo>
                    <a:pt x="167144" y="19177"/>
                  </a:lnTo>
                  <a:lnTo>
                    <a:pt x="166166" y="18605"/>
                  </a:lnTo>
                  <a:lnTo>
                    <a:pt x="164350" y="18910"/>
                  </a:lnTo>
                  <a:lnTo>
                    <a:pt x="163766" y="19418"/>
                  </a:lnTo>
                  <a:lnTo>
                    <a:pt x="163220" y="20497"/>
                  </a:lnTo>
                  <a:lnTo>
                    <a:pt x="163093" y="20980"/>
                  </a:lnTo>
                  <a:lnTo>
                    <a:pt x="163410" y="22796"/>
                  </a:lnTo>
                  <a:lnTo>
                    <a:pt x="164642" y="23660"/>
                  </a:lnTo>
                  <a:lnTo>
                    <a:pt x="167195" y="23215"/>
                  </a:lnTo>
                  <a:lnTo>
                    <a:pt x="168059" y="21983"/>
                  </a:lnTo>
                  <a:close/>
                </a:path>
                <a:path w="189229" h="167639">
                  <a:moveTo>
                    <a:pt x="171323" y="39509"/>
                  </a:moveTo>
                  <a:lnTo>
                    <a:pt x="171119" y="38366"/>
                  </a:lnTo>
                  <a:lnTo>
                    <a:pt x="170688" y="37744"/>
                  </a:lnTo>
                  <a:lnTo>
                    <a:pt x="169532" y="36703"/>
                  </a:lnTo>
                  <a:lnTo>
                    <a:pt x="168732" y="36423"/>
                  </a:lnTo>
                  <a:lnTo>
                    <a:pt x="167424" y="36436"/>
                  </a:lnTo>
                  <a:lnTo>
                    <a:pt x="166065" y="36677"/>
                  </a:lnTo>
                  <a:lnTo>
                    <a:pt x="165049" y="37706"/>
                  </a:lnTo>
                  <a:lnTo>
                    <a:pt x="164668" y="39395"/>
                  </a:lnTo>
                  <a:lnTo>
                    <a:pt x="164846" y="40894"/>
                  </a:lnTo>
                  <a:lnTo>
                    <a:pt x="165163" y="41414"/>
                  </a:lnTo>
                  <a:lnTo>
                    <a:pt x="166065" y="42430"/>
                  </a:lnTo>
                  <a:lnTo>
                    <a:pt x="166738" y="42824"/>
                  </a:lnTo>
                  <a:lnTo>
                    <a:pt x="167513" y="42926"/>
                  </a:lnTo>
                  <a:lnTo>
                    <a:pt x="168287" y="41579"/>
                  </a:lnTo>
                  <a:lnTo>
                    <a:pt x="169583" y="40601"/>
                  </a:lnTo>
                  <a:lnTo>
                    <a:pt x="171221" y="40220"/>
                  </a:lnTo>
                  <a:lnTo>
                    <a:pt x="171323" y="39509"/>
                  </a:lnTo>
                  <a:close/>
                </a:path>
                <a:path w="189229" h="167639">
                  <a:moveTo>
                    <a:pt x="176923" y="3937"/>
                  </a:moveTo>
                  <a:lnTo>
                    <a:pt x="176733" y="1917"/>
                  </a:lnTo>
                  <a:lnTo>
                    <a:pt x="176034" y="1016"/>
                  </a:lnTo>
                  <a:lnTo>
                    <a:pt x="174536" y="203"/>
                  </a:lnTo>
                  <a:lnTo>
                    <a:pt x="173926" y="0"/>
                  </a:lnTo>
                  <a:lnTo>
                    <a:pt x="171462" y="228"/>
                  </a:lnTo>
                  <a:lnTo>
                    <a:pt x="170167" y="1790"/>
                  </a:lnTo>
                  <a:lnTo>
                    <a:pt x="170434" y="5448"/>
                  </a:lnTo>
                  <a:lnTo>
                    <a:pt x="171983" y="6743"/>
                  </a:lnTo>
                  <a:lnTo>
                    <a:pt x="174790" y="6565"/>
                  </a:lnTo>
                  <a:lnTo>
                    <a:pt x="175577" y="6096"/>
                  </a:lnTo>
                  <a:lnTo>
                    <a:pt x="176644" y="4775"/>
                  </a:lnTo>
                  <a:lnTo>
                    <a:pt x="176923" y="3937"/>
                  </a:lnTo>
                  <a:close/>
                </a:path>
                <a:path w="189229" h="167639">
                  <a:moveTo>
                    <a:pt x="180670" y="21336"/>
                  </a:moveTo>
                  <a:lnTo>
                    <a:pt x="174625" y="14782"/>
                  </a:lnTo>
                  <a:lnTo>
                    <a:pt x="174078" y="14846"/>
                  </a:lnTo>
                  <a:lnTo>
                    <a:pt x="171627" y="15862"/>
                  </a:lnTo>
                  <a:lnTo>
                    <a:pt x="170472" y="17030"/>
                  </a:lnTo>
                  <a:lnTo>
                    <a:pt x="169773" y="19215"/>
                  </a:lnTo>
                  <a:lnTo>
                    <a:pt x="169684" y="19939"/>
                  </a:lnTo>
                  <a:lnTo>
                    <a:pt x="169887" y="22174"/>
                  </a:lnTo>
                  <a:lnTo>
                    <a:pt x="170611" y="23444"/>
                  </a:lnTo>
                  <a:lnTo>
                    <a:pt x="172618" y="25133"/>
                  </a:lnTo>
                  <a:lnTo>
                    <a:pt x="173875" y="25552"/>
                  </a:lnTo>
                  <a:lnTo>
                    <a:pt x="175348" y="25539"/>
                  </a:lnTo>
                  <a:lnTo>
                    <a:pt x="176657" y="25412"/>
                  </a:lnTo>
                  <a:lnTo>
                    <a:pt x="175844" y="25514"/>
                  </a:lnTo>
                  <a:lnTo>
                    <a:pt x="175742" y="26162"/>
                  </a:lnTo>
                  <a:lnTo>
                    <a:pt x="175856" y="26835"/>
                  </a:lnTo>
                  <a:lnTo>
                    <a:pt x="176644" y="28155"/>
                  </a:lnTo>
                  <a:lnTo>
                    <a:pt x="177571" y="28587"/>
                  </a:lnTo>
                  <a:lnTo>
                    <a:pt x="179806" y="28194"/>
                  </a:lnTo>
                  <a:lnTo>
                    <a:pt x="180657" y="26974"/>
                  </a:lnTo>
                  <a:lnTo>
                    <a:pt x="180378" y="25361"/>
                  </a:lnTo>
                  <a:lnTo>
                    <a:pt x="179971" y="24638"/>
                  </a:lnTo>
                  <a:lnTo>
                    <a:pt x="179222" y="24028"/>
                  </a:lnTo>
                  <a:lnTo>
                    <a:pt x="178943" y="23939"/>
                  </a:lnTo>
                  <a:lnTo>
                    <a:pt x="180022" y="22834"/>
                  </a:lnTo>
                  <a:lnTo>
                    <a:pt x="180670" y="21336"/>
                  </a:lnTo>
                  <a:close/>
                </a:path>
                <a:path w="189229" h="167639">
                  <a:moveTo>
                    <a:pt x="188772" y="13195"/>
                  </a:moveTo>
                  <a:lnTo>
                    <a:pt x="188252" y="12941"/>
                  </a:lnTo>
                  <a:lnTo>
                    <a:pt x="187693" y="12776"/>
                  </a:lnTo>
                  <a:lnTo>
                    <a:pt x="185648" y="12966"/>
                  </a:lnTo>
                  <a:lnTo>
                    <a:pt x="184543" y="14008"/>
                  </a:lnTo>
                  <a:lnTo>
                    <a:pt x="184061" y="16052"/>
                  </a:lnTo>
                  <a:lnTo>
                    <a:pt x="184188" y="17437"/>
                  </a:lnTo>
                  <a:lnTo>
                    <a:pt x="184734" y="18262"/>
                  </a:lnTo>
                  <a:lnTo>
                    <a:pt x="185483" y="18796"/>
                  </a:lnTo>
                  <a:lnTo>
                    <a:pt x="188772" y="13195"/>
                  </a:lnTo>
                  <a:close/>
                </a:path>
              </a:pathLst>
            </a:custGeom>
            <a:solidFill>
              <a:srgbClr val="D078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30511" y="4346803"/>
              <a:ext cx="139065" cy="276225"/>
            </a:xfrm>
            <a:custGeom>
              <a:avLst/>
              <a:gdLst/>
              <a:ahLst/>
              <a:cxnLst/>
              <a:rect l="l" t="t" r="r" b="b"/>
              <a:pathLst>
                <a:path w="139064" h="276225">
                  <a:moveTo>
                    <a:pt x="4711" y="241084"/>
                  </a:moveTo>
                  <a:lnTo>
                    <a:pt x="3924" y="240296"/>
                  </a:lnTo>
                  <a:lnTo>
                    <a:pt x="787" y="240296"/>
                  </a:lnTo>
                  <a:lnTo>
                    <a:pt x="0" y="241084"/>
                  </a:lnTo>
                  <a:lnTo>
                    <a:pt x="0" y="244233"/>
                  </a:lnTo>
                  <a:lnTo>
                    <a:pt x="787" y="245021"/>
                  </a:lnTo>
                  <a:lnTo>
                    <a:pt x="3924" y="245021"/>
                  </a:lnTo>
                  <a:lnTo>
                    <a:pt x="4711" y="244233"/>
                  </a:lnTo>
                  <a:lnTo>
                    <a:pt x="4711" y="241084"/>
                  </a:lnTo>
                  <a:close/>
                </a:path>
                <a:path w="139064" h="276225">
                  <a:moveTo>
                    <a:pt x="10452" y="223735"/>
                  </a:moveTo>
                  <a:lnTo>
                    <a:pt x="10363" y="222719"/>
                  </a:lnTo>
                  <a:lnTo>
                    <a:pt x="9613" y="221640"/>
                  </a:lnTo>
                  <a:lnTo>
                    <a:pt x="9271" y="221361"/>
                  </a:lnTo>
                  <a:lnTo>
                    <a:pt x="8191" y="221018"/>
                  </a:lnTo>
                  <a:lnTo>
                    <a:pt x="7442" y="221107"/>
                  </a:lnTo>
                  <a:lnTo>
                    <a:pt x="6083" y="221932"/>
                  </a:lnTo>
                  <a:lnTo>
                    <a:pt x="5638" y="222745"/>
                  </a:lnTo>
                  <a:lnTo>
                    <a:pt x="5905" y="224447"/>
                  </a:lnTo>
                  <a:lnTo>
                    <a:pt x="6223" y="224955"/>
                  </a:lnTo>
                  <a:lnTo>
                    <a:pt x="7124" y="225628"/>
                  </a:lnTo>
                  <a:lnTo>
                    <a:pt x="7683" y="225818"/>
                  </a:lnTo>
                  <a:lnTo>
                    <a:pt x="9042" y="225691"/>
                  </a:lnTo>
                  <a:lnTo>
                    <a:pt x="9652" y="225247"/>
                  </a:lnTo>
                  <a:lnTo>
                    <a:pt x="10287" y="224231"/>
                  </a:lnTo>
                  <a:lnTo>
                    <a:pt x="10452" y="223735"/>
                  </a:lnTo>
                  <a:close/>
                </a:path>
                <a:path w="139064" h="276225">
                  <a:moveTo>
                    <a:pt x="21742" y="273177"/>
                  </a:moveTo>
                  <a:lnTo>
                    <a:pt x="21615" y="271868"/>
                  </a:lnTo>
                  <a:lnTo>
                    <a:pt x="20472" y="270916"/>
                  </a:lnTo>
                  <a:lnTo>
                    <a:pt x="18453" y="271106"/>
                  </a:lnTo>
                  <a:lnTo>
                    <a:pt x="17868" y="271500"/>
                  </a:lnTo>
                  <a:lnTo>
                    <a:pt x="17183" y="272491"/>
                  </a:lnTo>
                  <a:lnTo>
                    <a:pt x="16992" y="273024"/>
                  </a:lnTo>
                  <a:lnTo>
                    <a:pt x="17157" y="274751"/>
                  </a:lnTo>
                  <a:lnTo>
                    <a:pt x="18072" y="275590"/>
                  </a:lnTo>
                  <a:lnTo>
                    <a:pt x="19723" y="275742"/>
                  </a:lnTo>
                  <a:lnTo>
                    <a:pt x="20307" y="275539"/>
                  </a:lnTo>
                  <a:lnTo>
                    <a:pt x="21691" y="273570"/>
                  </a:lnTo>
                  <a:lnTo>
                    <a:pt x="21742" y="273177"/>
                  </a:lnTo>
                  <a:close/>
                </a:path>
                <a:path w="139064" h="276225">
                  <a:moveTo>
                    <a:pt x="27266" y="196189"/>
                  </a:moveTo>
                  <a:lnTo>
                    <a:pt x="27051" y="193802"/>
                  </a:lnTo>
                  <a:lnTo>
                    <a:pt x="26225" y="193001"/>
                  </a:lnTo>
                  <a:lnTo>
                    <a:pt x="24803" y="192735"/>
                  </a:lnTo>
                  <a:lnTo>
                    <a:pt x="24193" y="192786"/>
                  </a:lnTo>
                  <a:lnTo>
                    <a:pt x="22834" y="193611"/>
                  </a:lnTo>
                  <a:lnTo>
                    <a:pt x="22377" y="194424"/>
                  </a:lnTo>
                  <a:lnTo>
                    <a:pt x="22453" y="195326"/>
                  </a:lnTo>
                  <a:lnTo>
                    <a:pt x="22923" y="196824"/>
                  </a:lnTo>
                  <a:lnTo>
                    <a:pt x="23901" y="197561"/>
                  </a:lnTo>
                  <a:lnTo>
                    <a:pt x="26314" y="197332"/>
                  </a:lnTo>
                  <a:lnTo>
                    <a:pt x="27266" y="196189"/>
                  </a:lnTo>
                  <a:close/>
                </a:path>
                <a:path w="139064" h="276225">
                  <a:moveTo>
                    <a:pt x="35585" y="252171"/>
                  </a:moveTo>
                  <a:lnTo>
                    <a:pt x="35267" y="248754"/>
                  </a:lnTo>
                  <a:lnTo>
                    <a:pt x="34150" y="245668"/>
                  </a:lnTo>
                  <a:lnTo>
                    <a:pt x="31953" y="244068"/>
                  </a:lnTo>
                  <a:lnTo>
                    <a:pt x="28867" y="244360"/>
                  </a:lnTo>
                  <a:lnTo>
                    <a:pt x="25755" y="245656"/>
                  </a:lnTo>
                  <a:lnTo>
                    <a:pt x="24320" y="247777"/>
                  </a:lnTo>
                  <a:lnTo>
                    <a:pt x="24612" y="250888"/>
                  </a:lnTo>
                  <a:lnTo>
                    <a:pt x="29235" y="255206"/>
                  </a:lnTo>
                  <a:lnTo>
                    <a:pt x="33401" y="254812"/>
                  </a:lnTo>
                  <a:lnTo>
                    <a:pt x="35585" y="252171"/>
                  </a:lnTo>
                  <a:close/>
                </a:path>
                <a:path w="139064" h="276225">
                  <a:moveTo>
                    <a:pt x="42760" y="188988"/>
                  </a:moveTo>
                  <a:lnTo>
                    <a:pt x="42354" y="187426"/>
                  </a:lnTo>
                  <a:lnTo>
                    <a:pt x="41998" y="186486"/>
                  </a:lnTo>
                  <a:lnTo>
                    <a:pt x="41109" y="185902"/>
                  </a:lnTo>
                  <a:lnTo>
                    <a:pt x="39662" y="185928"/>
                  </a:lnTo>
                  <a:lnTo>
                    <a:pt x="39446" y="186004"/>
                  </a:lnTo>
                  <a:lnTo>
                    <a:pt x="38785" y="185775"/>
                  </a:lnTo>
                  <a:lnTo>
                    <a:pt x="38049" y="185851"/>
                  </a:lnTo>
                  <a:lnTo>
                    <a:pt x="38049" y="189522"/>
                  </a:lnTo>
                  <a:lnTo>
                    <a:pt x="37604" y="187553"/>
                  </a:lnTo>
                  <a:lnTo>
                    <a:pt x="38049" y="189522"/>
                  </a:lnTo>
                  <a:lnTo>
                    <a:pt x="38049" y="185851"/>
                  </a:lnTo>
                  <a:lnTo>
                    <a:pt x="37084" y="185928"/>
                  </a:lnTo>
                  <a:lnTo>
                    <a:pt x="36144" y="187083"/>
                  </a:lnTo>
                  <a:lnTo>
                    <a:pt x="36372" y="189687"/>
                  </a:lnTo>
                  <a:lnTo>
                    <a:pt x="37528" y="190639"/>
                  </a:lnTo>
                  <a:lnTo>
                    <a:pt x="39014" y="190487"/>
                  </a:lnTo>
                  <a:lnTo>
                    <a:pt x="39268" y="190385"/>
                  </a:lnTo>
                  <a:lnTo>
                    <a:pt x="39700" y="190563"/>
                  </a:lnTo>
                  <a:lnTo>
                    <a:pt x="40182" y="190652"/>
                  </a:lnTo>
                  <a:lnTo>
                    <a:pt x="41960" y="190258"/>
                  </a:lnTo>
                  <a:lnTo>
                    <a:pt x="42760" y="188988"/>
                  </a:lnTo>
                  <a:close/>
                </a:path>
                <a:path w="139064" h="276225">
                  <a:moveTo>
                    <a:pt x="45999" y="169189"/>
                  </a:moveTo>
                  <a:lnTo>
                    <a:pt x="45720" y="167919"/>
                  </a:lnTo>
                  <a:lnTo>
                    <a:pt x="45059" y="166484"/>
                  </a:lnTo>
                  <a:lnTo>
                    <a:pt x="44005" y="165887"/>
                  </a:lnTo>
                  <a:lnTo>
                    <a:pt x="41630" y="166420"/>
                  </a:lnTo>
                  <a:lnTo>
                    <a:pt x="40830" y="167678"/>
                  </a:lnTo>
                  <a:lnTo>
                    <a:pt x="41376" y="170116"/>
                  </a:lnTo>
                  <a:lnTo>
                    <a:pt x="42456" y="170840"/>
                  </a:lnTo>
                  <a:lnTo>
                    <a:pt x="43929" y="170751"/>
                  </a:lnTo>
                  <a:lnTo>
                    <a:pt x="45212" y="170459"/>
                  </a:lnTo>
                  <a:lnTo>
                    <a:pt x="45999" y="169189"/>
                  </a:lnTo>
                  <a:close/>
                </a:path>
                <a:path w="139064" h="276225">
                  <a:moveTo>
                    <a:pt x="50304" y="232803"/>
                  </a:moveTo>
                  <a:lnTo>
                    <a:pt x="49606" y="232752"/>
                  </a:lnTo>
                  <a:lnTo>
                    <a:pt x="49364" y="232854"/>
                  </a:lnTo>
                  <a:lnTo>
                    <a:pt x="47739" y="233133"/>
                  </a:lnTo>
                  <a:lnTo>
                    <a:pt x="46443" y="234124"/>
                  </a:lnTo>
                  <a:lnTo>
                    <a:pt x="45110" y="236410"/>
                  </a:lnTo>
                  <a:lnTo>
                    <a:pt x="44754" y="237477"/>
                  </a:lnTo>
                  <a:lnTo>
                    <a:pt x="44919" y="239255"/>
                  </a:lnTo>
                  <a:lnTo>
                    <a:pt x="45377" y="240347"/>
                  </a:lnTo>
                  <a:lnTo>
                    <a:pt x="50304" y="232803"/>
                  </a:lnTo>
                  <a:close/>
                </a:path>
                <a:path w="139064" h="276225">
                  <a:moveTo>
                    <a:pt x="55448" y="202780"/>
                  </a:moveTo>
                  <a:lnTo>
                    <a:pt x="54876" y="200240"/>
                  </a:lnTo>
                  <a:lnTo>
                    <a:pt x="53378" y="199224"/>
                  </a:lnTo>
                  <a:lnTo>
                    <a:pt x="51295" y="199364"/>
                  </a:lnTo>
                  <a:lnTo>
                    <a:pt x="50774" y="199478"/>
                  </a:lnTo>
                  <a:lnTo>
                    <a:pt x="49136" y="200710"/>
                  </a:lnTo>
                  <a:lnTo>
                    <a:pt x="48717" y="201701"/>
                  </a:lnTo>
                  <a:lnTo>
                    <a:pt x="48780" y="203314"/>
                  </a:lnTo>
                  <a:lnTo>
                    <a:pt x="49187" y="205105"/>
                  </a:lnTo>
                  <a:lnTo>
                    <a:pt x="50952" y="206222"/>
                  </a:lnTo>
                  <a:lnTo>
                    <a:pt x="53619" y="205625"/>
                  </a:lnTo>
                  <a:lnTo>
                    <a:pt x="54317" y="205092"/>
                  </a:lnTo>
                  <a:lnTo>
                    <a:pt x="55245" y="203682"/>
                  </a:lnTo>
                  <a:lnTo>
                    <a:pt x="55448" y="202780"/>
                  </a:lnTo>
                  <a:close/>
                </a:path>
                <a:path w="139064" h="276225">
                  <a:moveTo>
                    <a:pt x="55854" y="154597"/>
                  </a:moveTo>
                  <a:lnTo>
                    <a:pt x="55422" y="152666"/>
                  </a:lnTo>
                  <a:lnTo>
                    <a:pt x="54698" y="150888"/>
                  </a:lnTo>
                  <a:lnTo>
                    <a:pt x="53136" y="149948"/>
                  </a:lnTo>
                  <a:lnTo>
                    <a:pt x="51168" y="150393"/>
                  </a:lnTo>
                  <a:lnTo>
                    <a:pt x="49390" y="151422"/>
                  </a:lnTo>
                  <a:lnTo>
                    <a:pt x="48679" y="152819"/>
                  </a:lnTo>
                  <a:lnTo>
                    <a:pt x="49288" y="155549"/>
                  </a:lnTo>
                  <a:lnTo>
                    <a:pt x="50292" y="156464"/>
                  </a:lnTo>
                  <a:lnTo>
                    <a:pt x="51879" y="156832"/>
                  </a:lnTo>
                  <a:lnTo>
                    <a:pt x="52946" y="156768"/>
                  </a:lnTo>
                  <a:lnTo>
                    <a:pt x="54737" y="156375"/>
                  </a:lnTo>
                  <a:lnTo>
                    <a:pt x="55854" y="154597"/>
                  </a:lnTo>
                  <a:close/>
                </a:path>
                <a:path w="139064" h="276225">
                  <a:moveTo>
                    <a:pt x="58064" y="179717"/>
                  </a:moveTo>
                  <a:lnTo>
                    <a:pt x="57607" y="177673"/>
                  </a:lnTo>
                  <a:lnTo>
                    <a:pt x="56705" y="175882"/>
                  </a:lnTo>
                  <a:lnTo>
                    <a:pt x="55245" y="175082"/>
                  </a:lnTo>
                  <a:lnTo>
                    <a:pt x="53454" y="175475"/>
                  </a:lnTo>
                  <a:lnTo>
                    <a:pt x="51676" y="176415"/>
                  </a:lnTo>
                  <a:lnTo>
                    <a:pt x="50888" y="177876"/>
                  </a:lnTo>
                  <a:lnTo>
                    <a:pt x="51282" y="179628"/>
                  </a:lnTo>
                  <a:lnTo>
                    <a:pt x="51790" y="180606"/>
                  </a:lnTo>
                  <a:lnTo>
                    <a:pt x="52158" y="181102"/>
                  </a:lnTo>
                  <a:lnTo>
                    <a:pt x="53365" y="181902"/>
                  </a:lnTo>
                  <a:lnTo>
                    <a:pt x="54254" y="182092"/>
                  </a:lnTo>
                  <a:lnTo>
                    <a:pt x="56946" y="181495"/>
                  </a:lnTo>
                  <a:lnTo>
                    <a:pt x="58064" y="179717"/>
                  </a:lnTo>
                  <a:close/>
                </a:path>
                <a:path w="139064" h="276225">
                  <a:moveTo>
                    <a:pt x="58826" y="136664"/>
                  </a:moveTo>
                  <a:lnTo>
                    <a:pt x="58039" y="135877"/>
                  </a:lnTo>
                  <a:lnTo>
                    <a:pt x="54889" y="135877"/>
                  </a:lnTo>
                  <a:lnTo>
                    <a:pt x="54114" y="136664"/>
                  </a:lnTo>
                  <a:lnTo>
                    <a:pt x="54114" y="139814"/>
                  </a:lnTo>
                  <a:lnTo>
                    <a:pt x="54889" y="140601"/>
                  </a:lnTo>
                  <a:lnTo>
                    <a:pt x="58039" y="140601"/>
                  </a:lnTo>
                  <a:lnTo>
                    <a:pt x="58826" y="139814"/>
                  </a:lnTo>
                  <a:lnTo>
                    <a:pt x="58826" y="136664"/>
                  </a:lnTo>
                  <a:close/>
                </a:path>
                <a:path w="139064" h="276225">
                  <a:moveTo>
                    <a:pt x="61772" y="214426"/>
                  </a:moveTo>
                  <a:lnTo>
                    <a:pt x="60896" y="214172"/>
                  </a:lnTo>
                  <a:lnTo>
                    <a:pt x="59182" y="214553"/>
                  </a:lnTo>
                  <a:lnTo>
                    <a:pt x="58420" y="215747"/>
                  </a:lnTo>
                  <a:lnTo>
                    <a:pt x="58635" y="217093"/>
                  </a:lnTo>
                  <a:lnTo>
                    <a:pt x="58889" y="217741"/>
                  </a:lnTo>
                  <a:lnTo>
                    <a:pt x="59118" y="218059"/>
                  </a:lnTo>
                  <a:lnTo>
                    <a:pt x="59410" y="218325"/>
                  </a:lnTo>
                  <a:lnTo>
                    <a:pt x="61772" y="214426"/>
                  </a:lnTo>
                  <a:close/>
                </a:path>
                <a:path w="139064" h="276225">
                  <a:moveTo>
                    <a:pt x="71589" y="166014"/>
                  </a:moveTo>
                  <a:lnTo>
                    <a:pt x="65074" y="158864"/>
                  </a:lnTo>
                  <a:lnTo>
                    <a:pt x="63512" y="159207"/>
                  </a:lnTo>
                  <a:lnTo>
                    <a:pt x="62725" y="159740"/>
                  </a:lnTo>
                  <a:lnTo>
                    <a:pt x="60731" y="161594"/>
                  </a:lnTo>
                  <a:lnTo>
                    <a:pt x="60032" y="163385"/>
                  </a:lnTo>
                  <a:lnTo>
                    <a:pt x="60413" y="165595"/>
                  </a:lnTo>
                  <a:lnTo>
                    <a:pt x="61442" y="167690"/>
                  </a:lnTo>
                  <a:lnTo>
                    <a:pt x="62191" y="168490"/>
                  </a:lnTo>
                  <a:lnTo>
                    <a:pt x="64262" y="169595"/>
                  </a:lnTo>
                  <a:lnTo>
                    <a:pt x="65532" y="169862"/>
                  </a:lnTo>
                  <a:lnTo>
                    <a:pt x="69761" y="168910"/>
                  </a:lnTo>
                  <a:lnTo>
                    <a:pt x="71589" y="166014"/>
                  </a:lnTo>
                  <a:close/>
                </a:path>
                <a:path w="139064" h="276225">
                  <a:moveTo>
                    <a:pt x="71856" y="130365"/>
                  </a:moveTo>
                  <a:lnTo>
                    <a:pt x="71437" y="128422"/>
                  </a:lnTo>
                  <a:lnTo>
                    <a:pt x="71018" y="127901"/>
                  </a:lnTo>
                  <a:lnTo>
                    <a:pt x="69977" y="127279"/>
                  </a:lnTo>
                  <a:lnTo>
                    <a:pt x="69380" y="127165"/>
                  </a:lnTo>
                  <a:lnTo>
                    <a:pt x="67500" y="127584"/>
                  </a:lnTo>
                  <a:lnTo>
                    <a:pt x="66700" y="128841"/>
                  </a:lnTo>
                  <a:lnTo>
                    <a:pt x="67068" y="130543"/>
                  </a:lnTo>
                  <a:lnTo>
                    <a:pt x="67767" y="131394"/>
                  </a:lnTo>
                  <a:lnTo>
                    <a:pt x="68719" y="131889"/>
                  </a:lnTo>
                  <a:lnTo>
                    <a:pt x="69507" y="131965"/>
                  </a:lnTo>
                  <a:lnTo>
                    <a:pt x="71056" y="131622"/>
                  </a:lnTo>
                  <a:lnTo>
                    <a:pt x="71856" y="130365"/>
                  </a:lnTo>
                  <a:close/>
                </a:path>
                <a:path w="139064" h="276225">
                  <a:moveTo>
                    <a:pt x="72834" y="149288"/>
                  </a:moveTo>
                  <a:lnTo>
                    <a:pt x="72351" y="147154"/>
                  </a:lnTo>
                  <a:lnTo>
                    <a:pt x="70586" y="146037"/>
                  </a:lnTo>
                  <a:lnTo>
                    <a:pt x="67373" y="146761"/>
                  </a:lnTo>
                  <a:lnTo>
                    <a:pt x="66421" y="147955"/>
                  </a:lnTo>
                  <a:lnTo>
                    <a:pt x="66217" y="150037"/>
                  </a:lnTo>
                  <a:lnTo>
                    <a:pt x="66573" y="151104"/>
                  </a:lnTo>
                  <a:lnTo>
                    <a:pt x="67449" y="152539"/>
                  </a:lnTo>
                  <a:lnTo>
                    <a:pt x="68821" y="153225"/>
                  </a:lnTo>
                  <a:lnTo>
                    <a:pt x="70980" y="152742"/>
                  </a:lnTo>
                  <a:lnTo>
                    <a:pt x="71564" y="152298"/>
                  </a:lnTo>
                  <a:lnTo>
                    <a:pt x="72440" y="151244"/>
                  </a:lnTo>
                  <a:lnTo>
                    <a:pt x="72707" y="150647"/>
                  </a:lnTo>
                  <a:lnTo>
                    <a:pt x="72834" y="149288"/>
                  </a:lnTo>
                  <a:close/>
                </a:path>
                <a:path w="139064" h="276225">
                  <a:moveTo>
                    <a:pt x="74117" y="192519"/>
                  </a:moveTo>
                  <a:lnTo>
                    <a:pt x="73571" y="190068"/>
                  </a:lnTo>
                  <a:lnTo>
                    <a:pt x="72618" y="188468"/>
                  </a:lnTo>
                  <a:lnTo>
                    <a:pt x="71056" y="186766"/>
                  </a:lnTo>
                  <a:lnTo>
                    <a:pt x="69176" y="186016"/>
                  </a:lnTo>
                  <a:lnTo>
                    <a:pt x="67068" y="186499"/>
                  </a:lnTo>
                  <a:lnTo>
                    <a:pt x="66789" y="186664"/>
                  </a:lnTo>
                  <a:lnTo>
                    <a:pt x="66090" y="186880"/>
                  </a:lnTo>
                  <a:lnTo>
                    <a:pt x="65493" y="187210"/>
                  </a:lnTo>
                  <a:lnTo>
                    <a:pt x="64960" y="187667"/>
                  </a:lnTo>
                  <a:lnTo>
                    <a:pt x="64528" y="187566"/>
                  </a:lnTo>
                  <a:lnTo>
                    <a:pt x="63068" y="187706"/>
                  </a:lnTo>
                  <a:lnTo>
                    <a:pt x="62179" y="188760"/>
                  </a:lnTo>
                  <a:lnTo>
                    <a:pt x="62179" y="190157"/>
                  </a:lnTo>
                  <a:lnTo>
                    <a:pt x="62242" y="190842"/>
                  </a:lnTo>
                  <a:lnTo>
                    <a:pt x="62598" y="191427"/>
                  </a:lnTo>
                  <a:lnTo>
                    <a:pt x="63106" y="191808"/>
                  </a:lnTo>
                  <a:lnTo>
                    <a:pt x="63093" y="190182"/>
                  </a:lnTo>
                  <a:lnTo>
                    <a:pt x="63144" y="192620"/>
                  </a:lnTo>
                  <a:lnTo>
                    <a:pt x="68275" y="197332"/>
                  </a:lnTo>
                  <a:lnTo>
                    <a:pt x="70561" y="196811"/>
                  </a:lnTo>
                  <a:lnTo>
                    <a:pt x="71348" y="196291"/>
                  </a:lnTo>
                  <a:lnTo>
                    <a:pt x="73380" y="194386"/>
                  </a:lnTo>
                  <a:lnTo>
                    <a:pt x="74117" y="192519"/>
                  </a:lnTo>
                  <a:close/>
                </a:path>
                <a:path w="139064" h="276225">
                  <a:moveTo>
                    <a:pt x="80543" y="127508"/>
                  </a:moveTo>
                  <a:lnTo>
                    <a:pt x="80403" y="126098"/>
                  </a:lnTo>
                  <a:lnTo>
                    <a:pt x="80314" y="125755"/>
                  </a:lnTo>
                  <a:lnTo>
                    <a:pt x="79324" y="124536"/>
                  </a:lnTo>
                  <a:lnTo>
                    <a:pt x="78397" y="124218"/>
                  </a:lnTo>
                  <a:lnTo>
                    <a:pt x="76250" y="124815"/>
                  </a:lnTo>
                  <a:lnTo>
                    <a:pt x="75526" y="126123"/>
                  </a:lnTo>
                  <a:lnTo>
                    <a:pt x="76225" y="128638"/>
                  </a:lnTo>
                  <a:lnTo>
                    <a:pt x="77533" y="129362"/>
                  </a:lnTo>
                  <a:lnTo>
                    <a:pt x="79032" y="128879"/>
                  </a:lnTo>
                  <a:lnTo>
                    <a:pt x="79997" y="128473"/>
                  </a:lnTo>
                  <a:lnTo>
                    <a:pt x="80543" y="127508"/>
                  </a:lnTo>
                  <a:close/>
                </a:path>
                <a:path w="139064" h="276225">
                  <a:moveTo>
                    <a:pt x="82931" y="107403"/>
                  </a:moveTo>
                  <a:lnTo>
                    <a:pt x="82499" y="105879"/>
                  </a:lnTo>
                  <a:lnTo>
                    <a:pt x="81661" y="104648"/>
                  </a:lnTo>
                  <a:lnTo>
                    <a:pt x="80657" y="104228"/>
                  </a:lnTo>
                  <a:lnTo>
                    <a:pt x="78422" y="104863"/>
                  </a:lnTo>
                  <a:lnTo>
                    <a:pt x="77685" y="106172"/>
                  </a:lnTo>
                  <a:lnTo>
                    <a:pt x="78333" y="108483"/>
                  </a:lnTo>
                  <a:lnTo>
                    <a:pt x="79298" y="109118"/>
                  </a:lnTo>
                  <a:lnTo>
                    <a:pt x="80746" y="109118"/>
                  </a:lnTo>
                  <a:lnTo>
                    <a:pt x="82207" y="108712"/>
                  </a:lnTo>
                  <a:lnTo>
                    <a:pt x="82931" y="107403"/>
                  </a:lnTo>
                  <a:close/>
                </a:path>
                <a:path w="139064" h="276225">
                  <a:moveTo>
                    <a:pt x="84886" y="172897"/>
                  </a:moveTo>
                  <a:lnTo>
                    <a:pt x="83185" y="173685"/>
                  </a:lnTo>
                  <a:lnTo>
                    <a:pt x="82029" y="175234"/>
                  </a:lnTo>
                  <a:lnTo>
                    <a:pt x="81724" y="178181"/>
                  </a:lnTo>
                  <a:lnTo>
                    <a:pt x="81838" y="178752"/>
                  </a:lnTo>
                  <a:lnTo>
                    <a:pt x="84886" y="172897"/>
                  </a:lnTo>
                  <a:close/>
                </a:path>
                <a:path w="139064" h="276225">
                  <a:moveTo>
                    <a:pt x="86563" y="135229"/>
                  </a:moveTo>
                  <a:lnTo>
                    <a:pt x="86194" y="133578"/>
                  </a:lnTo>
                  <a:lnTo>
                    <a:pt x="85153" y="132638"/>
                  </a:lnTo>
                  <a:lnTo>
                    <a:pt x="83921" y="132384"/>
                  </a:lnTo>
                  <a:lnTo>
                    <a:pt x="83007" y="132283"/>
                  </a:lnTo>
                  <a:lnTo>
                    <a:pt x="82270" y="132448"/>
                  </a:lnTo>
                  <a:lnTo>
                    <a:pt x="80492" y="133375"/>
                  </a:lnTo>
                  <a:lnTo>
                    <a:pt x="79692" y="134835"/>
                  </a:lnTo>
                  <a:lnTo>
                    <a:pt x="80429" y="138125"/>
                  </a:lnTo>
                  <a:lnTo>
                    <a:pt x="82207" y="139255"/>
                  </a:lnTo>
                  <a:lnTo>
                    <a:pt x="85420" y="138531"/>
                  </a:lnTo>
                  <a:lnTo>
                    <a:pt x="86385" y="137299"/>
                  </a:lnTo>
                  <a:lnTo>
                    <a:pt x="86563" y="135229"/>
                  </a:lnTo>
                  <a:close/>
                </a:path>
                <a:path w="139064" h="276225">
                  <a:moveTo>
                    <a:pt x="91744" y="92544"/>
                  </a:moveTo>
                  <a:lnTo>
                    <a:pt x="91490" y="90538"/>
                  </a:lnTo>
                  <a:lnTo>
                    <a:pt x="90995" y="88785"/>
                  </a:lnTo>
                  <a:lnTo>
                    <a:pt x="89166" y="87757"/>
                  </a:lnTo>
                  <a:lnTo>
                    <a:pt x="85648" y="88747"/>
                  </a:lnTo>
                  <a:lnTo>
                    <a:pt x="84632" y="90576"/>
                  </a:lnTo>
                  <a:lnTo>
                    <a:pt x="85623" y="94094"/>
                  </a:lnTo>
                  <a:lnTo>
                    <a:pt x="87452" y="95123"/>
                  </a:lnTo>
                  <a:lnTo>
                    <a:pt x="89204" y="94627"/>
                  </a:lnTo>
                  <a:lnTo>
                    <a:pt x="89331" y="94564"/>
                  </a:lnTo>
                  <a:lnTo>
                    <a:pt x="90855" y="94056"/>
                  </a:lnTo>
                  <a:lnTo>
                    <a:pt x="91744" y="92544"/>
                  </a:lnTo>
                  <a:close/>
                </a:path>
                <a:path w="139064" h="276225">
                  <a:moveTo>
                    <a:pt x="92278" y="152501"/>
                  </a:moveTo>
                  <a:lnTo>
                    <a:pt x="92214" y="150926"/>
                  </a:lnTo>
                  <a:lnTo>
                    <a:pt x="91401" y="147942"/>
                  </a:lnTo>
                  <a:lnTo>
                    <a:pt x="88595" y="146177"/>
                  </a:lnTo>
                  <a:lnTo>
                    <a:pt x="85026" y="146989"/>
                  </a:lnTo>
                  <a:lnTo>
                    <a:pt x="81445" y="152349"/>
                  </a:lnTo>
                  <a:lnTo>
                    <a:pt x="82067" y="155155"/>
                  </a:lnTo>
                  <a:lnTo>
                    <a:pt x="83451" y="156502"/>
                  </a:lnTo>
                  <a:lnTo>
                    <a:pt x="86067" y="157454"/>
                  </a:lnTo>
                  <a:lnTo>
                    <a:pt x="87071" y="157632"/>
                  </a:lnTo>
                  <a:lnTo>
                    <a:pt x="88125" y="157391"/>
                  </a:lnTo>
                  <a:lnTo>
                    <a:pt x="90563" y="156616"/>
                  </a:lnTo>
                  <a:lnTo>
                    <a:pt x="92011" y="154825"/>
                  </a:lnTo>
                  <a:lnTo>
                    <a:pt x="92278" y="152501"/>
                  </a:lnTo>
                  <a:close/>
                </a:path>
                <a:path w="139064" h="276225">
                  <a:moveTo>
                    <a:pt x="94068" y="74345"/>
                  </a:moveTo>
                  <a:lnTo>
                    <a:pt x="93281" y="73558"/>
                  </a:lnTo>
                  <a:lnTo>
                    <a:pt x="90144" y="73558"/>
                  </a:lnTo>
                  <a:lnTo>
                    <a:pt x="89357" y="74345"/>
                  </a:lnTo>
                  <a:lnTo>
                    <a:pt x="89357" y="77495"/>
                  </a:lnTo>
                  <a:lnTo>
                    <a:pt x="90144" y="78282"/>
                  </a:lnTo>
                  <a:lnTo>
                    <a:pt x="93281" y="78282"/>
                  </a:lnTo>
                  <a:lnTo>
                    <a:pt x="94068" y="77495"/>
                  </a:lnTo>
                  <a:lnTo>
                    <a:pt x="94068" y="74345"/>
                  </a:lnTo>
                  <a:close/>
                </a:path>
                <a:path w="139064" h="276225">
                  <a:moveTo>
                    <a:pt x="94259" y="140754"/>
                  </a:moveTo>
                  <a:lnTo>
                    <a:pt x="93421" y="137769"/>
                  </a:lnTo>
                  <a:lnTo>
                    <a:pt x="91592" y="136753"/>
                  </a:lnTo>
                  <a:lnTo>
                    <a:pt x="89712" y="137274"/>
                  </a:lnTo>
                  <a:lnTo>
                    <a:pt x="88900" y="137668"/>
                  </a:lnTo>
                  <a:lnTo>
                    <a:pt x="88392" y="138061"/>
                  </a:lnTo>
                  <a:lnTo>
                    <a:pt x="87528" y="139331"/>
                  </a:lnTo>
                  <a:lnTo>
                    <a:pt x="87299" y="140284"/>
                  </a:lnTo>
                  <a:lnTo>
                    <a:pt x="88049" y="143078"/>
                  </a:lnTo>
                  <a:lnTo>
                    <a:pt x="89865" y="144106"/>
                  </a:lnTo>
                  <a:lnTo>
                    <a:pt x="92163" y="143459"/>
                  </a:lnTo>
                  <a:lnTo>
                    <a:pt x="93827" y="141998"/>
                  </a:lnTo>
                  <a:lnTo>
                    <a:pt x="94259" y="140754"/>
                  </a:lnTo>
                  <a:close/>
                </a:path>
                <a:path w="139064" h="276225">
                  <a:moveTo>
                    <a:pt x="95554" y="117259"/>
                  </a:moveTo>
                  <a:lnTo>
                    <a:pt x="94564" y="113741"/>
                  </a:lnTo>
                  <a:lnTo>
                    <a:pt x="92735" y="112712"/>
                  </a:lnTo>
                  <a:lnTo>
                    <a:pt x="90449" y="113398"/>
                  </a:lnTo>
                  <a:lnTo>
                    <a:pt x="89789" y="113830"/>
                  </a:lnTo>
                  <a:lnTo>
                    <a:pt x="88811" y="114642"/>
                  </a:lnTo>
                  <a:lnTo>
                    <a:pt x="88328" y="115989"/>
                  </a:lnTo>
                  <a:lnTo>
                    <a:pt x="89192" y="119049"/>
                  </a:lnTo>
                  <a:lnTo>
                    <a:pt x="91020" y="120078"/>
                  </a:lnTo>
                  <a:lnTo>
                    <a:pt x="94526" y="119087"/>
                  </a:lnTo>
                  <a:lnTo>
                    <a:pt x="95554" y="117259"/>
                  </a:lnTo>
                  <a:close/>
                </a:path>
                <a:path w="139064" h="276225">
                  <a:moveTo>
                    <a:pt x="97688" y="128346"/>
                  </a:moveTo>
                  <a:lnTo>
                    <a:pt x="97231" y="126314"/>
                  </a:lnTo>
                  <a:lnTo>
                    <a:pt x="95973" y="125501"/>
                  </a:lnTo>
                  <a:lnTo>
                    <a:pt x="93814" y="125996"/>
                  </a:lnTo>
                  <a:lnTo>
                    <a:pt x="93179" y="126682"/>
                  </a:lnTo>
                  <a:lnTo>
                    <a:pt x="92837" y="128206"/>
                  </a:lnTo>
                  <a:lnTo>
                    <a:pt x="93103" y="129425"/>
                  </a:lnTo>
                  <a:lnTo>
                    <a:pt x="93700" y="130022"/>
                  </a:lnTo>
                  <a:lnTo>
                    <a:pt x="95186" y="130454"/>
                  </a:lnTo>
                  <a:lnTo>
                    <a:pt x="96240" y="130289"/>
                  </a:lnTo>
                  <a:lnTo>
                    <a:pt x="96647" y="129984"/>
                  </a:lnTo>
                  <a:lnTo>
                    <a:pt x="97434" y="129070"/>
                  </a:lnTo>
                  <a:lnTo>
                    <a:pt x="97688" y="128346"/>
                  </a:lnTo>
                  <a:close/>
                </a:path>
                <a:path w="139064" h="276225">
                  <a:moveTo>
                    <a:pt x="99072" y="143281"/>
                  </a:moveTo>
                  <a:lnTo>
                    <a:pt x="98272" y="143217"/>
                  </a:lnTo>
                  <a:lnTo>
                    <a:pt x="96494" y="143611"/>
                  </a:lnTo>
                  <a:lnTo>
                    <a:pt x="95529" y="144741"/>
                  </a:lnTo>
                  <a:lnTo>
                    <a:pt x="95262" y="146850"/>
                  </a:lnTo>
                  <a:lnTo>
                    <a:pt x="95516" y="147993"/>
                  </a:lnTo>
                  <a:lnTo>
                    <a:pt x="95935" y="148564"/>
                  </a:lnTo>
                  <a:lnTo>
                    <a:pt x="96456" y="149009"/>
                  </a:lnTo>
                  <a:lnTo>
                    <a:pt x="99072" y="143281"/>
                  </a:lnTo>
                  <a:close/>
                </a:path>
                <a:path w="139064" h="276225">
                  <a:moveTo>
                    <a:pt x="102730" y="89547"/>
                  </a:moveTo>
                  <a:lnTo>
                    <a:pt x="102438" y="88620"/>
                  </a:lnTo>
                  <a:lnTo>
                    <a:pt x="101536" y="87185"/>
                  </a:lnTo>
                  <a:lnTo>
                    <a:pt x="100495" y="86753"/>
                  </a:lnTo>
                  <a:lnTo>
                    <a:pt x="98234" y="87464"/>
                  </a:lnTo>
                  <a:lnTo>
                    <a:pt x="97548" y="88785"/>
                  </a:lnTo>
                  <a:lnTo>
                    <a:pt x="98323" y="91274"/>
                  </a:lnTo>
                  <a:lnTo>
                    <a:pt x="99656" y="91973"/>
                  </a:lnTo>
                  <a:lnTo>
                    <a:pt x="101193" y="91478"/>
                  </a:lnTo>
                  <a:lnTo>
                    <a:pt x="102400" y="90538"/>
                  </a:lnTo>
                  <a:lnTo>
                    <a:pt x="102730" y="89547"/>
                  </a:lnTo>
                  <a:close/>
                </a:path>
                <a:path w="139064" h="276225">
                  <a:moveTo>
                    <a:pt x="106654" y="67221"/>
                  </a:moveTo>
                  <a:lnTo>
                    <a:pt x="105956" y="64706"/>
                  </a:lnTo>
                  <a:lnTo>
                    <a:pt x="104660" y="63982"/>
                  </a:lnTo>
                  <a:lnTo>
                    <a:pt x="102235" y="64655"/>
                  </a:lnTo>
                  <a:lnTo>
                    <a:pt x="101549" y="65811"/>
                  </a:lnTo>
                  <a:lnTo>
                    <a:pt x="101752" y="66979"/>
                  </a:lnTo>
                  <a:lnTo>
                    <a:pt x="101282" y="66979"/>
                  </a:lnTo>
                  <a:lnTo>
                    <a:pt x="99809" y="67449"/>
                  </a:lnTo>
                  <a:lnTo>
                    <a:pt x="99123" y="68770"/>
                  </a:lnTo>
                  <a:lnTo>
                    <a:pt x="99682" y="70573"/>
                  </a:lnTo>
                  <a:lnTo>
                    <a:pt x="100050" y="70993"/>
                  </a:lnTo>
                  <a:lnTo>
                    <a:pt x="101282" y="71678"/>
                  </a:lnTo>
                  <a:lnTo>
                    <a:pt x="101879" y="71755"/>
                  </a:lnTo>
                  <a:lnTo>
                    <a:pt x="103593" y="71208"/>
                  </a:lnTo>
                  <a:lnTo>
                    <a:pt x="104228" y="70078"/>
                  </a:lnTo>
                  <a:lnTo>
                    <a:pt x="104051" y="68922"/>
                  </a:lnTo>
                  <a:lnTo>
                    <a:pt x="104673" y="68872"/>
                  </a:lnTo>
                  <a:lnTo>
                    <a:pt x="105930" y="68516"/>
                  </a:lnTo>
                  <a:lnTo>
                    <a:pt x="106654" y="67221"/>
                  </a:lnTo>
                  <a:close/>
                </a:path>
                <a:path w="139064" h="276225">
                  <a:moveTo>
                    <a:pt x="107543" y="123444"/>
                  </a:moveTo>
                  <a:lnTo>
                    <a:pt x="106730" y="123291"/>
                  </a:lnTo>
                  <a:lnTo>
                    <a:pt x="105905" y="123253"/>
                  </a:lnTo>
                  <a:lnTo>
                    <a:pt x="104775" y="123571"/>
                  </a:lnTo>
                  <a:lnTo>
                    <a:pt x="104305" y="123875"/>
                  </a:lnTo>
                  <a:lnTo>
                    <a:pt x="101942" y="124980"/>
                  </a:lnTo>
                  <a:lnTo>
                    <a:pt x="100596" y="127584"/>
                  </a:lnTo>
                  <a:lnTo>
                    <a:pt x="101676" y="131445"/>
                  </a:lnTo>
                  <a:lnTo>
                    <a:pt x="102501" y="132435"/>
                  </a:lnTo>
                  <a:lnTo>
                    <a:pt x="103517" y="133121"/>
                  </a:lnTo>
                  <a:lnTo>
                    <a:pt x="107543" y="123444"/>
                  </a:lnTo>
                  <a:close/>
                </a:path>
                <a:path w="139064" h="276225">
                  <a:moveTo>
                    <a:pt x="108038" y="102654"/>
                  </a:moveTo>
                  <a:lnTo>
                    <a:pt x="107505" y="100177"/>
                  </a:lnTo>
                  <a:lnTo>
                    <a:pt x="107505" y="99961"/>
                  </a:lnTo>
                  <a:lnTo>
                    <a:pt x="106692" y="97078"/>
                  </a:lnTo>
                  <a:lnTo>
                    <a:pt x="103708" y="95389"/>
                  </a:lnTo>
                  <a:lnTo>
                    <a:pt x="97967" y="97015"/>
                  </a:lnTo>
                  <a:lnTo>
                    <a:pt x="96278" y="100012"/>
                  </a:lnTo>
                  <a:lnTo>
                    <a:pt x="97612" y="104749"/>
                  </a:lnTo>
                  <a:lnTo>
                    <a:pt x="99072" y="106019"/>
                  </a:lnTo>
                  <a:lnTo>
                    <a:pt x="101536" y="106756"/>
                  </a:lnTo>
                  <a:lnTo>
                    <a:pt x="102298" y="106819"/>
                  </a:lnTo>
                  <a:lnTo>
                    <a:pt x="103327" y="106667"/>
                  </a:lnTo>
                  <a:lnTo>
                    <a:pt x="103543" y="106705"/>
                  </a:lnTo>
                  <a:lnTo>
                    <a:pt x="104165" y="106527"/>
                  </a:lnTo>
                  <a:lnTo>
                    <a:pt x="104825" y="106095"/>
                  </a:lnTo>
                  <a:lnTo>
                    <a:pt x="106895" y="104965"/>
                  </a:lnTo>
                  <a:lnTo>
                    <a:pt x="108038" y="102654"/>
                  </a:lnTo>
                  <a:close/>
                </a:path>
                <a:path w="139064" h="276225">
                  <a:moveTo>
                    <a:pt x="108661" y="86118"/>
                  </a:moveTo>
                  <a:lnTo>
                    <a:pt x="108419" y="85267"/>
                  </a:lnTo>
                  <a:lnTo>
                    <a:pt x="107899" y="84518"/>
                  </a:lnTo>
                  <a:lnTo>
                    <a:pt x="107238" y="83718"/>
                  </a:lnTo>
                  <a:lnTo>
                    <a:pt x="106235" y="83324"/>
                  </a:lnTo>
                  <a:lnTo>
                    <a:pt x="104711" y="83375"/>
                  </a:lnTo>
                  <a:lnTo>
                    <a:pt x="103466" y="83731"/>
                  </a:lnTo>
                  <a:lnTo>
                    <a:pt x="102755" y="84467"/>
                  </a:lnTo>
                  <a:lnTo>
                    <a:pt x="102082" y="86029"/>
                  </a:lnTo>
                  <a:lnTo>
                    <a:pt x="101981" y="86779"/>
                  </a:lnTo>
                  <a:lnTo>
                    <a:pt x="102933" y="89281"/>
                  </a:lnTo>
                  <a:lnTo>
                    <a:pt x="104406" y="90106"/>
                  </a:lnTo>
                  <a:lnTo>
                    <a:pt x="106260" y="89814"/>
                  </a:lnTo>
                  <a:lnTo>
                    <a:pt x="107632" y="89433"/>
                  </a:lnTo>
                  <a:lnTo>
                    <a:pt x="108521" y="88239"/>
                  </a:lnTo>
                  <a:lnTo>
                    <a:pt x="108661" y="86118"/>
                  </a:lnTo>
                  <a:close/>
                </a:path>
                <a:path w="139064" h="276225">
                  <a:moveTo>
                    <a:pt x="112598" y="52819"/>
                  </a:moveTo>
                  <a:lnTo>
                    <a:pt x="112268" y="52031"/>
                  </a:lnTo>
                  <a:lnTo>
                    <a:pt x="110985" y="50749"/>
                  </a:lnTo>
                  <a:lnTo>
                    <a:pt x="110197" y="50419"/>
                  </a:lnTo>
                  <a:lnTo>
                    <a:pt x="108381" y="50419"/>
                  </a:lnTo>
                  <a:lnTo>
                    <a:pt x="107594" y="50749"/>
                  </a:lnTo>
                  <a:lnTo>
                    <a:pt x="106299" y="52031"/>
                  </a:lnTo>
                  <a:lnTo>
                    <a:pt x="105981" y="52819"/>
                  </a:lnTo>
                  <a:lnTo>
                    <a:pt x="105981" y="54648"/>
                  </a:lnTo>
                  <a:lnTo>
                    <a:pt x="106299" y="55435"/>
                  </a:lnTo>
                  <a:lnTo>
                    <a:pt x="107594" y="56730"/>
                  </a:lnTo>
                  <a:lnTo>
                    <a:pt x="108381" y="57048"/>
                  </a:lnTo>
                  <a:lnTo>
                    <a:pt x="110197" y="57048"/>
                  </a:lnTo>
                  <a:lnTo>
                    <a:pt x="110985" y="56730"/>
                  </a:lnTo>
                  <a:lnTo>
                    <a:pt x="112268" y="55435"/>
                  </a:lnTo>
                  <a:lnTo>
                    <a:pt x="112598" y="54648"/>
                  </a:lnTo>
                  <a:lnTo>
                    <a:pt x="112598" y="52819"/>
                  </a:lnTo>
                  <a:close/>
                </a:path>
                <a:path w="139064" h="276225">
                  <a:moveTo>
                    <a:pt x="114604" y="37833"/>
                  </a:moveTo>
                  <a:lnTo>
                    <a:pt x="114071" y="36156"/>
                  </a:lnTo>
                  <a:lnTo>
                    <a:pt x="112763" y="35471"/>
                  </a:lnTo>
                  <a:lnTo>
                    <a:pt x="110274" y="36258"/>
                  </a:lnTo>
                  <a:lnTo>
                    <a:pt x="109588" y="37579"/>
                  </a:lnTo>
                  <a:lnTo>
                    <a:pt x="110248" y="39700"/>
                  </a:lnTo>
                  <a:lnTo>
                    <a:pt x="110985" y="40271"/>
                  </a:lnTo>
                  <a:lnTo>
                    <a:pt x="112547" y="40487"/>
                  </a:lnTo>
                  <a:lnTo>
                    <a:pt x="113741" y="40119"/>
                  </a:lnTo>
                  <a:lnTo>
                    <a:pt x="114287" y="39433"/>
                  </a:lnTo>
                  <a:lnTo>
                    <a:pt x="114566" y="38252"/>
                  </a:lnTo>
                  <a:lnTo>
                    <a:pt x="114604" y="37833"/>
                  </a:lnTo>
                  <a:close/>
                </a:path>
                <a:path w="139064" h="276225">
                  <a:moveTo>
                    <a:pt x="116078" y="101168"/>
                  </a:moveTo>
                  <a:lnTo>
                    <a:pt x="115366" y="99745"/>
                  </a:lnTo>
                  <a:lnTo>
                    <a:pt x="113779" y="98971"/>
                  </a:lnTo>
                  <a:lnTo>
                    <a:pt x="110451" y="100012"/>
                  </a:lnTo>
                  <a:lnTo>
                    <a:pt x="109486" y="101866"/>
                  </a:lnTo>
                  <a:lnTo>
                    <a:pt x="110401" y="104775"/>
                  </a:lnTo>
                  <a:lnTo>
                    <a:pt x="111366" y="105549"/>
                  </a:lnTo>
                  <a:lnTo>
                    <a:pt x="113030" y="105918"/>
                  </a:lnTo>
                  <a:lnTo>
                    <a:pt x="113601" y="105956"/>
                  </a:lnTo>
                  <a:lnTo>
                    <a:pt x="114439" y="105638"/>
                  </a:lnTo>
                  <a:lnTo>
                    <a:pt x="116078" y="101168"/>
                  </a:lnTo>
                  <a:close/>
                </a:path>
                <a:path w="139064" h="276225">
                  <a:moveTo>
                    <a:pt x="116941" y="79832"/>
                  </a:moveTo>
                  <a:lnTo>
                    <a:pt x="116840" y="77825"/>
                  </a:lnTo>
                  <a:lnTo>
                    <a:pt x="116205" y="75831"/>
                  </a:lnTo>
                  <a:lnTo>
                    <a:pt x="114350" y="74853"/>
                  </a:lnTo>
                  <a:lnTo>
                    <a:pt x="110871" y="75946"/>
                  </a:lnTo>
                  <a:lnTo>
                    <a:pt x="109905" y="77812"/>
                  </a:lnTo>
                  <a:lnTo>
                    <a:pt x="110947" y="81153"/>
                  </a:lnTo>
                  <a:lnTo>
                    <a:pt x="112534" y="82042"/>
                  </a:lnTo>
                  <a:lnTo>
                    <a:pt x="114592" y="81724"/>
                  </a:lnTo>
                  <a:lnTo>
                    <a:pt x="116078" y="81254"/>
                  </a:lnTo>
                  <a:lnTo>
                    <a:pt x="116941" y="79832"/>
                  </a:lnTo>
                  <a:close/>
                </a:path>
                <a:path w="139064" h="276225">
                  <a:moveTo>
                    <a:pt x="116954" y="51193"/>
                  </a:moveTo>
                  <a:lnTo>
                    <a:pt x="116776" y="49606"/>
                  </a:lnTo>
                  <a:lnTo>
                    <a:pt x="116128" y="48234"/>
                  </a:lnTo>
                  <a:lnTo>
                    <a:pt x="115214" y="47688"/>
                  </a:lnTo>
                  <a:lnTo>
                    <a:pt x="113804" y="47828"/>
                  </a:lnTo>
                  <a:lnTo>
                    <a:pt x="112458" y="48717"/>
                  </a:lnTo>
                  <a:lnTo>
                    <a:pt x="112039" y="49504"/>
                  </a:lnTo>
                  <a:lnTo>
                    <a:pt x="112268" y="51676"/>
                  </a:lnTo>
                  <a:lnTo>
                    <a:pt x="113411" y="52628"/>
                  </a:lnTo>
                  <a:lnTo>
                    <a:pt x="116014" y="52349"/>
                  </a:lnTo>
                  <a:lnTo>
                    <a:pt x="116954" y="51193"/>
                  </a:lnTo>
                  <a:close/>
                </a:path>
                <a:path w="139064" h="276225">
                  <a:moveTo>
                    <a:pt x="121958" y="72758"/>
                  </a:moveTo>
                  <a:lnTo>
                    <a:pt x="121043" y="69291"/>
                  </a:lnTo>
                  <a:lnTo>
                    <a:pt x="119367" y="68326"/>
                  </a:lnTo>
                  <a:lnTo>
                    <a:pt x="117424" y="68668"/>
                  </a:lnTo>
                  <a:lnTo>
                    <a:pt x="115976" y="69075"/>
                  </a:lnTo>
                  <a:lnTo>
                    <a:pt x="115074" y="70408"/>
                  </a:lnTo>
                  <a:lnTo>
                    <a:pt x="115049" y="72453"/>
                  </a:lnTo>
                  <a:lnTo>
                    <a:pt x="115189" y="72948"/>
                  </a:lnTo>
                  <a:lnTo>
                    <a:pt x="116090" y="74688"/>
                  </a:lnTo>
                  <a:lnTo>
                    <a:pt x="117652" y="75488"/>
                  </a:lnTo>
                  <a:lnTo>
                    <a:pt x="120954" y="74561"/>
                  </a:lnTo>
                  <a:lnTo>
                    <a:pt x="121958" y="72758"/>
                  </a:lnTo>
                  <a:close/>
                </a:path>
                <a:path w="139064" h="276225">
                  <a:moveTo>
                    <a:pt x="122288" y="82842"/>
                  </a:moveTo>
                  <a:lnTo>
                    <a:pt x="121716" y="82829"/>
                  </a:lnTo>
                  <a:lnTo>
                    <a:pt x="121183" y="82981"/>
                  </a:lnTo>
                  <a:lnTo>
                    <a:pt x="120777" y="83235"/>
                  </a:lnTo>
                  <a:lnTo>
                    <a:pt x="120129" y="83527"/>
                  </a:lnTo>
                  <a:lnTo>
                    <a:pt x="119557" y="83908"/>
                  </a:lnTo>
                  <a:lnTo>
                    <a:pt x="117779" y="85737"/>
                  </a:lnTo>
                  <a:lnTo>
                    <a:pt x="117144" y="87668"/>
                  </a:lnTo>
                  <a:lnTo>
                    <a:pt x="117779" y="89916"/>
                  </a:lnTo>
                  <a:lnTo>
                    <a:pt x="118427" y="91059"/>
                  </a:lnTo>
                  <a:lnTo>
                    <a:pt x="118795" y="91579"/>
                  </a:lnTo>
                  <a:lnTo>
                    <a:pt x="119265" y="92024"/>
                  </a:lnTo>
                  <a:lnTo>
                    <a:pt x="122288" y="82842"/>
                  </a:lnTo>
                  <a:close/>
                </a:path>
                <a:path w="139064" h="276225">
                  <a:moveTo>
                    <a:pt x="126707" y="28333"/>
                  </a:moveTo>
                  <a:lnTo>
                    <a:pt x="126123" y="26479"/>
                  </a:lnTo>
                  <a:lnTo>
                    <a:pt x="124815" y="25793"/>
                  </a:lnTo>
                  <a:lnTo>
                    <a:pt x="122720" y="26454"/>
                  </a:lnTo>
                  <a:lnTo>
                    <a:pt x="122148" y="27165"/>
                  </a:lnTo>
                  <a:lnTo>
                    <a:pt x="121894" y="28752"/>
                  </a:lnTo>
                  <a:lnTo>
                    <a:pt x="122097" y="29413"/>
                  </a:lnTo>
                  <a:lnTo>
                    <a:pt x="121348" y="28702"/>
                  </a:lnTo>
                  <a:lnTo>
                    <a:pt x="119722" y="28486"/>
                  </a:lnTo>
                  <a:lnTo>
                    <a:pt x="118440" y="28625"/>
                  </a:lnTo>
                  <a:lnTo>
                    <a:pt x="117487" y="29781"/>
                  </a:lnTo>
                  <a:lnTo>
                    <a:pt x="117716" y="31394"/>
                  </a:lnTo>
                  <a:lnTo>
                    <a:pt x="117995" y="32524"/>
                  </a:lnTo>
                  <a:lnTo>
                    <a:pt x="119024" y="33312"/>
                  </a:lnTo>
                  <a:lnTo>
                    <a:pt x="121513" y="33058"/>
                  </a:lnTo>
                  <a:lnTo>
                    <a:pt x="122453" y="31889"/>
                  </a:lnTo>
                  <a:lnTo>
                    <a:pt x="122224" y="29819"/>
                  </a:lnTo>
                  <a:lnTo>
                    <a:pt x="122415" y="30391"/>
                  </a:lnTo>
                  <a:lnTo>
                    <a:pt x="123736" y="31076"/>
                  </a:lnTo>
                  <a:lnTo>
                    <a:pt x="125603" y="30492"/>
                  </a:lnTo>
                  <a:lnTo>
                    <a:pt x="126085" y="30048"/>
                  </a:lnTo>
                  <a:lnTo>
                    <a:pt x="126644" y="28956"/>
                  </a:lnTo>
                  <a:lnTo>
                    <a:pt x="126707" y="28333"/>
                  </a:lnTo>
                  <a:close/>
                </a:path>
                <a:path w="139064" h="276225">
                  <a:moveTo>
                    <a:pt x="128600" y="61429"/>
                  </a:moveTo>
                  <a:lnTo>
                    <a:pt x="128270" y="60553"/>
                  </a:lnTo>
                  <a:lnTo>
                    <a:pt x="127723" y="59855"/>
                  </a:lnTo>
                  <a:lnTo>
                    <a:pt x="127215" y="59423"/>
                  </a:lnTo>
                  <a:lnTo>
                    <a:pt x="127215" y="63334"/>
                  </a:lnTo>
                  <a:lnTo>
                    <a:pt x="125818" y="62318"/>
                  </a:lnTo>
                  <a:lnTo>
                    <a:pt x="127215" y="63334"/>
                  </a:lnTo>
                  <a:lnTo>
                    <a:pt x="127215" y="59423"/>
                  </a:lnTo>
                  <a:lnTo>
                    <a:pt x="125679" y="58089"/>
                  </a:lnTo>
                  <a:lnTo>
                    <a:pt x="123812" y="57543"/>
                  </a:lnTo>
                  <a:lnTo>
                    <a:pt x="121780" y="58178"/>
                  </a:lnTo>
                  <a:lnTo>
                    <a:pt x="121475" y="58394"/>
                  </a:lnTo>
                  <a:lnTo>
                    <a:pt x="119570" y="59207"/>
                  </a:lnTo>
                  <a:lnTo>
                    <a:pt x="118338" y="60972"/>
                  </a:lnTo>
                  <a:lnTo>
                    <a:pt x="118173" y="63614"/>
                  </a:lnTo>
                  <a:lnTo>
                    <a:pt x="118211" y="64262"/>
                  </a:lnTo>
                  <a:lnTo>
                    <a:pt x="119011" y="66802"/>
                  </a:lnTo>
                  <a:lnTo>
                    <a:pt x="120561" y="68059"/>
                  </a:lnTo>
                  <a:lnTo>
                    <a:pt x="123101" y="68681"/>
                  </a:lnTo>
                  <a:lnTo>
                    <a:pt x="123672" y="68948"/>
                  </a:lnTo>
                  <a:lnTo>
                    <a:pt x="124269" y="69113"/>
                  </a:lnTo>
                  <a:lnTo>
                    <a:pt x="125628" y="68973"/>
                  </a:lnTo>
                  <a:lnTo>
                    <a:pt x="126238" y="68630"/>
                  </a:lnTo>
                  <a:lnTo>
                    <a:pt x="126733" y="68173"/>
                  </a:lnTo>
                  <a:lnTo>
                    <a:pt x="127660" y="64820"/>
                  </a:lnTo>
                  <a:lnTo>
                    <a:pt x="128600" y="61429"/>
                  </a:lnTo>
                  <a:close/>
                </a:path>
                <a:path w="139064" h="276225">
                  <a:moveTo>
                    <a:pt x="129501" y="47498"/>
                  </a:moveTo>
                  <a:lnTo>
                    <a:pt x="129171" y="46723"/>
                  </a:lnTo>
                  <a:lnTo>
                    <a:pt x="127889" y="45427"/>
                  </a:lnTo>
                  <a:lnTo>
                    <a:pt x="127114" y="45097"/>
                  </a:lnTo>
                  <a:lnTo>
                    <a:pt x="125285" y="45097"/>
                  </a:lnTo>
                  <a:lnTo>
                    <a:pt x="124510" y="45427"/>
                  </a:lnTo>
                  <a:lnTo>
                    <a:pt x="123215" y="46723"/>
                  </a:lnTo>
                  <a:lnTo>
                    <a:pt x="122897" y="47498"/>
                  </a:lnTo>
                  <a:lnTo>
                    <a:pt x="122897" y="49326"/>
                  </a:lnTo>
                  <a:lnTo>
                    <a:pt x="123215" y="50101"/>
                  </a:lnTo>
                  <a:lnTo>
                    <a:pt x="124510" y="51396"/>
                  </a:lnTo>
                  <a:lnTo>
                    <a:pt x="125285" y="51714"/>
                  </a:lnTo>
                  <a:lnTo>
                    <a:pt x="127114" y="51714"/>
                  </a:lnTo>
                  <a:lnTo>
                    <a:pt x="127889" y="51396"/>
                  </a:lnTo>
                  <a:lnTo>
                    <a:pt x="129171" y="50101"/>
                  </a:lnTo>
                  <a:lnTo>
                    <a:pt x="129501" y="49326"/>
                  </a:lnTo>
                  <a:lnTo>
                    <a:pt x="129501" y="47498"/>
                  </a:lnTo>
                  <a:close/>
                </a:path>
                <a:path w="139064" h="276225">
                  <a:moveTo>
                    <a:pt x="133223" y="43751"/>
                  </a:moveTo>
                  <a:lnTo>
                    <a:pt x="132842" y="40106"/>
                  </a:lnTo>
                  <a:lnTo>
                    <a:pt x="131216" y="38785"/>
                  </a:lnTo>
                  <a:lnTo>
                    <a:pt x="128701" y="39052"/>
                  </a:lnTo>
                  <a:lnTo>
                    <a:pt x="128104" y="39382"/>
                  </a:lnTo>
                  <a:lnTo>
                    <a:pt x="126834" y="40513"/>
                  </a:lnTo>
                  <a:lnTo>
                    <a:pt x="126352" y="41503"/>
                  </a:lnTo>
                  <a:lnTo>
                    <a:pt x="126707" y="44462"/>
                  </a:lnTo>
                  <a:lnTo>
                    <a:pt x="127889" y="45427"/>
                  </a:lnTo>
                  <a:lnTo>
                    <a:pt x="128308" y="45758"/>
                  </a:lnTo>
                  <a:lnTo>
                    <a:pt x="131902" y="45377"/>
                  </a:lnTo>
                  <a:lnTo>
                    <a:pt x="133223" y="43751"/>
                  </a:lnTo>
                  <a:close/>
                </a:path>
                <a:path w="139064" h="276225">
                  <a:moveTo>
                    <a:pt x="133781" y="17284"/>
                  </a:moveTo>
                  <a:lnTo>
                    <a:pt x="133540" y="14909"/>
                  </a:lnTo>
                  <a:lnTo>
                    <a:pt x="131914" y="13589"/>
                  </a:lnTo>
                  <a:lnTo>
                    <a:pt x="130098" y="13779"/>
                  </a:lnTo>
                  <a:lnTo>
                    <a:pt x="128104" y="14287"/>
                  </a:lnTo>
                  <a:lnTo>
                    <a:pt x="126987" y="15748"/>
                  </a:lnTo>
                  <a:lnTo>
                    <a:pt x="127342" y="19240"/>
                  </a:lnTo>
                  <a:lnTo>
                    <a:pt x="128981" y="20561"/>
                  </a:lnTo>
                  <a:lnTo>
                    <a:pt x="132041" y="20243"/>
                  </a:lnTo>
                  <a:lnTo>
                    <a:pt x="133032" y="19380"/>
                  </a:lnTo>
                  <a:lnTo>
                    <a:pt x="133667" y="17792"/>
                  </a:lnTo>
                  <a:lnTo>
                    <a:pt x="133781" y="17284"/>
                  </a:lnTo>
                  <a:close/>
                </a:path>
                <a:path w="139064" h="276225">
                  <a:moveTo>
                    <a:pt x="138772" y="787"/>
                  </a:moveTo>
                  <a:lnTo>
                    <a:pt x="137985" y="0"/>
                  </a:lnTo>
                  <a:lnTo>
                    <a:pt x="134848" y="0"/>
                  </a:lnTo>
                  <a:lnTo>
                    <a:pt x="134061" y="787"/>
                  </a:lnTo>
                  <a:lnTo>
                    <a:pt x="134061" y="3937"/>
                  </a:lnTo>
                  <a:lnTo>
                    <a:pt x="134848" y="4724"/>
                  </a:lnTo>
                  <a:lnTo>
                    <a:pt x="137985" y="4724"/>
                  </a:lnTo>
                  <a:lnTo>
                    <a:pt x="138772" y="3937"/>
                  </a:lnTo>
                  <a:lnTo>
                    <a:pt x="138772" y="787"/>
                  </a:lnTo>
                  <a:close/>
                </a:path>
              </a:pathLst>
            </a:custGeom>
            <a:solidFill>
              <a:srgbClr val="D078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84854" y="4166196"/>
              <a:ext cx="334645" cy="297815"/>
            </a:xfrm>
            <a:custGeom>
              <a:avLst/>
              <a:gdLst/>
              <a:ahLst/>
              <a:cxnLst/>
              <a:rect l="l" t="t" r="r" b="b"/>
              <a:pathLst>
                <a:path w="334645" h="297814">
                  <a:moveTo>
                    <a:pt x="153178" y="297272"/>
                  </a:moveTo>
                  <a:lnTo>
                    <a:pt x="81629" y="278613"/>
                  </a:lnTo>
                  <a:lnTo>
                    <a:pt x="49493" y="256229"/>
                  </a:lnTo>
                  <a:lnTo>
                    <a:pt x="21314" y="225973"/>
                  </a:lnTo>
                  <a:lnTo>
                    <a:pt x="3563" y="189967"/>
                  </a:lnTo>
                  <a:lnTo>
                    <a:pt x="0" y="149955"/>
                  </a:lnTo>
                  <a:lnTo>
                    <a:pt x="9920" y="108849"/>
                  </a:lnTo>
                  <a:lnTo>
                    <a:pt x="32623" y="69562"/>
                  </a:lnTo>
                  <a:lnTo>
                    <a:pt x="67407" y="35005"/>
                  </a:lnTo>
                  <a:lnTo>
                    <a:pt x="104883" y="12598"/>
                  </a:lnTo>
                  <a:lnTo>
                    <a:pt x="160922" y="0"/>
                  </a:lnTo>
                  <a:lnTo>
                    <a:pt x="171679" y="450"/>
                  </a:lnTo>
                  <a:lnTo>
                    <a:pt x="250658" y="24051"/>
                  </a:lnTo>
                  <a:lnTo>
                    <a:pt x="286021" y="46448"/>
                  </a:lnTo>
                  <a:lnTo>
                    <a:pt x="328050" y="105362"/>
                  </a:lnTo>
                  <a:lnTo>
                    <a:pt x="334260" y="150760"/>
                  </a:lnTo>
                  <a:lnTo>
                    <a:pt x="324042" y="193873"/>
                  </a:lnTo>
                  <a:lnTo>
                    <a:pt x="298197" y="232872"/>
                  </a:lnTo>
                  <a:lnTo>
                    <a:pt x="257523" y="265928"/>
                  </a:lnTo>
                  <a:lnTo>
                    <a:pt x="205998" y="289069"/>
                  </a:lnTo>
                  <a:lnTo>
                    <a:pt x="153178" y="2972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20817" y="4196277"/>
              <a:ext cx="169585" cy="1847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75349" y="4456138"/>
              <a:ext cx="119380" cy="179705"/>
            </a:xfrm>
            <a:custGeom>
              <a:avLst/>
              <a:gdLst/>
              <a:ahLst/>
              <a:cxnLst/>
              <a:rect l="l" t="t" r="r" b="b"/>
              <a:pathLst>
                <a:path w="119379" h="179704">
                  <a:moveTo>
                    <a:pt x="0" y="179291"/>
                  </a:moveTo>
                  <a:lnTo>
                    <a:pt x="29161" y="152594"/>
                  </a:lnTo>
                  <a:lnTo>
                    <a:pt x="67422" y="98585"/>
                  </a:lnTo>
                  <a:lnTo>
                    <a:pt x="101687" y="40107"/>
                  </a:lnTo>
                  <a:lnTo>
                    <a:pt x="118859" y="0"/>
                  </a:lnTo>
                </a:path>
              </a:pathLst>
            </a:custGeom>
            <a:ln w="18718">
              <a:solidFill>
                <a:srgbClr val="AE3F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7474266" y="3953482"/>
            <a:ext cx="1462405" cy="1186180"/>
            <a:chOff x="7474266" y="3953482"/>
            <a:chExt cx="1462405" cy="1186180"/>
          </a:xfrm>
        </p:grpSpPr>
        <p:sp>
          <p:nvSpPr>
            <p:cNvPr id="58" name="object 58"/>
            <p:cNvSpPr/>
            <p:nvPr/>
          </p:nvSpPr>
          <p:spPr>
            <a:xfrm>
              <a:off x="7482564" y="3961790"/>
              <a:ext cx="1445880" cy="117010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474266" y="3953482"/>
              <a:ext cx="1462405" cy="1186180"/>
            </a:xfrm>
            <a:custGeom>
              <a:avLst/>
              <a:gdLst/>
              <a:ahLst/>
              <a:cxnLst/>
              <a:rect l="l" t="t" r="r" b="b"/>
              <a:pathLst>
                <a:path w="1462404" h="1186179">
                  <a:moveTo>
                    <a:pt x="550733" y="1066800"/>
                  </a:moveTo>
                  <a:lnTo>
                    <a:pt x="529755" y="1066800"/>
                  </a:lnTo>
                  <a:lnTo>
                    <a:pt x="476502" y="1064260"/>
                  </a:lnTo>
                  <a:lnTo>
                    <a:pt x="424049" y="1055370"/>
                  </a:lnTo>
                  <a:lnTo>
                    <a:pt x="372786" y="1042670"/>
                  </a:lnTo>
                  <a:lnTo>
                    <a:pt x="323104" y="1023620"/>
                  </a:lnTo>
                  <a:lnTo>
                    <a:pt x="275395" y="1000760"/>
                  </a:lnTo>
                  <a:lnTo>
                    <a:pt x="230051" y="972820"/>
                  </a:lnTo>
                  <a:lnTo>
                    <a:pt x="187463" y="939800"/>
                  </a:lnTo>
                  <a:lnTo>
                    <a:pt x="152682" y="908050"/>
                  </a:lnTo>
                  <a:lnTo>
                    <a:pt x="121090" y="872490"/>
                  </a:lnTo>
                  <a:lnTo>
                    <a:pt x="92827" y="834390"/>
                  </a:lnTo>
                  <a:lnTo>
                    <a:pt x="68032" y="795020"/>
                  </a:lnTo>
                  <a:lnTo>
                    <a:pt x="46843" y="753110"/>
                  </a:lnTo>
                  <a:lnTo>
                    <a:pt x="29400" y="708660"/>
                  </a:lnTo>
                  <a:lnTo>
                    <a:pt x="15841" y="662940"/>
                  </a:lnTo>
                  <a:lnTo>
                    <a:pt x="6306" y="617220"/>
                  </a:lnTo>
                  <a:lnTo>
                    <a:pt x="571" y="563880"/>
                  </a:lnTo>
                  <a:lnTo>
                    <a:pt x="0" y="511810"/>
                  </a:lnTo>
                  <a:lnTo>
                    <a:pt x="4518" y="459740"/>
                  </a:lnTo>
                  <a:lnTo>
                    <a:pt x="14055" y="408940"/>
                  </a:lnTo>
                  <a:lnTo>
                    <a:pt x="28537" y="359410"/>
                  </a:lnTo>
                  <a:lnTo>
                    <a:pt x="47892" y="309880"/>
                  </a:lnTo>
                  <a:lnTo>
                    <a:pt x="72049" y="264160"/>
                  </a:lnTo>
                  <a:lnTo>
                    <a:pt x="100934" y="219710"/>
                  </a:lnTo>
                  <a:lnTo>
                    <a:pt x="133975" y="177800"/>
                  </a:lnTo>
                  <a:lnTo>
                    <a:pt x="170470" y="140970"/>
                  </a:lnTo>
                  <a:lnTo>
                    <a:pt x="210156" y="106680"/>
                  </a:lnTo>
                  <a:lnTo>
                    <a:pt x="252766" y="77470"/>
                  </a:lnTo>
                  <a:lnTo>
                    <a:pt x="298036" y="53340"/>
                  </a:lnTo>
                  <a:lnTo>
                    <a:pt x="345700" y="33020"/>
                  </a:lnTo>
                  <a:lnTo>
                    <a:pt x="395493" y="16510"/>
                  </a:lnTo>
                  <a:lnTo>
                    <a:pt x="447151" y="6350"/>
                  </a:lnTo>
                  <a:lnTo>
                    <a:pt x="510055" y="0"/>
                  </a:lnTo>
                  <a:lnTo>
                    <a:pt x="531030" y="0"/>
                  </a:lnTo>
                  <a:lnTo>
                    <a:pt x="584284" y="2540"/>
                  </a:lnTo>
                  <a:lnTo>
                    <a:pt x="636740" y="10160"/>
                  </a:lnTo>
                  <a:lnTo>
                    <a:pt x="662374" y="16510"/>
                  </a:lnTo>
                  <a:lnTo>
                    <a:pt x="510861" y="16510"/>
                  </a:lnTo>
                  <a:lnTo>
                    <a:pt x="470201" y="19050"/>
                  </a:lnTo>
                  <a:lnTo>
                    <a:pt x="403848" y="31750"/>
                  </a:lnTo>
                  <a:lnTo>
                    <a:pt x="359765" y="45720"/>
                  </a:lnTo>
                  <a:lnTo>
                    <a:pt x="317636" y="62230"/>
                  </a:lnTo>
                  <a:lnTo>
                    <a:pt x="277611" y="82550"/>
                  </a:lnTo>
                  <a:lnTo>
                    <a:pt x="239842" y="106680"/>
                  </a:lnTo>
                  <a:lnTo>
                    <a:pt x="204478" y="133350"/>
                  </a:lnTo>
                  <a:lnTo>
                    <a:pt x="171671" y="162560"/>
                  </a:lnTo>
                  <a:lnTo>
                    <a:pt x="141571" y="194310"/>
                  </a:lnTo>
                  <a:lnTo>
                    <a:pt x="114329" y="229870"/>
                  </a:lnTo>
                  <a:lnTo>
                    <a:pt x="90097" y="266700"/>
                  </a:lnTo>
                  <a:lnTo>
                    <a:pt x="69024" y="304800"/>
                  </a:lnTo>
                  <a:lnTo>
                    <a:pt x="51262" y="345440"/>
                  </a:lnTo>
                  <a:lnTo>
                    <a:pt x="36961" y="387350"/>
                  </a:lnTo>
                  <a:lnTo>
                    <a:pt x="26272" y="430530"/>
                  </a:lnTo>
                  <a:lnTo>
                    <a:pt x="19346" y="474980"/>
                  </a:lnTo>
                  <a:lnTo>
                    <a:pt x="16333" y="520700"/>
                  </a:lnTo>
                  <a:lnTo>
                    <a:pt x="17385" y="567690"/>
                  </a:lnTo>
                  <a:lnTo>
                    <a:pt x="22652" y="614680"/>
                  </a:lnTo>
                  <a:lnTo>
                    <a:pt x="32247" y="660400"/>
                  </a:lnTo>
                  <a:lnTo>
                    <a:pt x="45803" y="706120"/>
                  </a:lnTo>
                  <a:lnTo>
                    <a:pt x="63103" y="749300"/>
                  </a:lnTo>
                  <a:lnTo>
                    <a:pt x="83929" y="789940"/>
                  </a:lnTo>
                  <a:lnTo>
                    <a:pt x="108064" y="828040"/>
                  </a:lnTo>
                  <a:lnTo>
                    <a:pt x="135290" y="863600"/>
                  </a:lnTo>
                  <a:lnTo>
                    <a:pt x="165390" y="896620"/>
                  </a:lnTo>
                  <a:lnTo>
                    <a:pt x="198147" y="927100"/>
                  </a:lnTo>
                  <a:lnTo>
                    <a:pt x="233343" y="955040"/>
                  </a:lnTo>
                  <a:lnTo>
                    <a:pt x="270761" y="979170"/>
                  </a:lnTo>
                  <a:lnTo>
                    <a:pt x="310183" y="999490"/>
                  </a:lnTo>
                  <a:lnTo>
                    <a:pt x="351393" y="1017270"/>
                  </a:lnTo>
                  <a:lnTo>
                    <a:pt x="394172" y="1031240"/>
                  </a:lnTo>
                  <a:lnTo>
                    <a:pt x="438304" y="1041400"/>
                  </a:lnTo>
                  <a:lnTo>
                    <a:pt x="483571" y="1047750"/>
                  </a:lnTo>
                  <a:lnTo>
                    <a:pt x="529755" y="1050290"/>
                  </a:lnTo>
                  <a:lnTo>
                    <a:pt x="658936" y="1050290"/>
                  </a:lnTo>
                  <a:lnTo>
                    <a:pt x="613651" y="1060450"/>
                  </a:lnTo>
                  <a:lnTo>
                    <a:pt x="571759" y="1065530"/>
                  </a:lnTo>
                  <a:lnTo>
                    <a:pt x="550733" y="1066800"/>
                  </a:lnTo>
                  <a:close/>
                </a:path>
                <a:path w="1462404" h="1186179">
                  <a:moveTo>
                    <a:pt x="1407151" y="1169670"/>
                  </a:moveTo>
                  <a:lnTo>
                    <a:pt x="1356611" y="1169670"/>
                  </a:lnTo>
                  <a:lnTo>
                    <a:pt x="1375354" y="1167130"/>
                  </a:lnTo>
                  <a:lnTo>
                    <a:pt x="1393962" y="1159510"/>
                  </a:lnTo>
                  <a:lnTo>
                    <a:pt x="1411411" y="1146810"/>
                  </a:lnTo>
                  <a:lnTo>
                    <a:pt x="1426679" y="1129030"/>
                  </a:lnTo>
                  <a:lnTo>
                    <a:pt x="1441751" y="1099820"/>
                  </a:lnTo>
                  <a:lnTo>
                    <a:pt x="1446061" y="1069340"/>
                  </a:lnTo>
                  <a:lnTo>
                    <a:pt x="1439737" y="1042670"/>
                  </a:lnTo>
                  <a:lnTo>
                    <a:pt x="1422903" y="1022350"/>
                  </a:lnTo>
                  <a:lnTo>
                    <a:pt x="1009467" y="720090"/>
                  </a:lnTo>
                  <a:lnTo>
                    <a:pt x="1026192" y="669290"/>
                  </a:lnTo>
                  <a:lnTo>
                    <a:pt x="1037695" y="617220"/>
                  </a:lnTo>
                  <a:lnTo>
                    <a:pt x="1043702" y="562610"/>
                  </a:lnTo>
                  <a:lnTo>
                    <a:pt x="1043944" y="508000"/>
                  </a:lnTo>
                  <a:lnTo>
                    <a:pt x="1038150" y="452120"/>
                  </a:lnTo>
                  <a:lnTo>
                    <a:pt x="1028554" y="405130"/>
                  </a:lnTo>
                  <a:lnTo>
                    <a:pt x="1014997" y="360680"/>
                  </a:lnTo>
                  <a:lnTo>
                    <a:pt x="997696" y="317500"/>
                  </a:lnTo>
                  <a:lnTo>
                    <a:pt x="976868" y="276860"/>
                  </a:lnTo>
                  <a:lnTo>
                    <a:pt x="952731" y="237490"/>
                  </a:lnTo>
                  <a:lnTo>
                    <a:pt x="925502" y="201930"/>
                  </a:lnTo>
                  <a:lnTo>
                    <a:pt x="895400" y="168910"/>
                  </a:lnTo>
                  <a:lnTo>
                    <a:pt x="862640" y="138430"/>
                  </a:lnTo>
                  <a:lnTo>
                    <a:pt x="827442" y="110490"/>
                  </a:lnTo>
                  <a:lnTo>
                    <a:pt x="790022" y="86360"/>
                  </a:lnTo>
                  <a:lnTo>
                    <a:pt x="750598" y="66040"/>
                  </a:lnTo>
                  <a:lnTo>
                    <a:pt x="709388" y="48260"/>
                  </a:lnTo>
                  <a:lnTo>
                    <a:pt x="666608" y="34290"/>
                  </a:lnTo>
                  <a:lnTo>
                    <a:pt x="622477" y="24130"/>
                  </a:lnTo>
                  <a:lnTo>
                    <a:pt x="577212" y="17780"/>
                  </a:lnTo>
                  <a:lnTo>
                    <a:pt x="531030" y="16510"/>
                  </a:lnTo>
                  <a:lnTo>
                    <a:pt x="662374" y="16510"/>
                  </a:lnTo>
                  <a:lnTo>
                    <a:pt x="737694" y="41910"/>
                  </a:lnTo>
                  <a:lnTo>
                    <a:pt x="785409" y="64770"/>
                  </a:lnTo>
                  <a:lnTo>
                    <a:pt x="830760" y="92710"/>
                  </a:lnTo>
                  <a:lnTo>
                    <a:pt x="873355" y="125730"/>
                  </a:lnTo>
                  <a:lnTo>
                    <a:pt x="908136" y="158750"/>
                  </a:lnTo>
                  <a:lnTo>
                    <a:pt x="939728" y="193040"/>
                  </a:lnTo>
                  <a:lnTo>
                    <a:pt x="967991" y="231140"/>
                  </a:lnTo>
                  <a:lnTo>
                    <a:pt x="992786" y="271780"/>
                  </a:lnTo>
                  <a:lnTo>
                    <a:pt x="1013975" y="313690"/>
                  </a:lnTo>
                  <a:lnTo>
                    <a:pt x="1031418" y="356870"/>
                  </a:lnTo>
                  <a:lnTo>
                    <a:pt x="1044977" y="402590"/>
                  </a:lnTo>
                  <a:lnTo>
                    <a:pt x="1054512" y="449580"/>
                  </a:lnTo>
                  <a:lnTo>
                    <a:pt x="1060235" y="502920"/>
                  </a:lnTo>
                  <a:lnTo>
                    <a:pt x="1060541" y="556260"/>
                  </a:lnTo>
                  <a:lnTo>
                    <a:pt x="1055475" y="610870"/>
                  </a:lnTo>
                  <a:lnTo>
                    <a:pt x="1045082" y="662940"/>
                  </a:lnTo>
                  <a:lnTo>
                    <a:pt x="1029406" y="715010"/>
                  </a:lnTo>
                  <a:lnTo>
                    <a:pt x="1432641" y="1008380"/>
                  </a:lnTo>
                  <a:lnTo>
                    <a:pt x="1453896" y="1033780"/>
                  </a:lnTo>
                  <a:lnTo>
                    <a:pt x="1462380" y="1066800"/>
                  </a:lnTo>
                  <a:lnTo>
                    <a:pt x="1457853" y="1103630"/>
                  </a:lnTo>
                  <a:lnTo>
                    <a:pt x="1440077" y="1139190"/>
                  </a:lnTo>
                  <a:lnTo>
                    <a:pt x="1422550" y="1158240"/>
                  </a:lnTo>
                  <a:lnTo>
                    <a:pt x="1407151" y="1169670"/>
                  </a:lnTo>
                  <a:close/>
                </a:path>
                <a:path w="1462404" h="1186179">
                  <a:moveTo>
                    <a:pt x="546134" y="948690"/>
                  </a:moveTo>
                  <a:lnTo>
                    <a:pt x="529888" y="948690"/>
                  </a:lnTo>
                  <a:lnTo>
                    <a:pt x="484210" y="946150"/>
                  </a:lnTo>
                  <a:lnTo>
                    <a:pt x="439714" y="939800"/>
                  </a:lnTo>
                  <a:lnTo>
                    <a:pt x="396723" y="927100"/>
                  </a:lnTo>
                  <a:lnTo>
                    <a:pt x="355566" y="910590"/>
                  </a:lnTo>
                  <a:lnTo>
                    <a:pt x="316569" y="889000"/>
                  </a:lnTo>
                  <a:lnTo>
                    <a:pt x="280058" y="864870"/>
                  </a:lnTo>
                  <a:lnTo>
                    <a:pt x="246360" y="835660"/>
                  </a:lnTo>
                  <a:lnTo>
                    <a:pt x="215800" y="803910"/>
                  </a:lnTo>
                  <a:lnTo>
                    <a:pt x="188707" y="768350"/>
                  </a:lnTo>
                  <a:lnTo>
                    <a:pt x="165405" y="730250"/>
                  </a:lnTo>
                  <a:lnTo>
                    <a:pt x="146222" y="688340"/>
                  </a:lnTo>
                  <a:lnTo>
                    <a:pt x="131485" y="643890"/>
                  </a:lnTo>
                  <a:lnTo>
                    <a:pt x="121519" y="598170"/>
                  </a:lnTo>
                  <a:lnTo>
                    <a:pt x="116692" y="549910"/>
                  </a:lnTo>
                  <a:lnTo>
                    <a:pt x="117419" y="502920"/>
                  </a:lnTo>
                  <a:lnTo>
                    <a:pt x="123443" y="455930"/>
                  </a:lnTo>
                  <a:lnTo>
                    <a:pt x="134504" y="411480"/>
                  </a:lnTo>
                  <a:lnTo>
                    <a:pt x="150345" y="368300"/>
                  </a:lnTo>
                  <a:lnTo>
                    <a:pt x="170709" y="326390"/>
                  </a:lnTo>
                  <a:lnTo>
                    <a:pt x="195336" y="288290"/>
                  </a:lnTo>
                  <a:lnTo>
                    <a:pt x="223969" y="252730"/>
                  </a:lnTo>
                  <a:lnTo>
                    <a:pt x="256349" y="220980"/>
                  </a:lnTo>
                  <a:lnTo>
                    <a:pt x="292219" y="191770"/>
                  </a:lnTo>
                  <a:lnTo>
                    <a:pt x="331321" y="167640"/>
                  </a:lnTo>
                  <a:lnTo>
                    <a:pt x="373396" y="147320"/>
                  </a:lnTo>
                  <a:lnTo>
                    <a:pt x="418186" y="132080"/>
                  </a:lnTo>
                  <a:lnTo>
                    <a:pt x="465434" y="121920"/>
                  </a:lnTo>
                  <a:lnTo>
                    <a:pt x="514668" y="116840"/>
                  </a:lnTo>
                  <a:lnTo>
                    <a:pt x="530914" y="116840"/>
                  </a:lnTo>
                  <a:lnTo>
                    <a:pt x="576595" y="119380"/>
                  </a:lnTo>
                  <a:lnTo>
                    <a:pt x="621094" y="127000"/>
                  </a:lnTo>
                  <a:lnTo>
                    <a:pt x="644978" y="133350"/>
                  </a:lnTo>
                  <a:lnTo>
                    <a:pt x="515193" y="133350"/>
                  </a:lnTo>
                  <a:lnTo>
                    <a:pt x="483699" y="135890"/>
                  </a:lnTo>
                  <a:lnTo>
                    <a:pt x="416752" y="149860"/>
                  </a:lnTo>
                  <a:lnTo>
                    <a:pt x="368068" y="167640"/>
                  </a:lnTo>
                  <a:lnTo>
                    <a:pt x="322453" y="191770"/>
                  </a:lnTo>
                  <a:lnTo>
                    <a:pt x="280379" y="222250"/>
                  </a:lnTo>
                  <a:lnTo>
                    <a:pt x="242319" y="257810"/>
                  </a:lnTo>
                  <a:lnTo>
                    <a:pt x="208744" y="298450"/>
                  </a:lnTo>
                  <a:lnTo>
                    <a:pt x="180688" y="342900"/>
                  </a:lnTo>
                  <a:lnTo>
                    <a:pt x="158958" y="389890"/>
                  </a:lnTo>
                  <a:lnTo>
                    <a:pt x="143683" y="439420"/>
                  </a:lnTo>
                  <a:lnTo>
                    <a:pt x="134992" y="491490"/>
                  </a:lnTo>
                  <a:lnTo>
                    <a:pt x="133015" y="543560"/>
                  </a:lnTo>
                  <a:lnTo>
                    <a:pt x="137881" y="595630"/>
                  </a:lnTo>
                  <a:lnTo>
                    <a:pt x="148323" y="643890"/>
                  </a:lnTo>
                  <a:lnTo>
                    <a:pt x="163994" y="688340"/>
                  </a:lnTo>
                  <a:lnTo>
                    <a:pt x="184537" y="730250"/>
                  </a:lnTo>
                  <a:lnTo>
                    <a:pt x="209596" y="769620"/>
                  </a:lnTo>
                  <a:lnTo>
                    <a:pt x="238815" y="805180"/>
                  </a:lnTo>
                  <a:lnTo>
                    <a:pt x="271838" y="836930"/>
                  </a:lnTo>
                  <a:lnTo>
                    <a:pt x="308307" y="864870"/>
                  </a:lnTo>
                  <a:lnTo>
                    <a:pt x="347867" y="889000"/>
                  </a:lnTo>
                  <a:lnTo>
                    <a:pt x="390162" y="908050"/>
                  </a:lnTo>
                  <a:lnTo>
                    <a:pt x="434834" y="920750"/>
                  </a:lnTo>
                  <a:lnTo>
                    <a:pt x="481528" y="929640"/>
                  </a:lnTo>
                  <a:lnTo>
                    <a:pt x="529888" y="932180"/>
                  </a:lnTo>
                  <a:lnTo>
                    <a:pt x="646335" y="932180"/>
                  </a:lnTo>
                  <a:lnTo>
                    <a:pt x="642602" y="933450"/>
                  </a:lnTo>
                  <a:lnTo>
                    <a:pt x="595352" y="943610"/>
                  </a:lnTo>
                  <a:lnTo>
                    <a:pt x="578882" y="946150"/>
                  </a:lnTo>
                  <a:lnTo>
                    <a:pt x="546134" y="948690"/>
                  </a:lnTo>
                  <a:close/>
                </a:path>
                <a:path w="1462404" h="1186179">
                  <a:moveTo>
                    <a:pt x="646335" y="932180"/>
                  </a:moveTo>
                  <a:lnTo>
                    <a:pt x="545600" y="932180"/>
                  </a:lnTo>
                  <a:lnTo>
                    <a:pt x="577086" y="929640"/>
                  </a:lnTo>
                  <a:lnTo>
                    <a:pt x="592752" y="927100"/>
                  </a:lnTo>
                  <a:lnTo>
                    <a:pt x="638042" y="918210"/>
                  </a:lnTo>
                  <a:lnTo>
                    <a:pt x="680992" y="902970"/>
                  </a:lnTo>
                  <a:lnTo>
                    <a:pt x="721350" y="883920"/>
                  </a:lnTo>
                  <a:lnTo>
                    <a:pt x="758868" y="859790"/>
                  </a:lnTo>
                  <a:lnTo>
                    <a:pt x="793296" y="833120"/>
                  </a:lnTo>
                  <a:lnTo>
                    <a:pt x="824385" y="801370"/>
                  </a:lnTo>
                  <a:lnTo>
                    <a:pt x="851884" y="767080"/>
                  </a:lnTo>
                  <a:lnTo>
                    <a:pt x="875545" y="730250"/>
                  </a:lnTo>
                  <a:lnTo>
                    <a:pt x="895117" y="690880"/>
                  </a:lnTo>
                  <a:lnTo>
                    <a:pt x="910352" y="650240"/>
                  </a:lnTo>
                  <a:lnTo>
                    <a:pt x="920999" y="607060"/>
                  </a:lnTo>
                  <a:lnTo>
                    <a:pt x="926810" y="562610"/>
                  </a:lnTo>
                  <a:lnTo>
                    <a:pt x="927473" y="520700"/>
                  </a:lnTo>
                  <a:lnTo>
                    <a:pt x="927409" y="515620"/>
                  </a:lnTo>
                  <a:lnTo>
                    <a:pt x="922921" y="469900"/>
                  </a:lnTo>
                  <a:lnTo>
                    <a:pt x="912475" y="422910"/>
                  </a:lnTo>
                  <a:lnTo>
                    <a:pt x="896802" y="377190"/>
                  </a:lnTo>
                  <a:lnTo>
                    <a:pt x="876258" y="335280"/>
                  </a:lnTo>
                  <a:lnTo>
                    <a:pt x="851198" y="295910"/>
                  </a:lnTo>
                  <a:lnTo>
                    <a:pt x="821980" y="260350"/>
                  </a:lnTo>
                  <a:lnTo>
                    <a:pt x="788958" y="228600"/>
                  </a:lnTo>
                  <a:lnTo>
                    <a:pt x="752490" y="200660"/>
                  </a:lnTo>
                  <a:lnTo>
                    <a:pt x="712931" y="177800"/>
                  </a:lnTo>
                  <a:lnTo>
                    <a:pt x="670638" y="158750"/>
                  </a:lnTo>
                  <a:lnTo>
                    <a:pt x="625967" y="144780"/>
                  </a:lnTo>
                  <a:lnTo>
                    <a:pt x="579273" y="135890"/>
                  </a:lnTo>
                  <a:lnTo>
                    <a:pt x="530914" y="133350"/>
                  </a:lnTo>
                  <a:lnTo>
                    <a:pt x="644978" y="133350"/>
                  </a:lnTo>
                  <a:lnTo>
                    <a:pt x="705243" y="156210"/>
                  </a:lnTo>
                  <a:lnTo>
                    <a:pt x="744240" y="176530"/>
                  </a:lnTo>
                  <a:lnTo>
                    <a:pt x="780750" y="201930"/>
                  </a:lnTo>
                  <a:lnTo>
                    <a:pt x="814448" y="229870"/>
                  </a:lnTo>
                  <a:lnTo>
                    <a:pt x="845006" y="262890"/>
                  </a:lnTo>
                  <a:lnTo>
                    <a:pt x="872098" y="297180"/>
                  </a:lnTo>
                  <a:lnTo>
                    <a:pt x="895399" y="336550"/>
                  </a:lnTo>
                  <a:lnTo>
                    <a:pt x="914580" y="377190"/>
                  </a:lnTo>
                  <a:lnTo>
                    <a:pt x="929317" y="421640"/>
                  </a:lnTo>
                  <a:lnTo>
                    <a:pt x="939283" y="467360"/>
                  </a:lnTo>
                  <a:lnTo>
                    <a:pt x="944107" y="515620"/>
                  </a:lnTo>
                  <a:lnTo>
                    <a:pt x="943377" y="563880"/>
                  </a:lnTo>
                  <a:lnTo>
                    <a:pt x="937353" y="609600"/>
                  </a:lnTo>
                  <a:lnTo>
                    <a:pt x="926290" y="655320"/>
                  </a:lnTo>
                  <a:lnTo>
                    <a:pt x="910448" y="698500"/>
                  </a:lnTo>
                  <a:lnTo>
                    <a:pt x="890085" y="739140"/>
                  </a:lnTo>
                  <a:lnTo>
                    <a:pt x="865458" y="777240"/>
                  </a:lnTo>
                  <a:lnTo>
                    <a:pt x="836825" y="812800"/>
                  </a:lnTo>
                  <a:lnTo>
                    <a:pt x="804444" y="844550"/>
                  </a:lnTo>
                  <a:lnTo>
                    <a:pt x="768574" y="873760"/>
                  </a:lnTo>
                  <a:lnTo>
                    <a:pt x="729471" y="897890"/>
                  </a:lnTo>
                  <a:lnTo>
                    <a:pt x="687395" y="918210"/>
                  </a:lnTo>
                  <a:lnTo>
                    <a:pt x="646335" y="932180"/>
                  </a:lnTo>
                  <a:close/>
                </a:path>
                <a:path w="1462404" h="1186179">
                  <a:moveTo>
                    <a:pt x="658936" y="1050290"/>
                  </a:moveTo>
                  <a:lnTo>
                    <a:pt x="529755" y="1050290"/>
                  </a:lnTo>
                  <a:lnTo>
                    <a:pt x="590608" y="1046480"/>
                  </a:lnTo>
                  <a:lnTo>
                    <a:pt x="611068" y="1043940"/>
                  </a:lnTo>
                  <a:lnTo>
                    <a:pt x="664216" y="1032510"/>
                  </a:lnTo>
                  <a:lnTo>
                    <a:pt x="714887" y="1016000"/>
                  </a:lnTo>
                  <a:lnTo>
                    <a:pt x="762849" y="994410"/>
                  </a:lnTo>
                  <a:lnTo>
                    <a:pt x="807869" y="967740"/>
                  </a:lnTo>
                  <a:lnTo>
                    <a:pt x="849714" y="938530"/>
                  </a:lnTo>
                  <a:lnTo>
                    <a:pt x="888154" y="904240"/>
                  </a:lnTo>
                  <a:lnTo>
                    <a:pt x="922954" y="866140"/>
                  </a:lnTo>
                  <a:lnTo>
                    <a:pt x="954203" y="889000"/>
                  </a:lnTo>
                  <a:lnTo>
                    <a:pt x="925488" y="889000"/>
                  </a:lnTo>
                  <a:lnTo>
                    <a:pt x="888960" y="925830"/>
                  </a:lnTo>
                  <a:lnTo>
                    <a:pt x="849218" y="958850"/>
                  </a:lnTo>
                  <a:lnTo>
                    <a:pt x="806586" y="988060"/>
                  </a:lnTo>
                  <a:lnTo>
                    <a:pt x="761389" y="1013460"/>
                  </a:lnTo>
                  <a:lnTo>
                    <a:pt x="713951" y="1033780"/>
                  </a:lnTo>
                  <a:lnTo>
                    <a:pt x="664597" y="1049020"/>
                  </a:lnTo>
                  <a:lnTo>
                    <a:pt x="658936" y="1050290"/>
                  </a:lnTo>
                  <a:close/>
                </a:path>
                <a:path w="1462404" h="1186179">
                  <a:moveTo>
                    <a:pt x="1356594" y="1186180"/>
                  </a:moveTo>
                  <a:lnTo>
                    <a:pt x="1314249" y="1172210"/>
                  </a:lnTo>
                  <a:lnTo>
                    <a:pt x="925488" y="889000"/>
                  </a:lnTo>
                  <a:lnTo>
                    <a:pt x="954203" y="889000"/>
                  </a:lnTo>
                  <a:lnTo>
                    <a:pt x="1323987" y="1159510"/>
                  </a:lnTo>
                  <a:lnTo>
                    <a:pt x="1331439" y="1163320"/>
                  </a:lnTo>
                  <a:lnTo>
                    <a:pt x="1339436" y="1167130"/>
                  </a:lnTo>
                  <a:lnTo>
                    <a:pt x="1356611" y="1169670"/>
                  </a:lnTo>
                  <a:lnTo>
                    <a:pt x="1407151" y="1169670"/>
                  </a:lnTo>
                  <a:lnTo>
                    <a:pt x="1402018" y="1173480"/>
                  </a:lnTo>
                  <a:lnTo>
                    <a:pt x="1379646" y="1182370"/>
                  </a:lnTo>
                  <a:lnTo>
                    <a:pt x="1356594" y="1186180"/>
                  </a:lnTo>
                  <a:close/>
                </a:path>
              </a:pathLst>
            </a:custGeom>
            <a:solidFill>
              <a:srgbClr val="5E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490542" y="3970199"/>
              <a:ext cx="1028700" cy="1034415"/>
            </a:xfrm>
            <a:custGeom>
              <a:avLst/>
              <a:gdLst/>
              <a:ahLst/>
              <a:cxnLst/>
              <a:rect l="l" t="t" r="r" b="b"/>
              <a:pathLst>
                <a:path w="1028700" h="1034414">
                  <a:moveTo>
                    <a:pt x="514108" y="1033803"/>
                  </a:moveTo>
                  <a:lnTo>
                    <a:pt x="463717" y="1031314"/>
                  </a:lnTo>
                  <a:lnTo>
                    <a:pt x="413810" y="1023871"/>
                  </a:lnTo>
                  <a:lnTo>
                    <a:pt x="364870" y="1011546"/>
                  </a:lnTo>
                  <a:lnTo>
                    <a:pt x="317368" y="994456"/>
                  </a:lnTo>
                  <a:lnTo>
                    <a:pt x="271760" y="972768"/>
                  </a:lnTo>
                  <a:lnTo>
                    <a:pt x="228485" y="946688"/>
                  </a:lnTo>
                  <a:lnTo>
                    <a:pt x="187961" y="916471"/>
                  </a:lnTo>
                  <a:lnTo>
                    <a:pt x="150579" y="882405"/>
                  </a:lnTo>
                  <a:lnTo>
                    <a:pt x="116697" y="844820"/>
                  </a:lnTo>
                  <a:lnTo>
                    <a:pt x="86643" y="804076"/>
                  </a:lnTo>
                  <a:lnTo>
                    <a:pt x="60704" y="760566"/>
                  </a:lnTo>
                  <a:lnTo>
                    <a:pt x="39134" y="714710"/>
                  </a:lnTo>
                  <a:lnTo>
                    <a:pt x="22137" y="666950"/>
                  </a:lnTo>
                  <a:lnTo>
                    <a:pt x="9878" y="617744"/>
                  </a:lnTo>
                  <a:lnTo>
                    <a:pt x="2475" y="567566"/>
                  </a:lnTo>
                  <a:lnTo>
                    <a:pt x="0" y="516901"/>
                  </a:lnTo>
                  <a:lnTo>
                    <a:pt x="618" y="491538"/>
                  </a:lnTo>
                  <a:lnTo>
                    <a:pt x="5564" y="441056"/>
                  </a:lnTo>
                  <a:lnTo>
                    <a:pt x="15406" y="391304"/>
                  </a:lnTo>
                  <a:lnTo>
                    <a:pt x="30052" y="342762"/>
                  </a:lnTo>
                  <a:lnTo>
                    <a:pt x="49359" y="295897"/>
                  </a:lnTo>
                  <a:lnTo>
                    <a:pt x="73142" y="251161"/>
                  </a:lnTo>
                  <a:lnTo>
                    <a:pt x="101172" y="208983"/>
                  </a:lnTo>
                  <a:lnTo>
                    <a:pt x="133178" y="169771"/>
                  </a:lnTo>
                  <a:lnTo>
                    <a:pt x="168854" y="133902"/>
                  </a:lnTo>
                  <a:lnTo>
                    <a:pt x="207854" y="101722"/>
                  </a:lnTo>
                  <a:lnTo>
                    <a:pt x="249804" y="73539"/>
                  </a:lnTo>
                  <a:lnTo>
                    <a:pt x="294298" y="49628"/>
                  </a:lnTo>
                  <a:lnTo>
                    <a:pt x="340910" y="30215"/>
                  </a:lnTo>
                  <a:lnTo>
                    <a:pt x="389190" y="15490"/>
                  </a:lnTo>
                  <a:lnTo>
                    <a:pt x="438672" y="5594"/>
                  </a:lnTo>
                  <a:lnTo>
                    <a:pt x="488882" y="622"/>
                  </a:lnTo>
                  <a:lnTo>
                    <a:pt x="514108" y="0"/>
                  </a:lnTo>
                  <a:lnTo>
                    <a:pt x="539334" y="622"/>
                  </a:lnTo>
                  <a:lnTo>
                    <a:pt x="589543" y="5594"/>
                  </a:lnTo>
                  <a:lnTo>
                    <a:pt x="639026" y="15490"/>
                  </a:lnTo>
                  <a:lnTo>
                    <a:pt x="687306" y="30215"/>
                  </a:lnTo>
                  <a:lnTo>
                    <a:pt x="733918" y="49628"/>
                  </a:lnTo>
                  <a:lnTo>
                    <a:pt x="778412" y="73539"/>
                  </a:lnTo>
                  <a:lnTo>
                    <a:pt x="820362" y="101722"/>
                  </a:lnTo>
                  <a:lnTo>
                    <a:pt x="859362" y="133902"/>
                  </a:lnTo>
                  <a:lnTo>
                    <a:pt x="895037" y="169771"/>
                  </a:lnTo>
                  <a:lnTo>
                    <a:pt x="927044" y="208983"/>
                  </a:lnTo>
                  <a:lnTo>
                    <a:pt x="955074" y="251161"/>
                  </a:lnTo>
                  <a:lnTo>
                    <a:pt x="978856" y="295897"/>
                  </a:lnTo>
                  <a:lnTo>
                    <a:pt x="998164" y="342762"/>
                  </a:lnTo>
                  <a:lnTo>
                    <a:pt x="1012809" y="391304"/>
                  </a:lnTo>
                  <a:lnTo>
                    <a:pt x="1022653" y="441056"/>
                  </a:lnTo>
                  <a:lnTo>
                    <a:pt x="1027598" y="491538"/>
                  </a:lnTo>
                  <a:lnTo>
                    <a:pt x="1028216" y="516901"/>
                  </a:lnTo>
                  <a:lnTo>
                    <a:pt x="1027598" y="542264"/>
                  </a:lnTo>
                  <a:lnTo>
                    <a:pt x="1022653" y="592747"/>
                  </a:lnTo>
                  <a:lnTo>
                    <a:pt x="1012809" y="642498"/>
                  </a:lnTo>
                  <a:lnTo>
                    <a:pt x="998164" y="691040"/>
                  </a:lnTo>
                  <a:lnTo>
                    <a:pt x="978856" y="737906"/>
                  </a:lnTo>
                  <a:lnTo>
                    <a:pt x="955074" y="782641"/>
                  </a:lnTo>
                  <a:lnTo>
                    <a:pt x="927044" y="824820"/>
                  </a:lnTo>
                  <a:lnTo>
                    <a:pt x="895037" y="864031"/>
                  </a:lnTo>
                  <a:lnTo>
                    <a:pt x="859362" y="899900"/>
                  </a:lnTo>
                  <a:lnTo>
                    <a:pt x="820362" y="932080"/>
                  </a:lnTo>
                  <a:lnTo>
                    <a:pt x="778412" y="960263"/>
                  </a:lnTo>
                  <a:lnTo>
                    <a:pt x="733918" y="984175"/>
                  </a:lnTo>
                  <a:lnTo>
                    <a:pt x="687306" y="1003587"/>
                  </a:lnTo>
                  <a:lnTo>
                    <a:pt x="639026" y="1018312"/>
                  </a:lnTo>
                  <a:lnTo>
                    <a:pt x="589543" y="1028209"/>
                  </a:lnTo>
                  <a:lnTo>
                    <a:pt x="539334" y="1033181"/>
                  </a:lnTo>
                  <a:lnTo>
                    <a:pt x="514108" y="1033803"/>
                  </a:lnTo>
                  <a:close/>
                </a:path>
              </a:pathLst>
            </a:custGeom>
            <a:solidFill>
              <a:srgbClr val="5B81C2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490604" y="3970257"/>
              <a:ext cx="1430377" cy="115382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7647958" y="6604596"/>
            <a:ext cx="1104900" cy="1189990"/>
            <a:chOff x="7647958" y="6604596"/>
            <a:chExt cx="1104900" cy="1189990"/>
          </a:xfrm>
        </p:grpSpPr>
        <p:sp>
          <p:nvSpPr>
            <p:cNvPr id="63" name="object 63"/>
            <p:cNvSpPr/>
            <p:nvPr/>
          </p:nvSpPr>
          <p:spPr>
            <a:xfrm>
              <a:off x="8397712" y="6991819"/>
              <a:ext cx="355600" cy="644525"/>
            </a:xfrm>
            <a:custGeom>
              <a:avLst/>
              <a:gdLst/>
              <a:ahLst/>
              <a:cxnLst/>
              <a:rect l="l" t="t" r="r" b="b"/>
              <a:pathLst>
                <a:path w="355600" h="644525">
                  <a:moveTo>
                    <a:pt x="335415" y="643996"/>
                  </a:moveTo>
                  <a:lnTo>
                    <a:pt x="59191" y="643996"/>
                  </a:lnTo>
                  <a:lnTo>
                    <a:pt x="59191" y="604334"/>
                  </a:lnTo>
                  <a:lnTo>
                    <a:pt x="49942" y="576756"/>
                  </a:lnTo>
                  <a:lnTo>
                    <a:pt x="29595" y="532446"/>
                  </a:lnTo>
                  <a:lnTo>
                    <a:pt x="9248" y="484417"/>
                  </a:lnTo>
                  <a:lnTo>
                    <a:pt x="0" y="445685"/>
                  </a:lnTo>
                  <a:lnTo>
                    <a:pt x="0" y="247373"/>
                  </a:lnTo>
                  <a:lnTo>
                    <a:pt x="4638" y="224177"/>
                  </a:lnTo>
                  <a:lnTo>
                    <a:pt x="17302" y="205271"/>
                  </a:lnTo>
                  <a:lnTo>
                    <a:pt x="36112" y="192542"/>
                  </a:lnTo>
                  <a:lnTo>
                    <a:pt x="59191" y="187880"/>
                  </a:lnTo>
                  <a:lnTo>
                    <a:pt x="66383" y="187880"/>
                  </a:lnTo>
                  <a:lnTo>
                    <a:pt x="73165" y="189326"/>
                  </a:lnTo>
                  <a:lnTo>
                    <a:pt x="79536" y="191701"/>
                  </a:lnTo>
                  <a:lnTo>
                    <a:pt x="79536" y="0"/>
                  </a:lnTo>
                  <a:lnTo>
                    <a:pt x="150830" y="41053"/>
                  </a:lnTo>
                  <a:lnTo>
                    <a:pt x="191228" y="68173"/>
                  </a:lnTo>
                  <a:lnTo>
                    <a:pt x="231725" y="99343"/>
                  </a:lnTo>
                  <a:lnTo>
                    <a:pt x="270019" y="134304"/>
                  </a:lnTo>
                  <a:lnTo>
                    <a:pt x="303810" y="172795"/>
                  </a:lnTo>
                  <a:lnTo>
                    <a:pt x="330796" y="214559"/>
                  </a:lnTo>
                  <a:lnTo>
                    <a:pt x="348675" y="259336"/>
                  </a:lnTo>
                  <a:lnTo>
                    <a:pt x="355146" y="306867"/>
                  </a:lnTo>
                  <a:lnTo>
                    <a:pt x="354053" y="347396"/>
                  </a:lnTo>
                  <a:lnTo>
                    <a:pt x="351234" y="397986"/>
                  </a:lnTo>
                  <a:lnTo>
                    <a:pt x="336508" y="610751"/>
                  </a:lnTo>
                  <a:lnTo>
                    <a:pt x="335415" y="643996"/>
                  </a:lnTo>
                  <a:close/>
                </a:path>
              </a:pathLst>
            </a:custGeom>
            <a:solidFill>
              <a:srgbClr val="FFC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457518" y="6991819"/>
              <a:ext cx="39370" cy="247650"/>
            </a:xfrm>
            <a:custGeom>
              <a:avLst/>
              <a:gdLst/>
              <a:ahLst/>
              <a:cxnLst/>
              <a:rect l="l" t="t" r="r" b="b"/>
              <a:pathLst>
                <a:path w="39370" h="247650">
                  <a:moveTo>
                    <a:pt x="38845" y="247373"/>
                  </a:moveTo>
                  <a:lnTo>
                    <a:pt x="38238" y="232036"/>
                  </a:lnTo>
                  <a:lnTo>
                    <a:pt x="33989" y="221124"/>
                  </a:lnTo>
                  <a:lnTo>
                    <a:pt x="22457" y="209419"/>
                  </a:lnTo>
                  <a:lnTo>
                    <a:pt x="0" y="191701"/>
                  </a:lnTo>
                  <a:lnTo>
                    <a:pt x="0" y="0"/>
                  </a:lnTo>
                  <a:lnTo>
                    <a:pt x="38845" y="21483"/>
                  </a:lnTo>
                  <a:lnTo>
                    <a:pt x="38845" y="247373"/>
                  </a:lnTo>
                  <a:close/>
                </a:path>
              </a:pathLst>
            </a:custGeom>
            <a:solidFill>
              <a:srgbClr val="FFAF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647958" y="6604596"/>
              <a:ext cx="651510" cy="1189990"/>
            </a:xfrm>
            <a:custGeom>
              <a:avLst/>
              <a:gdLst/>
              <a:ahLst/>
              <a:cxnLst/>
              <a:rect l="l" t="t" r="r" b="b"/>
              <a:pathLst>
                <a:path w="651509" h="1189990">
                  <a:moveTo>
                    <a:pt x="512989" y="1189868"/>
                  </a:moveTo>
                  <a:lnTo>
                    <a:pt x="138112" y="1189868"/>
                  </a:lnTo>
                  <a:lnTo>
                    <a:pt x="94350" y="1182818"/>
                  </a:lnTo>
                  <a:lnTo>
                    <a:pt x="56423" y="1163166"/>
                  </a:lnTo>
                  <a:lnTo>
                    <a:pt x="26566" y="1133156"/>
                  </a:lnTo>
                  <a:lnTo>
                    <a:pt x="7014" y="1095036"/>
                  </a:lnTo>
                  <a:lnTo>
                    <a:pt x="0" y="1051050"/>
                  </a:lnTo>
                  <a:lnTo>
                    <a:pt x="0" y="138817"/>
                  </a:lnTo>
                  <a:lnTo>
                    <a:pt x="7014" y="94832"/>
                  </a:lnTo>
                  <a:lnTo>
                    <a:pt x="26566" y="56712"/>
                  </a:lnTo>
                  <a:lnTo>
                    <a:pt x="56423" y="26702"/>
                  </a:lnTo>
                  <a:lnTo>
                    <a:pt x="94350" y="7049"/>
                  </a:lnTo>
                  <a:lnTo>
                    <a:pt x="138112" y="0"/>
                  </a:lnTo>
                  <a:lnTo>
                    <a:pt x="512989" y="0"/>
                  </a:lnTo>
                  <a:lnTo>
                    <a:pt x="556751" y="7049"/>
                  </a:lnTo>
                  <a:lnTo>
                    <a:pt x="594678" y="26702"/>
                  </a:lnTo>
                  <a:lnTo>
                    <a:pt x="624535" y="56712"/>
                  </a:lnTo>
                  <a:lnTo>
                    <a:pt x="644087" y="94832"/>
                  </a:lnTo>
                  <a:lnTo>
                    <a:pt x="651101" y="138817"/>
                  </a:lnTo>
                  <a:lnTo>
                    <a:pt x="651101" y="1051050"/>
                  </a:lnTo>
                  <a:lnTo>
                    <a:pt x="644087" y="1095036"/>
                  </a:lnTo>
                  <a:lnTo>
                    <a:pt x="624535" y="1133156"/>
                  </a:lnTo>
                  <a:lnTo>
                    <a:pt x="594678" y="1163166"/>
                  </a:lnTo>
                  <a:lnTo>
                    <a:pt x="556751" y="1182818"/>
                  </a:lnTo>
                  <a:lnTo>
                    <a:pt x="512989" y="1189868"/>
                  </a:lnTo>
                  <a:close/>
                </a:path>
              </a:pathLst>
            </a:custGeom>
            <a:solidFill>
              <a:srgbClr val="67A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726880" y="6683921"/>
              <a:ext cx="493395" cy="1031240"/>
            </a:xfrm>
            <a:custGeom>
              <a:avLst/>
              <a:gdLst/>
              <a:ahLst/>
              <a:cxnLst/>
              <a:rect l="l" t="t" r="r" b="b"/>
              <a:pathLst>
                <a:path w="493395" h="1031240">
                  <a:moveTo>
                    <a:pt x="434067" y="1031219"/>
                  </a:moveTo>
                  <a:lnTo>
                    <a:pt x="59191" y="1031219"/>
                  </a:lnTo>
                  <a:lnTo>
                    <a:pt x="36112" y="1026556"/>
                  </a:lnTo>
                  <a:lnTo>
                    <a:pt x="17302" y="1013828"/>
                  </a:lnTo>
                  <a:lnTo>
                    <a:pt x="4638" y="994922"/>
                  </a:lnTo>
                  <a:lnTo>
                    <a:pt x="0" y="971725"/>
                  </a:lnTo>
                  <a:lnTo>
                    <a:pt x="0" y="59493"/>
                  </a:lnTo>
                  <a:lnTo>
                    <a:pt x="4638" y="36297"/>
                  </a:lnTo>
                  <a:lnTo>
                    <a:pt x="17302" y="17391"/>
                  </a:lnTo>
                  <a:lnTo>
                    <a:pt x="36112" y="4662"/>
                  </a:lnTo>
                  <a:lnTo>
                    <a:pt x="59191" y="0"/>
                  </a:lnTo>
                  <a:lnTo>
                    <a:pt x="98651" y="0"/>
                  </a:lnTo>
                  <a:lnTo>
                    <a:pt x="138112" y="39662"/>
                  </a:lnTo>
                  <a:lnTo>
                    <a:pt x="355146" y="39662"/>
                  </a:lnTo>
                  <a:lnTo>
                    <a:pt x="394607" y="0"/>
                  </a:lnTo>
                  <a:lnTo>
                    <a:pt x="434067" y="0"/>
                  </a:lnTo>
                  <a:lnTo>
                    <a:pt x="457145" y="4662"/>
                  </a:lnTo>
                  <a:lnTo>
                    <a:pt x="475956" y="17391"/>
                  </a:lnTo>
                  <a:lnTo>
                    <a:pt x="488620" y="36297"/>
                  </a:lnTo>
                  <a:lnTo>
                    <a:pt x="493258" y="59493"/>
                  </a:lnTo>
                  <a:lnTo>
                    <a:pt x="493258" y="971725"/>
                  </a:lnTo>
                  <a:lnTo>
                    <a:pt x="488620" y="994922"/>
                  </a:lnTo>
                  <a:lnTo>
                    <a:pt x="475956" y="1013828"/>
                  </a:lnTo>
                  <a:lnTo>
                    <a:pt x="457145" y="1026556"/>
                  </a:lnTo>
                  <a:lnTo>
                    <a:pt x="434067" y="1031219"/>
                  </a:lnTo>
                  <a:close/>
                </a:path>
              </a:pathLst>
            </a:custGeom>
            <a:solidFill>
              <a:srgbClr val="E3E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220138" y="7417673"/>
              <a:ext cx="79375" cy="40005"/>
            </a:xfrm>
            <a:custGeom>
              <a:avLst/>
              <a:gdLst/>
              <a:ahLst/>
              <a:cxnLst/>
              <a:rect l="l" t="t" r="r" b="b"/>
              <a:pathLst>
                <a:path w="79375" h="40004">
                  <a:moveTo>
                    <a:pt x="78921" y="39662"/>
                  </a:moveTo>
                  <a:lnTo>
                    <a:pt x="0" y="39662"/>
                  </a:lnTo>
                  <a:lnTo>
                    <a:pt x="0" y="0"/>
                  </a:lnTo>
                  <a:lnTo>
                    <a:pt x="78921" y="0"/>
                  </a:lnTo>
                  <a:lnTo>
                    <a:pt x="78921" y="39662"/>
                  </a:lnTo>
                  <a:close/>
                </a:path>
              </a:pathLst>
            </a:custGeom>
            <a:solidFill>
              <a:srgbClr val="4991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825531" y="6941726"/>
              <a:ext cx="394970" cy="515620"/>
            </a:xfrm>
            <a:custGeom>
              <a:avLst/>
              <a:gdLst/>
              <a:ahLst/>
              <a:cxnLst/>
              <a:rect l="l" t="t" r="r" b="b"/>
              <a:pathLst>
                <a:path w="394970" h="515620">
                  <a:moveTo>
                    <a:pt x="394607" y="515609"/>
                  </a:moveTo>
                  <a:lnTo>
                    <a:pt x="0" y="515609"/>
                  </a:lnTo>
                  <a:lnTo>
                    <a:pt x="0" y="0"/>
                  </a:lnTo>
                  <a:lnTo>
                    <a:pt x="394607" y="0"/>
                  </a:lnTo>
                  <a:lnTo>
                    <a:pt x="394607" y="515609"/>
                  </a:lnTo>
                  <a:close/>
                </a:path>
              </a:pathLst>
            </a:custGeom>
            <a:solidFill>
              <a:srgbClr val="C3D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21487" y="6604596"/>
              <a:ext cx="177800" cy="1189990"/>
            </a:xfrm>
            <a:custGeom>
              <a:avLst/>
              <a:gdLst/>
              <a:ahLst/>
              <a:cxnLst/>
              <a:rect l="l" t="t" r="r" b="b"/>
              <a:pathLst>
                <a:path w="177800" h="1189990">
                  <a:moveTo>
                    <a:pt x="39460" y="1189868"/>
                  </a:moveTo>
                  <a:lnTo>
                    <a:pt x="0" y="1189868"/>
                  </a:lnTo>
                  <a:lnTo>
                    <a:pt x="43762" y="1182818"/>
                  </a:lnTo>
                  <a:lnTo>
                    <a:pt x="81689" y="1163166"/>
                  </a:lnTo>
                  <a:lnTo>
                    <a:pt x="111545" y="1133156"/>
                  </a:lnTo>
                  <a:lnTo>
                    <a:pt x="131098" y="1095036"/>
                  </a:lnTo>
                  <a:lnTo>
                    <a:pt x="138112" y="1051050"/>
                  </a:lnTo>
                  <a:lnTo>
                    <a:pt x="138112" y="138817"/>
                  </a:lnTo>
                  <a:lnTo>
                    <a:pt x="131098" y="94832"/>
                  </a:lnTo>
                  <a:lnTo>
                    <a:pt x="111545" y="56712"/>
                  </a:lnTo>
                  <a:lnTo>
                    <a:pt x="81689" y="26702"/>
                  </a:lnTo>
                  <a:lnTo>
                    <a:pt x="43762" y="7049"/>
                  </a:lnTo>
                  <a:lnTo>
                    <a:pt x="0" y="0"/>
                  </a:lnTo>
                  <a:lnTo>
                    <a:pt x="39460" y="0"/>
                  </a:lnTo>
                  <a:lnTo>
                    <a:pt x="83223" y="7049"/>
                  </a:lnTo>
                  <a:lnTo>
                    <a:pt x="121149" y="26702"/>
                  </a:lnTo>
                  <a:lnTo>
                    <a:pt x="151006" y="56712"/>
                  </a:lnTo>
                  <a:lnTo>
                    <a:pt x="170559" y="94832"/>
                  </a:lnTo>
                  <a:lnTo>
                    <a:pt x="177573" y="138817"/>
                  </a:lnTo>
                  <a:lnTo>
                    <a:pt x="177573" y="1051050"/>
                  </a:lnTo>
                  <a:lnTo>
                    <a:pt x="170559" y="1095036"/>
                  </a:lnTo>
                  <a:lnTo>
                    <a:pt x="151006" y="1133156"/>
                  </a:lnTo>
                  <a:lnTo>
                    <a:pt x="121149" y="1163166"/>
                  </a:lnTo>
                  <a:lnTo>
                    <a:pt x="83223" y="1182818"/>
                  </a:lnTo>
                  <a:lnTo>
                    <a:pt x="39460" y="1189868"/>
                  </a:lnTo>
                  <a:close/>
                </a:path>
              </a:pathLst>
            </a:custGeom>
            <a:solidFill>
              <a:srgbClr val="4991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825531" y="6921895"/>
              <a:ext cx="651510" cy="515620"/>
            </a:xfrm>
            <a:custGeom>
              <a:avLst/>
              <a:gdLst/>
              <a:ahLst/>
              <a:cxnLst/>
              <a:rect l="l" t="t" r="r" b="b"/>
              <a:pathLst>
                <a:path w="651509" h="515620">
                  <a:moveTo>
                    <a:pt x="590881" y="515609"/>
                  </a:moveTo>
                  <a:lnTo>
                    <a:pt x="0" y="515609"/>
                  </a:lnTo>
                  <a:lnTo>
                    <a:pt x="0" y="0"/>
                  </a:lnTo>
                  <a:lnTo>
                    <a:pt x="590881" y="0"/>
                  </a:lnTo>
                  <a:lnTo>
                    <a:pt x="617242" y="3718"/>
                  </a:lnTo>
                  <a:lnTo>
                    <a:pt x="636059" y="14873"/>
                  </a:lnTo>
                  <a:lnTo>
                    <a:pt x="647342" y="33465"/>
                  </a:lnTo>
                  <a:lnTo>
                    <a:pt x="651101" y="59493"/>
                  </a:lnTo>
                  <a:lnTo>
                    <a:pt x="651101" y="456116"/>
                  </a:lnTo>
                  <a:lnTo>
                    <a:pt x="647342" y="482144"/>
                  </a:lnTo>
                  <a:lnTo>
                    <a:pt x="636059" y="500736"/>
                  </a:lnTo>
                  <a:lnTo>
                    <a:pt x="617242" y="511891"/>
                  </a:lnTo>
                  <a:lnTo>
                    <a:pt x="590881" y="515609"/>
                  </a:lnTo>
                  <a:close/>
                </a:path>
              </a:pathLst>
            </a:custGeom>
            <a:solidFill>
              <a:srgbClr val="67A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437172" y="6991819"/>
              <a:ext cx="316230" cy="624205"/>
            </a:xfrm>
            <a:custGeom>
              <a:avLst/>
              <a:gdLst/>
              <a:ahLst/>
              <a:cxnLst/>
              <a:rect l="l" t="t" r="r" b="b"/>
              <a:pathLst>
                <a:path w="316229" h="624204">
                  <a:moveTo>
                    <a:pt x="295955" y="624165"/>
                  </a:moveTo>
                  <a:lnTo>
                    <a:pt x="256494" y="624165"/>
                  </a:lnTo>
                  <a:lnTo>
                    <a:pt x="257956" y="585512"/>
                  </a:lnTo>
                  <a:lnTo>
                    <a:pt x="261609" y="533088"/>
                  </a:lnTo>
                  <a:lnTo>
                    <a:pt x="266359" y="472952"/>
                  </a:lnTo>
                  <a:lnTo>
                    <a:pt x="271109" y="411164"/>
                  </a:lnTo>
                  <a:lnTo>
                    <a:pt x="274763" y="353782"/>
                  </a:lnTo>
                  <a:lnTo>
                    <a:pt x="276224" y="306867"/>
                  </a:lnTo>
                  <a:lnTo>
                    <a:pt x="269988" y="260311"/>
                  </a:lnTo>
                  <a:lnTo>
                    <a:pt x="252727" y="216398"/>
                  </a:lnTo>
                  <a:lnTo>
                    <a:pt x="226618" y="175368"/>
                  </a:lnTo>
                  <a:lnTo>
                    <a:pt x="193834" y="137463"/>
                  </a:lnTo>
                  <a:lnTo>
                    <a:pt x="156552" y="102922"/>
                  </a:lnTo>
                  <a:lnTo>
                    <a:pt x="116946" y="71987"/>
                  </a:lnTo>
                  <a:lnTo>
                    <a:pt x="77190" y="44899"/>
                  </a:lnTo>
                  <a:lnTo>
                    <a:pt x="39460" y="21898"/>
                  </a:lnTo>
                  <a:lnTo>
                    <a:pt x="39460" y="0"/>
                  </a:lnTo>
                  <a:lnTo>
                    <a:pt x="110831" y="41053"/>
                  </a:lnTo>
                  <a:lnTo>
                    <a:pt x="151311" y="68173"/>
                  </a:lnTo>
                  <a:lnTo>
                    <a:pt x="191905" y="99343"/>
                  </a:lnTo>
                  <a:lnTo>
                    <a:pt x="230302" y="134304"/>
                  </a:lnTo>
                  <a:lnTo>
                    <a:pt x="264190" y="172795"/>
                  </a:lnTo>
                  <a:lnTo>
                    <a:pt x="291257" y="214559"/>
                  </a:lnTo>
                  <a:lnTo>
                    <a:pt x="309193" y="259336"/>
                  </a:lnTo>
                  <a:lnTo>
                    <a:pt x="315685" y="306867"/>
                  </a:lnTo>
                  <a:lnTo>
                    <a:pt x="314224" y="353782"/>
                  </a:lnTo>
                  <a:lnTo>
                    <a:pt x="310570" y="411164"/>
                  </a:lnTo>
                  <a:lnTo>
                    <a:pt x="305820" y="472952"/>
                  </a:lnTo>
                  <a:lnTo>
                    <a:pt x="301070" y="533088"/>
                  </a:lnTo>
                  <a:lnTo>
                    <a:pt x="297416" y="585512"/>
                  </a:lnTo>
                  <a:lnTo>
                    <a:pt x="295955" y="624165"/>
                  </a:lnTo>
                  <a:close/>
                </a:path>
                <a:path w="316229" h="624204">
                  <a:moveTo>
                    <a:pt x="615" y="191701"/>
                  </a:moveTo>
                  <a:lnTo>
                    <a:pt x="410" y="191597"/>
                  </a:lnTo>
                  <a:lnTo>
                    <a:pt x="205" y="191597"/>
                  </a:lnTo>
                  <a:lnTo>
                    <a:pt x="0" y="191494"/>
                  </a:lnTo>
                  <a:lnTo>
                    <a:pt x="205" y="191391"/>
                  </a:lnTo>
                  <a:lnTo>
                    <a:pt x="410" y="191391"/>
                  </a:lnTo>
                  <a:lnTo>
                    <a:pt x="615" y="191288"/>
                  </a:lnTo>
                  <a:lnTo>
                    <a:pt x="615" y="191701"/>
                  </a:lnTo>
                  <a:close/>
                </a:path>
              </a:pathLst>
            </a:custGeom>
            <a:solidFill>
              <a:srgbClr val="FFAF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377981" y="7278855"/>
              <a:ext cx="40005" cy="79375"/>
            </a:xfrm>
            <a:custGeom>
              <a:avLst/>
              <a:gdLst/>
              <a:ahLst/>
              <a:cxnLst/>
              <a:rect l="l" t="t" r="r" b="b"/>
              <a:pathLst>
                <a:path w="40004" h="79375">
                  <a:moveTo>
                    <a:pt x="39460" y="79324"/>
                  </a:moveTo>
                  <a:lnTo>
                    <a:pt x="0" y="79324"/>
                  </a:lnTo>
                  <a:lnTo>
                    <a:pt x="0" y="0"/>
                  </a:lnTo>
                  <a:lnTo>
                    <a:pt x="39460" y="0"/>
                  </a:lnTo>
                  <a:lnTo>
                    <a:pt x="39460" y="79324"/>
                  </a:lnTo>
                  <a:close/>
                </a:path>
              </a:pathLst>
            </a:custGeom>
            <a:solidFill>
              <a:srgbClr val="C3D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76953" y="6921895"/>
              <a:ext cx="99695" cy="515620"/>
            </a:xfrm>
            <a:custGeom>
              <a:avLst/>
              <a:gdLst/>
              <a:ahLst/>
              <a:cxnLst/>
              <a:rect l="l" t="t" r="r" b="b"/>
              <a:pathLst>
                <a:path w="99695" h="515620">
                  <a:moveTo>
                    <a:pt x="39460" y="515609"/>
                  </a:moveTo>
                  <a:lnTo>
                    <a:pt x="0" y="515609"/>
                  </a:lnTo>
                  <a:lnTo>
                    <a:pt x="26360" y="511891"/>
                  </a:lnTo>
                  <a:lnTo>
                    <a:pt x="45177" y="500736"/>
                  </a:lnTo>
                  <a:lnTo>
                    <a:pt x="56460" y="482144"/>
                  </a:lnTo>
                  <a:lnTo>
                    <a:pt x="60219" y="456116"/>
                  </a:lnTo>
                  <a:lnTo>
                    <a:pt x="60219" y="59493"/>
                  </a:lnTo>
                  <a:lnTo>
                    <a:pt x="56460" y="33465"/>
                  </a:lnTo>
                  <a:lnTo>
                    <a:pt x="45177" y="14873"/>
                  </a:lnTo>
                  <a:lnTo>
                    <a:pt x="26360" y="3718"/>
                  </a:lnTo>
                  <a:lnTo>
                    <a:pt x="0" y="0"/>
                  </a:lnTo>
                  <a:lnTo>
                    <a:pt x="39460" y="0"/>
                  </a:lnTo>
                  <a:lnTo>
                    <a:pt x="65821" y="3718"/>
                  </a:lnTo>
                  <a:lnTo>
                    <a:pt x="84638" y="14873"/>
                  </a:lnTo>
                  <a:lnTo>
                    <a:pt x="95921" y="33465"/>
                  </a:lnTo>
                  <a:lnTo>
                    <a:pt x="99680" y="59493"/>
                  </a:lnTo>
                  <a:lnTo>
                    <a:pt x="99680" y="456116"/>
                  </a:lnTo>
                  <a:lnTo>
                    <a:pt x="95921" y="482144"/>
                  </a:lnTo>
                  <a:lnTo>
                    <a:pt x="84638" y="500736"/>
                  </a:lnTo>
                  <a:lnTo>
                    <a:pt x="65821" y="511891"/>
                  </a:lnTo>
                  <a:lnTo>
                    <a:pt x="39460" y="515609"/>
                  </a:lnTo>
                  <a:close/>
                </a:path>
              </a:pathLst>
            </a:custGeom>
            <a:solidFill>
              <a:srgbClr val="4991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97712" y="7179699"/>
              <a:ext cx="118745" cy="436880"/>
            </a:xfrm>
            <a:custGeom>
              <a:avLst/>
              <a:gdLst/>
              <a:ahLst/>
              <a:cxnLst/>
              <a:rect l="l" t="t" r="r" b="b"/>
              <a:pathLst>
                <a:path w="118745" h="436879">
                  <a:moveTo>
                    <a:pt x="118382" y="436285"/>
                  </a:moveTo>
                  <a:lnTo>
                    <a:pt x="59191" y="436285"/>
                  </a:lnTo>
                  <a:lnTo>
                    <a:pt x="59191" y="416453"/>
                  </a:lnTo>
                  <a:lnTo>
                    <a:pt x="49942" y="388876"/>
                  </a:lnTo>
                  <a:lnTo>
                    <a:pt x="29595" y="344566"/>
                  </a:lnTo>
                  <a:lnTo>
                    <a:pt x="9248" y="296537"/>
                  </a:lnTo>
                  <a:lnTo>
                    <a:pt x="0" y="257804"/>
                  </a:lnTo>
                  <a:lnTo>
                    <a:pt x="0" y="59493"/>
                  </a:lnTo>
                  <a:lnTo>
                    <a:pt x="4638" y="36297"/>
                  </a:lnTo>
                  <a:lnTo>
                    <a:pt x="17302" y="17390"/>
                  </a:lnTo>
                  <a:lnTo>
                    <a:pt x="36112" y="4662"/>
                  </a:lnTo>
                  <a:lnTo>
                    <a:pt x="59191" y="0"/>
                  </a:lnTo>
                  <a:lnTo>
                    <a:pt x="82269" y="4662"/>
                  </a:lnTo>
                  <a:lnTo>
                    <a:pt x="101079" y="17390"/>
                  </a:lnTo>
                  <a:lnTo>
                    <a:pt x="113743" y="36297"/>
                  </a:lnTo>
                  <a:lnTo>
                    <a:pt x="118382" y="59493"/>
                  </a:lnTo>
                  <a:lnTo>
                    <a:pt x="118382" y="436285"/>
                  </a:lnTo>
                  <a:close/>
                </a:path>
              </a:pathLst>
            </a:custGeom>
            <a:solidFill>
              <a:srgbClr val="FFC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450736" y="7576322"/>
              <a:ext cx="284480" cy="59690"/>
            </a:xfrm>
            <a:custGeom>
              <a:avLst/>
              <a:gdLst/>
              <a:ahLst/>
              <a:cxnLst/>
              <a:rect l="l" t="t" r="r" b="b"/>
              <a:pathLst>
                <a:path w="284479" h="59690">
                  <a:moveTo>
                    <a:pt x="282391" y="59493"/>
                  </a:moveTo>
                  <a:lnTo>
                    <a:pt x="6166" y="59493"/>
                  </a:lnTo>
                  <a:lnTo>
                    <a:pt x="6166" y="16010"/>
                  </a:lnTo>
                  <a:lnTo>
                    <a:pt x="0" y="0"/>
                  </a:lnTo>
                  <a:lnTo>
                    <a:pt x="284035" y="0"/>
                  </a:lnTo>
                  <a:lnTo>
                    <a:pt x="282391" y="59493"/>
                  </a:lnTo>
                  <a:close/>
                </a:path>
              </a:pathLst>
            </a:custGeom>
            <a:solidFill>
              <a:srgbClr val="FFAF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825531" y="7278855"/>
              <a:ext cx="552450" cy="79375"/>
            </a:xfrm>
            <a:custGeom>
              <a:avLst/>
              <a:gdLst/>
              <a:ahLst/>
              <a:cxnLst/>
              <a:rect l="l" t="t" r="r" b="b"/>
              <a:pathLst>
                <a:path w="552450" h="79375">
                  <a:moveTo>
                    <a:pt x="552449" y="79324"/>
                  </a:moveTo>
                  <a:lnTo>
                    <a:pt x="0" y="79324"/>
                  </a:lnTo>
                  <a:lnTo>
                    <a:pt x="0" y="0"/>
                  </a:lnTo>
                  <a:lnTo>
                    <a:pt x="552449" y="0"/>
                  </a:lnTo>
                  <a:lnTo>
                    <a:pt x="552449" y="79324"/>
                  </a:lnTo>
                  <a:close/>
                </a:path>
              </a:pathLst>
            </a:custGeom>
            <a:solidFill>
              <a:srgbClr val="E3E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437172" y="7179699"/>
              <a:ext cx="78921" cy="21814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726880" y="6683921"/>
              <a:ext cx="490855" cy="1028700"/>
            </a:xfrm>
            <a:custGeom>
              <a:avLst/>
              <a:gdLst/>
              <a:ahLst/>
              <a:cxnLst/>
              <a:rect l="l" t="t" r="r" b="b"/>
              <a:pathLst>
                <a:path w="490854" h="1028700">
                  <a:moveTo>
                    <a:pt x="42235" y="1028429"/>
                  </a:moveTo>
                  <a:lnTo>
                    <a:pt x="25318" y="1020267"/>
                  </a:lnTo>
                  <a:lnTo>
                    <a:pt x="11946" y="1007437"/>
                  </a:lnTo>
                  <a:lnTo>
                    <a:pt x="3159" y="990927"/>
                  </a:lnTo>
                  <a:lnTo>
                    <a:pt x="0" y="971725"/>
                  </a:lnTo>
                  <a:lnTo>
                    <a:pt x="0" y="59493"/>
                  </a:lnTo>
                  <a:lnTo>
                    <a:pt x="4638" y="36297"/>
                  </a:lnTo>
                  <a:lnTo>
                    <a:pt x="17302" y="17391"/>
                  </a:lnTo>
                  <a:lnTo>
                    <a:pt x="36112" y="4662"/>
                  </a:lnTo>
                  <a:lnTo>
                    <a:pt x="59191" y="0"/>
                  </a:lnTo>
                  <a:lnTo>
                    <a:pt x="118382" y="0"/>
                  </a:lnTo>
                  <a:lnTo>
                    <a:pt x="157842" y="39662"/>
                  </a:lnTo>
                  <a:lnTo>
                    <a:pt x="355146" y="39662"/>
                  </a:lnTo>
                  <a:lnTo>
                    <a:pt x="394607" y="0"/>
                  </a:lnTo>
                  <a:lnTo>
                    <a:pt x="434067" y="0"/>
                  </a:lnTo>
                  <a:lnTo>
                    <a:pt x="453171" y="3176"/>
                  </a:lnTo>
                  <a:lnTo>
                    <a:pt x="469597" y="12007"/>
                  </a:lnTo>
                  <a:lnTo>
                    <a:pt x="482362" y="25447"/>
                  </a:lnTo>
                  <a:lnTo>
                    <a:pt x="490483" y="42451"/>
                  </a:lnTo>
                  <a:lnTo>
                    <a:pt x="485140" y="40798"/>
                  </a:lnTo>
                  <a:lnTo>
                    <a:pt x="479489" y="39662"/>
                  </a:lnTo>
                  <a:lnTo>
                    <a:pt x="414337" y="39662"/>
                  </a:lnTo>
                  <a:lnTo>
                    <a:pt x="374876" y="79324"/>
                  </a:lnTo>
                  <a:lnTo>
                    <a:pt x="157842" y="79324"/>
                  </a:lnTo>
                  <a:lnTo>
                    <a:pt x="118382" y="39662"/>
                  </a:lnTo>
                  <a:lnTo>
                    <a:pt x="98651" y="39662"/>
                  </a:lnTo>
                  <a:lnTo>
                    <a:pt x="75573" y="44324"/>
                  </a:lnTo>
                  <a:lnTo>
                    <a:pt x="56763" y="57053"/>
                  </a:lnTo>
                  <a:lnTo>
                    <a:pt x="44099" y="75959"/>
                  </a:lnTo>
                  <a:lnTo>
                    <a:pt x="39460" y="99155"/>
                  </a:lnTo>
                  <a:lnTo>
                    <a:pt x="39460" y="1017379"/>
                  </a:lnTo>
                  <a:lnTo>
                    <a:pt x="40591" y="1023059"/>
                  </a:lnTo>
                  <a:lnTo>
                    <a:pt x="42235" y="1028429"/>
                  </a:lnTo>
                  <a:close/>
                </a:path>
              </a:pathLst>
            </a:custGeom>
            <a:solidFill>
              <a:srgbClr val="C3D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825531" y="7040881"/>
              <a:ext cx="157842" cy="11898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37172" y="7615985"/>
              <a:ext cx="316230" cy="158750"/>
            </a:xfrm>
            <a:custGeom>
              <a:avLst/>
              <a:gdLst/>
              <a:ahLst/>
              <a:cxnLst/>
              <a:rect l="l" t="t" r="r" b="b"/>
              <a:pathLst>
                <a:path w="316229" h="158750">
                  <a:moveTo>
                    <a:pt x="295955" y="158649"/>
                  </a:moveTo>
                  <a:lnTo>
                    <a:pt x="19730" y="158649"/>
                  </a:lnTo>
                  <a:lnTo>
                    <a:pt x="12051" y="157090"/>
                  </a:lnTo>
                  <a:lnTo>
                    <a:pt x="5780" y="152839"/>
                  </a:lnTo>
                  <a:lnTo>
                    <a:pt x="1550" y="146535"/>
                  </a:lnTo>
                  <a:lnTo>
                    <a:pt x="0" y="138817"/>
                  </a:lnTo>
                  <a:lnTo>
                    <a:pt x="0" y="19831"/>
                  </a:lnTo>
                  <a:lnTo>
                    <a:pt x="1550" y="12113"/>
                  </a:lnTo>
                  <a:lnTo>
                    <a:pt x="5780" y="5809"/>
                  </a:lnTo>
                  <a:lnTo>
                    <a:pt x="12051" y="1558"/>
                  </a:lnTo>
                  <a:lnTo>
                    <a:pt x="19730" y="0"/>
                  </a:lnTo>
                  <a:lnTo>
                    <a:pt x="295955" y="0"/>
                  </a:lnTo>
                  <a:lnTo>
                    <a:pt x="303633" y="1558"/>
                  </a:lnTo>
                  <a:lnTo>
                    <a:pt x="309905" y="5809"/>
                  </a:lnTo>
                  <a:lnTo>
                    <a:pt x="314134" y="12113"/>
                  </a:lnTo>
                  <a:lnTo>
                    <a:pt x="315685" y="19831"/>
                  </a:lnTo>
                  <a:lnTo>
                    <a:pt x="315685" y="138817"/>
                  </a:lnTo>
                  <a:lnTo>
                    <a:pt x="314134" y="146535"/>
                  </a:lnTo>
                  <a:lnTo>
                    <a:pt x="309905" y="152839"/>
                  </a:lnTo>
                  <a:lnTo>
                    <a:pt x="303633" y="157090"/>
                  </a:lnTo>
                  <a:lnTo>
                    <a:pt x="295955" y="158649"/>
                  </a:lnTo>
                  <a:close/>
                </a:path>
              </a:pathLst>
            </a:custGeom>
            <a:solidFill>
              <a:srgbClr val="67A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825524" y="6921906"/>
              <a:ext cx="927735" cy="852805"/>
            </a:xfrm>
            <a:custGeom>
              <a:avLst/>
              <a:gdLst/>
              <a:ahLst/>
              <a:cxnLst/>
              <a:rect l="l" t="t" r="r" b="b"/>
              <a:pathLst>
                <a:path w="927734" h="852804">
                  <a:moveTo>
                    <a:pt x="39458" y="0"/>
                  </a:moveTo>
                  <a:lnTo>
                    <a:pt x="0" y="0"/>
                  </a:lnTo>
                  <a:lnTo>
                    <a:pt x="0" y="515607"/>
                  </a:lnTo>
                  <a:lnTo>
                    <a:pt x="39458" y="515607"/>
                  </a:lnTo>
                  <a:lnTo>
                    <a:pt x="39458" y="0"/>
                  </a:lnTo>
                  <a:close/>
                </a:path>
                <a:path w="927734" h="852804">
                  <a:moveTo>
                    <a:pt x="927328" y="713917"/>
                  </a:moveTo>
                  <a:lnTo>
                    <a:pt x="925779" y="706196"/>
                  </a:lnTo>
                  <a:lnTo>
                    <a:pt x="921550" y="699897"/>
                  </a:lnTo>
                  <a:lnTo>
                    <a:pt x="915276" y="695642"/>
                  </a:lnTo>
                  <a:lnTo>
                    <a:pt x="907592" y="694080"/>
                  </a:lnTo>
                  <a:lnTo>
                    <a:pt x="887869" y="694080"/>
                  </a:lnTo>
                  <a:lnTo>
                    <a:pt x="887869" y="852728"/>
                  </a:lnTo>
                  <a:lnTo>
                    <a:pt x="907592" y="852728"/>
                  </a:lnTo>
                  <a:lnTo>
                    <a:pt x="915276" y="851179"/>
                  </a:lnTo>
                  <a:lnTo>
                    <a:pt x="921550" y="846924"/>
                  </a:lnTo>
                  <a:lnTo>
                    <a:pt x="925779" y="840625"/>
                  </a:lnTo>
                  <a:lnTo>
                    <a:pt x="927328" y="832904"/>
                  </a:lnTo>
                  <a:lnTo>
                    <a:pt x="927328" y="713917"/>
                  </a:lnTo>
                  <a:close/>
                </a:path>
              </a:pathLst>
            </a:custGeom>
            <a:solidFill>
              <a:srgbClr val="4991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825531" y="7040881"/>
              <a:ext cx="40005" cy="119380"/>
            </a:xfrm>
            <a:custGeom>
              <a:avLst/>
              <a:gdLst/>
              <a:ahLst/>
              <a:cxnLst/>
              <a:rect l="l" t="t" r="r" b="b"/>
              <a:pathLst>
                <a:path w="40004" h="119379">
                  <a:moveTo>
                    <a:pt x="39460" y="118986"/>
                  </a:moveTo>
                  <a:lnTo>
                    <a:pt x="0" y="118986"/>
                  </a:lnTo>
                  <a:lnTo>
                    <a:pt x="0" y="0"/>
                  </a:lnTo>
                  <a:lnTo>
                    <a:pt x="39460" y="0"/>
                  </a:lnTo>
                  <a:lnTo>
                    <a:pt x="39460" y="118986"/>
                  </a:lnTo>
                  <a:close/>
                </a:path>
              </a:pathLst>
            </a:custGeom>
            <a:solidFill>
              <a:srgbClr val="EC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805801" y="6882243"/>
              <a:ext cx="59690" cy="594995"/>
            </a:xfrm>
            <a:custGeom>
              <a:avLst/>
              <a:gdLst/>
              <a:ahLst/>
              <a:cxnLst/>
              <a:rect l="l" t="t" r="r" b="b"/>
              <a:pathLst>
                <a:path w="59690" h="594995">
                  <a:moveTo>
                    <a:pt x="59182" y="396621"/>
                  </a:moveTo>
                  <a:lnTo>
                    <a:pt x="39458" y="396621"/>
                  </a:lnTo>
                  <a:lnTo>
                    <a:pt x="39458" y="19824"/>
                  </a:lnTo>
                  <a:lnTo>
                    <a:pt x="33286" y="4953"/>
                  </a:lnTo>
                  <a:lnTo>
                    <a:pt x="19723" y="0"/>
                  </a:lnTo>
                  <a:lnTo>
                    <a:pt x="6159" y="4953"/>
                  </a:lnTo>
                  <a:lnTo>
                    <a:pt x="0" y="19824"/>
                  </a:lnTo>
                  <a:lnTo>
                    <a:pt x="0" y="575094"/>
                  </a:lnTo>
                  <a:lnTo>
                    <a:pt x="6159" y="589965"/>
                  </a:lnTo>
                  <a:lnTo>
                    <a:pt x="19723" y="594931"/>
                  </a:lnTo>
                  <a:lnTo>
                    <a:pt x="33286" y="589965"/>
                  </a:lnTo>
                  <a:lnTo>
                    <a:pt x="39458" y="575094"/>
                  </a:lnTo>
                  <a:lnTo>
                    <a:pt x="39458" y="475945"/>
                  </a:lnTo>
                  <a:lnTo>
                    <a:pt x="59182" y="475945"/>
                  </a:lnTo>
                  <a:lnTo>
                    <a:pt x="59182" y="396621"/>
                  </a:lnTo>
                  <a:close/>
                </a:path>
              </a:pathLst>
            </a:custGeom>
            <a:solidFill>
              <a:srgbClr val="C3D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6540682" y="5488733"/>
            <a:ext cx="36023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Enter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destination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where  </a:t>
            </a:r>
            <a:r>
              <a:rPr sz="2000" spc="45" dirty="0">
                <a:solidFill>
                  <a:srgbClr val="FFFFFF"/>
                </a:solidFill>
                <a:latin typeface="Verdana"/>
                <a:cs typeface="Verdana"/>
              </a:rPr>
              <a:t>want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go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622161" y="5488733"/>
            <a:ext cx="39935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Permit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sharing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location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order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find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nearest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driver 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passenger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835025"/>
            <a:ext cx="200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ADA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UNIVERSITY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54807" y="854075"/>
            <a:ext cx="334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8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0310" y="6982317"/>
            <a:ext cx="223520" cy="364490"/>
          </a:xfrm>
          <a:custGeom>
            <a:avLst/>
            <a:gdLst/>
            <a:ahLst/>
            <a:cxnLst/>
            <a:rect l="l" t="t" r="r" b="b"/>
            <a:pathLst>
              <a:path w="223520" h="364490">
                <a:moveTo>
                  <a:pt x="223241" y="364083"/>
                </a:moveTo>
                <a:lnTo>
                  <a:pt x="0" y="364083"/>
                </a:lnTo>
                <a:lnTo>
                  <a:pt x="0" y="0"/>
                </a:lnTo>
                <a:lnTo>
                  <a:pt x="223241" y="0"/>
                </a:lnTo>
                <a:lnTo>
                  <a:pt x="223241" y="3640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46539" y="6932241"/>
            <a:ext cx="225425" cy="414655"/>
          </a:xfrm>
          <a:custGeom>
            <a:avLst/>
            <a:gdLst/>
            <a:ahLst/>
            <a:cxnLst/>
            <a:rect l="l" t="t" r="r" b="b"/>
            <a:pathLst>
              <a:path w="225425" h="414654">
                <a:moveTo>
                  <a:pt x="225128" y="414159"/>
                </a:moveTo>
                <a:lnTo>
                  <a:pt x="0" y="414159"/>
                </a:lnTo>
                <a:lnTo>
                  <a:pt x="0" y="0"/>
                </a:lnTo>
                <a:lnTo>
                  <a:pt x="225128" y="0"/>
                </a:lnTo>
                <a:lnTo>
                  <a:pt x="225128" y="414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00307" y="6012903"/>
            <a:ext cx="1266825" cy="1333500"/>
          </a:xfrm>
          <a:custGeom>
            <a:avLst/>
            <a:gdLst/>
            <a:ahLst/>
            <a:cxnLst/>
            <a:rect l="l" t="t" r="r" b="b"/>
            <a:pathLst>
              <a:path w="1266825" h="1333500">
                <a:moveTo>
                  <a:pt x="924839" y="796455"/>
                </a:moveTo>
                <a:lnTo>
                  <a:pt x="692480" y="796455"/>
                </a:lnTo>
                <a:lnTo>
                  <a:pt x="692480" y="1333500"/>
                </a:lnTo>
                <a:lnTo>
                  <a:pt x="924839" y="1333500"/>
                </a:lnTo>
                <a:lnTo>
                  <a:pt x="924839" y="796455"/>
                </a:lnTo>
                <a:close/>
              </a:path>
              <a:path w="1266825" h="1333500">
                <a:moveTo>
                  <a:pt x="1266532" y="582561"/>
                </a:moveTo>
                <a:lnTo>
                  <a:pt x="1047826" y="582561"/>
                </a:lnTo>
                <a:lnTo>
                  <a:pt x="1047826" y="1333500"/>
                </a:lnTo>
                <a:lnTo>
                  <a:pt x="1266532" y="1333500"/>
                </a:lnTo>
                <a:lnTo>
                  <a:pt x="1266532" y="582561"/>
                </a:lnTo>
                <a:close/>
              </a:path>
              <a:path w="1266825" h="1333500">
                <a:moveTo>
                  <a:pt x="1266609" y="0"/>
                </a:moveTo>
                <a:lnTo>
                  <a:pt x="865593" y="141097"/>
                </a:lnTo>
                <a:lnTo>
                  <a:pt x="997724" y="227558"/>
                </a:lnTo>
                <a:lnTo>
                  <a:pt x="754062" y="539369"/>
                </a:lnTo>
                <a:lnTo>
                  <a:pt x="568909" y="707593"/>
                </a:lnTo>
                <a:lnTo>
                  <a:pt x="348729" y="790067"/>
                </a:lnTo>
                <a:lnTo>
                  <a:pt x="0" y="844638"/>
                </a:lnTo>
                <a:lnTo>
                  <a:pt x="389661" y="861085"/>
                </a:lnTo>
                <a:lnTo>
                  <a:pt x="640092" y="812723"/>
                </a:lnTo>
                <a:lnTo>
                  <a:pt x="859790" y="651065"/>
                </a:lnTo>
                <a:lnTo>
                  <a:pt x="1157249" y="327672"/>
                </a:lnTo>
                <a:lnTo>
                  <a:pt x="1266609" y="422325"/>
                </a:lnTo>
                <a:lnTo>
                  <a:pt x="12666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89874" y="6012880"/>
            <a:ext cx="1334135" cy="1320800"/>
          </a:xfrm>
          <a:custGeom>
            <a:avLst/>
            <a:gdLst/>
            <a:ahLst/>
            <a:cxnLst/>
            <a:rect l="l" t="t" r="r" b="b"/>
            <a:pathLst>
              <a:path w="1334134" h="1320800">
                <a:moveTo>
                  <a:pt x="782800" y="25400"/>
                </a:moveTo>
                <a:lnTo>
                  <a:pt x="227059" y="25400"/>
                </a:lnTo>
                <a:lnTo>
                  <a:pt x="276879" y="12700"/>
                </a:lnTo>
                <a:lnTo>
                  <a:pt x="329963" y="0"/>
                </a:lnTo>
                <a:lnTo>
                  <a:pt x="679896" y="0"/>
                </a:lnTo>
                <a:lnTo>
                  <a:pt x="732979" y="12700"/>
                </a:lnTo>
                <a:lnTo>
                  <a:pt x="782800" y="25400"/>
                </a:lnTo>
                <a:close/>
              </a:path>
              <a:path w="1334134" h="1320800">
                <a:moveTo>
                  <a:pt x="732979" y="279400"/>
                </a:moveTo>
                <a:lnTo>
                  <a:pt x="276879" y="279400"/>
                </a:lnTo>
                <a:lnTo>
                  <a:pt x="227059" y="266700"/>
                </a:lnTo>
                <a:lnTo>
                  <a:pt x="180887" y="254000"/>
                </a:lnTo>
                <a:lnTo>
                  <a:pt x="138750" y="241300"/>
                </a:lnTo>
                <a:lnTo>
                  <a:pt x="80916" y="215900"/>
                </a:lnTo>
                <a:lnTo>
                  <a:pt x="37250" y="190500"/>
                </a:lnTo>
                <a:lnTo>
                  <a:pt x="33" y="139700"/>
                </a:lnTo>
                <a:lnTo>
                  <a:pt x="9654" y="114300"/>
                </a:lnTo>
                <a:lnTo>
                  <a:pt x="37250" y="88900"/>
                </a:lnTo>
                <a:lnTo>
                  <a:pt x="80916" y="63500"/>
                </a:lnTo>
                <a:lnTo>
                  <a:pt x="138750" y="38100"/>
                </a:lnTo>
                <a:lnTo>
                  <a:pt x="180887" y="25400"/>
                </a:lnTo>
                <a:lnTo>
                  <a:pt x="828971" y="25400"/>
                </a:lnTo>
                <a:lnTo>
                  <a:pt x="871108" y="38100"/>
                </a:lnTo>
                <a:lnTo>
                  <a:pt x="928942" y="63500"/>
                </a:lnTo>
                <a:lnTo>
                  <a:pt x="972609" y="88900"/>
                </a:lnTo>
                <a:lnTo>
                  <a:pt x="1009826" y="139700"/>
                </a:lnTo>
                <a:lnTo>
                  <a:pt x="1000204" y="165100"/>
                </a:lnTo>
                <a:lnTo>
                  <a:pt x="928942" y="215900"/>
                </a:lnTo>
                <a:lnTo>
                  <a:pt x="871108" y="241300"/>
                </a:lnTo>
                <a:lnTo>
                  <a:pt x="828971" y="254000"/>
                </a:lnTo>
                <a:lnTo>
                  <a:pt x="782800" y="266700"/>
                </a:lnTo>
                <a:lnTo>
                  <a:pt x="732979" y="279400"/>
                </a:lnTo>
                <a:close/>
              </a:path>
              <a:path w="1334134" h="1320800">
                <a:moveTo>
                  <a:pt x="732979" y="622300"/>
                </a:moveTo>
                <a:lnTo>
                  <a:pt x="276879" y="622300"/>
                </a:lnTo>
                <a:lnTo>
                  <a:pt x="227059" y="609600"/>
                </a:lnTo>
                <a:lnTo>
                  <a:pt x="180887" y="596900"/>
                </a:lnTo>
                <a:lnTo>
                  <a:pt x="138750" y="584200"/>
                </a:lnTo>
                <a:lnTo>
                  <a:pt x="80916" y="571500"/>
                </a:lnTo>
                <a:lnTo>
                  <a:pt x="37250" y="546100"/>
                </a:lnTo>
                <a:lnTo>
                  <a:pt x="9654" y="520700"/>
                </a:lnTo>
                <a:lnTo>
                  <a:pt x="33" y="482600"/>
                </a:lnTo>
                <a:lnTo>
                  <a:pt x="33" y="228600"/>
                </a:lnTo>
                <a:lnTo>
                  <a:pt x="8701" y="228600"/>
                </a:lnTo>
                <a:lnTo>
                  <a:pt x="32292" y="241300"/>
                </a:lnTo>
                <a:lnTo>
                  <a:pt x="59615" y="266700"/>
                </a:lnTo>
                <a:lnTo>
                  <a:pt x="90451" y="279400"/>
                </a:lnTo>
                <a:lnTo>
                  <a:pt x="124582" y="292100"/>
                </a:lnTo>
                <a:lnTo>
                  <a:pt x="162915" y="292100"/>
                </a:lnTo>
                <a:lnTo>
                  <a:pt x="204423" y="304800"/>
                </a:lnTo>
                <a:lnTo>
                  <a:pt x="248835" y="317500"/>
                </a:lnTo>
                <a:lnTo>
                  <a:pt x="295878" y="330200"/>
                </a:lnTo>
                <a:lnTo>
                  <a:pt x="396772" y="330200"/>
                </a:lnTo>
                <a:lnTo>
                  <a:pt x="450079" y="342900"/>
                </a:lnTo>
                <a:lnTo>
                  <a:pt x="1009826" y="342900"/>
                </a:lnTo>
                <a:lnTo>
                  <a:pt x="1009826" y="482600"/>
                </a:lnTo>
                <a:lnTo>
                  <a:pt x="1000204" y="520700"/>
                </a:lnTo>
                <a:lnTo>
                  <a:pt x="972609" y="546100"/>
                </a:lnTo>
                <a:lnTo>
                  <a:pt x="928942" y="571500"/>
                </a:lnTo>
                <a:lnTo>
                  <a:pt x="871108" y="584200"/>
                </a:lnTo>
                <a:lnTo>
                  <a:pt x="828971" y="596900"/>
                </a:lnTo>
                <a:lnTo>
                  <a:pt x="782800" y="609600"/>
                </a:lnTo>
                <a:lnTo>
                  <a:pt x="732979" y="622300"/>
                </a:lnTo>
                <a:close/>
              </a:path>
              <a:path w="1334134" h="1320800">
                <a:moveTo>
                  <a:pt x="1009826" y="342900"/>
                </a:moveTo>
                <a:lnTo>
                  <a:pt x="559781" y="342900"/>
                </a:lnTo>
                <a:lnTo>
                  <a:pt x="613091" y="330200"/>
                </a:lnTo>
                <a:lnTo>
                  <a:pt x="713993" y="330200"/>
                </a:lnTo>
                <a:lnTo>
                  <a:pt x="761038" y="317500"/>
                </a:lnTo>
                <a:lnTo>
                  <a:pt x="805450" y="304800"/>
                </a:lnTo>
                <a:lnTo>
                  <a:pt x="846953" y="292100"/>
                </a:lnTo>
                <a:lnTo>
                  <a:pt x="885277" y="292100"/>
                </a:lnTo>
                <a:lnTo>
                  <a:pt x="919407" y="279400"/>
                </a:lnTo>
                <a:lnTo>
                  <a:pt x="950243" y="266700"/>
                </a:lnTo>
                <a:lnTo>
                  <a:pt x="977566" y="241300"/>
                </a:lnTo>
                <a:lnTo>
                  <a:pt x="1001158" y="228600"/>
                </a:lnTo>
                <a:lnTo>
                  <a:pt x="1009826" y="228600"/>
                </a:lnTo>
                <a:lnTo>
                  <a:pt x="1009826" y="342900"/>
                </a:lnTo>
                <a:close/>
              </a:path>
              <a:path w="1334134" h="1320800">
                <a:moveTo>
                  <a:pt x="623936" y="292100"/>
                </a:moveTo>
                <a:lnTo>
                  <a:pt x="385923" y="292100"/>
                </a:lnTo>
                <a:lnTo>
                  <a:pt x="329963" y="279400"/>
                </a:lnTo>
                <a:lnTo>
                  <a:pt x="679896" y="279400"/>
                </a:lnTo>
                <a:lnTo>
                  <a:pt x="623936" y="292100"/>
                </a:lnTo>
                <a:close/>
              </a:path>
              <a:path w="1334134" h="1320800">
                <a:moveTo>
                  <a:pt x="563837" y="977900"/>
                </a:moveTo>
                <a:lnTo>
                  <a:pt x="329929" y="977900"/>
                </a:lnTo>
                <a:lnTo>
                  <a:pt x="276846" y="965200"/>
                </a:lnTo>
                <a:lnTo>
                  <a:pt x="227025" y="952500"/>
                </a:lnTo>
                <a:lnTo>
                  <a:pt x="180854" y="939800"/>
                </a:lnTo>
                <a:lnTo>
                  <a:pt x="138717" y="927100"/>
                </a:lnTo>
                <a:lnTo>
                  <a:pt x="80883" y="914400"/>
                </a:lnTo>
                <a:lnTo>
                  <a:pt x="37217" y="889000"/>
                </a:lnTo>
                <a:lnTo>
                  <a:pt x="9621" y="863600"/>
                </a:lnTo>
                <a:lnTo>
                  <a:pt x="0" y="838200"/>
                </a:lnTo>
                <a:lnTo>
                  <a:pt x="0" y="571500"/>
                </a:lnTo>
                <a:lnTo>
                  <a:pt x="8667" y="571500"/>
                </a:lnTo>
                <a:lnTo>
                  <a:pt x="32259" y="596900"/>
                </a:lnTo>
                <a:lnTo>
                  <a:pt x="59582" y="609600"/>
                </a:lnTo>
                <a:lnTo>
                  <a:pt x="90418" y="622300"/>
                </a:lnTo>
                <a:lnTo>
                  <a:pt x="124548" y="635000"/>
                </a:lnTo>
                <a:lnTo>
                  <a:pt x="162881" y="647700"/>
                </a:lnTo>
                <a:lnTo>
                  <a:pt x="204390" y="647700"/>
                </a:lnTo>
                <a:lnTo>
                  <a:pt x="248801" y="660400"/>
                </a:lnTo>
                <a:lnTo>
                  <a:pt x="295845" y="673100"/>
                </a:lnTo>
                <a:lnTo>
                  <a:pt x="345248" y="673100"/>
                </a:lnTo>
                <a:lnTo>
                  <a:pt x="396739" y="685800"/>
                </a:lnTo>
                <a:lnTo>
                  <a:pt x="1009792" y="685800"/>
                </a:lnTo>
                <a:lnTo>
                  <a:pt x="1009792" y="787400"/>
                </a:lnTo>
                <a:lnTo>
                  <a:pt x="614560" y="787400"/>
                </a:lnTo>
                <a:lnTo>
                  <a:pt x="601083" y="800100"/>
                </a:lnTo>
                <a:lnTo>
                  <a:pt x="589206" y="812800"/>
                </a:lnTo>
                <a:lnTo>
                  <a:pt x="587706" y="812800"/>
                </a:lnTo>
                <a:lnTo>
                  <a:pt x="577760" y="825500"/>
                </a:lnTo>
                <a:lnTo>
                  <a:pt x="570246" y="838200"/>
                </a:lnTo>
                <a:lnTo>
                  <a:pt x="565494" y="850900"/>
                </a:lnTo>
                <a:lnTo>
                  <a:pt x="563837" y="863600"/>
                </a:lnTo>
                <a:lnTo>
                  <a:pt x="563837" y="977900"/>
                </a:lnTo>
                <a:close/>
              </a:path>
              <a:path w="1334134" h="1320800">
                <a:moveTo>
                  <a:pt x="1009792" y="685800"/>
                </a:moveTo>
                <a:lnTo>
                  <a:pt x="613053" y="685800"/>
                </a:lnTo>
                <a:lnTo>
                  <a:pt x="664544" y="673100"/>
                </a:lnTo>
                <a:lnTo>
                  <a:pt x="713947" y="673100"/>
                </a:lnTo>
                <a:lnTo>
                  <a:pt x="760990" y="660400"/>
                </a:lnTo>
                <a:lnTo>
                  <a:pt x="805402" y="647700"/>
                </a:lnTo>
                <a:lnTo>
                  <a:pt x="846911" y="647700"/>
                </a:lnTo>
                <a:lnTo>
                  <a:pt x="885243" y="635000"/>
                </a:lnTo>
                <a:lnTo>
                  <a:pt x="919374" y="622300"/>
                </a:lnTo>
                <a:lnTo>
                  <a:pt x="950210" y="609600"/>
                </a:lnTo>
                <a:lnTo>
                  <a:pt x="977533" y="596900"/>
                </a:lnTo>
                <a:lnTo>
                  <a:pt x="1001125" y="571500"/>
                </a:lnTo>
                <a:lnTo>
                  <a:pt x="1009792" y="571500"/>
                </a:lnTo>
                <a:lnTo>
                  <a:pt x="1009792" y="685800"/>
                </a:lnTo>
                <a:close/>
              </a:path>
              <a:path w="1334134" h="1320800">
                <a:moveTo>
                  <a:pt x="623936" y="635000"/>
                </a:moveTo>
                <a:lnTo>
                  <a:pt x="385923" y="635000"/>
                </a:lnTo>
                <a:lnTo>
                  <a:pt x="329963" y="622300"/>
                </a:lnTo>
                <a:lnTo>
                  <a:pt x="679896" y="622300"/>
                </a:lnTo>
                <a:lnTo>
                  <a:pt x="623936" y="635000"/>
                </a:lnTo>
                <a:close/>
              </a:path>
              <a:path w="1334134" h="1320800">
                <a:moveTo>
                  <a:pt x="1311934" y="838200"/>
                </a:moveTo>
                <a:lnTo>
                  <a:pt x="632008" y="838200"/>
                </a:lnTo>
                <a:lnTo>
                  <a:pt x="638354" y="825500"/>
                </a:lnTo>
                <a:lnTo>
                  <a:pt x="1305317" y="825500"/>
                </a:lnTo>
                <a:lnTo>
                  <a:pt x="1311934" y="838200"/>
                </a:lnTo>
                <a:close/>
              </a:path>
              <a:path w="1334134" h="1320800">
                <a:moveTo>
                  <a:pt x="1327490" y="850900"/>
                </a:moveTo>
                <a:lnTo>
                  <a:pt x="615885" y="850900"/>
                </a:lnTo>
                <a:lnTo>
                  <a:pt x="620210" y="838200"/>
                </a:lnTo>
                <a:lnTo>
                  <a:pt x="1323165" y="838200"/>
                </a:lnTo>
                <a:lnTo>
                  <a:pt x="1327490" y="850900"/>
                </a:lnTo>
                <a:close/>
              </a:path>
              <a:path w="1334134" h="1320800">
                <a:moveTo>
                  <a:pt x="1332841" y="863600"/>
                </a:moveTo>
                <a:lnTo>
                  <a:pt x="610534" y="863600"/>
                </a:lnTo>
                <a:lnTo>
                  <a:pt x="612609" y="850900"/>
                </a:lnTo>
                <a:lnTo>
                  <a:pt x="1330766" y="850900"/>
                </a:lnTo>
                <a:lnTo>
                  <a:pt x="1332841" y="863600"/>
                </a:lnTo>
                <a:close/>
              </a:path>
              <a:path w="1334134" h="1320800">
                <a:moveTo>
                  <a:pt x="1332852" y="1028700"/>
                </a:moveTo>
                <a:lnTo>
                  <a:pt x="610529" y="1028700"/>
                </a:lnTo>
                <a:lnTo>
                  <a:pt x="609809" y="1016000"/>
                </a:lnTo>
                <a:lnTo>
                  <a:pt x="609809" y="863600"/>
                </a:lnTo>
                <a:lnTo>
                  <a:pt x="1333566" y="863600"/>
                </a:lnTo>
                <a:lnTo>
                  <a:pt x="1333566" y="914400"/>
                </a:lnTo>
                <a:lnTo>
                  <a:pt x="705954" y="914400"/>
                </a:lnTo>
                <a:lnTo>
                  <a:pt x="697021" y="927100"/>
                </a:lnTo>
                <a:lnTo>
                  <a:pt x="689719" y="927100"/>
                </a:lnTo>
                <a:lnTo>
                  <a:pt x="684792" y="939800"/>
                </a:lnTo>
                <a:lnTo>
                  <a:pt x="682985" y="939800"/>
                </a:lnTo>
                <a:lnTo>
                  <a:pt x="684792" y="952500"/>
                </a:lnTo>
                <a:lnTo>
                  <a:pt x="689719" y="965200"/>
                </a:lnTo>
                <a:lnTo>
                  <a:pt x="1333566" y="965200"/>
                </a:lnTo>
                <a:lnTo>
                  <a:pt x="1333566" y="1016000"/>
                </a:lnTo>
                <a:lnTo>
                  <a:pt x="1332852" y="1028700"/>
                </a:lnTo>
                <a:close/>
              </a:path>
              <a:path w="1334134" h="1320800">
                <a:moveTo>
                  <a:pt x="563903" y="1295400"/>
                </a:moveTo>
                <a:lnTo>
                  <a:pt x="180889" y="1295400"/>
                </a:lnTo>
                <a:lnTo>
                  <a:pt x="138750" y="1282700"/>
                </a:lnTo>
                <a:lnTo>
                  <a:pt x="80930" y="1257300"/>
                </a:lnTo>
                <a:lnTo>
                  <a:pt x="37262" y="1231900"/>
                </a:lnTo>
                <a:lnTo>
                  <a:pt x="9659" y="1206500"/>
                </a:lnTo>
                <a:lnTo>
                  <a:pt x="33" y="1181100"/>
                </a:lnTo>
                <a:lnTo>
                  <a:pt x="33" y="914400"/>
                </a:lnTo>
                <a:lnTo>
                  <a:pt x="8701" y="914400"/>
                </a:lnTo>
                <a:lnTo>
                  <a:pt x="32292" y="939800"/>
                </a:lnTo>
                <a:lnTo>
                  <a:pt x="59615" y="952500"/>
                </a:lnTo>
                <a:lnTo>
                  <a:pt x="90451" y="965200"/>
                </a:lnTo>
                <a:lnTo>
                  <a:pt x="124582" y="977900"/>
                </a:lnTo>
                <a:lnTo>
                  <a:pt x="162915" y="990600"/>
                </a:lnTo>
                <a:lnTo>
                  <a:pt x="204423" y="1003300"/>
                </a:lnTo>
                <a:lnTo>
                  <a:pt x="248835" y="1003300"/>
                </a:lnTo>
                <a:lnTo>
                  <a:pt x="295878" y="1016000"/>
                </a:lnTo>
                <a:lnTo>
                  <a:pt x="345281" y="1016000"/>
                </a:lnTo>
                <a:lnTo>
                  <a:pt x="396772" y="1028700"/>
                </a:lnTo>
                <a:lnTo>
                  <a:pt x="564603" y="1028700"/>
                </a:lnTo>
                <a:lnTo>
                  <a:pt x="567530" y="1041400"/>
                </a:lnTo>
                <a:lnTo>
                  <a:pt x="572488" y="1054100"/>
                </a:lnTo>
                <a:lnTo>
                  <a:pt x="579296" y="1066800"/>
                </a:lnTo>
                <a:lnTo>
                  <a:pt x="587773" y="1079500"/>
                </a:lnTo>
                <a:lnTo>
                  <a:pt x="577827" y="1092200"/>
                </a:lnTo>
                <a:lnTo>
                  <a:pt x="570312" y="1104900"/>
                </a:lnTo>
                <a:lnTo>
                  <a:pt x="565561" y="1117600"/>
                </a:lnTo>
                <a:lnTo>
                  <a:pt x="563903" y="1143000"/>
                </a:lnTo>
                <a:lnTo>
                  <a:pt x="563903" y="1295400"/>
                </a:lnTo>
                <a:close/>
              </a:path>
              <a:path w="1334134" h="1320800">
                <a:moveTo>
                  <a:pt x="928969" y="927100"/>
                </a:moveTo>
                <a:lnTo>
                  <a:pt x="714888" y="927100"/>
                </a:lnTo>
                <a:lnTo>
                  <a:pt x="705954" y="914400"/>
                </a:lnTo>
                <a:lnTo>
                  <a:pt x="937917" y="914400"/>
                </a:lnTo>
                <a:lnTo>
                  <a:pt x="928969" y="927100"/>
                </a:lnTo>
                <a:close/>
              </a:path>
              <a:path w="1334134" h="1320800">
                <a:moveTo>
                  <a:pt x="1333566" y="965200"/>
                </a:moveTo>
                <a:lnTo>
                  <a:pt x="1276505" y="965200"/>
                </a:lnTo>
                <a:lnTo>
                  <a:pt x="1281424" y="952500"/>
                </a:lnTo>
                <a:lnTo>
                  <a:pt x="1283226" y="939800"/>
                </a:lnTo>
                <a:lnTo>
                  <a:pt x="1281419" y="939800"/>
                </a:lnTo>
                <a:lnTo>
                  <a:pt x="1276492" y="927100"/>
                </a:lnTo>
                <a:lnTo>
                  <a:pt x="1269190" y="927100"/>
                </a:lnTo>
                <a:lnTo>
                  <a:pt x="1260257" y="914400"/>
                </a:lnTo>
                <a:lnTo>
                  <a:pt x="1333566" y="914400"/>
                </a:lnTo>
                <a:lnTo>
                  <a:pt x="1333566" y="965200"/>
                </a:lnTo>
                <a:close/>
              </a:path>
              <a:path w="1334134" h="1320800">
                <a:moveTo>
                  <a:pt x="916750" y="939800"/>
                </a:moveTo>
                <a:lnTo>
                  <a:pt x="727116" y="939800"/>
                </a:lnTo>
                <a:lnTo>
                  <a:pt x="722190" y="927100"/>
                </a:lnTo>
                <a:lnTo>
                  <a:pt x="921669" y="927100"/>
                </a:lnTo>
                <a:lnTo>
                  <a:pt x="916750" y="939800"/>
                </a:lnTo>
                <a:close/>
              </a:path>
              <a:path w="1334134" h="1320800">
                <a:moveTo>
                  <a:pt x="921681" y="965200"/>
                </a:moveTo>
                <a:lnTo>
                  <a:pt x="722202" y="965200"/>
                </a:lnTo>
                <a:lnTo>
                  <a:pt x="727121" y="952500"/>
                </a:lnTo>
                <a:lnTo>
                  <a:pt x="728924" y="939800"/>
                </a:lnTo>
                <a:lnTo>
                  <a:pt x="914947" y="939800"/>
                </a:lnTo>
                <a:lnTo>
                  <a:pt x="916755" y="952500"/>
                </a:lnTo>
                <a:lnTo>
                  <a:pt x="921681" y="965200"/>
                </a:lnTo>
                <a:close/>
              </a:path>
              <a:path w="1334134" h="1320800">
                <a:moveTo>
                  <a:pt x="1327561" y="1041400"/>
                </a:moveTo>
                <a:lnTo>
                  <a:pt x="615871" y="1041400"/>
                </a:lnTo>
                <a:lnTo>
                  <a:pt x="612597" y="1028700"/>
                </a:lnTo>
                <a:lnTo>
                  <a:pt x="1330803" y="1028700"/>
                </a:lnTo>
                <a:lnTo>
                  <a:pt x="1327561" y="1041400"/>
                </a:lnTo>
                <a:close/>
              </a:path>
              <a:path w="1334134" h="1320800">
                <a:moveTo>
                  <a:pt x="1317975" y="1054100"/>
                </a:moveTo>
                <a:lnTo>
                  <a:pt x="625405" y="1054100"/>
                </a:lnTo>
                <a:lnTo>
                  <a:pt x="620210" y="1041400"/>
                </a:lnTo>
                <a:lnTo>
                  <a:pt x="1323265" y="1041400"/>
                </a:lnTo>
                <a:lnTo>
                  <a:pt x="1317975" y="1054100"/>
                </a:lnTo>
                <a:close/>
              </a:path>
              <a:path w="1334134" h="1320800">
                <a:moveTo>
                  <a:pt x="1323131" y="1117600"/>
                </a:moveTo>
                <a:lnTo>
                  <a:pt x="621110" y="1117600"/>
                </a:lnTo>
                <a:lnTo>
                  <a:pt x="626197" y="1104900"/>
                </a:lnTo>
                <a:lnTo>
                  <a:pt x="1317899" y="1104900"/>
                </a:lnTo>
                <a:lnTo>
                  <a:pt x="1323131" y="1117600"/>
                </a:lnTo>
                <a:close/>
              </a:path>
              <a:path w="1334134" h="1320800">
                <a:moveTo>
                  <a:pt x="1333533" y="1295400"/>
                </a:moveTo>
                <a:lnTo>
                  <a:pt x="609776" y="1295400"/>
                </a:lnTo>
                <a:lnTo>
                  <a:pt x="609776" y="1143000"/>
                </a:lnTo>
                <a:lnTo>
                  <a:pt x="610501" y="1130300"/>
                </a:lnTo>
                <a:lnTo>
                  <a:pt x="612576" y="1117600"/>
                </a:lnTo>
                <a:lnTo>
                  <a:pt x="1330732" y="1117600"/>
                </a:lnTo>
                <a:lnTo>
                  <a:pt x="1332808" y="1130300"/>
                </a:lnTo>
                <a:lnTo>
                  <a:pt x="1333533" y="1143000"/>
                </a:lnTo>
                <a:lnTo>
                  <a:pt x="1333533" y="1193800"/>
                </a:lnTo>
                <a:lnTo>
                  <a:pt x="689740" y="1193800"/>
                </a:lnTo>
                <a:lnTo>
                  <a:pt x="684821" y="1206500"/>
                </a:lnTo>
                <a:lnTo>
                  <a:pt x="683018" y="1219200"/>
                </a:lnTo>
                <a:lnTo>
                  <a:pt x="684826" y="1219200"/>
                </a:lnTo>
                <a:lnTo>
                  <a:pt x="689752" y="1231900"/>
                </a:lnTo>
                <a:lnTo>
                  <a:pt x="697054" y="1231900"/>
                </a:lnTo>
                <a:lnTo>
                  <a:pt x="705988" y="1244600"/>
                </a:lnTo>
                <a:lnTo>
                  <a:pt x="1333533" y="1244600"/>
                </a:lnTo>
                <a:lnTo>
                  <a:pt x="1333533" y="1295400"/>
                </a:lnTo>
                <a:close/>
              </a:path>
              <a:path w="1334134" h="1320800">
                <a:moveTo>
                  <a:pt x="914947" y="1219200"/>
                </a:moveTo>
                <a:lnTo>
                  <a:pt x="728957" y="1219200"/>
                </a:lnTo>
                <a:lnTo>
                  <a:pt x="727150" y="1206500"/>
                </a:lnTo>
                <a:lnTo>
                  <a:pt x="722223" y="1193800"/>
                </a:lnTo>
                <a:lnTo>
                  <a:pt x="921669" y="1193800"/>
                </a:lnTo>
                <a:lnTo>
                  <a:pt x="916750" y="1206500"/>
                </a:lnTo>
                <a:lnTo>
                  <a:pt x="914947" y="1219200"/>
                </a:lnTo>
                <a:close/>
              </a:path>
              <a:path w="1334134" h="1320800">
                <a:moveTo>
                  <a:pt x="1333533" y="1244600"/>
                </a:moveTo>
                <a:lnTo>
                  <a:pt x="705988" y="1244600"/>
                </a:lnTo>
                <a:lnTo>
                  <a:pt x="714921" y="1231900"/>
                </a:lnTo>
                <a:lnTo>
                  <a:pt x="1276492" y="1231900"/>
                </a:lnTo>
                <a:lnTo>
                  <a:pt x="1281419" y="1219200"/>
                </a:lnTo>
                <a:lnTo>
                  <a:pt x="1283226" y="1219200"/>
                </a:lnTo>
                <a:lnTo>
                  <a:pt x="1281419" y="1206500"/>
                </a:lnTo>
                <a:lnTo>
                  <a:pt x="1276492" y="1193800"/>
                </a:lnTo>
                <a:lnTo>
                  <a:pt x="1333533" y="1193800"/>
                </a:lnTo>
                <a:lnTo>
                  <a:pt x="1333533" y="1244600"/>
                </a:lnTo>
                <a:close/>
              </a:path>
              <a:path w="1334134" h="1320800">
                <a:moveTo>
                  <a:pt x="921681" y="1231900"/>
                </a:moveTo>
                <a:lnTo>
                  <a:pt x="722223" y="1231900"/>
                </a:lnTo>
                <a:lnTo>
                  <a:pt x="727150" y="1219200"/>
                </a:lnTo>
                <a:lnTo>
                  <a:pt x="916755" y="1219200"/>
                </a:lnTo>
                <a:lnTo>
                  <a:pt x="921681" y="1231900"/>
                </a:lnTo>
                <a:close/>
              </a:path>
              <a:path w="1334134" h="1320800">
                <a:moveTo>
                  <a:pt x="568537" y="1320800"/>
                </a:moveTo>
                <a:lnTo>
                  <a:pt x="329977" y="1320800"/>
                </a:lnTo>
                <a:lnTo>
                  <a:pt x="276890" y="1308100"/>
                </a:lnTo>
                <a:lnTo>
                  <a:pt x="227065" y="1295400"/>
                </a:lnTo>
                <a:lnTo>
                  <a:pt x="564205" y="1295400"/>
                </a:lnTo>
                <a:lnTo>
                  <a:pt x="565095" y="1308100"/>
                </a:lnTo>
                <a:lnTo>
                  <a:pt x="566547" y="1308100"/>
                </a:lnTo>
                <a:lnTo>
                  <a:pt x="568537" y="1320800"/>
                </a:lnTo>
                <a:close/>
              </a:path>
              <a:path w="1334134" h="1320800">
                <a:moveTo>
                  <a:pt x="1330770" y="1308100"/>
                </a:moveTo>
                <a:lnTo>
                  <a:pt x="612564" y="1308100"/>
                </a:lnTo>
                <a:lnTo>
                  <a:pt x="610496" y="1295400"/>
                </a:lnTo>
                <a:lnTo>
                  <a:pt x="1332819" y="1295400"/>
                </a:lnTo>
                <a:lnTo>
                  <a:pt x="1330770" y="1308100"/>
                </a:lnTo>
                <a:close/>
              </a:path>
              <a:path w="1334134" h="1320800">
                <a:moveTo>
                  <a:pt x="1323231" y="1320800"/>
                </a:moveTo>
                <a:lnTo>
                  <a:pt x="620177" y="1320800"/>
                </a:lnTo>
                <a:lnTo>
                  <a:pt x="615837" y="1308100"/>
                </a:lnTo>
                <a:lnTo>
                  <a:pt x="1327527" y="1308100"/>
                </a:lnTo>
                <a:lnTo>
                  <a:pt x="1323231" y="132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91535" y="7858188"/>
            <a:ext cx="46818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8990" marR="5080" indent="-796925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Scalable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way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handle  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multiple 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client</a:t>
            </a:r>
            <a:r>
              <a:rPr sz="2000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requests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3411" y="7858188"/>
            <a:ext cx="47650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4769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Clients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communicate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central 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server 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managing</a:t>
            </a:r>
            <a:r>
              <a:rPr sz="20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core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functionalities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000" y="2032703"/>
            <a:ext cx="13322935" cy="266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0" dirty="0">
                <a:solidFill>
                  <a:srgbClr val="FFFFFF"/>
                </a:solidFill>
                <a:latin typeface="Arial"/>
                <a:cs typeface="Arial"/>
              </a:rPr>
              <a:t>Architectural</a:t>
            </a:r>
            <a:r>
              <a:rPr sz="4800" b="1" spc="-4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17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350">
              <a:latin typeface="Arial"/>
              <a:cs typeface="Arial"/>
            </a:endParaRPr>
          </a:p>
          <a:p>
            <a:pPr marL="2828290">
              <a:lnSpc>
                <a:spcPct val="100000"/>
              </a:lnSpc>
            </a:pPr>
            <a:r>
              <a:rPr sz="6400" spc="-30" dirty="0">
                <a:solidFill>
                  <a:srgbClr val="D4ECF4"/>
                </a:solidFill>
                <a:latin typeface="Verdana"/>
                <a:cs typeface="Verdana"/>
              </a:rPr>
              <a:t>Client</a:t>
            </a:r>
            <a:r>
              <a:rPr sz="6400" spc="-1805" dirty="0">
                <a:solidFill>
                  <a:srgbClr val="D4ECF4"/>
                </a:solidFill>
                <a:latin typeface="Verdana"/>
                <a:cs typeface="Verdana"/>
              </a:rPr>
              <a:t> </a:t>
            </a:r>
            <a:r>
              <a:rPr sz="6400" spc="-465" dirty="0">
                <a:solidFill>
                  <a:srgbClr val="D4ECF4"/>
                </a:solidFill>
                <a:latin typeface="Verdana"/>
                <a:cs typeface="Verdana"/>
              </a:rPr>
              <a:t>- </a:t>
            </a:r>
            <a:r>
              <a:rPr sz="6400" spc="-275" dirty="0">
                <a:solidFill>
                  <a:srgbClr val="D4ECF4"/>
                </a:solidFill>
                <a:latin typeface="Verdana"/>
                <a:cs typeface="Verdana"/>
              </a:rPr>
              <a:t>Server </a:t>
            </a:r>
            <a:r>
              <a:rPr sz="6400" spc="-45" dirty="0">
                <a:solidFill>
                  <a:srgbClr val="D4ECF4"/>
                </a:solidFill>
                <a:latin typeface="Verdana"/>
                <a:cs typeface="Verdana"/>
              </a:rPr>
              <a:t>architecture</a:t>
            </a:r>
            <a:endParaRPr sz="6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835021"/>
            <a:ext cx="200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ADA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UNIVERSITY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54807" y="854071"/>
            <a:ext cx="334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8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40890" y="3550554"/>
            <a:ext cx="4571999" cy="3657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7565" y="3852763"/>
            <a:ext cx="5248289" cy="2390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6000" y="2032706"/>
            <a:ext cx="5655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0" dirty="0">
                <a:solidFill>
                  <a:srgbClr val="FFFFFF"/>
                </a:solidFill>
                <a:latin typeface="Arial"/>
                <a:cs typeface="Arial"/>
              </a:rPr>
              <a:t>Architectural</a:t>
            </a:r>
            <a:r>
              <a:rPr sz="4800" b="1" spc="-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17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13095" y="7535043"/>
            <a:ext cx="22542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Peer-to-peer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71861" y="7535043"/>
            <a:ext cx="36537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Layered</a:t>
            </a:r>
            <a:r>
              <a:rPr sz="28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4749064"/>
            <a:ext cx="4702175" cy="197231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7650"/>
              </a:lnSpc>
              <a:spcBef>
                <a:spcPts val="380"/>
              </a:spcBef>
            </a:pPr>
            <a:r>
              <a:rPr sz="6400" spc="80" dirty="0">
                <a:solidFill>
                  <a:srgbClr val="D4ECF4"/>
                </a:solidFill>
                <a:latin typeface="Verdana"/>
                <a:cs typeface="Verdana"/>
              </a:rPr>
              <a:t>A</a:t>
            </a:r>
            <a:r>
              <a:rPr sz="6400" spc="-165" dirty="0">
                <a:solidFill>
                  <a:srgbClr val="D4ECF4"/>
                </a:solidFill>
                <a:latin typeface="Verdana"/>
                <a:cs typeface="Verdana"/>
              </a:rPr>
              <a:t>l</a:t>
            </a:r>
            <a:r>
              <a:rPr sz="6400" spc="-55" dirty="0">
                <a:solidFill>
                  <a:srgbClr val="D4ECF4"/>
                </a:solidFill>
                <a:latin typeface="Verdana"/>
                <a:cs typeface="Verdana"/>
              </a:rPr>
              <a:t>t</a:t>
            </a:r>
            <a:r>
              <a:rPr sz="6400" spc="-80" dirty="0">
                <a:solidFill>
                  <a:srgbClr val="D4ECF4"/>
                </a:solidFill>
                <a:latin typeface="Verdana"/>
                <a:cs typeface="Verdana"/>
              </a:rPr>
              <a:t>e</a:t>
            </a:r>
            <a:r>
              <a:rPr sz="6400" spc="-295" dirty="0">
                <a:solidFill>
                  <a:srgbClr val="D4ECF4"/>
                </a:solidFill>
                <a:latin typeface="Verdana"/>
                <a:cs typeface="Verdana"/>
              </a:rPr>
              <a:t>r</a:t>
            </a:r>
            <a:r>
              <a:rPr sz="6400" spc="150" dirty="0">
                <a:solidFill>
                  <a:srgbClr val="D4ECF4"/>
                </a:solidFill>
                <a:latin typeface="Verdana"/>
                <a:cs typeface="Verdana"/>
              </a:rPr>
              <a:t>n</a:t>
            </a:r>
            <a:r>
              <a:rPr sz="6400" spc="-200" dirty="0">
                <a:solidFill>
                  <a:srgbClr val="D4ECF4"/>
                </a:solidFill>
                <a:latin typeface="Verdana"/>
                <a:cs typeface="Verdana"/>
              </a:rPr>
              <a:t>a</a:t>
            </a:r>
            <a:r>
              <a:rPr sz="6400" spc="-55" dirty="0">
                <a:solidFill>
                  <a:srgbClr val="D4ECF4"/>
                </a:solidFill>
                <a:latin typeface="Verdana"/>
                <a:cs typeface="Verdana"/>
              </a:rPr>
              <a:t>t</a:t>
            </a:r>
            <a:r>
              <a:rPr sz="6400" spc="-165" dirty="0">
                <a:solidFill>
                  <a:srgbClr val="D4ECF4"/>
                </a:solidFill>
                <a:latin typeface="Verdana"/>
                <a:cs typeface="Verdana"/>
              </a:rPr>
              <a:t>i</a:t>
            </a:r>
            <a:r>
              <a:rPr sz="6400" spc="-450" dirty="0">
                <a:solidFill>
                  <a:srgbClr val="D4ECF4"/>
                </a:solidFill>
                <a:latin typeface="Verdana"/>
                <a:cs typeface="Verdana"/>
              </a:rPr>
              <a:t>v</a:t>
            </a:r>
            <a:r>
              <a:rPr sz="6400" spc="-80" dirty="0">
                <a:solidFill>
                  <a:srgbClr val="D4ECF4"/>
                </a:solidFill>
                <a:latin typeface="Verdana"/>
                <a:cs typeface="Verdana"/>
              </a:rPr>
              <a:t>e</a:t>
            </a:r>
            <a:r>
              <a:rPr sz="6400" spc="-165" dirty="0">
                <a:solidFill>
                  <a:srgbClr val="D4ECF4"/>
                </a:solidFill>
                <a:latin typeface="Verdana"/>
                <a:cs typeface="Verdana"/>
              </a:rPr>
              <a:t>s  </a:t>
            </a:r>
            <a:r>
              <a:rPr sz="6400" spc="-25" dirty="0">
                <a:solidFill>
                  <a:srgbClr val="D4ECF4"/>
                </a:solidFill>
                <a:latin typeface="Verdana"/>
                <a:cs typeface="Verdana"/>
              </a:rPr>
              <a:t>Considered</a:t>
            </a:r>
            <a:endParaRPr sz="6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829" y="569366"/>
            <a:ext cx="16915130" cy="876300"/>
          </a:xfrm>
          <a:custGeom>
            <a:avLst/>
            <a:gdLst/>
            <a:ahLst/>
            <a:cxnLst/>
            <a:rect l="l" t="t" r="r" b="b"/>
            <a:pathLst>
              <a:path w="16915130" h="876300">
                <a:moveTo>
                  <a:pt x="0" y="0"/>
                </a:moveTo>
                <a:lnTo>
                  <a:pt x="16914590" y="0"/>
                </a:lnTo>
                <a:lnTo>
                  <a:pt x="16914590" y="876300"/>
                </a:lnTo>
                <a:lnTo>
                  <a:pt x="0" y="876300"/>
                </a:lnTo>
                <a:lnTo>
                  <a:pt x="0" y="0"/>
                </a:lnTo>
              </a:path>
            </a:pathLst>
          </a:custGeom>
          <a:ln w="1896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6000" y="835025"/>
            <a:ext cx="200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ADA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UNIVERSITY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54807" y="854075"/>
            <a:ext cx="334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8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9848" y="6390642"/>
            <a:ext cx="715010" cy="855980"/>
          </a:xfrm>
          <a:custGeom>
            <a:avLst/>
            <a:gdLst/>
            <a:ahLst/>
            <a:cxnLst/>
            <a:rect l="l" t="t" r="r" b="b"/>
            <a:pathLst>
              <a:path w="715010" h="855979">
                <a:moveTo>
                  <a:pt x="714719" y="855697"/>
                </a:moveTo>
                <a:lnTo>
                  <a:pt x="0" y="855697"/>
                </a:lnTo>
                <a:lnTo>
                  <a:pt x="0" y="0"/>
                </a:lnTo>
                <a:lnTo>
                  <a:pt x="714719" y="0"/>
                </a:lnTo>
                <a:lnTo>
                  <a:pt x="714719" y="8556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8771" y="4207547"/>
            <a:ext cx="2898140" cy="3039110"/>
          </a:xfrm>
          <a:custGeom>
            <a:avLst/>
            <a:gdLst/>
            <a:ahLst/>
            <a:cxnLst/>
            <a:rect l="l" t="t" r="r" b="b"/>
            <a:pathLst>
              <a:path w="2898140" h="3039109">
                <a:moveTo>
                  <a:pt x="1758073" y="1814918"/>
                </a:moveTo>
                <a:lnTo>
                  <a:pt x="1053680" y="1814918"/>
                </a:lnTo>
                <a:lnTo>
                  <a:pt x="1053680" y="3038792"/>
                </a:lnTo>
                <a:lnTo>
                  <a:pt x="1758073" y="3038792"/>
                </a:lnTo>
                <a:lnTo>
                  <a:pt x="1758073" y="1814918"/>
                </a:lnTo>
                <a:close/>
              </a:path>
              <a:path w="2898140" h="3039109">
                <a:moveTo>
                  <a:pt x="2711081" y="1265174"/>
                </a:moveTo>
                <a:lnTo>
                  <a:pt x="1996300" y="1265174"/>
                </a:lnTo>
                <a:lnTo>
                  <a:pt x="1996300" y="3038792"/>
                </a:lnTo>
                <a:lnTo>
                  <a:pt x="2711081" y="3038792"/>
                </a:lnTo>
                <a:lnTo>
                  <a:pt x="2711081" y="1265174"/>
                </a:lnTo>
                <a:close/>
              </a:path>
              <a:path w="2898140" h="3039109">
                <a:moveTo>
                  <a:pt x="2897543" y="0"/>
                </a:moveTo>
                <a:lnTo>
                  <a:pt x="2353691" y="72440"/>
                </a:lnTo>
                <a:lnTo>
                  <a:pt x="2503906" y="227977"/>
                </a:lnTo>
                <a:lnTo>
                  <a:pt x="2441664" y="285521"/>
                </a:lnTo>
                <a:lnTo>
                  <a:pt x="2379865" y="341528"/>
                </a:lnTo>
                <a:lnTo>
                  <a:pt x="2318512" y="396024"/>
                </a:lnTo>
                <a:lnTo>
                  <a:pt x="2257641" y="449033"/>
                </a:lnTo>
                <a:lnTo>
                  <a:pt x="2197265" y="500583"/>
                </a:lnTo>
                <a:lnTo>
                  <a:pt x="2137384" y="550672"/>
                </a:lnTo>
                <a:lnTo>
                  <a:pt x="2078037" y="599338"/>
                </a:lnTo>
                <a:lnTo>
                  <a:pt x="2019211" y="646607"/>
                </a:lnTo>
                <a:lnTo>
                  <a:pt x="1960943" y="692467"/>
                </a:lnTo>
                <a:lnTo>
                  <a:pt x="1903234" y="736981"/>
                </a:lnTo>
                <a:lnTo>
                  <a:pt x="1846122" y="780135"/>
                </a:lnTo>
                <a:lnTo>
                  <a:pt x="1789595" y="821969"/>
                </a:lnTo>
                <a:lnTo>
                  <a:pt x="1733689" y="862482"/>
                </a:lnTo>
                <a:lnTo>
                  <a:pt x="1678406" y="901725"/>
                </a:lnTo>
                <a:lnTo>
                  <a:pt x="1623771" y="939698"/>
                </a:lnTo>
                <a:lnTo>
                  <a:pt x="1569796" y="976414"/>
                </a:lnTo>
                <a:lnTo>
                  <a:pt x="1516507" y="1011910"/>
                </a:lnTo>
                <a:lnTo>
                  <a:pt x="1463903" y="1046200"/>
                </a:lnTo>
                <a:lnTo>
                  <a:pt x="1411998" y="1079309"/>
                </a:lnTo>
                <a:lnTo>
                  <a:pt x="1360830" y="1111250"/>
                </a:lnTo>
                <a:lnTo>
                  <a:pt x="1310398" y="1142047"/>
                </a:lnTo>
                <a:lnTo>
                  <a:pt x="1260716" y="1171714"/>
                </a:lnTo>
                <a:lnTo>
                  <a:pt x="1211808" y="1200289"/>
                </a:lnTo>
                <a:lnTo>
                  <a:pt x="1163675" y="1227759"/>
                </a:lnTo>
                <a:lnTo>
                  <a:pt x="1116355" y="1254188"/>
                </a:lnTo>
                <a:lnTo>
                  <a:pt x="1069848" y="1279550"/>
                </a:lnTo>
                <a:lnTo>
                  <a:pt x="1024178" y="1303909"/>
                </a:lnTo>
                <a:lnTo>
                  <a:pt x="979360" y="1327251"/>
                </a:lnTo>
                <a:lnTo>
                  <a:pt x="935393" y="1349603"/>
                </a:lnTo>
                <a:lnTo>
                  <a:pt x="892314" y="1371003"/>
                </a:lnTo>
                <a:lnTo>
                  <a:pt x="850125" y="1391462"/>
                </a:lnTo>
                <a:lnTo>
                  <a:pt x="808850" y="1410982"/>
                </a:lnTo>
                <a:lnTo>
                  <a:pt x="768502" y="1429613"/>
                </a:lnTo>
                <a:lnTo>
                  <a:pt x="729094" y="1447355"/>
                </a:lnTo>
                <a:lnTo>
                  <a:pt x="690651" y="1464246"/>
                </a:lnTo>
                <a:lnTo>
                  <a:pt x="653173" y="1480286"/>
                </a:lnTo>
                <a:lnTo>
                  <a:pt x="616686" y="1495501"/>
                </a:lnTo>
                <a:lnTo>
                  <a:pt x="581202" y="1509915"/>
                </a:lnTo>
                <a:lnTo>
                  <a:pt x="513308" y="1536420"/>
                </a:lnTo>
                <a:lnTo>
                  <a:pt x="449630" y="1559966"/>
                </a:lnTo>
                <a:lnTo>
                  <a:pt x="390283" y="1580705"/>
                </a:lnTo>
                <a:lnTo>
                  <a:pt x="335381" y="1598803"/>
                </a:lnTo>
                <a:lnTo>
                  <a:pt x="285064" y="1614411"/>
                </a:lnTo>
                <a:lnTo>
                  <a:pt x="239458" y="1627708"/>
                </a:lnTo>
                <a:lnTo>
                  <a:pt x="198678" y="1638846"/>
                </a:lnTo>
                <a:lnTo>
                  <a:pt x="132118" y="1655292"/>
                </a:lnTo>
                <a:lnTo>
                  <a:pt x="87007" y="1671980"/>
                </a:lnTo>
                <a:lnTo>
                  <a:pt x="48437" y="1699475"/>
                </a:lnTo>
                <a:lnTo>
                  <a:pt x="18923" y="1736153"/>
                </a:lnTo>
                <a:lnTo>
                  <a:pt x="977" y="1780413"/>
                </a:lnTo>
                <a:lnTo>
                  <a:pt x="0" y="1838629"/>
                </a:lnTo>
                <a:lnTo>
                  <a:pt x="21602" y="1880095"/>
                </a:lnTo>
                <a:lnTo>
                  <a:pt x="54406" y="1907374"/>
                </a:lnTo>
                <a:lnTo>
                  <a:pt x="87058" y="1923046"/>
                </a:lnTo>
                <a:lnTo>
                  <a:pt x="97993" y="1926107"/>
                </a:lnTo>
                <a:lnTo>
                  <a:pt x="108978" y="1927364"/>
                </a:lnTo>
                <a:lnTo>
                  <a:pt x="120027" y="1926831"/>
                </a:lnTo>
                <a:lnTo>
                  <a:pt x="1038377" y="1653971"/>
                </a:lnTo>
                <a:lnTo>
                  <a:pt x="1605241" y="1403311"/>
                </a:lnTo>
                <a:lnTo>
                  <a:pt x="2069731" y="1028065"/>
                </a:lnTo>
                <a:lnTo>
                  <a:pt x="2669844" y="383794"/>
                </a:lnTo>
                <a:lnTo>
                  <a:pt x="2825191" y="508254"/>
                </a:lnTo>
                <a:lnTo>
                  <a:pt x="28975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040441" y="3762603"/>
            <a:ext cx="2038350" cy="3467735"/>
            <a:chOff x="8040441" y="3762603"/>
            <a:chExt cx="2038350" cy="3467735"/>
          </a:xfrm>
        </p:grpSpPr>
        <p:sp>
          <p:nvSpPr>
            <p:cNvPr id="8" name="object 8"/>
            <p:cNvSpPr/>
            <p:nvPr/>
          </p:nvSpPr>
          <p:spPr>
            <a:xfrm>
              <a:off x="9060032" y="4352583"/>
              <a:ext cx="1012190" cy="2783205"/>
            </a:xfrm>
            <a:custGeom>
              <a:avLst/>
              <a:gdLst/>
              <a:ahLst/>
              <a:cxnLst/>
              <a:rect l="l" t="t" r="r" b="b"/>
              <a:pathLst>
                <a:path w="1012190" h="2783204">
                  <a:moveTo>
                    <a:pt x="0" y="2782784"/>
                  </a:moveTo>
                  <a:lnTo>
                    <a:pt x="348" y="582889"/>
                  </a:lnTo>
                  <a:lnTo>
                    <a:pt x="1011933" y="0"/>
                  </a:lnTo>
                  <a:lnTo>
                    <a:pt x="1011933" y="2201563"/>
                  </a:lnTo>
                  <a:lnTo>
                    <a:pt x="0" y="2782784"/>
                  </a:lnTo>
                  <a:close/>
                </a:path>
              </a:pathLst>
            </a:custGeom>
            <a:solidFill>
              <a:srgbClr val="528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38768" y="4767322"/>
              <a:ext cx="752475" cy="2004695"/>
            </a:xfrm>
            <a:custGeom>
              <a:avLst/>
              <a:gdLst/>
              <a:ahLst/>
              <a:cxnLst/>
              <a:rect l="l" t="t" r="r" b="b"/>
              <a:pathLst>
                <a:path w="752475" h="2004695">
                  <a:moveTo>
                    <a:pt x="556" y="436828"/>
                  </a:moveTo>
                  <a:lnTo>
                    <a:pt x="69" y="404920"/>
                  </a:lnTo>
                  <a:lnTo>
                    <a:pt x="696853" y="3258"/>
                  </a:lnTo>
                  <a:lnTo>
                    <a:pt x="703045" y="726"/>
                  </a:lnTo>
                  <a:lnTo>
                    <a:pt x="709323" y="0"/>
                  </a:lnTo>
                  <a:lnTo>
                    <a:pt x="715404" y="902"/>
                  </a:lnTo>
                  <a:lnTo>
                    <a:pt x="721009" y="3258"/>
                  </a:lnTo>
                  <a:lnTo>
                    <a:pt x="742387" y="15588"/>
                  </a:lnTo>
                  <a:lnTo>
                    <a:pt x="736186" y="15588"/>
                  </a:lnTo>
                  <a:lnTo>
                    <a:pt x="731510" y="16565"/>
                  </a:lnTo>
                  <a:lnTo>
                    <a:pt x="724838" y="19386"/>
                  </a:lnTo>
                  <a:lnTo>
                    <a:pt x="556" y="436828"/>
                  </a:lnTo>
                  <a:close/>
                </a:path>
                <a:path w="752475" h="2004695">
                  <a:moveTo>
                    <a:pt x="748368" y="19038"/>
                  </a:moveTo>
                  <a:lnTo>
                    <a:pt x="741070" y="16424"/>
                  </a:lnTo>
                  <a:lnTo>
                    <a:pt x="736186" y="15588"/>
                  </a:lnTo>
                  <a:lnTo>
                    <a:pt x="742387" y="15588"/>
                  </a:lnTo>
                  <a:lnTo>
                    <a:pt x="748368" y="19038"/>
                  </a:lnTo>
                  <a:close/>
                </a:path>
                <a:path w="752475" h="2004695">
                  <a:moveTo>
                    <a:pt x="487" y="657054"/>
                  </a:moveTo>
                  <a:lnTo>
                    <a:pt x="0" y="625146"/>
                  </a:lnTo>
                  <a:lnTo>
                    <a:pt x="696783" y="223414"/>
                  </a:lnTo>
                  <a:lnTo>
                    <a:pt x="702976" y="220882"/>
                  </a:lnTo>
                  <a:lnTo>
                    <a:pt x="709253" y="220156"/>
                  </a:lnTo>
                  <a:lnTo>
                    <a:pt x="715335" y="221058"/>
                  </a:lnTo>
                  <a:lnTo>
                    <a:pt x="720940" y="223414"/>
                  </a:lnTo>
                  <a:lnTo>
                    <a:pt x="745146" y="237376"/>
                  </a:lnTo>
                  <a:lnTo>
                    <a:pt x="733174" y="237376"/>
                  </a:lnTo>
                  <a:lnTo>
                    <a:pt x="724769" y="239542"/>
                  </a:lnTo>
                  <a:lnTo>
                    <a:pt x="487" y="657054"/>
                  </a:lnTo>
                  <a:close/>
                </a:path>
                <a:path w="752475" h="2004695">
                  <a:moveTo>
                    <a:pt x="748299" y="239194"/>
                  </a:moveTo>
                  <a:lnTo>
                    <a:pt x="746198" y="238545"/>
                  </a:lnTo>
                  <a:lnTo>
                    <a:pt x="740737" y="237491"/>
                  </a:lnTo>
                  <a:lnTo>
                    <a:pt x="733174" y="237376"/>
                  </a:lnTo>
                  <a:lnTo>
                    <a:pt x="745146" y="237376"/>
                  </a:lnTo>
                  <a:lnTo>
                    <a:pt x="748299" y="239194"/>
                  </a:lnTo>
                  <a:close/>
                </a:path>
                <a:path w="752475" h="2004695">
                  <a:moveTo>
                    <a:pt x="487" y="877210"/>
                  </a:moveTo>
                  <a:lnTo>
                    <a:pt x="0" y="845302"/>
                  </a:lnTo>
                  <a:lnTo>
                    <a:pt x="696783" y="443571"/>
                  </a:lnTo>
                  <a:lnTo>
                    <a:pt x="702976" y="441039"/>
                  </a:lnTo>
                  <a:lnTo>
                    <a:pt x="709253" y="440312"/>
                  </a:lnTo>
                  <a:lnTo>
                    <a:pt x="715335" y="441215"/>
                  </a:lnTo>
                  <a:lnTo>
                    <a:pt x="720940" y="443571"/>
                  </a:lnTo>
                  <a:lnTo>
                    <a:pt x="745146" y="457533"/>
                  </a:lnTo>
                  <a:lnTo>
                    <a:pt x="733174" y="457533"/>
                  </a:lnTo>
                  <a:lnTo>
                    <a:pt x="724769" y="459698"/>
                  </a:lnTo>
                  <a:lnTo>
                    <a:pt x="487" y="877210"/>
                  </a:lnTo>
                  <a:close/>
                </a:path>
                <a:path w="752475" h="2004695">
                  <a:moveTo>
                    <a:pt x="748299" y="459351"/>
                  </a:moveTo>
                  <a:lnTo>
                    <a:pt x="746198" y="458701"/>
                  </a:lnTo>
                  <a:lnTo>
                    <a:pt x="740737" y="457648"/>
                  </a:lnTo>
                  <a:lnTo>
                    <a:pt x="733174" y="457533"/>
                  </a:lnTo>
                  <a:lnTo>
                    <a:pt x="745146" y="457533"/>
                  </a:lnTo>
                  <a:lnTo>
                    <a:pt x="748299" y="459351"/>
                  </a:lnTo>
                  <a:close/>
                </a:path>
                <a:path w="752475" h="2004695">
                  <a:moveTo>
                    <a:pt x="487" y="1097436"/>
                  </a:moveTo>
                  <a:lnTo>
                    <a:pt x="0" y="1065528"/>
                  </a:lnTo>
                  <a:lnTo>
                    <a:pt x="696783" y="663797"/>
                  </a:lnTo>
                  <a:lnTo>
                    <a:pt x="702976" y="661265"/>
                  </a:lnTo>
                  <a:lnTo>
                    <a:pt x="709253" y="660538"/>
                  </a:lnTo>
                  <a:lnTo>
                    <a:pt x="715335" y="661441"/>
                  </a:lnTo>
                  <a:lnTo>
                    <a:pt x="720940" y="663797"/>
                  </a:lnTo>
                  <a:lnTo>
                    <a:pt x="745146" y="677758"/>
                  </a:lnTo>
                  <a:lnTo>
                    <a:pt x="733174" y="677758"/>
                  </a:lnTo>
                  <a:lnTo>
                    <a:pt x="724769" y="679924"/>
                  </a:lnTo>
                  <a:lnTo>
                    <a:pt x="487" y="1097436"/>
                  </a:lnTo>
                  <a:close/>
                </a:path>
                <a:path w="752475" h="2004695">
                  <a:moveTo>
                    <a:pt x="748299" y="679577"/>
                  </a:moveTo>
                  <a:lnTo>
                    <a:pt x="746198" y="678927"/>
                  </a:lnTo>
                  <a:lnTo>
                    <a:pt x="740737" y="677874"/>
                  </a:lnTo>
                  <a:lnTo>
                    <a:pt x="733174" y="677758"/>
                  </a:lnTo>
                  <a:lnTo>
                    <a:pt x="745146" y="677758"/>
                  </a:lnTo>
                  <a:lnTo>
                    <a:pt x="748299" y="679577"/>
                  </a:lnTo>
                  <a:close/>
                </a:path>
                <a:path w="752475" h="2004695">
                  <a:moveTo>
                    <a:pt x="487" y="1317662"/>
                  </a:moveTo>
                  <a:lnTo>
                    <a:pt x="0" y="1285754"/>
                  </a:lnTo>
                  <a:lnTo>
                    <a:pt x="696783" y="884022"/>
                  </a:lnTo>
                  <a:lnTo>
                    <a:pt x="702976" y="881491"/>
                  </a:lnTo>
                  <a:lnTo>
                    <a:pt x="709253" y="880764"/>
                  </a:lnTo>
                  <a:lnTo>
                    <a:pt x="715335" y="881667"/>
                  </a:lnTo>
                  <a:lnTo>
                    <a:pt x="720940" y="884022"/>
                  </a:lnTo>
                  <a:lnTo>
                    <a:pt x="745146" y="897984"/>
                  </a:lnTo>
                  <a:lnTo>
                    <a:pt x="733174" y="897984"/>
                  </a:lnTo>
                  <a:lnTo>
                    <a:pt x="724769" y="900150"/>
                  </a:lnTo>
                  <a:lnTo>
                    <a:pt x="487" y="1317662"/>
                  </a:lnTo>
                  <a:close/>
                </a:path>
                <a:path w="752475" h="2004695">
                  <a:moveTo>
                    <a:pt x="748299" y="899803"/>
                  </a:moveTo>
                  <a:lnTo>
                    <a:pt x="746198" y="899153"/>
                  </a:lnTo>
                  <a:lnTo>
                    <a:pt x="740737" y="898099"/>
                  </a:lnTo>
                  <a:lnTo>
                    <a:pt x="733174" y="897984"/>
                  </a:lnTo>
                  <a:lnTo>
                    <a:pt x="745146" y="897984"/>
                  </a:lnTo>
                  <a:lnTo>
                    <a:pt x="748299" y="899803"/>
                  </a:lnTo>
                  <a:close/>
                </a:path>
                <a:path w="752475" h="2004695">
                  <a:moveTo>
                    <a:pt x="487" y="1537818"/>
                  </a:moveTo>
                  <a:lnTo>
                    <a:pt x="0" y="1505910"/>
                  </a:lnTo>
                  <a:lnTo>
                    <a:pt x="696783" y="1104179"/>
                  </a:lnTo>
                  <a:lnTo>
                    <a:pt x="702976" y="1101647"/>
                  </a:lnTo>
                  <a:lnTo>
                    <a:pt x="709253" y="1100920"/>
                  </a:lnTo>
                  <a:lnTo>
                    <a:pt x="715335" y="1101823"/>
                  </a:lnTo>
                  <a:lnTo>
                    <a:pt x="720940" y="1104179"/>
                  </a:lnTo>
                  <a:lnTo>
                    <a:pt x="745146" y="1118141"/>
                  </a:lnTo>
                  <a:lnTo>
                    <a:pt x="733174" y="1118141"/>
                  </a:lnTo>
                  <a:lnTo>
                    <a:pt x="724769" y="1120306"/>
                  </a:lnTo>
                  <a:lnTo>
                    <a:pt x="487" y="1537818"/>
                  </a:lnTo>
                  <a:close/>
                </a:path>
                <a:path w="752475" h="2004695">
                  <a:moveTo>
                    <a:pt x="748299" y="1119959"/>
                  </a:moveTo>
                  <a:lnTo>
                    <a:pt x="746198" y="1119309"/>
                  </a:lnTo>
                  <a:lnTo>
                    <a:pt x="740737" y="1118256"/>
                  </a:lnTo>
                  <a:lnTo>
                    <a:pt x="733174" y="1118141"/>
                  </a:lnTo>
                  <a:lnTo>
                    <a:pt x="745146" y="1118141"/>
                  </a:lnTo>
                  <a:lnTo>
                    <a:pt x="748299" y="1119959"/>
                  </a:lnTo>
                  <a:close/>
                </a:path>
                <a:path w="752475" h="2004695">
                  <a:moveTo>
                    <a:pt x="487" y="1758044"/>
                  </a:moveTo>
                  <a:lnTo>
                    <a:pt x="0" y="1726136"/>
                  </a:lnTo>
                  <a:lnTo>
                    <a:pt x="696783" y="1324405"/>
                  </a:lnTo>
                  <a:lnTo>
                    <a:pt x="702976" y="1321873"/>
                  </a:lnTo>
                  <a:lnTo>
                    <a:pt x="709253" y="1321146"/>
                  </a:lnTo>
                  <a:lnTo>
                    <a:pt x="715335" y="1322049"/>
                  </a:lnTo>
                  <a:lnTo>
                    <a:pt x="720940" y="1324405"/>
                  </a:lnTo>
                  <a:lnTo>
                    <a:pt x="745146" y="1338366"/>
                  </a:lnTo>
                  <a:lnTo>
                    <a:pt x="733174" y="1338366"/>
                  </a:lnTo>
                  <a:lnTo>
                    <a:pt x="724769" y="1340532"/>
                  </a:lnTo>
                  <a:lnTo>
                    <a:pt x="487" y="1758044"/>
                  </a:lnTo>
                  <a:close/>
                </a:path>
                <a:path w="752475" h="2004695">
                  <a:moveTo>
                    <a:pt x="748299" y="1340185"/>
                  </a:moveTo>
                  <a:lnTo>
                    <a:pt x="746198" y="1339535"/>
                  </a:lnTo>
                  <a:lnTo>
                    <a:pt x="740737" y="1338482"/>
                  </a:lnTo>
                  <a:lnTo>
                    <a:pt x="733174" y="1338366"/>
                  </a:lnTo>
                  <a:lnTo>
                    <a:pt x="745146" y="1338366"/>
                  </a:lnTo>
                  <a:lnTo>
                    <a:pt x="748299" y="1340185"/>
                  </a:lnTo>
                  <a:close/>
                </a:path>
                <a:path w="752475" h="2004695">
                  <a:moveTo>
                    <a:pt x="556" y="1963671"/>
                  </a:moveTo>
                  <a:lnTo>
                    <a:pt x="69" y="1937533"/>
                  </a:lnTo>
                  <a:lnTo>
                    <a:pt x="733053" y="1517172"/>
                  </a:lnTo>
                  <a:lnTo>
                    <a:pt x="751988" y="1527947"/>
                  </a:lnTo>
                  <a:lnTo>
                    <a:pt x="556" y="1963671"/>
                  </a:lnTo>
                  <a:close/>
                </a:path>
                <a:path w="752475" h="2004695">
                  <a:moveTo>
                    <a:pt x="724699" y="1594195"/>
                  </a:moveTo>
                  <a:lnTo>
                    <a:pt x="701656" y="1580918"/>
                  </a:lnTo>
                  <a:lnTo>
                    <a:pt x="719617" y="1570560"/>
                  </a:lnTo>
                  <a:lnTo>
                    <a:pt x="742660" y="1583420"/>
                  </a:lnTo>
                  <a:lnTo>
                    <a:pt x="724699" y="1594195"/>
                  </a:lnTo>
                  <a:close/>
                </a:path>
                <a:path w="752475" h="2004695">
                  <a:moveTo>
                    <a:pt x="69" y="2004686"/>
                  </a:moveTo>
                  <a:lnTo>
                    <a:pt x="556" y="1980494"/>
                  </a:lnTo>
                  <a:lnTo>
                    <a:pt x="672557" y="1595238"/>
                  </a:lnTo>
                  <a:lnTo>
                    <a:pt x="693024" y="1607056"/>
                  </a:lnTo>
                  <a:lnTo>
                    <a:pt x="69" y="2004686"/>
                  </a:lnTo>
                  <a:close/>
                </a:path>
              </a:pathLst>
            </a:custGeom>
            <a:solidFill>
              <a:srgbClr val="9E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59058" y="4482716"/>
              <a:ext cx="1012560" cy="2743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47402" y="4353765"/>
              <a:ext cx="1232535" cy="2781935"/>
            </a:xfrm>
            <a:custGeom>
              <a:avLst/>
              <a:gdLst/>
              <a:ahLst/>
              <a:cxnLst/>
              <a:rect l="l" t="t" r="r" b="b"/>
              <a:pathLst>
                <a:path w="1232534" h="2781934">
                  <a:moveTo>
                    <a:pt x="1011655" y="2781672"/>
                  </a:moveTo>
                  <a:lnTo>
                    <a:pt x="0" y="2192526"/>
                  </a:lnTo>
                  <a:lnTo>
                    <a:pt x="0" y="0"/>
                  </a:lnTo>
                  <a:lnTo>
                    <a:pt x="1011794" y="583167"/>
                  </a:lnTo>
                  <a:lnTo>
                    <a:pt x="1011655" y="2781672"/>
                  </a:lnTo>
                  <a:close/>
                </a:path>
                <a:path w="1232534" h="2781934">
                  <a:moveTo>
                    <a:pt x="1012282" y="1938307"/>
                  </a:moveTo>
                  <a:lnTo>
                    <a:pt x="1012282" y="1895694"/>
                  </a:lnTo>
                  <a:lnTo>
                    <a:pt x="1113781" y="1837161"/>
                  </a:lnTo>
                  <a:lnTo>
                    <a:pt x="1113781" y="1542206"/>
                  </a:lnTo>
                  <a:lnTo>
                    <a:pt x="1012282" y="1453991"/>
                  </a:lnTo>
                  <a:lnTo>
                    <a:pt x="1012282" y="1412003"/>
                  </a:lnTo>
                  <a:lnTo>
                    <a:pt x="1087954" y="1393512"/>
                  </a:lnTo>
                  <a:lnTo>
                    <a:pt x="1232198" y="1483535"/>
                  </a:lnTo>
                  <a:lnTo>
                    <a:pt x="1197947" y="1863230"/>
                  </a:lnTo>
                  <a:lnTo>
                    <a:pt x="1152418" y="1916826"/>
                  </a:lnTo>
                  <a:lnTo>
                    <a:pt x="1012282" y="1938307"/>
                  </a:lnTo>
                  <a:close/>
                </a:path>
              </a:pathLst>
            </a:custGeom>
            <a:solidFill>
              <a:srgbClr val="F0F6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47402" y="5837300"/>
              <a:ext cx="1232535" cy="1393190"/>
            </a:xfrm>
            <a:custGeom>
              <a:avLst/>
              <a:gdLst/>
              <a:ahLst/>
              <a:cxnLst/>
              <a:rect l="l" t="t" r="r" b="b"/>
              <a:pathLst>
                <a:path w="1232534" h="1393190">
                  <a:moveTo>
                    <a:pt x="1152418" y="433291"/>
                  </a:moveTo>
                  <a:lnTo>
                    <a:pt x="1152418" y="45324"/>
                  </a:lnTo>
                  <a:lnTo>
                    <a:pt x="1232198" y="0"/>
                  </a:lnTo>
                  <a:lnTo>
                    <a:pt x="1232198" y="387272"/>
                  </a:lnTo>
                  <a:lnTo>
                    <a:pt x="1219732" y="396515"/>
                  </a:lnTo>
                  <a:lnTo>
                    <a:pt x="1192308" y="412106"/>
                  </a:lnTo>
                  <a:lnTo>
                    <a:pt x="1164884" y="426785"/>
                  </a:lnTo>
                  <a:lnTo>
                    <a:pt x="1152418" y="433291"/>
                  </a:lnTo>
                  <a:close/>
                </a:path>
                <a:path w="1232534" h="1393190">
                  <a:moveTo>
                    <a:pt x="79779" y="855599"/>
                  </a:moveTo>
                  <a:lnTo>
                    <a:pt x="0" y="809580"/>
                  </a:lnTo>
                  <a:lnTo>
                    <a:pt x="0" y="714830"/>
                  </a:lnTo>
                  <a:lnTo>
                    <a:pt x="199095" y="829625"/>
                  </a:lnTo>
                  <a:lnTo>
                    <a:pt x="105360" y="829625"/>
                  </a:lnTo>
                  <a:lnTo>
                    <a:pt x="92762" y="833146"/>
                  </a:lnTo>
                  <a:lnTo>
                    <a:pt x="83433" y="842266"/>
                  </a:lnTo>
                  <a:lnTo>
                    <a:pt x="79779" y="855599"/>
                  </a:lnTo>
                  <a:close/>
                </a:path>
                <a:path w="1232534" h="1393190">
                  <a:moveTo>
                    <a:pt x="1011655" y="1392886"/>
                  </a:moveTo>
                  <a:lnTo>
                    <a:pt x="931875" y="1346867"/>
                  </a:lnTo>
                  <a:lnTo>
                    <a:pt x="929181" y="1326555"/>
                  </a:lnTo>
                  <a:lnTo>
                    <a:pt x="921442" y="1307938"/>
                  </a:lnTo>
                  <a:lnTo>
                    <a:pt x="909173" y="1291928"/>
                  </a:lnTo>
                  <a:lnTo>
                    <a:pt x="892891" y="1279437"/>
                  </a:lnTo>
                  <a:lnTo>
                    <a:pt x="118731" y="833137"/>
                  </a:lnTo>
                  <a:lnTo>
                    <a:pt x="105360" y="829625"/>
                  </a:lnTo>
                  <a:lnTo>
                    <a:pt x="199095" y="829625"/>
                  </a:lnTo>
                  <a:lnTo>
                    <a:pt x="1011655" y="1298136"/>
                  </a:lnTo>
                  <a:lnTo>
                    <a:pt x="1011655" y="1392886"/>
                  </a:lnTo>
                  <a:close/>
                </a:path>
              </a:pathLst>
            </a:custGeom>
            <a:solidFill>
              <a:srgbClr val="528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47402" y="3770597"/>
              <a:ext cx="2024380" cy="2112010"/>
            </a:xfrm>
            <a:custGeom>
              <a:avLst/>
              <a:gdLst/>
              <a:ahLst/>
              <a:cxnLst/>
              <a:rect l="l" t="t" r="r" b="b"/>
              <a:pathLst>
                <a:path w="2024379" h="2112010">
                  <a:moveTo>
                    <a:pt x="1011725" y="1166335"/>
                  </a:moveTo>
                  <a:lnTo>
                    <a:pt x="0" y="583167"/>
                  </a:lnTo>
                  <a:lnTo>
                    <a:pt x="1012490" y="0"/>
                  </a:lnTo>
                  <a:lnTo>
                    <a:pt x="2023937" y="583376"/>
                  </a:lnTo>
                  <a:lnTo>
                    <a:pt x="1011725" y="1166335"/>
                  </a:lnTo>
                  <a:close/>
                </a:path>
                <a:path w="2024379" h="2112010">
                  <a:moveTo>
                    <a:pt x="1152418" y="2111957"/>
                  </a:moveTo>
                  <a:lnTo>
                    <a:pt x="1012282" y="1995171"/>
                  </a:lnTo>
                  <a:lnTo>
                    <a:pt x="1092061" y="1949151"/>
                  </a:lnTo>
                  <a:lnTo>
                    <a:pt x="1232198" y="2066633"/>
                  </a:lnTo>
                  <a:lnTo>
                    <a:pt x="1232165" y="2068358"/>
                  </a:lnTo>
                  <a:lnTo>
                    <a:pt x="1223844" y="2073654"/>
                  </a:lnTo>
                  <a:lnTo>
                    <a:pt x="1199754" y="2086771"/>
                  </a:lnTo>
                  <a:lnTo>
                    <a:pt x="1152418" y="2111957"/>
                  </a:lnTo>
                  <a:close/>
                </a:path>
              </a:pathLst>
            </a:custGeom>
            <a:solidFill>
              <a:srgbClr val="9E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40441" y="3762603"/>
              <a:ext cx="2038350" cy="3467100"/>
            </a:xfrm>
            <a:custGeom>
              <a:avLst/>
              <a:gdLst/>
              <a:ahLst/>
              <a:cxnLst/>
              <a:rect l="l" t="t" r="r" b="b"/>
              <a:pathLst>
                <a:path w="2038350" h="3467100">
                  <a:moveTo>
                    <a:pt x="93633" y="2933700"/>
                  </a:moveTo>
                  <a:lnTo>
                    <a:pt x="0" y="2882900"/>
                  </a:lnTo>
                  <a:lnTo>
                    <a:pt x="0" y="584200"/>
                  </a:lnTo>
                  <a:lnTo>
                    <a:pt x="1019452" y="0"/>
                  </a:lnTo>
                  <a:lnTo>
                    <a:pt x="1041591" y="12700"/>
                  </a:lnTo>
                  <a:lnTo>
                    <a:pt x="1019452" y="12700"/>
                  </a:lnTo>
                  <a:lnTo>
                    <a:pt x="20815" y="584200"/>
                  </a:lnTo>
                  <a:lnTo>
                    <a:pt x="42679" y="596900"/>
                  </a:lnTo>
                  <a:lnTo>
                    <a:pt x="13853" y="596900"/>
                  </a:lnTo>
                  <a:lnTo>
                    <a:pt x="13853" y="2781300"/>
                  </a:lnTo>
                  <a:lnTo>
                    <a:pt x="36186" y="2794000"/>
                  </a:lnTo>
                  <a:lnTo>
                    <a:pt x="13853" y="2794000"/>
                  </a:lnTo>
                  <a:lnTo>
                    <a:pt x="13853" y="2870200"/>
                  </a:lnTo>
                  <a:lnTo>
                    <a:pt x="81589" y="2908300"/>
                  </a:lnTo>
                  <a:lnTo>
                    <a:pt x="97183" y="2908300"/>
                  </a:lnTo>
                  <a:lnTo>
                    <a:pt x="93633" y="2921000"/>
                  </a:lnTo>
                  <a:lnTo>
                    <a:pt x="93633" y="2933700"/>
                  </a:lnTo>
                  <a:close/>
                </a:path>
                <a:path w="2038350" h="3467100">
                  <a:moveTo>
                    <a:pt x="952969" y="1117600"/>
                  </a:moveTo>
                  <a:lnTo>
                    <a:pt x="939115" y="1117600"/>
                  </a:lnTo>
                  <a:lnTo>
                    <a:pt x="1937474" y="533400"/>
                  </a:lnTo>
                  <a:lnTo>
                    <a:pt x="1019452" y="12700"/>
                  </a:lnTo>
                  <a:lnTo>
                    <a:pt x="1041591" y="12700"/>
                  </a:lnTo>
                  <a:lnTo>
                    <a:pt x="1971442" y="546100"/>
                  </a:lnTo>
                  <a:lnTo>
                    <a:pt x="1951328" y="546100"/>
                  </a:lnTo>
                  <a:lnTo>
                    <a:pt x="952969" y="1117600"/>
                  </a:lnTo>
                  <a:close/>
                </a:path>
                <a:path w="2038350" h="3467100">
                  <a:moveTo>
                    <a:pt x="1048514" y="1155700"/>
                  </a:moveTo>
                  <a:lnTo>
                    <a:pt x="1018756" y="1155700"/>
                  </a:lnTo>
                  <a:lnTo>
                    <a:pt x="2017115" y="584200"/>
                  </a:lnTo>
                  <a:lnTo>
                    <a:pt x="1951328" y="546100"/>
                  </a:lnTo>
                  <a:lnTo>
                    <a:pt x="1971442" y="546100"/>
                  </a:lnTo>
                  <a:lnTo>
                    <a:pt x="2037860" y="584200"/>
                  </a:lnTo>
                  <a:lnTo>
                    <a:pt x="2037861" y="596900"/>
                  </a:lnTo>
                  <a:lnTo>
                    <a:pt x="2024007" y="596900"/>
                  </a:lnTo>
                  <a:lnTo>
                    <a:pt x="1048514" y="1155700"/>
                  </a:lnTo>
                  <a:close/>
                </a:path>
                <a:path w="2038350" h="3467100">
                  <a:moveTo>
                    <a:pt x="943377" y="3302000"/>
                  </a:moveTo>
                  <a:lnTo>
                    <a:pt x="929508" y="3302000"/>
                  </a:lnTo>
                  <a:lnTo>
                    <a:pt x="932015" y="1130300"/>
                  </a:lnTo>
                  <a:lnTo>
                    <a:pt x="13853" y="596900"/>
                  </a:lnTo>
                  <a:lnTo>
                    <a:pt x="42679" y="596900"/>
                  </a:lnTo>
                  <a:lnTo>
                    <a:pt x="939115" y="1117600"/>
                  </a:lnTo>
                  <a:lnTo>
                    <a:pt x="952969" y="1117600"/>
                  </a:lnTo>
                  <a:lnTo>
                    <a:pt x="974898" y="1130300"/>
                  </a:lnTo>
                  <a:lnTo>
                    <a:pt x="945868" y="1130300"/>
                  </a:lnTo>
                  <a:lnTo>
                    <a:pt x="943377" y="3302000"/>
                  </a:lnTo>
                  <a:close/>
                </a:path>
                <a:path w="2038350" h="3467100">
                  <a:moveTo>
                    <a:pt x="1048383" y="3352800"/>
                  </a:moveTo>
                  <a:lnTo>
                    <a:pt x="1026205" y="3352800"/>
                  </a:lnTo>
                  <a:lnTo>
                    <a:pt x="2024007" y="2768600"/>
                  </a:lnTo>
                  <a:lnTo>
                    <a:pt x="2024133" y="2565400"/>
                  </a:lnTo>
                  <a:lnTo>
                    <a:pt x="2024007" y="596900"/>
                  </a:lnTo>
                  <a:lnTo>
                    <a:pt x="2037861" y="596900"/>
                  </a:lnTo>
                  <a:lnTo>
                    <a:pt x="2038061" y="2794000"/>
                  </a:lnTo>
                  <a:lnTo>
                    <a:pt x="2024215" y="2794000"/>
                  </a:lnTo>
                  <a:lnTo>
                    <a:pt x="1048383" y="3352800"/>
                  </a:lnTo>
                  <a:close/>
                </a:path>
                <a:path w="2038350" h="3467100">
                  <a:moveTo>
                    <a:pt x="168748" y="889000"/>
                  </a:moveTo>
                  <a:lnTo>
                    <a:pt x="139788" y="876300"/>
                  </a:lnTo>
                  <a:lnTo>
                    <a:pt x="139788" y="825500"/>
                  </a:lnTo>
                  <a:lnTo>
                    <a:pt x="168748" y="838200"/>
                  </a:lnTo>
                  <a:lnTo>
                    <a:pt x="168748" y="889000"/>
                  </a:lnTo>
                  <a:close/>
                </a:path>
                <a:path w="2038350" h="3467100">
                  <a:moveTo>
                    <a:pt x="221586" y="927100"/>
                  </a:moveTo>
                  <a:lnTo>
                    <a:pt x="192626" y="914400"/>
                  </a:lnTo>
                  <a:lnTo>
                    <a:pt x="192626" y="850900"/>
                  </a:lnTo>
                  <a:lnTo>
                    <a:pt x="221586" y="876300"/>
                  </a:lnTo>
                  <a:lnTo>
                    <a:pt x="221586" y="927100"/>
                  </a:lnTo>
                  <a:close/>
                </a:path>
                <a:path w="2038350" h="3467100">
                  <a:moveTo>
                    <a:pt x="274425" y="952500"/>
                  </a:moveTo>
                  <a:lnTo>
                    <a:pt x="245464" y="939800"/>
                  </a:lnTo>
                  <a:lnTo>
                    <a:pt x="245464" y="889000"/>
                  </a:lnTo>
                  <a:lnTo>
                    <a:pt x="274425" y="901700"/>
                  </a:lnTo>
                  <a:lnTo>
                    <a:pt x="274425" y="952500"/>
                  </a:lnTo>
                  <a:close/>
                </a:path>
                <a:path w="2038350" h="3467100">
                  <a:moveTo>
                    <a:pt x="168748" y="965200"/>
                  </a:moveTo>
                  <a:lnTo>
                    <a:pt x="139788" y="952500"/>
                  </a:lnTo>
                  <a:lnTo>
                    <a:pt x="139788" y="901700"/>
                  </a:lnTo>
                  <a:lnTo>
                    <a:pt x="168748" y="914400"/>
                  </a:lnTo>
                  <a:lnTo>
                    <a:pt x="168748" y="965200"/>
                  </a:lnTo>
                  <a:close/>
                </a:path>
                <a:path w="2038350" h="3467100">
                  <a:moveTo>
                    <a:pt x="327263" y="990600"/>
                  </a:moveTo>
                  <a:lnTo>
                    <a:pt x="298303" y="965200"/>
                  </a:lnTo>
                  <a:lnTo>
                    <a:pt x="298303" y="914400"/>
                  </a:lnTo>
                  <a:lnTo>
                    <a:pt x="327263" y="927100"/>
                  </a:lnTo>
                  <a:lnTo>
                    <a:pt x="327263" y="990600"/>
                  </a:lnTo>
                  <a:close/>
                </a:path>
                <a:path w="2038350" h="3467100">
                  <a:moveTo>
                    <a:pt x="221586" y="1003300"/>
                  </a:moveTo>
                  <a:lnTo>
                    <a:pt x="192626" y="977900"/>
                  </a:lnTo>
                  <a:lnTo>
                    <a:pt x="192626" y="927100"/>
                  </a:lnTo>
                  <a:lnTo>
                    <a:pt x="221586" y="952500"/>
                  </a:lnTo>
                  <a:lnTo>
                    <a:pt x="221586" y="1003300"/>
                  </a:lnTo>
                  <a:close/>
                </a:path>
                <a:path w="2038350" h="3467100">
                  <a:moveTo>
                    <a:pt x="380101" y="1016000"/>
                  </a:moveTo>
                  <a:lnTo>
                    <a:pt x="351141" y="1003300"/>
                  </a:lnTo>
                  <a:lnTo>
                    <a:pt x="351141" y="952500"/>
                  </a:lnTo>
                  <a:lnTo>
                    <a:pt x="380101" y="965200"/>
                  </a:lnTo>
                  <a:lnTo>
                    <a:pt x="380101" y="1016000"/>
                  </a:lnTo>
                  <a:close/>
                </a:path>
                <a:path w="2038350" h="3467100">
                  <a:moveTo>
                    <a:pt x="274425" y="1028700"/>
                  </a:moveTo>
                  <a:lnTo>
                    <a:pt x="245464" y="1016000"/>
                  </a:lnTo>
                  <a:lnTo>
                    <a:pt x="245464" y="965200"/>
                  </a:lnTo>
                  <a:lnTo>
                    <a:pt x="274425" y="977900"/>
                  </a:lnTo>
                  <a:lnTo>
                    <a:pt x="274425" y="1028700"/>
                  </a:lnTo>
                  <a:close/>
                </a:path>
                <a:path w="2038350" h="3467100">
                  <a:moveTo>
                    <a:pt x="168748" y="1041400"/>
                  </a:moveTo>
                  <a:lnTo>
                    <a:pt x="139788" y="1028700"/>
                  </a:lnTo>
                  <a:lnTo>
                    <a:pt x="139788" y="977900"/>
                  </a:lnTo>
                  <a:lnTo>
                    <a:pt x="168748" y="990600"/>
                  </a:lnTo>
                  <a:lnTo>
                    <a:pt x="168748" y="1041400"/>
                  </a:lnTo>
                  <a:close/>
                </a:path>
                <a:path w="2038350" h="3467100">
                  <a:moveTo>
                    <a:pt x="432940" y="1041400"/>
                  </a:moveTo>
                  <a:lnTo>
                    <a:pt x="403979" y="1028700"/>
                  </a:lnTo>
                  <a:lnTo>
                    <a:pt x="403979" y="977900"/>
                  </a:lnTo>
                  <a:lnTo>
                    <a:pt x="432940" y="990600"/>
                  </a:lnTo>
                  <a:lnTo>
                    <a:pt x="432940" y="1041400"/>
                  </a:lnTo>
                  <a:close/>
                </a:path>
                <a:path w="2038350" h="3467100">
                  <a:moveTo>
                    <a:pt x="327263" y="1054100"/>
                  </a:moveTo>
                  <a:lnTo>
                    <a:pt x="298303" y="1041400"/>
                  </a:lnTo>
                  <a:lnTo>
                    <a:pt x="298303" y="990600"/>
                  </a:lnTo>
                  <a:lnTo>
                    <a:pt x="327263" y="1003300"/>
                  </a:lnTo>
                  <a:lnTo>
                    <a:pt x="327263" y="1054100"/>
                  </a:lnTo>
                  <a:close/>
                </a:path>
                <a:path w="2038350" h="3467100">
                  <a:moveTo>
                    <a:pt x="221586" y="1066800"/>
                  </a:moveTo>
                  <a:lnTo>
                    <a:pt x="192626" y="1054100"/>
                  </a:lnTo>
                  <a:lnTo>
                    <a:pt x="192626" y="1003300"/>
                  </a:lnTo>
                  <a:lnTo>
                    <a:pt x="221586" y="1016000"/>
                  </a:lnTo>
                  <a:lnTo>
                    <a:pt x="221586" y="1066800"/>
                  </a:lnTo>
                  <a:close/>
                </a:path>
                <a:path w="2038350" h="3467100">
                  <a:moveTo>
                    <a:pt x="485778" y="1079500"/>
                  </a:moveTo>
                  <a:lnTo>
                    <a:pt x="456818" y="1054100"/>
                  </a:lnTo>
                  <a:lnTo>
                    <a:pt x="456818" y="1003300"/>
                  </a:lnTo>
                  <a:lnTo>
                    <a:pt x="485778" y="1028700"/>
                  </a:lnTo>
                  <a:lnTo>
                    <a:pt x="485778" y="1079500"/>
                  </a:lnTo>
                  <a:close/>
                </a:path>
                <a:path w="2038350" h="3467100">
                  <a:moveTo>
                    <a:pt x="380101" y="1092200"/>
                  </a:moveTo>
                  <a:lnTo>
                    <a:pt x="351141" y="1066800"/>
                  </a:lnTo>
                  <a:lnTo>
                    <a:pt x="351141" y="1016000"/>
                  </a:lnTo>
                  <a:lnTo>
                    <a:pt x="380101" y="1041400"/>
                  </a:lnTo>
                  <a:lnTo>
                    <a:pt x="380101" y="1092200"/>
                  </a:lnTo>
                  <a:close/>
                </a:path>
                <a:path w="2038350" h="3467100">
                  <a:moveTo>
                    <a:pt x="274425" y="1104900"/>
                  </a:moveTo>
                  <a:lnTo>
                    <a:pt x="245464" y="1079500"/>
                  </a:lnTo>
                  <a:lnTo>
                    <a:pt x="245464" y="1028700"/>
                  </a:lnTo>
                  <a:lnTo>
                    <a:pt x="274425" y="1054100"/>
                  </a:lnTo>
                  <a:lnTo>
                    <a:pt x="274425" y="1104900"/>
                  </a:lnTo>
                  <a:close/>
                </a:path>
                <a:path w="2038350" h="3467100">
                  <a:moveTo>
                    <a:pt x="168748" y="1117600"/>
                  </a:moveTo>
                  <a:lnTo>
                    <a:pt x="139788" y="1092200"/>
                  </a:lnTo>
                  <a:lnTo>
                    <a:pt x="139788" y="1041400"/>
                  </a:lnTo>
                  <a:lnTo>
                    <a:pt x="168748" y="1066800"/>
                  </a:lnTo>
                  <a:lnTo>
                    <a:pt x="168748" y="1117600"/>
                  </a:lnTo>
                  <a:close/>
                </a:path>
                <a:path w="2038350" h="3467100">
                  <a:moveTo>
                    <a:pt x="538616" y="1104900"/>
                  </a:moveTo>
                  <a:lnTo>
                    <a:pt x="509656" y="1092200"/>
                  </a:lnTo>
                  <a:lnTo>
                    <a:pt x="509656" y="1041400"/>
                  </a:lnTo>
                  <a:lnTo>
                    <a:pt x="538616" y="1054100"/>
                  </a:lnTo>
                  <a:lnTo>
                    <a:pt x="538616" y="1104900"/>
                  </a:lnTo>
                  <a:close/>
                </a:path>
                <a:path w="2038350" h="3467100">
                  <a:moveTo>
                    <a:pt x="432940" y="1117600"/>
                  </a:moveTo>
                  <a:lnTo>
                    <a:pt x="403979" y="1104900"/>
                  </a:lnTo>
                  <a:lnTo>
                    <a:pt x="403979" y="1054100"/>
                  </a:lnTo>
                  <a:lnTo>
                    <a:pt x="432940" y="1066800"/>
                  </a:lnTo>
                  <a:lnTo>
                    <a:pt x="432940" y="1117600"/>
                  </a:lnTo>
                  <a:close/>
                </a:path>
                <a:path w="2038350" h="3467100">
                  <a:moveTo>
                    <a:pt x="327263" y="1130300"/>
                  </a:moveTo>
                  <a:lnTo>
                    <a:pt x="298303" y="1117600"/>
                  </a:lnTo>
                  <a:lnTo>
                    <a:pt x="298303" y="1066800"/>
                  </a:lnTo>
                  <a:lnTo>
                    <a:pt x="327263" y="1079500"/>
                  </a:lnTo>
                  <a:lnTo>
                    <a:pt x="327263" y="1130300"/>
                  </a:lnTo>
                  <a:close/>
                </a:path>
                <a:path w="2038350" h="3467100">
                  <a:moveTo>
                    <a:pt x="591455" y="1143000"/>
                  </a:moveTo>
                  <a:lnTo>
                    <a:pt x="562494" y="1117600"/>
                  </a:lnTo>
                  <a:lnTo>
                    <a:pt x="562494" y="1066800"/>
                  </a:lnTo>
                  <a:lnTo>
                    <a:pt x="591455" y="1079500"/>
                  </a:lnTo>
                  <a:lnTo>
                    <a:pt x="591455" y="1143000"/>
                  </a:lnTo>
                  <a:close/>
                </a:path>
                <a:path w="2038350" h="3467100">
                  <a:moveTo>
                    <a:pt x="221586" y="1143000"/>
                  </a:moveTo>
                  <a:lnTo>
                    <a:pt x="192626" y="1130300"/>
                  </a:lnTo>
                  <a:lnTo>
                    <a:pt x="192626" y="1079500"/>
                  </a:lnTo>
                  <a:lnTo>
                    <a:pt x="221586" y="1092200"/>
                  </a:lnTo>
                  <a:lnTo>
                    <a:pt x="221586" y="1143000"/>
                  </a:lnTo>
                  <a:close/>
                </a:path>
                <a:path w="2038350" h="3467100">
                  <a:moveTo>
                    <a:pt x="485778" y="1155700"/>
                  </a:moveTo>
                  <a:lnTo>
                    <a:pt x="456818" y="1130300"/>
                  </a:lnTo>
                  <a:lnTo>
                    <a:pt x="456818" y="1079500"/>
                  </a:lnTo>
                  <a:lnTo>
                    <a:pt x="485778" y="1104900"/>
                  </a:lnTo>
                  <a:lnTo>
                    <a:pt x="485778" y="1155700"/>
                  </a:lnTo>
                  <a:close/>
                </a:path>
                <a:path w="2038350" h="3467100">
                  <a:moveTo>
                    <a:pt x="380101" y="1168400"/>
                  </a:moveTo>
                  <a:lnTo>
                    <a:pt x="351141" y="1143000"/>
                  </a:lnTo>
                  <a:lnTo>
                    <a:pt x="351141" y="1092200"/>
                  </a:lnTo>
                  <a:lnTo>
                    <a:pt x="380101" y="1117600"/>
                  </a:lnTo>
                  <a:lnTo>
                    <a:pt x="380101" y="1168400"/>
                  </a:lnTo>
                  <a:close/>
                </a:path>
                <a:path w="2038350" h="3467100">
                  <a:moveTo>
                    <a:pt x="274425" y="1181100"/>
                  </a:moveTo>
                  <a:lnTo>
                    <a:pt x="245464" y="1155700"/>
                  </a:lnTo>
                  <a:lnTo>
                    <a:pt x="245464" y="1104900"/>
                  </a:lnTo>
                  <a:lnTo>
                    <a:pt x="274425" y="1117600"/>
                  </a:lnTo>
                  <a:lnTo>
                    <a:pt x="274425" y="1181100"/>
                  </a:lnTo>
                  <a:close/>
                </a:path>
                <a:path w="2038350" h="3467100">
                  <a:moveTo>
                    <a:pt x="168748" y="1193800"/>
                  </a:moveTo>
                  <a:lnTo>
                    <a:pt x="139788" y="1168400"/>
                  </a:lnTo>
                  <a:lnTo>
                    <a:pt x="139788" y="1117600"/>
                  </a:lnTo>
                  <a:lnTo>
                    <a:pt x="168748" y="1130300"/>
                  </a:lnTo>
                  <a:lnTo>
                    <a:pt x="168748" y="1193800"/>
                  </a:lnTo>
                  <a:close/>
                </a:path>
                <a:path w="2038350" h="3467100">
                  <a:moveTo>
                    <a:pt x="538616" y="1181100"/>
                  </a:moveTo>
                  <a:lnTo>
                    <a:pt x="509656" y="1168400"/>
                  </a:lnTo>
                  <a:lnTo>
                    <a:pt x="509656" y="1117600"/>
                  </a:lnTo>
                  <a:lnTo>
                    <a:pt x="538616" y="1130300"/>
                  </a:lnTo>
                  <a:lnTo>
                    <a:pt x="538616" y="1181100"/>
                  </a:lnTo>
                  <a:close/>
                </a:path>
                <a:path w="2038350" h="3467100">
                  <a:moveTo>
                    <a:pt x="432940" y="1193800"/>
                  </a:moveTo>
                  <a:lnTo>
                    <a:pt x="403979" y="1181100"/>
                  </a:lnTo>
                  <a:lnTo>
                    <a:pt x="403979" y="1130300"/>
                  </a:lnTo>
                  <a:lnTo>
                    <a:pt x="432940" y="1143000"/>
                  </a:lnTo>
                  <a:lnTo>
                    <a:pt x="432940" y="1193800"/>
                  </a:lnTo>
                  <a:close/>
                </a:path>
                <a:path w="2038350" h="3467100">
                  <a:moveTo>
                    <a:pt x="1026205" y="3352800"/>
                  </a:moveTo>
                  <a:lnTo>
                    <a:pt x="1012351" y="3352800"/>
                  </a:lnTo>
                  <a:lnTo>
                    <a:pt x="1012421" y="2527300"/>
                  </a:lnTo>
                  <a:lnTo>
                    <a:pt x="1012351" y="2476500"/>
                  </a:lnTo>
                  <a:lnTo>
                    <a:pt x="1012421" y="2044700"/>
                  </a:lnTo>
                  <a:lnTo>
                    <a:pt x="1012351" y="1993900"/>
                  </a:lnTo>
                  <a:lnTo>
                    <a:pt x="1012490" y="1168400"/>
                  </a:lnTo>
                  <a:lnTo>
                    <a:pt x="945868" y="1130300"/>
                  </a:lnTo>
                  <a:lnTo>
                    <a:pt x="974898" y="1130300"/>
                  </a:lnTo>
                  <a:lnTo>
                    <a:pt x="1018756" y="1155700"/>
                  </a:lnTo>
                  <a:lnTo>
                    <a:pt x="1048514" y="1155700"/>
                  </a:lnTo>
                  <a:lnTo>
                    <a:pt x="1026344" y="1168400"/>
                  </a:lnTo>
                  <a:lnTo>
                    <a:pt x="1026274" y="1981200"/>
                  </a:lnTo>
                  <a:lnTo>
                    <a:pt x="1053680" y="1981200"/>
                  </a:lnTo>
                  <a:lnTo>
                    <a:pt x="1031356" y="1993900"/>
                  </a:lnTo>
                  <a:lnTo>
                    <a:pt x="1045666" y="2006600"/>
                  </a:lnTo>
                  <a:lnTo>
                    <a:pt x="1026274" y="2006600"/>
                  </a:lnTo>
                  <a:lnTo>
                    <a:pt x="1026274" y="2032000"/>
                  </a:lnTo>
                  <a:lnTo>
                    <a:pt x="1055254" y="2057400"/>
                  </a:lnTo>
                  <a:lnTo>
                    <a:pt x="1026274" y="2057400"/>
                  </a:lnTo>
                  <a:lnTo>
                    <a:pt x="1026274" y="2463800"/>
                  </a:lnTo>
                  <a:lnTo>
                    <a:pt x="1127704" y="2463800"/>
                  </a:lnTo>
                  <a:lnTo>
                    <a:pt x="1026274" y="2489200"/>
                  </a:lnTo>
                  <a:lnTo>
                    <a:pt x="1026274" y="2514600"/>
                  </a:lnTo>
                  <a:lnTo>
                    <a:pt x="1094010" y="2514600"/>
                  </a:lnTo>
                  <a:lnTo>
                    <a:pt x="1026274" y="2527300"/>
                  </a:lnTo>
                  <a:lnTo>
                    <a:pt x="1026205" y="3352800"/>
                  </a:lnTo>
                  <a:close/>
                </a:path>
                <a:path w="2038350" h="3467100">
                  <a:moveTo>
                    <a:pt x="327263" y="1206500"/>
                  </a:moveTo>
                  <a:lnTo>
                    <a:pt x="298303" y="1193800"/>
                  </a:lnTo>
                  <a:lnTo>
                    <a:pt x="298303" y="1143000"/>
                  </a:lnTo>
                  <a:lnTo>
                    <a:pt x="327263" y="1155700"/>
                  </a:lnTo>
                  <a:lnTo>
                    <a:pt x="327263" y="1206500"/>
                  </a:lnTo>
                  <a:close/>
                </a:path>
                <a:path w="2038350" h="3467100">
                  <a:moveTo>
                    <a:pt x="591455" y="1206500"/>
                  </a:moveTo>
                  <a:lnTo>
                    <a:pt x="562494" y="1193800"/>
                  </a:lnTo>
                  <a:lnTo>
                    <a:pt x="562494" y="1143000"/>
                  </a:lnTo>
                  <a:lnTo>
                    <a:pt x="591455" y="1155700"/>
                  </a:lnTo>
                  <a:lnTo>
                    <a:pt x="591455" y="1206500"/>
                  </a:lnTo>
                  <a:close/>
                </a:path>
                <a:path w="2038350" h="3467100">
                  <a:moveTo>
                    <a:pt x="221586" y="1219200"/>
                  </a:moveTo>
                  <a:lnTo>
                    <a:pt x="192626" y="1206500"/>
                  </a:lnTo>
                  <a:lnTo>
                    <a:pt x="192626" y="1155700"/>
                  </a:lnTo>
                  <a:lnTo>
                    <a:pt x="221586" y="1168400"/>
                  </a:lnTo>
                  <a:lnTo>
                    <a:pt x="221586" y="1219200"/>
                  </a:lnTo>
                  <a:close/>
                </a:path>
                <a:path w="2038350" h="3467100">
                  <a:moveTo>
                    <a:pt x="485778" y="1219200"/>
                  </a:moveTo>
                  <a:lnTo>
                    <a:pt x="456818" y="1206500"/>
                  </a:lnTo>
                  <a:lnTo>
                    <a:pt x="456818" y="1155700"/>
                  </a:lnTo>
                  <a:lnTo>
                    <a:pt x="485778" y="1168400"/>
                  </a:lnTo>
                  <a:lnTo>
                    <a:pt x="485778" y="1219200"/>
                  </a:lnTo>
                  <a:close/>
                </a:path>
                <a:path w="2038350" h="3467100">
                  <a:moveTo>
                    <a:pt x="380101" y="1231900"/>
                  </a:moveTo>
                  <a:lnTo>
                    <a:pt x="351141" y="1219200"/>
                  </a:lnTo>
                  <a:lnTo>
                    <a:pt x="351141" y="1168400"/>
                  </a:lnTo>
                  <a:lnTo>
                    <a:pt x="380101" y="1181100"/>
                  </a:lnTo>
                  <a:lnTo>
                    <a:pt x="380101" y="1231900"/>
                  </a:lnTo>
                  <a:close/>
                </a:path>
                <a:path w="2038350" h="3467100">
                  <a:moveTo>
                    <a:pt x="274425" y="1244600"/>
                  </a:moveTo>
                  <a:lnTo>
                    <a:pt x="245464" y="1231900"/>
                  </a:lnTo>
                  <a:lnTo>
                    <a:pt x="245464" y="1181100"/>
                  </a:lnTo>
                  <a:lnTo>
                    <a:pt x="274425" y="1193800"/>
                  </a:lnTo>
                  <a:lnTo>
                    <a:pt x="274425" y="1244600"/>
                  </a:lnTo>
                  <a:close/>
                </a:path>
                <a:path w="2038350" h="3467100">
                  <a:moveTo>
                    <a:pt x="538616" y="1257300"/>
                  </a:moveTo>
                  <a:lnTo>
                    <a:pt x="509656" y="1231900"/>
                  </a:lnTo>
                  <a:lnTo>
                    <a:pt x="509656" y="1181100"/>
                  </a:lnTo>
                  <a:lnTo>
                    <a:pt x="538616" y="1206500"/>
                  </a:lnTo>
                  <a:lnTo>
                    <a:pt x="538616" y="1257300"/>
                  </a:lnTo>
                  <a:close/>
                </a:path>
                <a:path w="2038350" h="3467100">
                  <a:moveTo>
                    <a:pt x="168748" y="1257300"/>
                  </a:moveTo>
                  <a:lnTo>
                    <a:pt x="139788" y="1244600"/>
                  </a:lnTo>
                  <a:lnTo>
                    <a:pt x="139788" y="1193800"/>
                  </a:lnTo>
                  <a:lnTo>
                    <a:pt x="168748" y="1206500"/>
                  </a:lnTo>
                  <a:lnTo>
                    <a:pt x="168748" y="1257300"/>
                  </a:lnTo>
                  <a:close/>
                </a:path>
                <a:path w="2038350" h="3467100">
                  <a:moveTo>
                    <a:pt x="432940" y="1270000"/>
                  </a:moveTo>
                  <a:lnTo>
                    <a:pt x="403979" y="1244600"/>
                  </a:lnTo>
                  <a:lnTo>
                    <a:pt x="403979" y="1193800"/>
                  </a:lnTo>
                  <a:lnTo>
                    <a:pt x="432940" y="1219200"/>
                  </a:lnTo>
                  <a:lnTo>
                    <a:pt x="432940" y="1270000"/>
                  </a:lnTo>
                  <a:close/>
                </a:path>
                <a:path w="2038350" h="3467100">
                  <a:moveTo>
                    <a:pt x="327263" y="1282700"/>
                  </a:moveTo>
                  <a:lnTo>
                    <a:pt x="298303" y="1257300"/>
                  </a:lnTo>
                  <a:lnTo>
                    <a:pt x="298303" y="1206500"/>
                  </a:lnTo>
                  <a:lnTo>
                    <a:pt x="327263" y="1231900"/>
                  </a:lnTo>
                  <a:lnTo>
                    <a:pt x="327263" y="1282700"/>
                  </a:lnTo>
                  <a:close/>
                </a:path>
                <a:path w="2038350" h="3467100">
                  <a:moveTo>
                    <a:pt x="221586" y="1282700"/>
                  </a:moveTo>
                  <a:lnTo>
                    <a:pt x="192626" y="1270000"/>
                  </a:lnTo>
                  <a:lnTo>
                    <a:pt x="192626" y="1219200"/>
                  </a:lnTo>
                  <a:lnTo>
                    <a:pt x="221586" y="1231900"/>
                  </a:lnTo>
                  <a:lnTo>
                    <a:pt x="221586" y="1282700"/>
                  </a:lnTo>
                  <a:close/>
                </a:path>
                <a:path w="2038350" h="3467100">
                  <a:moveTo>
                    <a:pt x="591455" y="1282700"/>
                  </a:moveTo>
                  <a:lnTo>
                    <a:pt x="562494" y="1270000"/>
                  </a:lnTo>
                  <a:lnTo>
                    <a:pt x="562494" y="1219200"/>
                  </a:lnTo>
                  <a:lnTo>
                    <a:pt x="591455" y="1231900"/>
                  </a:lnTo>
                  <a:lnTo>
                    <a:pt x="591455" y="1282700"/>
                  </a:lnTo>
                  <a:close/>
                </a:path>
                <a:path w="2038350" h="3467100">
                  <a:moveTo>
                    <a:pt x="485778" y="1295400"/>
                  </a:moveTo>
                  <a:lnTo>
                    <a:pt x="456818" y="1282700"/>
                  </a:lnTo>
                  <a:lnTo>
                    <a:pt x="456818" y="1231900"/>
                  </a:lnTo>
                  <a:lnTo>
                    <a:pt x="485778" y="1244600"/>
                  </a:lnTo>
                  <a:lnTo>
                    <a:pt x="485778" y="1295400"/>
                  </a:lnTo>
                  <a:close/>
                </a:path>
                <a:path w="2038350" h="3467100">
                  <a:moveTo>
                    <a:pt x="274425" y="1320800"/>
                  </a:moveTo>
                  <a:lnTo>
                    <a:pt x="245464" y="1308100"/>
                  </a:lnTo>
                  <a:lnTo>
                    <a:pt x="245464" y="1244600"/>
                  </a:lnTo>
                  <a:lnTo>
                    <a:pt x="274425" y="1270000"/>
                  </a:lnTo>
                  <a:lnTo>
                    <a:pt x="274425" y="1320800"/>
                  </a:lnTo>
                  <a:close/>
                </a:path>
                <a:path w="2038350" h="3467100">
                  <a:moveTo>
                    <a:pt x="380101" y="1308100"/>
                  </a:moveTo>
                  <a:lnTo>
                    <a:pt x="351141" y="1295400"/>
                  </a:lnTo>
                  <a:lnTo>
                    <a:pt x="351141" y="1244600"/>
                  </a:lnTo>
                  <a:lnTo>
                    <a:pt x="380101" y="1257300"/>
                  </a:lnTo>
                  <a:lnTo>
                    <a:pt x="380101" y="1308100"/>
                  </a:lnTo>
                  <a:close/>
                </a:path>
                <a:path w="2038350" h="3467100">
                  <a:moveTo>
                    <a:pt x="538616" y="1333500"/>
                  </a:moveTo>
                  <a:lnTo>
                    <a:pt x="509656" y="1308100"/>
                  </a:lnTo>
                  <a:lnTo>
                    <a:pt x="509656" y="1257300"/>
                  </a:lnTo>
                  <a:lnTo>
                    <a:pt x="538616" y="1270000"/>
                  </a:lnTo>
                  <a:lnTo>
                    <a:pt x="538616" y="1333500"/>
                  </a:lnTo>
                  <a:close/>
                </a:path>
                <a:path w="2038350" h="3467100">
                  <a:moveTo>
                    <a:pt x="168748" y="1333500"/>
                  </a:moveTo>
                  <a:lnTo>
                    <a:pt x="139788" y="1320800"/>
                  </a:lnTo>
                  <a:lnTo>
                    <a:pt x="139788" y="1270000"/>
                  </a:lnTo>
                  <a:lnTo>
                    <a:pt x="168748" y="1282700"/>
                  </a:lnTo>
                  <a:lnTo>
                    <a:pt x="168748" y="1333500"/>
                  </a:lnTo>
                  <a:close/>
                </a:path>
                <a:path w="2038350" h="3467100">
                  <a:moveTo>
                    <a:pt x="432940" y="1346200"/>
                  </a:moveTo>
                  <a:lnTo>
                    <a:pt x="403979" y="1320800"/>
                  </a:lnTo>
                  <a:lnTo>
                    <a:pt x="403979" y="1270000"/>
                  </a:lnTo>
                  <a:lnTo>
                    <a:pt x="432940" y="1282700"/>
                  </a:lnTo>
                  <a:lnTo>
                    <a:pt x="432940" y="1346200"/>
                  </a:lnTo>
                  <a:close/>
                </a:path>
                <a:path w="2038350" h="3467100">
                  <a:moveTo>
                    <a:pt x="327263" y="1346200"/>
                  </a:moveTo>
                  <a:lnTo>
                    <a:pt x="298303" y="1333500"/>
                  </a:lnTo>
                  <a:lnTo>
                    <a:pt x="298303" y="1282700"/>
                  </a:lnTo>
                  <a:lnTo>
                    <a:pt x="327263" y="1295400"/>
                  </a:lnTo>
                  <a:lnTo>
                    <a:pt x="327263" y="1346200"/>
                  </a:lnTo>
                  <a:close/>
                </a:path>
                <a:path w="2038350" h="3467100">
                  <a:moveTo>
                    <a:pt x="221586" y="1371600"/>
                  </a:moveTo>
                  <a:lnTo>
                    <a:pt x="192626" y="1346200"/>
                  </a:lnTo>
                  <a:lnTo>
                    <a:pt x="192626" y="1295400"/>
                  </a:lnTo>
                  <a:lnTo>
                    <a:pt x="221586" y="1308100"/>
                  </a:lnTo>
                  <a:lnTo>
                    <a:pt x="221586" y="1371600"/>
                  </a:lnTo>
                  <a:close/>
                </a:path>
                <a:path w="2038350" h="3467100">
                  <a:moveTo>
                    <a:pt x="591455" y="1358900"/>
                  </a:moveTo>
                  <a:lnTo>
                    <a:pt x="562494" y="1346200"/>
                  </a:lnTo>
                  <a:lnTo>
                    <a:pt x="562494" y="1295400"/>
                  </a:lnTo>
                  <a:lnTo>
                    <a:pt x="591455" y="1308100"/>
                  </a:lnTo>
                  <a:lnTo>
                    <a:pt x="591455" y="1358900"/>
                  </a:lnTo>
                  <a:close/>
                </a:path>
                <a:path w="2038350" h="3467100">
                  <a:moveTo>
                    <a:pt x="380101" y="1384300"/>
                  </a:moveTo>
                  <a:lnTo>
                    <a:pt x="351141" y="1358900"/>
                  </a:lnTo>
                  <a:lnTo>
                    <a:pt x="351141" y="1308100"/>
                  </a:lnTo>
                  <a:lnTo>
                    <a:pt x="380101" y="1333500"/>
                  </a:lnTo>
                  <a:lnTo>
                    <a:pt x="380101" y="1384300"/>
                  </a:lnTo>
                  <a:close/>
                </a:path>
                <a:path w="2038350" h="3467100">
                  <a:moveTo>
                    <a:pt x="485778" y="1371600"/>
                  </a:moveTo>
                  <a:lnTo>
                    <a:pt x="456818" y="1358900"/>
                  </a:lnTo>
                  <a:lnTo>
                    <a:pt x="456818" y="1308100"/>
                  </a:lnTo>
                  <a:lnTo>
                    <a:pt x="485778" y="1320800"/>
                  </a:lnTo>
                  <a:lnTo>
                    <a:pt x="485778" y="1371600"/>
                  </a:lnTo>
                  <a:close/>
                </a:path>
                <a:path w="2038350" h="3467100">
                  <a:moveTo>
                    <a:pt x="274425" y="1397000"/>
                  </a:moveTo>
                  <a:lnTo>
                    <a:pt x="245464" y="1384300"/>
                  </a:lnTo>
                  <a:lnTo>
                    <a:pt x="245464" y="1333500"/>
                  </a:lnTo>
                  <a:lnTo>
                    <a:pt x="274425" y="1346200"/>
                  </a:lnTo>
                  <a:lnTo>
                    <a:pt x="274425" y="1397000"/>
                  </a:lnTo>
                  <a:close/>
                </a:path>
                <a:path w="2038350" h="3467100">
                  <a:moveTo>
                    <a:pt x="538616" y="1397000"/>
                  </a:moveTo>
                  <a:lnTo>
                    <a:pt x="509656" y="1384300"/>
                  </a:lnTo>
                  <a:lnTo>
                    <a:pt x="509656" y="1333500"/>
                  </a:lnTo>
                  <a:lnTo>
                    <a:pt x="538616" y="1346200"/>
                  </a:lnTo>
                  <a:lnTo>
                    <a:pt x="538616" y="1397000"/>
                  </a:lnTo>
                  <a:close/>
                </a:path>
                <a:path w="2038350" h="3467100">
                  <a:moveTo>
                    <a:pt x="432940" y="1409700"/>
                  </a:moveTo>
                  <a:lnTo>
                    <a:pt x="403979" y="1397000"/>
                  </a:lnTo>
                  <a:lnTo>
                    <a:pt x="403979" y="1346200"/>
                  </a:lnTo>
                  <a:lnTo>
                    <a:pt x="432940" y="1358900"/>
                  </a:lnTo>
                  <a:lnTo>
                    <a:pt x="432940" y="1409700"/>
                  </a:lnTo>
                  <a:close/>
                </a:path>
                <a:path w="2038350" h="3467100">
                  <a:moveTo>
                    <a:pt x="327263" y="1422400"/>
                  </a:moveTo>
                  <a:lnTo>
                    <a:pt x="298303" y="1409700"/>
                  </a:lnTo>
                  <a:lnTo>
                    <a:pt x="298303" y="1358900"/>
                  </a:lnTo>
                  <a:lnTo>
                    <a:pt x="327263" y="1371600"/>
                  </a:lnTo>
                  <a:lnTo>
                    <a:pt x="327263" y="1422400"/>
                  </a:lnTo>
                  <a:close/>
                </a:path>
                <a:path w="2038350" h="3467100">
                  <a:moveTo>
                    <a:pt x="591455" y="1435100"/>
                  </a:moveTo>
                  <a:lnTo>
                    <a:pt x="562494" y="1409700"/>
                  </a:lnTo>
                  <a:lnTo>
                    <a:pt x="562494" y="1358900"/>
                  </a:lnTo>
                  <a:lnTo>
                    <a:pt x="591455" y="1384300"/>
                  </a:lnTo>
                  <a:lnTo>
                    <a:pt x="591455" y="1435100"/>
                  </a:lnTo>
                  <a:close/>
                </a:path>
                <a:path w="2038350" h="3467100">
                  <a:moveTo>
                    <a:pt x="485778" y="1435100"/>
                  </a:moveTo>
                  <a:lnTo>
                    <a:pt x="456818" y="1422400"/>
                  </a:lnTo>
                  <a:lnTo>
                    <a:pt x="456818" y="1371600"/>
                  </a:lnTo>
                  <a:lnTo>
                    <a:pt x="485778" y="1384300"/>
                  </a:lnTo>
                  <a:lnTo>
                    <a:pt x="485778" y="1435100"/>
                  </a:lnTo>
                  <a:close/>
                </a:path>
                <a:path w="2038350" h="3467100">
                  <a:moveTo>
                    <a:pt x="380101" y="1460500"/>
                  </a:moveTo>
                  <a:lnTo>
                    <a:pt x="351141" y="1435100"/>
                  </a:lnTo>
                  <a:lnTo>
                    <a:pt x="351141" y="1384300"/>
                  </a:lnTo>
                  <a:lnTo>
                    <a:pt x="380101" y="1409700"/>
                  </a:lnTo>
                  <a:lnTo>
                    <a:pt x="380101" y="1460500"/>
                  </a:lnTo>
                  <a:close/>
                </a:path>
                <a:path w="2038350" h="3467100">
                  <a:moveTo>
                    <a:pt x="538616" y="1473200"/>
                  </a:moveTo>
                  <a:lnTo>
                    <a:pt x="509656" y="1460500"/>
                  </a:lnTo>
                  <a:lnTo>
                    <a:pt x="509656" y="1397000"/>
                  </a:lnTo>
                  <a:lnTo>
                    <a:pt x="538616" y="1422400"/>
                  </a:lnTo>
                  <a:lnTo>
                    <a:pt x="538616" y="1473200"/>
                  </a:lnTo>
                  <a:close/>
                </a:path>
                <a:path w="2038350" h="3467100">
                  <a:moveTo>
                    <a:pt x="432940" y="1485900"/>
                  </a:moveTo>
                  <a:lnTo>
                    <a:pt x="403979" y="1473200"/>
                  </a:lnTo>
                  <a:lnTo>
                    <a:pt x="403979" y="1422400"/>
                  </a:lnTo>
                  <a:lnTo>
                    <a:pt x="432940" y="1435100"/>
                  </a:lnTo>
                  <a:lnTo>
                    <a:pt x="432940" y="1485900"/>
                  </a:lnTo>
                  <a:close/>
                </a:path>
                <a:path w="2038350" h="3467100">
                  <a:moveTo>
                    <a:pt x="591455" y="1498600"/>
                  </a:moveTo>
                  <a:lnTo>
                    <a:pt x="562494" y="1485900"/>
                  </a:lnTo>
                  <a:lnTo>
                    <a:pt x="562494" y="1435100"/>
                  </a:lnTo>
                  <a:lnTo>
                    <a:pt x="591455" y="1447800"/>
                  </a:lnTo>
                  <a:lnTo>
                    <a:pt x="591455" y="1498600"/>
                  </a:lnTo>
                  <a:close/>
                </a:path>
                <a:path w="2038350" h="3467100">
                  <a:moveTo>
                    <a:pt x="485778" y="1524000"/>
                  </a:moveTo>
                  <a:lnTo>
                    <a:pt x="456818" y="1498600"/>
                  </a:lnTo>
                  <a:lnTo>
                    <a:pt x="456818" y="1447800"/>
                  </a:lnTo>
                  <a:lnTo>
                    <a:pt x="485778" y="1460500"/>
                  </a:lnTo>
                  <a:lnTo>
                    <a:pt x="485778" y="1524000"/>
                  </a:lnTo>
                  <a:close/>
                </a:path>
                <a:path w="2038350" h="3467100">
                  <a:moveTo>
                    <a:pt x="538616" y="1549400"/>
                  </a:moveTo>
                  <a:lnTo>
                    <a:pt x="509656" y="1536700"/>
                  </a:lnTo>
                  <a:lnTo>
                    <a:pt x="509656" y="1485900"/>
                  </a:lnTo>
                  <a:lnTo>
                    <a:pt x="538616" y="1498600"/>
                  </a:lnTo>
                  <a:lnTo>
                    <a:pt x="538616" y="1549400"/>
                  </a:lnTo>
                  <a:close/>
                </a:path>
                <a:path w="2038350" h="3467100">
                  <a:moveTo>
                    <a:pt x="591455" y="1574800"/>
                  </a:moveTo>
                  <a:lnTo>
                    <a:pt x="562494" y="1562100"/>
                  </a:lnTo>
                  <a:lnTo>
                    <a:pt x="562494" y="1511300"/>
                  </a:lnTo>
                  <a:lnTo>
                    <a:pt x="591455" y="1524000"/>
                  </a:lnTo>
                  <a:lnTo>
                    <a:pt x="591455" y="1574800"/>
                  </a:lnTo>
                  <a:close/>
                </a:path>
                <a:path w="2038350" h="3467100">
                  <a:moveTo>
                    <a:pt x="1053680" y="1981200"/>
                  </a:moveTo>
                  <a:lnTo>
                    <a:pt x="1026274" y="1981200"/>
                  </a:lnTo>
                  <a:lnTo>
                    <a:pt x="1099788" y="1943100"/>
                  </a:lnTo>
                  <a:lnTo>
                    <a:pt x="1114422" y="1955800"/>
                  </a:lnTo>
                  <a:lnTo>
                    <a:pt x="1098327" y="1955800"/>
                  </a:lnTo>
                  <a:lnTo>
                    <a:pt x="1053680" y="1981200"/>
                  </a:lnTo>
                  <a:close/>
                </a:path>
                <a:path w="2038350" h="3467100">
                  <a:moveTo>
                    <a:pt x="1188316" y="2108200"/>
                  </a:moveTo>
                  <a:lnTo>
                    <a:pt x="1160145" y="2108200"/>
                  </a:lnTo>
                  <a:lnTo>
                    <a:pt x="1227116" y="2070100"/>
                  </a:lnTo>
                  <a:lnTo>
                    <a:pt x="1098327" y="1955800"/>
                  </a:lnTo>
                  <a:lnTo>
                    <a:pt x="1114422" y="1955800"/>
                  </a:lnTo>
                  <a:lnTo>
                    <a:pt x="1246121" y="2070100"/>
                  </a:lnTo>
                  <a:lnTo>
                    <a:pt x="1246121" y="2082800"/>
                  </a:lnTo>
                  <a:lnTo>
                    <a:pt x="1232267" y="2082800"/>
                  </a:lnTo>
                  <a:lnTo>
                    <a:pt x="1188316" y="2108200"/>
                  </a:lnTo>
                  <a:close/>
                </a:path>
                <a:path w="2038350" h="3467100">
                  <a:moveTo>
                    <a:pt x="1094010" y="2514600"/>
                  </a:moveTo>
                  <a:lnTo>
                    <a:pt x="1026274" y="2514600"/>
                  </a:lnTo>
                  <a:lnTo>
                    <a:pt x="1152488" y="2501900"/>
                  </a:lnTo>
                  <a:lnTo>
                    <a:pt x="1152488" y="2120900"/>
                  </a:lnTo>
                  <a:lnTo>
                    <a:pt x="1026274" y="2006600"/>
                  </a:lnTo>
                  <a:lnTo>
                    <a:pt x="1045666" y="2006600"/>
                  </a:lnTo>
                  <a:lnTo>
                    <a:pt x="1160145" y="2108200"/>
                  </a:lnTo>
                  <a:lnTo>
                    <a:pt x="1188316" y="2108200"/>
                  </a:lnTo>
                  <a:lnTo>
                    <a:pt x="1166341" y="2120900"/>
                  </a:lnTo>
                  <a:lnTo>
                    <a:pt x="1166341" y="2489200"/>
                  </a:lnTo>
                  <a:lnTo>
                    <a:pt x="1189871" y="2489200"/>
                  </a:lnTo>
                  <a:lnTo>
                    <a:pt x="1161746" y="2501900"/>
                  </a:lnTo>
                  <a:lnTo>
                    <a:pt x="1094010" y="2514600"/>
                  </a:lnTo>
                  <a:close/>
                </a:path>
                <a:path w="2038350" h="3467100">
                  <a:moveTo>
                    <a:pt x="1127704" y="2463800"/>
                  </a:moveTo>
                  <a:lnTo>
                    <a:pt x="1026274" y="2463800"/>
                  </a:lnTo>
                  <a:lnTo>
                    <a:pt x="1113851" y="2413000"/>
                  </a:lnTo>
                  <a:lnTo>
                    <a:pt x="1113851" y="2133600"/>
                  </a:lnTo>
                  <a:lnTo>
                    <a:pt x="1026274" y="2057400"/>
                  </a:lnTo>
                  <a:lnTo>
                    <a:pt x="1055254" y="2057400"/>
                  </a:lnTo>
                  <a:lnTo>
                    <a:pt x="1127704" y="2120900"/>
                  </a:lnTo>
                  <a:lnTo>
                    <a:pt x="1127704" y="2463800"/>
                  </a:lnTo>
                  <a:close/>
                </a:path>
                <a:path w="2038350" h="3467100">
                  <a:moveTo>
                    <a:pt x="1189871" y="2489200"/>
                  </a:moveTo>
                  <a:lnTo>
                    <a:pt x="1166341" y="2489200"/>
                  </a:lnTo>
                  <a:lnTo>
                    <a:pt x="1232267" y="2451100"/>
                  </a:lnTo>
                  <a:lnTo>
                    <a:pt x="1232267" y="2082800"/>
                  </a:lnTo>
                  <a:lnTo>
                    <a:pt x="1246121" y="2082800"/>
                  </a:lnTo>
                  <a:lnTo>
                    <a:pt x="1246121" y="2463800"/>
                  </a:lnTo>
                  <a:lnTo>
                    <a:pt x="1189871" y="2489200"/>
                  </a:lnTo>
                  <a:close/>
                </a:path>
                <a:path w="2038350" h="3467100">
                  <a:moveTo>
                    <a:pt x="168748" y="2273300"/>
                  </a:moveTo>
                  <a:lnTo>
                    <a:pt x="139788" y="2247900"/>
                  </a:lnTo>
                  <a:lnTo>
                    <a:pt x="139788" y="2197100"/>
                  </a:lnTo>
                  <a:lnTo>
                    <a:pt x="168748" y="2222500"/>
                  </a:lnTo>
                  <a:lnTo>
                    <a:pt x="168748" y="2273300"/>
                  </a:lnTo>
                  <a:close/>
                </a:path>
                <a:path w="2038350" h="3467100">
                  <a:moveTo>
                    <a:pt x="221586" y="2298700"/>
                  </a:moveTo>
                  <a:lnTo>
                    <a:pt x="192626" y="2286000"/>
                  </a:lnTo>
                  <a:lnTo>
                    <a:pt x="192626" y="2235200"/>
                  </a:lnTo>
                  <a:lnTo>
                    <a:pt x="221586" y="2247900"/>
                  </a:lnTo>
                  <a:lnTo>
                    <a:pt x="221586" y="2298700"/>
                  </a:lnTo>
                  <a:close/>
                </a:path>
                <a:path w="2038350" h="3467100">
                  <a:moveTo>
                    <a:pt x="274425" y="2324100"/>
                  </a:moveTo>
                  <a:lnTo>
                    <a:pt x="245464" y="2311400"/>
                  </a:lnTo>
                  <a:lnTo>
                    <a:pt x="245464" y="2260600"/>
                  </a:lnTo>
                  <a:lnTo>
                    <a:pt x="274425" y="2273300"/>
                  </a:lnTo>
                  <a:lnTo>
                    <a:pt x="274425" y="2324100"/>
                  </a:lnTo>
                  <a:close/>
                </a:path>
                <a:path w="2038350" h="3467100">
                  <a:moveTo>
                    <a:pt x="168748" y="2336800"/>
                  </a:moveTo>
                  <a:lnTo>
                    <a:pt x="139788" y="2324100"/>
                  </a:lnTo>
                  <a:lnTo>
                    <a:pt x="139788" y="2273300"/>
                  </a:lnTo>
                  <a:lnTo>
                    <a:pt x="168748" y="2286000"/>
                  </a:lnTo>
                  <a:lnTo>
                    <a:pt x="168748" y="2336800"/>
                  </a:lnTo>
                  <a:close/>
                </a:path>
                <a:path w="2038350" h="3467100">
                  <a:moveTo>
                    <a:pt x="327263" y="2362200"/>
                  </a:moveTo>
                  <a:lnTo>
                    <a:pt x="298303" y="2349500"/>
                  </a:lnTo>
                  <a:lnTo>
                    <a:pt x="298303" y="2286000"/>
                  </a:lnTo>
                  <a:lnTo>
                    <a:pt x="327263" y="2311400"/>
                  </a:lnTo>
                  <a:lnTo>
                    <a:pt x="327263" y="2362200"/>
                  </a:lnTo>
                  <a:close/>
                </a:path>
                <a:path w="2038350" h="3467100">
                  <a:moveTo>
                    <a:pt x="221586" y="2374900"/>
                  </a:moveTo>
                  <a:lnTo>
                    <a:pt x="192626" y="2362200"/>
                  </a:lnTo>
                  <a:lnTo>
                    <a:pt x="192626" y="2298700"/>
                  </a:lnTo>
                  <a:lnTo>
                    <a:pt x="221586" y="2324100"/>
                  </a:lnTo>
                  <a:lnTo>
                    <a:pt x="221586" y="2374900"/>
                  </a:lnTo>
                  <a:close/>
                </a:path>
                <a:path w="2038350" h="3467100">
                  <a:moveTo>
                    <a:pt x="380101" y="2387600"/>
                  </a:moveTo>
                  <a:lnTo>
                    <a:pt x="351141" y="2374900"/>
                  </a:lnTo>
                  <a:lnTo>
                    <a:pt x="351141" y="2324100"/>
                  </a:lnTo>
                  <a:lnTo>
                    <a:pt x="380101" y="2336800"/>
                  </a:lnTo>
                  <a:lnTo>
                    <a:pt x="380101" y="2387600"/>
                  </a:lnTo>
                  <a:close/>
                </a:path>
                <a:path w="2038350" h="3467100">
                  <a:moveTo>
                    <a:pt x="274425" y="2400300"/>
                  </a:moveTo>
                  <a:lnTo>
                    <a:pt x="245464" y="2387600"/>
                  </a:lnTo>
                  <a:lnTo>
                    <a:pt x="245464" y="2336800"/>
                  </a:lnTo>
                  <a:lnTo>
                    <a:pt x="274425" y="2349500"/>
                  </a:lnTo>
                  <a:lnTo>
                    <a:pt x="274425" y="2400300"/>
                  </a:lnTo>
                  <a:close/>
                </a:path>
                <a:path w="2038350" h="3467100">
                  <a:moveTo>
                    <a:pt x="168748" y="2413000"/>
                  </a:moveTo>
                  <a:lnTo>
                    <a:pt x="139788" y="2400300"/>
                  </a:lnTo>
                  <a:lnTo>
                    <a:pt x="139788" y="2349500"/>
                  </a:lnTo>
                  <a:lnTo>
                    <a:pt x="168748" y="2362200"/>
                  </a:lnTo>
                  <a:lnTo>
                    <a:pt x="168748" y="2413000"/>
                  </a:lnTo>
                  <a:close/>
                </a:path>
                <a:path w="2038350" h="3467100">
                  <a:moveTo>
                    <a:pt x="432940" y="2425700"/>
                  </a:moveTo>
                  <a:lnTo>
                    <a:pt x="403979" y="2400300"/>
                  </a:lnTo>
                  <a:lnTo>
                    <a:pt x="403979" y="2349500"/>
                  </a:lnTo>
                  <a:lnTo>
                    <a:pt x="432940" y="2362200"/>
                  </a:lnTo>
                  <a:lnTo>
                    <a:pt x="432940" y="2425700"/>
                  </a:lnTo>
                  <a:close/>
                </a:path>
                <a:path w="2038350" h="3467100">
                  <a:moveTo>
                    <a:pt x="327263" y="2438400"/>
                  </a:moveTo>
                  <a:lnTo>
                    <a:pt x="298303" y="2413000"/>
                  </a:lnTo>
                  <a:lnTo>
                    <a:pt x="298303" y="2362200"/>
                  </a:lnTo>
                  <a:lnTo>
                    <a:pt x="327263" y="2387600"/>
                  </a:lnTo>
                  <a:lnTo>
                    <a:pt x="327263" y="2438400"/>
                  </a:lnTo>
                  <a:close/>
                </a:path>
                <a:path w="2038350" h="3467100">
                  <a:moveTo>
                    <a:pt x="221586" y="2451100"/>
                  </a:moveTo>
                  <a:lnTo>
                    <a:pt x="192626" y="2425700"/>
                  </a:lnTo>
                  <a:lnTo>
                    <a:pt x="192626" y="2374900"/>
                  </a:lnTo>
                  <a:lnTo>
                    <a:pt x="221586" y="2400300"/>
                  </a:lnTo>
                  <a:lnTo>
                    <a:pt x="221586" y="2451100"/>
                  </a:lnTo>
                  <a:close/>
                </a:path>
                <a:path w="2038350" h="3467100">
                  <a:moveTo>
                    <a:pt x="485778" y="2451100"/>
                  </a:moveTo>
                  <a:lnTo>
                    <a:pt x="456818" y="2438400"/>
                  </a:lnTo>
                  <a:lnTo>
                    <a:pt x="456818" y="2387600"/>
                  </a:lnTo>
                  <a:lnTo>
                    <a:pt x="485778" y="2400300"/>
                  </a:lnTo>
                  <a:lnTo>
                    <a:pt x="485778" y="2451100"/>
                  </a:lnTo>
                  <a:close/>
                </a:path>
                <a:path w="2038350" h="3467100">
                  <a:moveTo>
                    <a:pt x="380101" y="2463800"/>
                  </a:moveTo>
                  <a:lnTo>
                    <a:pt x="351141" y="2451100"/>
                  </a:lnTo>
                  <a:lnTo>
                    <a:pt x="351141" y="2400300"/>
                  </a:lnTo>
                  <a:lnTo>
                    <a:pt x="380101" y="2413000"/>
                  </a:lnTo>
                  <a:lnTo>
                    <a:pt x="380101" y="2463800"/>
                  </a:lnTo>
                  <a:close/>
                </a:path>
                <a:path w="2038350" h="3467100">
                  <a:moveTo>
                    <a:pt x="274425" y="2476500"/>
                  </a:moveTo>
                  <a:lnTo>
                    <a:pt x="245464" y="2463800"/>
                  </a:lnTo>
                  <a:lnTo>
                    <a:pt x="245464" y="2413000"/>
                  </a:lnTo>
                  <a:lnTo>
                    <a:pt x="274425" y="2425700"/>
                  </a:lnTo>
                  <a:lnTo>
                    <a:pt x="274425" y="2476500"/>
                  </a:lnTo>
                  <a:close/>
                </a:path>
                <a:path w="2038350" h="3467100">
                  <a:moveTo>
                    <a:pt x="538616" y="2476500"/>
                  </a:moveTo>
                  <a:lnTo>
                    <a:pt x="509656" y="2463800"/>
                  </a:lnTo>
                  <a:lnTo>
                    <a:pt x="509656" y="2413000"/>
                  </a:lnTo>
                  <a:lnTo>
                    <a:pt x="538616" y="2425700"/>
                  </a:lnTo>
                  <a:lnTo>
                    <a:pt x="538616" y="2476500"/>
                  </a:lnTo>
                  <a:close/>
                </a:path>
                <a:path w="2038350" h="3467100">
                  <a:moveTo>
                    <a:pt x="168748" y="2489200"/>
                  </a:moveTo>
                  <a:lnTo>
                    <a:pt x="139788" y="2476500"/>
                  </a:lnTo>
                  <a:lnTo>
                    <a:pt x="139788" y="2425700"/>
                  </a:lnTo>
                  <a:lnTo>
                    <a:pt x="168748" y="2438400"/>
                  </a:lnTo>
                  <a:lnTo>
                    <a:pt x="168748" y="2489200"/>
                  </a:lnTo>
                  <a:close/>
                </a:path>
                <a:path w="2038350" h="3467100">
                  <a:moveTo>
                    <a:pt x="432940" y="2489200"/>
                  </a:moveTo>
                  <a:lnTo>
                    <a:pt x="403979" y="2476500"/>
                  </a:lnTo>
                  <a:lnTo>
                    <a:pt x="403979" y="2425700"/>
                  </a:lnTo>
                  <a:lnTo>
                    <a:pt x="432940" y="2438400"/>
                  </a:lnTo>
                  <a:lnTo>
                    <a:pt x="432940" y="2489200"/>
                  </a:lnTo>
                  <a:close/>
                </a:path>
                <a:path w="2038350" h="3467100">
                  <a:moveTo>
                    <a:pt x="327263" y="2501900"/>
                  </a:moveTo>
                  <a:lnTo>
                    <a:pt x="298303" y="2489200"/>
                  </a:lnTo>
                  <a:lnTo>
                    <a:pt x="298303" y="2438400"/>
                  </a:lnTo>
                  <a:lnTo>
                    <a:pt x="327263" y="2451100"/>
                  </a:lnTo>
                  <a:lnTo>
                    <a:pt x="327263" y="2501900"/>
                  </a:lnTo>
                  <a:close/>
                </a:path>
                <a:path w="2038350" h="3467100">
                  <a:moveTo>
                    <a:pt x="591455" y="2514600"/>
                  </a:moveTo>
                  <a:lnTo>
                    <a:pt x="562494" y="2501900"/>
                  </a:lnTo>
                  <a:lnTo>
                    <a:pt x="562494" y="2438400"/>
                  </a:lnTo>
                  <a:lnTo>
                    <a:pt x="591455" y="2463800"/>
                  </a:lnTo>
                  <a:lnTo>
                    <a:pt x="591455" y="2514600"/>
                  </a:lnTo>
                  <a:close/>
                </a:path>
                <a:path w="2038350" h="3467100">
                  <a:moveTo>
                    <a:pt x="221586" y="2514600"/>
                  </a:moveTo>
                  <a:lnTo>
                    <a:pt x="192626" y="2501900"/>
                  </a:lnTo>
                  <a:lnTo>
                    <a:pt x="192626" y="2451100"/>
                  </a:lnTo>
                  <a:lnTo>
                    <a:pt x="221586" y="2463800"/>
                  </a:lnTo>
                  <a:lnTo>
                    <a:pt x="221586" y="2514600"/>
                  </a:lnTo>
                  <a:close/>
                </a:path>
                <a:path w="2038350" h="3467100">
                  <a:moveTo>
                    <a:pt x="485778" y="2527300"/>
                  </a:moveTo>
                  <a:lnTo>
                    <a:pt x="456818" y="2501900"/>
                  </a:lnTo>
                  <a:lnTo>
                    <a:pt x="456818" y="2451100"/>
                  </a:lnTo>
                  <a:lnTo>
                    <a:pt x="485778" y="2476500"/>
                  </a:lnTo>
                  <a:lnTo>
                    <a:pt x="485778" y="2527300"/>
                  </a:lnTo>
                  <a:close/>
                </a:path>
                <a:path w="2038350" h="3467100">
                  <a:moveTo>
                    <a:pt x="380101" y="2540000"/>
                  </a:moveTo>
                  <a:lnTo>
                    <a:pt x="351141" y="2514600"/>
                  </a:lnTo>
                  <a:lnTo>
                    <a:pt x="351141" y="2463800"/>
                  </a:lnTo>
                  <a:lnTo>
                    <a:pt x="380101" y="2489200"/>
                  </a:lnTo>
                  <a:lnTo>
                    <a:pt x="380101" y="2540000"/>
                  </a:lnTo>
                  <a:close/>
                </a:path>
                <a:path w="2038350" h="3467100">
                  <a:moveTo>
                    <a:pt x="274425" y="2552700"/>
                  </a:moveTo>
                  <a:lnTo>
                    <a:pt x="245464" y="2527300"/>
                  </a:lnTo>
                  <a:lnTo>
                    <a:pt x="245464" y="2476500"/>
                  </a:lnTo>
                  <a:lnTo>
                    <a:pt x="274425" y="2501900"/>
                  </a:lnTo>
                  <a:lnTo>
                    <a:pt x="274425" y="2552700"/>
                  </a:lnTo>
                  <a:close/>
                </a:path>
                <a:path w="2038350" h="3467100">
                  <a:moveTo>
                    <a:pt x="168748" y="2565400"/>
                  </a:moveTo>
                  <a:lnTo>
                    <a:pt x="139788" y="2540000"/>
                  </a:lnTo>
                  <a:lnTo>
                    <a:pt x="139788" y="2489200"/>
                  </a:lnTo>
                  <a:lnTo>
                    <a:pt x="168748" y="2514600"/>
                  </a:lnTo>
                  <a:lnTo>
                    <a:pt x="168748" y="2565400"/>
                  </a:lnTo>
                  <a:close/>
                </a:path>
                <a:path w="2038350" h="3467100">
                  <a:moveTo>
                    <a:pt x="538616" y="2552700"/>
                  </a:moveTo>
                  <a:lnTo>
                    <a:pt x="509656" y="2540000"/>
                  </a:lnTo>
                  <a:lnTo>
                    <a:pt x="509656" y="2489200"/>
                  </a:lnTo>
                  <a:lnTo>
                    <a:pt x="538616" y="2501900"/>
                  </a:lnTo>
                  <a:lnTo>
                    <a:pt x="538616" y="2552700"/>
                  </a:lnTo>
                  <a:close/>
                </a:path>
                <a:path w="2038350" h="3467100">
                  <a:moveTo>
                    <a:pt x="432940" y="2565400"/>
                  </a:moveTo>
                  <a:lnTo>
                    <a:pt x="403979" y="2552700"/>
                  </a:lnTo>
                  <a:lnTo>
                    <a:pt x="403979" y="2501900"/>
                  </a:lnTo>
                  <a:lnTo>
                    <a:pt x="432940" y="2514600"/>
                  </a:lnTo>
                  <a:lnTo>
                    <a:pt x="432940" y="2565400"/>
                  </a:lnTo>
                  <a:close/>
                </a:path>
                <a:path w="2038350" h="3467100">
                  <a:moveTo>
                    <a:pt x="327263" y="2578100"/>
                  </a:moveTo>
                  <a:lnTo>
                    <a:pt x="298303" y="2565400"/>
                  </a:lnTo>
                  <a:lnTo>
                    <a:pt x="298303" y="2514600"/>
                  </a:lnTo>
                  <a:lnTo>
                    <a:pt x="327263" y="2527300"/>
                  </a:lnTo>
                  <a:lnTo>
                    <a:pt x="327263" y="2578100"/>
                  </a:lnTo>
                  <a:close/>
                </a:path>
                <a:path w="2038350" h="3467100">
                  <a:moveTo>
                    <a:pt x="591455" y="2590800"/>
                  </a:moveTo>
                  <a:lnTo>
                    <a:pt x="562494" y="2565400"/>
                  </a:lnTo>
                  <a:lnTo>
                    <a:pt x="562494" y="2514600"/>
                  </a:lnTo>
                  <a:lnTo>
                    <a:pt x="591455" y="2540000"/>
                  </a:lnTo>
                  <a:lnTo>
                    <a:pt x="591455" y="2590800"/>
                  </a:lnTo>
                  <a:close/>
                </a:path>
                <a:path w="2038350" h="3467100">
                  <a:moveTo>
                    <a:pt x="221586" y="2590800"/>
                  </a:moveTo>
                  <a:lnTo>
                    <a:pt x="192626" y="2578100"/>
                  </a:lnTo>
                  <a:lnTo>
                    <a:pt x="192626" y="2527300"/>
                  </a:lnTo>
                  <a:lnTo>
                    <a:pt x="221586" y="2540000"/>
                  </a:lnTo>
                  <a:lnTo>
                    <a:pt x="221586" y="2590800"/>
                  </a:lnTo>
                  <a:close/>
                </a:path>
                <a:path w="2038350" h="3467100">
                  <a:moveTo>
                    <a:pt x="485778" y="2603500"/>
                  </a:moveTo>
                  <a:lnTo>
                    <a:pt x="456818" y="2578100"/>
                  </a:lnTo>
                  <a:lnTo>
                    <a:pt x="456818" y="2527300"/>
                  </a:lnTo>
                  <a:lnTo>
                    <a:pt x="485778" y="2552700"/>
                  </a:lnTo>
                  <a:lnTo>
                    <a:pt x="485778" y="2603500"/>
                  </a:lnTo>
                  <a:close/>
                </a:path>
                <a:path w="2038350" h="3467100">
                  <a:moveTo>
                    <a:pt x="380101" y="2616200"/>
                  </a:moveTo>
                  <a:lnTo>
                    <a:pt x="351141" y="2590800"/>
                  </a:lnTo>
                  <a:lnTo>
                    <a:pt x="351141" y="2540000"/>
                  </a:lnTo>
                  <a:lnTo>
                    <a:pt x="380101" y="2565400"/>
                  </a:lnTo>
                  <a:lnTo>
                    <a:pt x="380101" y="2616200"/>
                  </a:lnTo>
                  <a:close/>
                </a:path>
                <a:path w="2038350" h="3467100">
                  <a:moveTo>
                    <a:pt x="274425" y="2628900"/>
                  </a:moveTo>
                  <a:lnTo>
                    <a:pt x="245464" y="2603500"/>
                  </a:lnTo>
                  <a:lnTo>
                    <a:pt x="245464" y="2552700"/>
                  </a:lnTo>
                  <a:lnTo>
                    <a:pt x="274425" y="2565400"/>
                  </a:lnTo>
                  <a:lnTo>
                    <a:pt x="274425" y="2628900"/>
                  </a:lnTo>
                  <a:close/>
                </a:path>
                <a:path w="2038350" h="3467100">
                  <a:moveTo>
                    <a:pt x="168748" y="2628900"/>
                  </a:moveTo>
                  <a:lnTo>
                    <a:pt x="139788" y="2616200"/>
                  </a:lnTo>
                  <a:lnTo>
                    <a:pt x="139788" y="2565400"/>
                  </a:lnTo>
                  <a:lnTo>
                    <a:pt x="168748" y="2578100"/>
                  </a:lnTo>
                  <a:lnTo>
                    <a:pt x="168748" y="2628900"/>
                  </a:lnTo>
                  <a:close/>
                </a:path>
                <a:path w="2038350" h="3467100">
                  <a:moveTo>
                    <a:pt x="538616" y="2628900"/>
                  </a:moveTo>
                  <a:lnTo>
                    <a:pt x="509656" y="2616200"/>
                  </a:lnTo>
                  <a:lnTo>
                    <a:pt x="509656" y="2565400"/>
                  </a:lnTo>
                  <a:lnTo>
                    <a:pt x="538616" y="2578100"/>
                  </a:lnTo>
                  <a:lnTo>
                    <a:pt x="538616" y="2628900"/>
                  </a:lnTo>
                  <a:close/>
                </a:path>
                <a:path w="2038350" h="3467100">
                  <a:moveTo>
                    <a:pt x="432940" y="2641600"/>
                  </a:moveTo>
                  <a:lnTo>
                    <a:pt x="403979" y="2628900"/>
                  </a:lnTo>
                  <a:lnTo>
                    <a:pt x="403979" y="2578100"/>
                  </a:lnTo>
                  <a:lnTo>
                    <a:pt x="432940" y="2590800"/>
                  </a:lnTo>
                  <a:lnTo>
                    <a:pt x="432940" y="2641600"/>
                  </a:lnTo>
                  <a:close/>
                </a:path>
                <a:path w="2038350" h="3467100">
                  <a:moveTo>
                    <a:pt x="221586" y="2667000"/>
                  </a:moveTo>
                  <a:lnTo>
                    <a:pt x="192626" y="2641600"/>
                  </a:lnTo>
                  <a:lnTo>
                    <a:pt x="192626" y="2590800"/>
                  </a:lnTo>
                  <a:lnTo>
                    <a:pt x="221586" y="2616200"/>
                  </a:lnTo>
                  <a:lnTo>
                    <a:pt x="221586" y="2667000"/>
                  </a:lnTo>
                  <a:close/>
                </a:path>
                <a:path w="2038350" h="3467100">
                  <a:moveTo>
                    <a:pt x="327263" y="2654300"/>
                  </a:moveTo>
                  <a:lnTo>
                    <a:pt x="298303" y="2641600"/>
                  </a:lnTo>
                  <a:lnTo>
                    <a:pt x="298303" y="2590800"/>
                  </a:lnTo>
                  <a:lnTo>
                    <a:pt x="327263" y="2603500"/>
                  </a:lnTo>
                  <a:lnTo>
                    <a:pt x="327263" y="2654300"/>
                  </a:lnTo>
                  <a:close/>
                </a:path>
                <a:path w="2038350" h="3467100">
                  <a:moveTo>
                    <a:pt x="591455" y="2654300"/>
                  </a:moveTo>
                  <a:lnTo>
                    <a:pt x="562494" y="2641600"/>
                  </a:lnTo>
                  <a:lnTo>
                    <a:pt x="562494" y="2590800"/>
                  </a:lnTo>
                  <a:lnTo>
                    <a:pt x="591455" y="2603500"/>
                  </a:lnTo>
                  <a:lnTo>
                    <a:pt x="591455" y="2654300"/>
                  </a:lnTo>
                  <a:close/>
                </a:path>
                <a:path w="2038350" h="3467100">
                  <a:moveTo>
                    <a:pt x="485778" y="2667000"/>
                  </a:moveTo>
                  <a:lnTo>
                    <a:pt x="456818" y="2654300"/>
                  </a:lnTo>
                  <a:lnTo>
                    <a:pt x="456818" y="2603500"/>
                  </a:lnTo>
                  <a:lnTo>
                    <a:pt x="485778" y="2616200"/>
                  </a:lnTo>
                  <a:lnTo>
                    <a:pt x="485778" y="2667000"/>
                  </a:lnTo>
                  <a:close/>
                </a:path>
                <a:path w="2038350" h="3467100">
                  <a:moveTo>
                    <a:pt x="380101" y="2679700"/>
                  </a:moveTo>
                  <a:lnTo>
                    <a:pt x="351141" y="2667000"/>
                  </a:lnTo>
                  <a:lnTo>
                    <a:pt x="351141" y="2616200"/>
                  </a:lnTo>
                  <a:lnTo>
                    <a:pt x="380101" y="2628900"/>
                  </a:lnTo>
                  <a:lnTo>
                    <a:pt x="380101" y="2679700"/>
                  </a:lnTo>
                  <a:close/>
                </a:path>
                <a:path w="2038350" h="3467100">
                  <a:moveTo>
                    <a:pt x="274425" y="2692400"/>
                  </a:moveTo>
                  <a:lnTo>
                    <a:pt x="245464" y="2679700"/>
                  </a:lnTo>
                  <a:lnTo>
                    <a:pt x="245464" y="2628900"/>
                  </a:lnTo>
                  <a:lnTo>
                    <a:pt x="274425" y="2641600"/>
                  </a:lnTo>
                  <a:lnTo>
                    <a:pt x="274425" y="2692400"/>
                  </a:lnTo>
                  <a:close/>
                </a:path>
                <a:path w="2038350" h="3467100">
                  <a:moveTo>
                    <a:pt x="538616" y="2705100"/>
                  </a:moveTo>
                  <a:lnTo>
                    <a:pt x="509656" y="2679700"/>
                  </a:lnTo>
                  <a:lnTo>
                    <a:pt x="509656" y="2628900"/>
                  </a:lnTo>
                  <a:lnTo>
                    <a:pt x="538616" y="2654300"/>
                  </a:lnTo>
                  <a:lnTo>
                    <a:pt x="538616" y="2705100"/>
                  </a:lnTo>
                  <a:close/>
                </a:path>
                <a:path w="2038350" h="3467100">
                  <a:moveTo>
                    <a:pt x="168748" y="2705100"/>
                  </a:moveTo>
                  <a:lnTo>
                    <a:pt x="139788" y="2692400"/>
                  </a:lnTo>
                  <a:lnTo>
                    <a:pt x="139788" y="2641600"/>
                  </a:lnTo>
                  <a:lnTo>
                    <a:pt x="168748" y="2654300"/>
                  </a:lnTo>
                  <a:lnTo>
                    <a:pt x="168748" y="2705100"/>
                  </a:lnTo>
                  <a:close/>
                </a:path>
                <a:path w="2038350" h="3467100">
                  <a:moveTo>
                    <a:pt x="432940" y="2717800"/>
                  </a:moveTo>
                  <a:lnTo>
                    <a:pt x="403979" y="2692400"/>
                  </a:lnTo>
                  <a:lnTo>
                    <a:pt x="403979" y="2641600"/>
                  </a:lnTo>
                  <a:lnTo>
                    <a:pt x="432940" y="2667000"/>
                  </a:lnTo>
                  <a:lnTo>
                    <a:pt x="432940" y="2717800"/>
                  </a:lnTo>
                  <a:close/>
                </a:path>
                <a:path w="2038350" h="3467100">
                  <a:moveTo>
                    <a:pt x="327263" y="2730500"/>
                  </a:moveTo>
                  <a:lnTo>
                    <a:pt x="298303" y="2705100"/>
                  </a:lnTo>
                  <a:lnTo>
                    <a:pt x="298303" y="2654300"/>
                  </a:lnTo>
                  <a:lnTo>
                    <a:pt x="327263" y="2667000"/>
                  </a:lnTo>
                  <a:lnTo>
                    <a:pt x="327263" y="2730500"/>
                  </a:lnTo>
                  <a:close/>
                </a:path>
                <a:path w="2038350" h="3467100">
                  <a:moveTo>
                    <a:pt x="221586" y="2743200"/>
                  </a:moveTo>
                  <a:lnTo>
                    <a:pt x="192626" y="2717800"/>
                  </a:lnTo>
                  <a:lnTo>
                    <a:pt x="192626" y="2667000"/>
                  </a:lnTo>
                  <a:lnTo>
                    <a:pt x="221586" y="2692400"/>
                  </a:lnTo>
                  <a:lnTo>
                    <a:pt x="221586" y="2743200"/>
                  </a:lnTo>
                  <a:close/>
                </a:path>
                <a:path w="2038350" h="3467100">
                  <a:moveTo>
                    <a:pt x="591455" y="2730500"/>
                  </a:moveTo>
                  <a:lnTo>
                    <a:pt x="562494" y="2717800"/>
                  </a:lnTo>
                  <a:lnTo>
                    <a:pt x="562494" y="2667000"/>
                  </a:lnTo>
                  <a:lnTo>
                    <a:pt x="591455" y="2679700"/>
                  </a:lnTo>
                  <a:lnTo>
                    <a:pt x="591455" y="2730500"/>
                  </a:lnTo>
                  <a:close/>
                </a:path>
                <a:path w="2038350" h="3467100">
                  <a:moveTo>
                    <a:pt x="380101" y="2755900"/>
                  </a:moveTo>
                  <a:lnTo>
                    <a:pt x="351141" y="2743200"/>
                  </a:lnTo>
                  <a:lnTo>
                    <a:pt x="351141" y="2679700"/>
                  </a:lnTo>
                  <a:lnTo>
                    <a:pt x="380101" y="2705100"/>
                  </a:lnTo>
                  <a:lnTo>
                    <a:pt x="380101" y="2755900"/>
                  </a:lnTo>
                  <a:close/>
                </a:path>
                <a:path w="2038350" h="3467100">
                  <a:moveTo>
                    <a:pt x="485778" y="2743200"/>
                  </a:moveTo>
                  <a:lnTo>
                    <a:pt x="456818" y="2730500"/>
                  </a:lnTo>
                  <a:lnTo>
                    <a:pt x="456818" y="2679700"/>
                  </a:lnTo>
                  <a:lnTo>
                    <a:pt x="485778" y="2692400"/>
                  </a:lnTo>
                  <a:lnTo>
                    <a:pt x="485778" y="2743200"/>
                  </a:lnTo>
                  <a:close/>
                </a:path>
                <a:path w="2038350" h="3467100">
                  <a:moveTo>
                    <a:pt x="274425" y="2768600"/>
                  </a:moveTo>
                  <a:lnTo>
                    <a:pt x="245464" y="2755900"/>
                  </a:lnTo>
                  <a:lnTo>
                    <a:pt x="245464" y="2705100"/>
                  </a:lnTo>
                  <a:lnTo>
                    <a:pt x="274425" y="2717800"/>
                  </a:lnTo>
                  <a:lnTo>
                    <a:pt x="274425" y="2768600"/>
                  </a:lnTo>
                  <a:close/>
                </a:path>
                <a:path w="2038350" h="3467100">
                  <a:moveTo>
                    <a:pt x="538616" y="2781300"/>
                  </a:moveTo>
                  <a:lnTo>
                    <a:pt x="509656" y="2755900"/>
                  </a:lnTo>
                  <a:lnTo>
                    <a:pt x="509656" y="2705100"/>
                  </a:lnTo>
                  <a:lnTo>
                    <a:pt x="538616" y="2717800"/>
                  </a:lnTo>
                  <a:lnTo>
                    <a:pt x="538616" y="2781300"/>
                  </a:lnTo>
                  <a:close/>
                </a:path>
                <a:path w="2038350" h="3467100">
                  <a:moveTo>
                    <a:pt x="432940" y="2781300"/>
                  </a:moveTo>
                  <a:lnTo>
                    <a:pt x="403979" y="2768600"/>
                  </a:lnTo>
                  <a:lnTo>
                    <a:pt x="403979" y="2717800"/>
                  </a:lnTo>
                  <a:lnTo>
                    <a:pt x="432940" y="2730500"/>
                  </a:lnTo>
                  <a:lnTo>
                    <a:pt x="432940" y="2781300"/>
                  </a:lnTo>
                  <a:close/>
                </a:path>
                <a:path w="2038350" h="3467100">
                  <a:moveTo>
                    <a:pt x="327263" y="2806700"/>
                  </a:moveTo>
                  <a:lnTo>
                    <a:pt x="298303" y="2781300"/>
                  </a:lnTo>
                  <a:lnTo>
                    <a:pt x="298303" y="2730500"/>
                  </a:lnTo>
                  <a:lnTo>
                    <a:pt x="327263" y="2743200"/>
                  </a:lnTo>
                  <a:lnTo>
                    <a:pt x="327263" y="2806700"/>
                  </a:lnTo>
                  <a:close/>
                </a:path>
                <a:path w="2038350" h="3467100">
                  <a:moveTo>
                    <a:pt x="485778" y="2819400"/>
                  </a:moveTo>
                  <a:lnTo>
                    <a:pt x="456818" y="2794000"/>
                  </a:lnTo>
                  <a:lnTo>
                    <a:pt x="456818" y="2743200"/>
                  </a:lnTo>
                  <a:lnTo>
                    <a:pt x="485778" y="2768600"/>
                  </a:lnTo>
                  <a:lnTo>
                    <a:pt x="485778" y="2819400"/>
                  </a:lnTo>
                  <a:close/>
                </a:path>
                <a:path w="2038350" h="3467100">
                  <a:moveTo>
                    <a:pt x="591455" y="2806700"/>
                  </a:moveTo>
                  <a:lnTo>
                    <a:pt x="562494" y="2794000"/>
                  </a:lnTo>
                  <a:lnTo>
                    <a:pt x="562494" y="2743200"/>
                  </a:lnTo>
                  <a:lnTo>
                    <a:pt x="591455" y="2755900"/>
                  </a:lnTo>
                  <a:lnTo>
                    <a:pt x="591455" y="2806700"/>
                  </a:lnTo>
                  <a:close/>
                </a:path>
                <a:path w="2038350" h="3467100">
                  <a:moveTo>
                    <a:pt x="380101" y="2832100"/>
                  </a:moveTo>
                  <a:lnTo>
                    <a:pt x="351141" y="2819400"/>
                  </a:lnTo>
                  <a:lnTo>
                    <a:pt x="351141" y="2768600"/>
                  </a:lnTo>
                  <a:lnTo>
                    <a:pt x="380101" y="2781300"/>
                  </a:lnTo>
                  <a:lnTo>
                    <a:pt x="380101" y="2832100"/>
                  </a:lnTo>
                  <a:close/>
                </a:path>
                <a:path w="2038350" h="3467100">
                  <a:moveTo>
                    <a:pt x="538616" y="2844800"/>
                  </a:moveTo>
                  <a:lnTo>
                    <a:pt x="509656" y="2832100"/>
                  </a:lnTo>
                  <a:lnTo>
                    <a:pt x="509656" y="2781300"/>
                  </a:lnTo>
                  <a:lnTo>
                    <a:pt x="538616" y="2794000"/>
                  </a:lnTo>
                  <a:lnTo>
                    <a:pt x="538616" y="2844800"/>
                  </a:lnTo>
                  <a:close/>
                </a:path>
                <a:path w="2038350" h="3467100">
                  <a:moveTo>
                    <a:pt x="1026205" y="3454400"/>
                  </a:moveTo>
                  <a:lnTo>
                    <a:pt x="1012282" y="3454400"/>
                  </a:lnTo>
                  <a:lnTo>
                    <a:pt x="1012351" y="3365500"/>
                  </a:lnTo>
                  <a:lnTo>
                    <a:pt x="13853" y="2794000"/>
                  </a:lnTo>
                  <a:lnTo>
                    <a:pt x="36186" y="2794000"/>
                  </a:lnTo>
                  <a:lnTo>
                    <a:pt x="929508" y="3302000"/>
                  </a:lnTo>
                  <a:lnTo>
                    <a:pt x="943377" y="3302000"/>
                  </a:lnTo>
                  <a:lnTo>
                    <a:pt x="943362" y="3314700"/>
                  </a:lnTo>
                  <a:lnTo>
                    <a:pt x="1012351" y="3352800"/>
                  </a:lnTo>
                  <a:lnTo>
                    <a:pt x="1048383" y="3352800"/>
                  </a:lnTo>
                  <a:lnTo>
                    <a:pt x="1026205" y="3365500"/>
                  </a:lnTo>
                  <a:lnTo>
                    <a:pt x="1026205" y="3454400"/>
                  </a:lnTo>
                  <a:close/>
                </a:path>
                <a:path w="2038350" h="3467100">
                  <a:moveTo>
                    <a:pt x="432940" y="2857500"/>
                  </a:moveTo>
                  <a:lnTo>
                    <a:pt x="403979" y="2844800"/>
                  </a:lnTo>
                  <a:lnTo>
                    <a:pt x="403979" y="2794000"/>
                  </a:lnTo>
                  <a:lnTo>
                    <a:pt x="432940" y="2806700"/>
                  </a:lnTo>
                  <a:lnTo>
                    <a:pt x="432940" y="2857500"/>
                  </a:lnTo>
                  <a:close/>
                </a:path>
                <a:path w="2038350" h="3467100">
                  <a:moveTo>
                    <a:pt x="1991287" y="2908300"/>
                  </a:moveTo>
                  <a:lnTo>
                    <a:pt x="1958220" y="2908300"/>
                  </a:lnTo>
                  <a:lnTo>
                    <a:pt x="2024215" y="2870200"/>
                  </a:lnTo>
                  <a:lnTo>
                    <a:pt x="2024215" y="2794000"/>
                  </a:lnTo>
                  <a:lnTo>
                    <a:pt x="2038061" y="2794000"/>
                  </a:lnTo>
                  <a:lnTo>
                    <a:pt x="2038069" y="2882900"/>
                  </a:lnTo>
                  <a:lnTo>
                    <a:pt x="1991287" y="2908300"/>
                  </a:lnTo>
                  <a:close/>
                </a:path>
                <a:path w="2038350" h="3467100">
                  <a:moveTo>
                    <a:pt x="591455" y="2870200"/>
                  </a:moveTo>
                  <a:lnTo>
                    <a:pt x="562494" y="2857500"/>
                  </a:lnTo>
                  <a:lnTo>
                    <a:pt x="562494" y="2806700"/>
                  </a:lnTo>
                  <a:lnTo>
                    <a:pt x="591455" y="2819400"/>
                  </a:lnTo>
                  <a:lnTo>
                    <a:pt x="591455" y="2870200"/>
                  </a:lnTo>
                  <a:close/>
                </a:path>
                <a:path w="2038350" h="3467100">
                  <a:moveTo>
                    <a:pt x="485778" y="2895600"/>
                  </a:moveTo>
                  <a:lnTo>
                    <a:pt x="456818" y="2870200"/>
                  </a:lnTo>
                  <a:lnTo>
                    <a:pt x="456818" y="2819400"/>
                  </a:lnTo>
                  <a:lnTo>
                    <a:pt x="485778" y="2844800"/>
                  </a:lnTo>
                  <a:lnTo>
                    <a:pt x="485778" y="2895600"/>
                  </a:lnTo>
                  <a:close/>
                </a:path>
                <a:path w="2038350" h="3467100">
                  <a:moveTo>
                    <a:pt x="538616" y="2921000"/>
                  </a:moveTo>
                  <a:lnTo>
                    <a:pt x="509656" y="2908300"/>
                  </a:lnTo>
                  <a:lnTo>
                    <a:pt x="509656" y="2857500"/>
                  </a:lnTo>
                  <a:lnTo>
                    <a:pt x="538616" y="2870200"/>
                  </a:lnTo>
                  <a:lnTo>
                    <a:pt x="538616" y="2921000"/>
                  </a:lnTo>
                  <a:close/>
                </a:path>
                <a:path w="2038350" h="3467100">
                  <a:moveTo>
                    <a:pt x="1040302" y="3454400"/>
                  </a:moveTo>
                  <a:lnTo>
                    <a:pt x="1026205" y="3454400"/>
                  </a:lnTo>
                  <a:lnTo>
                    <a:pt x="1091574" y="3416300"/>
                  </a:lnTo>
                  <a:lnTo>
                    <a:pt x="1095260" y="3390900"/>
                  </a:lnTo>
                  <a:lnTo>
                    <a:pt x="1103887" y="3365500"/>
                  </a:lnTo>
                  <a:lnTo>
                    <a:pt x="1116939" y="3352800"/>
                  </a:lnTo>
                  <a:lnTo>
                    <a:pt x="1133900" y="3340100"/>
                  </a:lnTo>
                  <a:lnTo>
                    <a:pt x="1958081" y="2870200"/>
                  </a:lnTo>
                  <a:lnTo>
                    <a:pt x="1958156" y="2895600"/>
                  </a:lnTo>
                  <a:lnTo>
                    <a:pt x="1944297" y="2895600"/>
                  </a:lnTo>
                  <a:lnTo>
                    <a:pt x="1140862" y="3352800"/>
                  </a:lnTo>
                  <a:lnTo>
                    <a:pt x="1126063" y="3365500"/>
                  </a:lnTo>
                  <a:lnTo>
                    <a:pt x="1114886" y="3378200"/>
                  </a:lnTo>
                  <a:lnTo>
                    <a:pt x="1107821" y="3390900"/>
                  </a:lnTo>
                  <a:lnTo>
                    <a:pt x="1105358" y="3416300"/>
                  </a:lnTo>
                  <a:lnTo>
                    <a:pt x="1040302" y="3454400"/>
                  </a:lnTo>
                  <a:close/>
                </a:path>
                <a:path w="2038350" h="3467100">
                  <a:moveTo>
                    <a:pt x="591455" y="2959100"/>
                  </a:moveTo>
                  <a:lnTo>
                    <a:pt x="562494" y="2933700"/>
                  </a:lnTo>
                  <a:lnTo>
                    <a:pt x="562494" y="2882900"/>
                  </a:lnTo>
                  <a:lnTo>
                    <a:pt x="591455" y="2895600"/>
                  </a:lnTo>
                  <a:lnTo>
                    <a:pt x="591455" y="2959100"/>
                  </a:lnTo>
                  <a:close/>
                </a:path>
                <a:path w="2038350" h="3467100">
                  <a:moveTo>
                    <a:pt x="1018617" y="3467100"/>
                  </a:moveTo>
                  <a:lnTo>
                    <a:pt x="931875" y="3416300"/>
                  </a:lnTo>
                  <a:lnTo>
                    <a:pt x="929412" y="3390900"/>
                  </a:lnTo>
                  <a:lnTo>
                    <a:pt x="922347" y="3378200"/>
                  </a:lnTo>
                  <a:lnTo>
                    <a:pt x="911170" y="3365500"/>
                  </a:lnTo>
                  <a:lnTo>
                    <a:pt x="896371" y="3352800"/>
                  </a:lnTo>
                  <a:lnTo>
                    <a:pt x="122245" y="2908300"/>
                  </a:lnTo>
                  <a:lnTo>
                    <a:pt x="84165" y="2908300"/>
                  </a:lnTo>
                  <a:lnTo>
                    <a:pt x="89247" y="2895600"/>
                  </a:lnTo>
                  <a:lnTo>
                    <a:pt x="129137" y="2895600"/>
                  </a:lnTo>
                  <a:lnTo>
                    <a:pt x="903263" y="3340100"/>
                  </a:lnTo>
                  <a:lnTo>
                    <a:pt x="920225" y="3352800"/>
                  </a:lnTo>
                  <a:lnTo>
                    <a:pt x="933276" y="3365500"/>
                  </a:lnTo>
                  <a:lnTo>
                    <a:pt x="941903" y="3390900"/>
                  </a:lnTo>
                  <a:lnTo>
                    <a:pt x="945590" y="3416300"/>
                  </a:lnTo>
                  <a:lnTo>
                    <a:pt x="1012282" y="3454400"/>
                  </a:lnTo>
                  <a:lnTo>
                    <a:pt x="1040302" y="3454400"/>
                  </a:lnTo>
                  <a:lnTo>
                    <a:pt x="1018617" y="3467100"/>
                  </a:lnTo>
                  <a:close/>
                </a:path>
                <a:path w="2038350" h="3467100">
                  <a:moveTo>
                    <a:pt x="1944505" y="2933700"/>
                  </a:moveTo>
                  <a:lnTo>
                    <a:pt x="1944297" y="2895600"/>
                  </a:lnTo>
                  <a:lnTo>
                    <a:pt x="1958156" y="2895600"/>
                  </a:lnTo>
                  <a:lnTo>
                    <a:pt x="1958220" y="2908300"/>
                  </a:lnTo>
                  <a:lnTo>
                    <a:pt x="1991287" y="2908300"/>
                  </a:lnTo>
                  <a:lnTo>
                    <a:pt x="1944505" y="2933700"/>
                  </a:lnTo>
                  <a:close/>
                </a:path>
              </a:pathLst>
            </a:custGeom>
            <a:solidFill>
              <a:srgbClr val="1B0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4964564" y="3966198"/>
            <a:ext cx="1866264" cy="2636520"/>
          </a:xfrm>
          <a:custGeom>
            <a:avLst/>
            <a:gdLst/>
            <a:ahLst/>
            <a:cxnLst/>
            <a:rect l="l" t="t" r="r" b="b"/>
            <a:pathLst>
              <a:path w="1866265" h="2636520">
                <a:moveTo>
                  <a:pt x="1170689" y="2636063"/>
                </a:moveTo>
                <a:lnTo>
                  <a:pt x="945166" y="2623960"/>
                </a:lnTo>
                <a:lnTo>
                  <a:pt x="548290" y="2587654"/>
                </a:lnTo>
                <a:lnTo>
                  <a:pt x="0" y="2485485"/>
                </a:lnTo>
                <a:lnTo>
                  <a:pt x="0" y="1412809"/>
                </a:lnTo>
                <a:lnTo>
                  <a:pt x="52230" y="1412809"/>
                </a:lnTo>
                <a:lnTo>
                  <a:pt x="68679" y="1411277"/>
                </a:lnTo>
                <a:lnTo>
                  <a:pt x="106199" y="1397670"/>
                </a:lnTo>
                <a:lnTo>
                  <a:pt x="149752" y="1367003"/>
                </a:lnTo>
                <a:lnTo>
                  <a:pt x="199185" y="1315671"/>
                </a:lnTo>
                <a:lnTo>
                  <a:pt x="226058" y="1281130"/>
                </a:lnTo>
                <a:lnTo>
                  <a:pt x="254344" y="1240071"/>
                </a:lnTo>
                <a:lnTo>
                  <a:pt x="284022" y="1192043"/>
                </a:lnTo>
                <a:lnTo>
                  <a:pt x="315073" y="1136597"/>
                </a:lnTo>
                <a:lnTo>
                  <a:pt x="347479" y="1073281"/>
                </a:lnTo>
                <a:lnTo>
                  <a:pt x="381220" y="1001646"/>
                </a:lnTo>
                <a:lnTo>
                  <a:pt x="416277" y="921240"/>
                </a:lnTo>
                <a:lnTo>
                  <a:pt x="452630" y="831613"/>
                </a:lnTo>
                <a:lnTo>
                  <a:pt x="473749" y="789152"/>
                </a:lnTo>
                <a:lnTo>
                  <a:pt x="500435" y="752667"/>
                </a:lnTo>
                <a:lnTo>
                  <a:pt x="531787" y="720286"/>
                </a:lnTo>
                <a:lnTo>
                  <a:pt x="566903" y="690137"/>
                </a:lnTo>
                <a:lnTo>
                  <a:pt x="604882" y="660347"/>
                </a:lnTo>
                <a:lnTo>
                  <a:pt x="627709" y="641756"/>
                </a:lnTo>
                <a:lnTo>
                  <a:pt x="670610" y="599084"/>
                </a:lnTo>
                <a:lnTo>
                  <a:pt x="709455" y="545117"/>
                </a:lnTo>
                <a:lnTo>
                  <a:pt x="743783" y="475083"/>
                </a:lnTo>
                <a:lnTo>
                  <a:pt x="759108" y="432551"/>
                </a:lnTo>
                <a:lnTo>
                  <a:pt x="773131" y="384213"/>
                </a:lnTo>
                <a:lnTo>
                  <a:pt x="785794" y="329473"/>
                </a:lnTo>
                <a:lnTo>
                  <a:pt x="797039" y="267735"/>
                </a:lnTo>
                <a:lnTo>
                  <a:pt x="806809" y="198403"/>
                </a:lnTo>
                <a:lnTo>
                  <a:pt x="815045" y="120879"/>
                </a:lnTo>
                <a:lnTo>
                  <a:pt x="821691" y="34569"/>
                </a:lnTo>
                <a:lnTo>
                  <a:pt x="830976" y="15888"/>
                </a:lnTo>
                <a:lnTo>
                  <a:pt x="853963" y="4151"/>
                </a:lnTo>
                <a:lnTo>
                  <a:pt x="887581" y="0"/>
                </a:lnTo>
                <a:lnTo>
                  <a:pt x="928757" y="4075"/>
                </a:lnTo>
                <a:lnTo>
                  <a:pt x="974422" y="17020"/>
                </a:lnTo>
                <a:lnTo>
                  <a:pt x="1021502" y="39477"/>
                </a:lnTo>
                <a:lnTo>
                  <a:pt x="1066928" y="72087"/>
                </a:lnTo>
                <a:lnTo>
                  <a:pt x="1107627" y="115492"/>
                </a:lnTo>
                <a:lnTo>
                  <a:pt x="1129948" y="150473"/>
                </a:lnTo>
                <a:lnTo>
                  <a:pt x="1148004" y="190615"/>
                </a:lnTo>
                <a:lnTo>
                  <a:pt x="1161767" y="235002"/>
                </a:lnTo>
                <a:lnTo>
                  <a:pt x="1171208" y="282720"/>
                </a:lnTo>
                <a:lnTo>
                  <a:pt x="1176301" y="332852"/>
                </a:lnTo>
                <a:lnTo>
                  <a:pt x="1177016" y="384484"/>
                </a:lnTo>
                <a:lnTo>
                  <a:pt x="1173326" y="436699"/>
                </a:lnTo>
                <a:lnTo>
                  <a:pt x="1165203" y="488582"/>
                </a:lnTo>
                <a:lnTo>
                  <a:pt x="1152619" y="539218"/>
                </a:lnTo>
                <a:lnTo>
                  <a:pt x="1135545" y="587691"/>
                </a:lnTo>
                <a:lnTo>
                  <a:pt x="1119244" y="623765"/>
                </a:lnTo>
                <a:lnTo>
                  <a:pt x="1097998" y="666564"/>
                </a:lnTo>
                <a:lnTo>
                  <a:pt x="1073802" y="714357"/>
                </a:lnTo>
                <a:lnTo>
                  <a:pt x="1048651" y="765413"/>
                </a:lnTo>
                <a:lnTo>
                  <a:pt x="1024542" y="818001"/>
                </a:lnTo>
                <a:lnTo>
                  <a:pt x="1003469" y="870390"/>
                </a:lnTo>
                <a:lnTo>
                  <a:pt x="987428" y="920848"/>
                </a:lnTo>
                <a:lnTo>
                  <a:pt x="978415" y="967645"/>
                </a:lnTo>
                <a:lnTo>
                  <a:pt x="978426" y="1009049"/>
                </a:lnTo>
                <a:lnTo>
                  <a:pt x="989456" y="1043328"/>
                </a:lnTo>
                <a:lnTo>
                  <a:pt x="1486335" y="1043328"/>
                </a:lnTo>
                <a:lnTo>
                  <a:pt x="1533384" y="1044597"/>
                </a:lnTo>
                <a:lnTo>
                  <a:pt x="1691853" y="1068236"/>
                </a:lnTo>
                <a:lnTo>
                  <a:pt x="1724634" y="1087889"/>
                </a:lnTo>
                <a:lnTo>
                  <a:pt x="1758961" y="1119254"/>
                </a:lnTo>
                <a:lnTo>
                  <a:pt x="1792323" y="1158845"/>
                </a:lnTo>
                <a:lnTo>
                  <a:pt x="1822208" y="1203179"/>
                </a:lnTo>
                <a:lnTo>
                  <a:pt x="1846104" y="1248771"/>
                </a:lnTo>
                <a:lnTo>
                  <a:pt x="1861501" y="1292137"/>
                </a:lnTo>
                <a:lnTo>
                  <a:pt x="1865885" y="1329792"/>
                </a:lnTo>
                <a:lnTo>
                  <a:pt x="1852002" y="1365328"/>
                </a:lnTo>
                <a:lnTo>
                  <a:pt x="1823533" y="1404633"/>
                </a:lnTo>
                <a:lnTo>
                  <a:pt x="1794485" y="1443878"/>
                </a:lnTo>
                <a:lnTo>
                  <a:pt x="1778869" y="1479238"/>
                </a:lnTo>
                <a:lnTo>
                  <a:pt x="1785172" y="1515440"/>
                </a:lnTo>
                <a:lnTo>
                  <a:pt x="1806397" y="1557009"/>
                </a:lnTo>
                <a:lnTo>
                  <a:pt x="1833185" y="1600400"/>
                </a:lnTo>
                <a:lnTo>
                  <a:pt x="1856178" y="1642069"/>
                </a:lnTo>
                <a:lnTo>
                  <a:pt x="1866016" y="1678473"/>
                </a:lnTo>
                <a:lnTo>
                  <a:pt x="1854839" y="1711525"/>
                </a:lnTo>
                <a:lnTo>
                  <a:pt x="1827936" y="1747324"/>
                </a:lnTo>
                <a:lnTo>
                  <a:pt x="1795433" y="1784032"/>
                </a:lnTo>
                <a:lnTo>
                  <a:pt x="1767458" y="1819812"/>
                </a:lnTo>
                <a:lnTo>
                  <a:pt x="1754138" y="1852826"/>
                </a:lnTo>
                <a:lnTo>
                  <a:pt x="1761017" y="1897499"/>
                </a:lnTo>
                <a:lnTo>
                  <a:pt x="1780436" y="1949307"/>
                </a:lnTo>
                <a:lnTo>
                  <a:pt x="1800697" y="2001140"/>
                </a:lnTo>
                <a:lnTo>
                  <a:pt x="1810103" y="2045886"/>
                </a:lnTo>
                <a:lnTo>
                  <a:pt x="1797903" y="2088720"/>
                </a:lnTo>
                <a:lnTo>
                  <a:pt x="1767708" y="2129816"/>
                </a:lnTo>
                <a:lnTo>
                  <a:pt x="1729316" y="2168799"/>
                </a:lnTo>
                <a:lnTo>
                  <a:pt x="1692521" y="2205292"/>
                </a:lnTo>
                <a:lnTo>
                  <a:pt x="1667122" y="2238921"/>
                </a:lnTo>
                <a:lnTo>
                  <a:pt x="1659548" y="2274185"/>
                </a:lnTo>
                <a:lnTo>
                  <a:pt x="1659813" y="2319390"/>
                </a:lnTo>
                <a:lnTo>
                  <a:pt x="1660610" y="2364835"/>
                </a:lnTo>
                <a:lnTo>
                  <a:pt x="1654638" y="2400820"/>
                </a:lnTo>
                <a:lnTo>
                  <a:pt x="1634119" y="2435865"/>
                </a:lnTo>
                <a:lnTo>
                  <a:pt x="1602613" y="2473701"/>
                </a:lnTo>
                <a:lnTo>
                  <a:pt x="1563950" y="2511063"/>
                </a:lnTo>
                <a:lnTo>
                  <a:pt x="1521959" y="2544686"/>
                </a:lnTo>
                <a:lnTo>
                  <a:pt x="1480471" y="2571305"/>
                </a:lnTo>
                <a:lnTo>
                  <a:pt x="1443313" y="2587654"/>
                </a:lnTo>
                <a:lnTo>
                  <a:pt x="1308769" y="2623960"/>
                </a:lnTo>
                <a:lnTo>
                  <a:pt x="1170689" y="2636063"/>
                </a:lnTo>
                <a:close/>
              </a:path>
              <a:path w="1866265" h="2636520">
                <a:moveTo>
                  <a:pt x="1486335" y="1043328"/>
                </a:moveTo>
                <a:lnTo>
                  <a:pt x="989456" y="1043328"/>
                </a:lnTo>
                <a:lnTo>
                  <a:pt x="1082966" y="1040638"/>
                </a:lnTo>
                <a:lnTo>
                  <a:pt x="1297349" y="1038229"/>
                </a:lnTo>
                <a:lnTo>
                  <a:pt x="1486335" y="1043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337822" y="5326680"/>
            <a:ext cx="522605" cy="1203960"/>
          </a:xfrm>
          <a:custGeom>
            <a:avLst/>
            <a:gdLst/>
            <a:ahLst/>
            <a:cxnLst/>
            <a:rect l="l" t="t" r="r" b="b"/>
            <a:pathLst>
              <a:path w="522605" h="1203959">
                <a:moveTo>
                  <a:pt x="417844" y="1203494"/>
                </a:moveTo>
                <a:lnTo>
                  <a:pt x="104461" y="1203494"/>
                </a:lnTo>
                <a:lnTo>
                  <a:pt x="63801" y="1195269"/>
                </a:lnTo>
                <a:lnTo>
                  <a:pt x="30597" y="1172840"/>
                </a:lnTo>
                <a:lnTo>
                  <a:pt x="8209" y="1139574"/>
                </a:lnTo>
                <a:lnTo>
                  <a:pt x="0" y="1098840"/>
                </a:lnTo>
                <a:lnTo>
                  <a:pt x="0" y="104653"/>
                </a:lnTo>
                <a:lnTo>
                  <a:pt x="8209" y="63919"/>
                </a:lnTo>
                <a:lnTo>
                  <a:pt x="30597" y="30653"/>
                </a:lnTo>
                <a:lnTo>
                  <a:pt x="63801" y="8224"/>
                </a:lnTo>
                <a:lnTo>
                  <a:pt x="104461" y="0"/>
                </a:lnTo>
                <a:lnTo>
                  <a:pt x="417844" y="0"/>
                </a:lnTo>
                <a:lnTo>
                  <a:pt x="458504" y="8224"/>
                </a:lnTo>
                <a:lnTo>
                  <a:pt x="491708" y="30653"/>
                </a:lnTo>
                <a:lnTo>
                  <a:pt x="514096" y="63919"/>
                </a:lnTo>
                <a:lnTo>
                  <a:pt x="522305" y="104653"/>
                </a:lnTo>
                <a:lnTo>
                  <a:pt x="522305" y="1098840"/>
                </a:lnTo>
                <a:lnTo>
                  <a:pt x="514096" y="1139574"/>
                </a:lnTo>
                <a:lnTo>
                  <a:pt x="491708" y="1172840"/>
                </a:lnTo>
                <a:lnTo>
                  <a:pt x="458504" y="1195269"/>
                </a:lnTo>
                <a:lnTo>
                  <a:pt x="417844" y="12034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16000" y="2032703"/>
            <a:ext cx="7155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85" dirty="0">
                <a:solidFill>
                  <a:srgbClr val="FFFFFF"/>
                </a:solidFill>
              </a:rPr>
              <a:t>Strengths </a:t>
            </a:r>
            <a:r>
              <a:rPr sz="4800" spc="-114" dirty="0">
                <a:solidFill>
                  <a:srgbClr val="FFFFFF"/>
                </a:solidFill>
              </a:rPr>
              <a:t>of</a:t>
            </a:r>
            <a:r>
              <a:rPr sz="4800" spc="-670" dirty="0">
                <a:solidFill>
                  <a:srgbClr val="FFFFFF"/>
                </a:solidFill>
              </a:rPr>
              <a:t> </a:t>
            </a:r>
            <a:r>
              <a:rPr sz="4800" spc="-60" dirty="0">
                <a:solidFill>
                  <a:srgbClr val="FFFFFF"/>
                </a:solidFill>
              </a:rPr>
              <a:t>Client-Server</a:t>
            </a:r>
            <a:endParaRPr sz="4800"/>
          </a:p>
        </p:txBody>
      </p:sp>
      <p:sp>
        <p:nvSpPr>
          <p:cNvPr id="18" name="object 18"/>
          <p:cNvSpPr txBox="1"/>
          <p:nvPr/>
        </p:nvSpPr>
        <p:spPr>
          <a:xfrm>
            <a:off x="1395704" y="7606731"/>
            <a:ext cx="1788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Scalability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25025" y="7633798"/>
            <a:ext cx="45269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FFFFFF"/>
                </a:solidFill>
                <a:latin typeface="Verdana"/>
                <a:cs typeface="Verdana"/>
              </a:rPr>
              <a:t>Centralized</a:t>
            </a:r>
            <a:r>
              <a:rPr sz="280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758548" y="7606731"/>
            <a:ext cx="1746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Simplicity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829" y="569369"/>
            <a:ext cx="16915130" cy="876300"/>
          </a:xfrm>
          <a:custGeom>
            <a:avLst/>
            <a:gdLst/>
            <a:ahLst/>
            <a:cxnLst/>
            <a:rect l="l" t="t" r="r" b="b"/>
            <a:pathLst>
              <a:path w="16915130" h="876300">
                <a:moveTo>
                  <a:pt x="0" y="0"/>
                </a:moveTo>
                <a:lnTo>
                  <a:pt x="16914590" y="0"/>
                </a:lnTo>
                <a:lnTo>
                  <a:pt x="16914590" y="876300"/>
                </a:lnTo>
                <a:lnTo>
                  <a:pt x="0" y="876300"/>
                </a:lnTo>
                <a:lnTo>
                  <a:pt x="0" y="0"/>
                </a:lnTo>
              </a:path>
            </a:pathLst>
          </a:custGeom>
          <a:ln w="1896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6000" y="835028"/>
            <a:ext cx="200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ADA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UNIVERSITY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54807" y="854078"/>
            <a:ext cx="334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8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97498" y="4990892"/>
            <a:ext cx="2962910" cy="2797810"/>
            <a:chOff x="3697498" y="4990892"/>
            <a:chExt cx="2962910" cy="2797810"/>
          </a:xfrm>
        </p:grpSpPr>
        <p:sp>
          <p:nvSpPr>
            <p:cNvPr id="6" name="object 6"/>
            <p:cNvSpPr/>
            <p:nvPr/>
          </p:nvSpPr>
          <p:spPr>
            <a:xfrm>
              <a:off x="3916301" y="7045504"/>
              <a:ext cx="420370" cy="701675"/>
            </a:xfrm>
            <a:custGeom>
              <a:avLst/>
              <a:gdLst/>
              <a:ahLst/>
              <a:cxnLst/>
              <a:rect l="l" t="t" r="r" b="b"/>
              <a:pathLst>
                <a:path w="420370" h="701675">
                  <a:moveTo>
                    <a:pt x="378563" y="701108"/>
                  </a:moveTo>
                  <a:lnTo>
                    <a:pt x="41676" y="701108"/>
                  </a:lnTo>
                  <a:lnTo>
                    <a:pt x="25640" y="698036"/>
                  </a:lnTo>
                  <a:lnTo>
                    <a:pt x="12372" y="689582"/>
                  </a:lnTo>
                  <a:lnTo>
                    <a:pt x="3337" y="676887"/>
                  </a:lnTo>
                  <a:lnTo>
                    <a:pt x="0" y="661094"/>
                  </a:lnTo>
                  <a:lnTo>
                    <a:pt x="0" y="40013"/>
                  </a:lnTo>
                  <a:lnTo>
                    <a:pt x="3337" y="24954"/>
                  </a:lnTo>
                  <a:lnTo>
                    <a:pt x="12372" y="12178"/>
                  </a:lnTo>
                  <a:lnTo>
                    <a:pt x="25640" y="3316"/>
                  </a:lnTo>
                  <a:lnTo>
                    <a:pt x="41676" y="0"/>
                  </a:lnTo>
                  <a:lnTo>
                    <a:pt x="378563" y="0"/>
                  </a:lnTo>
                  <a:lnTo>
                    <a:pt x="394599" y="3316"/>
                  </a:lnTo>
                  <a:lnTo>
                    <a:pt x="407867" y="12178"/>
                  </a:lnTo>
                  <a:lnTo>
                    <a:pt x="416903" y="24954"/>
                  </a:lnTo>
                  <a:lnTo>
                    <a:pt x="420240" y="40013"/>
                  </a:lnTo>
                  <a:lnTo>
                    <a:pt x="420240" y="661094"/>
                  </a:lnTo>
                  <a:lnTo>
                    <a:pt x="416903" y="676887"/>
                  </a:lnTo>
                  <a:lnTo>
                    <a:pt x="407867" y="689582"/>
                  </a:lnTo>
                  <a:lnTo>
                    <a:pt x="394599" y="698036"/>
                  </a:lnTo>
                  <a:lnTo>
                    <a:pt x="378563" y="701108"/>
                  </a:lnTo>
                  <a:close/>
                </a:path>
              </a:pathLst>
            </a:custGeom>
            <a:solidFill>
              <a:srgbClr val="FA2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24805" y="6650587"/>
              <a:ext cx="420370" cy="1096645"/>
            </a:xfrm>
            <a:custGeom>
              <a:avLst/>
              <a:gdLst/>
              <a:ahLst/>
              <a:cxnLst/>
              <a:rect l="l" t="t" r="r" b="b"/>
              <a:pathLst>
                <a:path w="420370" h="1096645">
                  <a:moveTo>
                    <a:pt x="378563" y="1096025"/>
                  </a:moveTo>
                  <a:lnTo>
                    <a:pt x="41676" y="1096025"/>
                  </a:lnTo>
                  <a:lnTo>
                    <a:pt x="25640" y="1092953"/>
                  </a:lnTo>
                  <a:lnTo>
                    <a:pt x="12372" y="1084499"/>
                  </a:lnTo>
                  <a:lnTo>
                    <a:pt x="3337" y="1071804"/>
                  </a:lnTo>
                  <a:lnTo>
                    <a:pt x="0" y="1056011"/>
                  </a:lnTo>
                  <a:lnTo>
                    <a:pt x="0" y="40013"/>
                  </a:lnTo>
                  <a:lnTo>
                    <a:pt x="3337" y="24220"/>
                  </a:lnTo>
                  <a:lnTo>
                    <a:pt x="12372" y="11525"/>
                  </a:lnTo>
                  <a:lnTo>
                    <a:pt x="25640" y="3071"/>
                  </a:lnTo>
                  <a:lnTo>
                    <a:pt x="41676" y="0"/>
                  </a:lnTo>
                  <a:lnTo>
                    <a:pt x="378563" y="0"/>
                  </a:lnTo>
                  <a:lnTo>
                    <a:pt x="394599" y="3071"/>
                  </a:lnTo>
                  <a:lnTo>
                    <a:pt x="407867" y="11525"/>
                  </a:lnTo>
                  <a:lnTo>
                    <a:pt x="416903" y="24220"/>
                  </a:lnTo>
                  <a:lnTo>
                    <a:pt x="420240" y="40013"/>
                  </a:lnTo>
                  <a:lnTo>
                    <a:pt x="420240" y="1056011"/>
                  </a:lnTo>
                  <a:lnTo>
                    <a:pt x="416903" y="1071804"/>
                  </a:lnTo>
                  <a:lnTo>
                    <a:pt x="407867" y="1084499"/>
                  </a:lnTo>
                  <a:lnTo>
                    <a:pt x="394599" y="1092953"/>
                  </a:lnTo>
                  <a:lnTo>
                    <a:pt x="378563" y="1096025"/>
                  </a:lnTo>
                  <a:close/>
                </a:path>
              </a:pathLst>
            </a:custGeom>
            <a:solidFill>
              <a:srgbClr val="FAC8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33310" y="6231314"/>
              <a:ext cx="420370" cy="1515745"/>
            </a:xfrm>
            <a:custGeom>
              <a:avLst/>
              <a:gdLst/>
              <a:ahLst/>
              <a:cxnLst/>
              <a:rect l="l" t="t" r="r" b="b"/>
              <a:pathLst>
                <a:path w="420370" h="1515745">
                  <a:moveTo>
                    <a:pt x="380300" y="1515298"/>
                  </a:moveTo>
                  <a:lnTo>
                    <a:pt x="41676" y="1515298"/>
                  </a:lnTo>
                  <a:lnTo>
                    <a:pt x="25640" y="1512226"/>
                  </a:lnTo>
                  <a:lnTo>
                    <a:pt x="12372" y="1503772"/>
                  </a:lnTo>
                  <a:lnTo>
                    <a:pt x="3337" y="1491077"/>
                  </a:lnTo>
                  <a:lnTo>
                    <a:pt x="0" y="1475284"/>
                  </a:lnTo>
                  <a:lnTo>
                    <a:pt x="0" y="38273"/>
                  </a:lnTo>
                  <a:lnTo>
                    <a:pt x="3337" y="23486"/>
                  </a:lnTo>
                  <a:lnTo>
                    <a:pt x="12372" y="11308"/>
                  </a:lnTo>
                  <a:lnTo>
                    <a:pt x="25640" y="3044"/>
                  </a:lnTo>
                  <a:lnTo>
                    <a:pt x="41676" y="0"/>
                  </a:lnTo>
                  <a:lnTo>
                    <a:pt x="380300" y="0"/>
                  </a:lnTo>
                  <a:lnTo>
                    <a:pt x="395332" y="3044"/>
                  </a:lnTo>
                  <a:lnTo>
                    <a:pt x="408084" y="11308"/>
                  </a:lnTo>
                  <a:lnTo>
                    <a:pt x="416930" y="23486"/>
                  </a:lnTo>
                  <a:lnTo>
                    <a:pt x="420240" y="38273"/>
                  </a:lnTo>
                  <a:lnTo>
                    <a:pt x="420240" y="1475284"/>
                  </a:lnTo>
                  <a:lnTo>
                    <a:pt x="416930" y="1491077"/>
                  </a:lnTo>
                  <a:lnTo>
                    <a:pt x="408084" y="1503772"/>
                  </a:lnTo>
                  <a:lnTo>
                    <a:pt x="395332" y="1512226"/>
                  </a:lnTo>
                  <a:lnTo>
                    <a:pt x="380300" y="1515298"/>
                  </a:lnTo>
                  <a:close/>
                </a:path>
              </a:pathLst>
            </a:custGeom>
            <a:solidFill>
              <a:srgbClr val="FA4E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43551" y="5613712"/>
              <a:ext cx="419100" cy="2132965"/>
            </a:xfrm>
            <a:custGeom>
              <a:avLst/>
              <a:gdLst/>
              <a:ahLst/>
              <a:cxnLst/>
              <a:rect l="l" t="t" r="r" b="b"/>
              <a:pathLst>
                <a:path w="419100" h="2132965">
                  <a:moveTo>
                    <a:pt x="378563" y="2132899"/>
                  </a:moveTo>
                  <a:lnTo>
                    <a:pt x="39940" y="2132899"/>
                  </a:lnTo>
                  <a:lnTo>
                    <a:pt x="24175" y="2129827"/>
                  </a:lnTo>
                  <a:lnTo>
                    <a:pt x="11504" y="2121373"/>
                  </a:lnTo>
                  <a:lnTo>
                    <a:pt x="3066" y="2108679"/>
                  </a:lnTo>
                  <a:lnTo>
                    <a:pt x="0" y="2092885"/>
                  </a:lnTo>
                  <a:lnTo>
                    <a:pt x="0" y="40013"/>
                  </a:lnTo>
                  <a:lnTo>
                    <a:pt x="3066" y="24220"/>
                  </a:lnTo>
                  <a:lnTo>
                    <a:pt x="11504" y="11525"/>
                  </a:lnTo>
                  <a:lnTo>
                    <a:pt x="24175" y="3071"/>
                  </a:lnTo>
                  <a:lnTo>
                    <a:pt x="39940" y="0"/>
                  </a:lnTo>
                  <a:lnTo>
                    <a:pt x="378563" y="0"/>
                  </a:lnTo>
                  <a:lnTo>
                    <a:pt x="393595" y="3071"/>
                  </a:lnTo>
                  <a:lnTo>
                    <a:pt x="406348" y="11525"/>
                  </a:lnTo>
                  <a:lnTo>
                    <a:pt x="415193" y="24220"/>
                  </a:lnTo>
                  <a:lnTo>
                    <a:pt x="418503" y="40013"/>
                  </a:lnTo>
                  <a:lnTo>
                    <a:pt x="418503" y="2092885"/>
                  </a:lnTo>
                  <a:lnTo>
                    <a:pt x="415193" y="2108679"/>
                  </a:lnTo>
                  <a:lnTo>
                    <a:pt x="406348" y="2121373"/>
                  </a:lnTo>
                  <a:lnTo>
                    <a:pt x="393595" y="2129827"/>
                  </a:lnTo>
                  <a:lnTo>
                    <a:pt x="378563" y="2132899"/>
                  </a:lnTo>
                  <a:close/>
                </a:path>
              </a:pathLst>
            </a:custGeom>
            <a:solidFill>
              <a:srgbClr val="117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16301" y="5100494"/>
              <a:ext cx="2546350" cy="1541780"/>
            </a:xfrm>
            <a:custGeom>
              <a:avLst/>
              <a:gdLst/>
              <a:ahLst/>
              <a:cxnLst/>
              <a:rect l="l" t="t" r="r" b="b"/>
              <a:pathLst>
                <a:path w="2546350" h="1541779">
                  <a:moveTo>
                    <a:pt x="378563" y="1541393"/>
                  </a:moveTo>
                  <a:lnTo>
                    <a:pt x="41676" y="1541393"/>
                  </a:lnTo>
                  <a:lnTo>
                    <a:pt x="25640" y="1538050"/>
                  </a:lnTo>
                  <a:lnTo>
                    <a:pt x="12372" y="1528998"/>
                  </a:lnTo>
                  <a:lnTo>
                    <a:pt x="3337" y="1515705"/>
                  </a:lnTo>
                  <a:lnTo>
                    <a:pt x="0" y="1499640"/>
                  </a:lnTo>
                  <a:lnTo>
                    <a:pt x="3337" y="1483847"/>
                  </a:lnTo>
                  <a:lnTo>
                    <a:pt x="12372" y="1471152"/>
                  </a:lnTo>
                  <a:lnTo>
                    <a:pt x="25640" y="1462698"/>
                  </a:lnTo>
                  <a:lnTo>
                    <a:pt x="41676" y="1459627"/>
                  </a:lnTo>
                  <a:lnTo>
                    <a:pt x="361198" y="1459627"/>
                  </a:lnTo>
                  <a:lnTo>
                    <a:pt x="720660" y="1069929"/>
                  </a:lnTo>
                  <a:lnTo>
                    <a:pt x="726494" y="1064084"/>
                  </a:lnTo>
                  <a:lnTo>
                    <a:pt x="733467" y="1059708"/>
                  </a:lnTo>
                  <a:lnTo>
                    <a:pt x="741417" y="1056962"/>
                  </a:lnTo>
                  <a:lnTo>
                    <a:pt x="750181" y="1056011"/>
                  </a:lnTo>
                  <a:lnTo>
                    <a:pt x="1069703" y="1056011"/>
                  </a:lnTo>
                  <a:lnTo>
                    <a:pt x="1427428" y="641957"/>
                  </a:lnTo>
                  <a:lnTo>
                    <a:pt x="1434266" y="636113"/>
                  </a:lnTo>
                  <a:lnTo>
                    <a:pt x="1441754" y="631736"/>
                  </a:lnTo>
                  <a:lnTo>
                    <a:pt x="1449894" y="628991"/>
                  </a:lnTo>
                  <a:lnTo>
                    <a:pt x="1458686" y="628039"/>
                  </a:lnTo>
                  <a:lnTo>
                    <a:pt x="1772998" y="628039"/>
                  </a:lnTo>
                  <a:lnTo>
                    <a:pt x="2132460" y="19136"/>
                  </a:lnTo>
                  <a:lnTo>
                    <a:pt x="2138863" y="11009"/>
                  </a:lnTo>
                  <a:lnTo>
                    <a:pt x="2147220" y="5001"/>
                  </a:lnTo>
                  <a:lnTo>
                    <a:pt x="2156880" y="1277"/>
                  </a:lnTo>
                  <a:lnTo>
                    <a:pt x="2167190" y="0"/>
                  </a:lnTo>
                  <a:lnTo>
                    <a:pt x="2505814" y="0"/>
                  </a:lnTo>
                  <a:lnTo>
                    <a:pt x="2520846" y="3071"/>
                  </a:lnTo>
                  <a:lnTo>
                    <a:pt x="2533598" y="11525"/>
                  </a:lnTo>
                  <a:lnTo>
                    <a:pt x="2542444" y="24220"/>
                  </a:lnTo>
                  <a:lnTo>
                    <a:pt x="2545754" y="40013"/>
                  </a:lnTo>
                  <a:lnTo>
                    <a:pt x="2542444" y="55807"/>
                  </a:lnTo>
                  <a:lnTo>
                    <a:pt x="2533598" y="68501"/>
                  </a:lnTo>
                  <a:lnTo>
                    <a:pt x="2520846" y="76955"/>
                  </a:lnTo>
                  <a:lnTo>
                    <a:pt x="2505814" y="80027"/>
                  </a:lnTo>
                  <a:lnTo>
                    <a:pt x="2189765" y="80027"/>
                  </a:lnTo>
                  <a:lnTo>
                    <a:pt x="1832040" y="690669"/>
                  </a:lnTo>
                  <a:lnTo>
                    <a:pt x="1824904" y="698797"/>
                  </a:lnTo>
                  <a:lnTo>
                    <a:pt x="1816628" y="704804"/>
                  </a:lnTo>
                  <a:lnTo>
                    <a:pt x="1807376" y="708529"/>
                  </a:lnTo>
                  <a:lnTo>
                    <a:pt x="1797309" y="709806"/>
                  </a:lnTo>
                  <a:lnTo>
                    <a:pt x="1476051" y="709806"/>
                  </a:lnTo>
                  <a:lnTo>
                    <a:pt x="1118325" y="1123860"/>
                  </a:lnTo>
                  <a:lnTo>
                    <a:pt x="1112220" y="1129704"/>
                  </a:lnTo>
                  <a:lnTo>
                    <a:pt x="1104650" y="1134081"/>
                  </a:lnTo>
                  <a:lnTo>
                    <a:pt x="1096103" y="1136826"/>
                  </a:lnTo>
                  <a:lnTo>
                    <a:pt x="1087068" y="1137778"/>
                  </a:lnTo>
                  <a:lnTo>
                    <a:pt x="767546" y="1137778"/>
                  </a:lnTo>
                  <a:lnTo>
                    <a:pt x="408084" y="1527476"/>
                  </a:lnTo>
                  <a:lnTo>
                    <a:pt x="402251" y="1533320"/>
                  </a:lnTo>
                  <a:lnTo>
                    <a:pt x="395277" y="1537697"/>
                  </a:lnTo>
                  <a:lnTo>
                    <a:pt x="387327" y="1540442"/>
                  </a:lnTo>
                  <a:lnTo>
                    <a:pt x="378563" y="1541393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97498" y="6415942"/>
              <a:ext cx="300990" cy="370840"/>
            </a:xfrm>
            <a:custGeom>
              <a:avLst/>
              <a:gdLst/>
              <a:ahLst/>
              <a:cxnLst/>
              <a:rect l="l" t="t" r="r" b="b"/>
              <a:pathLst>
                <a:path w="300989" h="370840">
                  <a:moveTo>
                    <a:pt x="265689" y="370343"/>
                  </a:moveTo>
                  <a:lnTo>
                    <a:pt x="251796" y="370343"/>
                  </a:lnTo>
                  <a:lnTo>
                    <a:pt x="237904" y="363384"/>
                  </a:lnTo>
                  <a:lnTo>
                    <a:pt x="19101" y="218987"/>
                  </a:lnTo>
                  <a:lnTo>
                    <a:pt x="0" y="184193"/>
                  </a:lnTo>
                  <a:lnTo>
                    <a:pt x="1275" y="174869"/>
                  </a:lnTo>
                  <a:lnTo>
                    <a:pt x="237904" y="6741"/>
                  </a:lnTo>
                  <a:lnTo>
                    <a:pt x="258091" y="0"/>
                  </a:lnTo>
                  <a:lnTo>
                    <a:pt x="268918" y="1114"/>
                  </a:lnTo>
                  <a:lnTo>
                    <a:pt x="298873" y="29466"/>
                  </a:lnTo>
                  <a:lnTo>
                    <a:pt x="300419" y="39796"/>
                  </a:lnTo>
                  <a:lnTo>
                    <a:pt x="300419" y="328590"/>
                  </a:lnTo>
                  <a:lnTo>
                    <a:pt x="279581" y="365124"/>
                  </a:lnTo>
                  <a:lnTo>
                    <a:pt x="272635" y="368603"/>
                  </a:lnTo>
                  <a:close/>
                </a:path>
              </a:pathLst>
            </a:custGeom>
            <a:solidFill>
              <a:srgbClr val="FA2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04444" y="4990892"/>
              <a:ext cx="1214120" cy="1062990"/>
            </a:xfrm>
            <a:custGeom>
              <a:avLst/>
              <a:gdLst/>
              <a:ahLst/>
              <a:cxnLst/>
              <a:rect l="l" t="t" r="r" b="b"/>
              <a:pathLst>
                <a:path w="1214120" h="1062989">
                  <a:moveTo>
                    <a:pt x="1172158" y="1062970"/>
                  </a:moveTo>
                  <a:lnTo>
                    <a:pt x="39940" y="1062970"/>
                  </a:lnTo>
                  <a:lnTo>
                    <a:pt x="29629" y="1061692"/>
                  </a:lnTo>
                  <a:lnTo>
                    <a:pt x="1302" y="1033395"/>
                  </a:lnTo>
                  <a:lnTo>
                    <a:pt x="0" y="1022956"/>
                  </a:lnTo>
                  <a:lnTo>
                    <a:pt x="1302" y="1012518"/>
                  </a:lnTo>
                  <a:lnTo>
                    <a:pt x="571318" y="20876"/>
                  </a:lnTo>
                  <a:lnTo>
                    <a:pt x="606049" y="0"/>
                  </a:lnTo>
                  <a:lnTo>
                    <a:pt x="616359" y="1549"/>
                  </a:lnTo>
                  <a:lnTo>
                    <a:pt x="626019" y="5871"/>
                  </a:lnTo>
                  <a:lnTo>
                    <a:pt x="634376" y="12477"/>
                  </a:lnTo>
                  <a:lnTo>
                    <a:pt x="640779" y="20876"/>
                  </a:lnTo>
                  <a:lnTo>
                    <a:pt x="1205152" y="998600"/>
                  </a:lnTo>
                  <a:lnTo>
                    <a:pt x="1208706" y="1004118"/>
                  </a:lnTo>
                  <a:lnTo>
                    <a:pt x="1211447" y="1010126"/>
                  </a:lnTo>
                  <a:lnTo>
                    <a:pt x="1213211" y="1016459"/>
                  </a:lnTo>
                  <a:lnTo>
                    <a:pt x="1213835" y="1022956"/>
                  </a:lnTo>
                  <a:lnTo>
                    <a:pt x="1210497" y="1038750"/>
                  </a:lnTo>
                  <a:lnTo>
                    <a:pt x="1201462" y="1051444"/>
                  </a:lnTo>
                  <a:lnTo>
                    <a:pt x="1188194" y="1059898"/>
                  </a:lnTo>
                  <a:lnTo>
                    <a:pt x="1172158" y="1062970"/>
                  </a:lnTo>
                  <a:close/>
                </a:path>
              </a:pathLst>
            </a:custGeom>
            <a:solidFill>
              <a:srgbClr val="FA9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06301" y="5258809"/>
              <a:ext cx="208915" cy="664845"/>
            </a:xfrm>
            <a:custGeom>
              <a:avLst/>
              <a:gdLst/>
              <a:ahLst/>
              <a:cxnLst/>
              <a:rect l="l" t="t" r="r" b="b"/>
              <a:pathLst>
                <a:path w="208914" h="664845">
                  <a:moveTo>
                    <a:pt x="104191" y="664573"/>
                  </a:moveTo>
                  <a:lnTo>
                    <a:pt x="63736" y="656310"/>
                  </a:lnTo>
                  <a:lnTo>
                    <a:pt x="30606" y="633693"/>
                  </a:lnTo>
                  <a:lnTo>
                    <a:pt x="8221" y="599986"/>
                  </a:lnTo>
                  <a:lnTo>
                    <a:pt x="0" y="558450"/>
                  </a:lnTo>
                  <a:lnTo>
                    <a:pt x="8221" y="517920"/>
                  </a:lnTo>
                  <a:lnTo>
                    <a:pt x="30606" y="484730"/>
                  </a:lnTo>
                  <a:lnTo>
                    <a:pt x="63736" y="462304"/>
                  </a:lnTo>
                  <a:lnTo>
                    <a:pt x="104191" y="454067"/>
                  </a:lnTo>
                  <a:lnTo>
                    <a:pt x="144647" y="462304"/>
                  </a:lnTo>
                  <a:lnTo>
                    <a:pt x="177777" y="484730"/>
                  </a:lnTo>
                  <a:lnTo>
                    <a:pt x="200162" y="517920"/>
                  </a:lnTo>
                  <a:lnTo>
                    <a:pt x="208383" y="558450"/>
                  </a:lnTo>
                  <a:lnTo>
                    <a:pt x="200162" y="599986"/>
                  </a:lnTo>
                  <a:lnTo>
                    <a:pt x="177777" y="633693"/>
                  </a:lnTo>
                  <a:lnTo>
                    <a:pt x="144647" y="656310"/>
                  </a:lnTo>
                  <a:lnTo>
                    <a:pt x="104191" y="664573"/>
                  </a:lnTo>
                  <a:close/>
                </a:path>
                <a:path w="208914" h="664845">
                  <a:moveTo>
                    <a:pt x="104191" y="410574"/>
                  </a:moveTo>
                  <a:lnTo>
                    <a:pt x="88427" y="407502"/>
                  </a:lnTo>
                  <a:lnTo>
                    <a:pt x="75756" y="399048"/>
                  </a:lnTo>
                  <a:lnTo>
                    <a:pt x="67317" y="386354"/>
                  </a:lnTo>
                  <a:lnTo>
                    <a:pt x="64251" y="370560"/>
                  </a:lnTo>
                  <a:lnTo>
                    <a:pt x="64251" y="40013"/>
                  </a:lnTo>
                  <a:lnTo>
                    <a:pt x="67317" y="24954"/>
                  </a:lnTo>
                  <a:lnTo>
                    <a:pt x="75756" y="12178"/>
                  </a:lnTo>
                  <a:lnTo>
                    <a:pt x="88427" y="3316"/>
                  </a:lnTo>
                  <a:lnTo>
                    <a:pt x="104191" y="0"/>
                  </a:lnTo>
                  <a:lnTo>
                    <a:pt x="119956" y="3316"/>
                  </a:lnTo>
                  <a:lnTo>
                    <a:pt x="132627" y="12178"/>
                  </a:lnTo>
                  <a:lnTo>
                    <a:pt x="141066" y="24954"/>
                  </a:lnTo>
                  <a:lnTo>
                    <a:pt x="144132" y="40013"/>
                  </a:lnTo>
                  <a:lnTo>
                    <a:pt x="144132" y="370560"/>
                  </a:lnTo>
                  <a:lnTo>
                    <a:pt x="141066" y="386354"/>
                  </a:lnTo>
                  <a:lnTo>
                    <a:pt x="132627" y="399048"/>
                  </a:lnTo>
                  <a:lnTo>
                    <a:pt x="119956" y="407502"/>
                  </a:lnTo>
                  <a:lnTo>
                    <a:pt x="104191" y="410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20073" y="7706598"/>
              <a:ext cx="2940050" cy="81915"/>
            </a:xfrm>
            <a:custGeom>
              <a:avLst/>
              <a:gdLst/>
              <a:ahLst/>
              <a:cxnLst/>
              <a:rect l="l" t="t" r="r" b="b"/>
              <a:pathLst>
                <a:path w="2940050" h="81915">
                  <a:moveTo>
                    <a:pt x="2898270" y="81766"/>
                  </a:moveTo>
                  <a:lnTo>
                    <a:pt x="39940" y="81766"/>
                  </a:lnTo>
                  <a:lnTo>
                    <a:pt x="24175" y="78423"/>
                  </a:lnTo>
                  <a:lnTo>
                    <a:pt x="11504" y="69371"/>
                  </a:lnTo>
                  <a:lnTo>
                    <a:pt x="3066" y="56078"/>
                  </a:lnTo>
                  <a:lnTo>
                    <a:pt x="0" y="40013"/>
                  </a:lnTo>
                  <a:lnTo>
                    <a:pt x="3066" y="24220"/>
                  </a:lnTo>
                  <a:lnTo>
                    <a:pt x="11504" y="11525"/>
                  </a:lnTo>
                  <a:lnTo>
                    <a:pt x="24175" y="3071"/>
                  </a:lnTo>
                  <a:lnTo>
                    <a:pt x="39940" y="0"/>
                  </a:lnTo>
                  <a:lnTo>
                    <a:pt x="2898270" y="0"/>
                  </a:lnTo>
                  <a:lnTo>
                    <a:pt x="2914306" y="3071"/>
                  </a:lnTo>
                  <a:lnTo>
                    <a:pt x="2927574" y="11525"/>
                  </a:lnTo>
                  <a:lnTo>
                    <a:pt x="2936609" y="24220"/>
                  </a:lnTo>
                  <a:lnTo>
                    <a:pt x="2939947" y="40013"/>
                  </a:lnTo>
                  <a:lnTo>
                    <a:pt x="2936609" y="56078"/>
                  </a:lnTo>
                  <a:lnTo>
                    <a:pt x="2927574" y="69371"/>
                  </a:lnTo>
                  <a:lnTo>
                    <a:pt x="2914306" y="78423"/>
                  </a:lnTo>
                  <a:lnTo>
                    <a:pt x="2898270" y="8176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1647109" y="4992288"/>
            <a:ext cx="2933700" cy="279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24245" y="4066571"/>
            <a:ext cx="37293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sz="28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Verdana"/>
                <a:cs typeface="Verdana"/>
              </a:rPr>
              <a:t>point</a:t>
            </a:r>
            <a:r>
              <a:rPr sz="28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8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failure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68308" y="4066571"/>
            <a:ext cx="3830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5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28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Verdana"/>
                <a:cs typeface="Verdana"/>
              </a:rPr>
              <a:t>dependency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016000" y="2032703"/>
            <a:ext cx="78238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65" dirty="0">
                <a:solidFill>
                  <a:srgbClr val="FFFFFF"/>
                </a:solidFill>
              </a:rPr>
              <a:t>Deficiencies </a:t>
            </a:r>
            <a:r>
              <a:rPr sz="4800" spc="-114" dirty="0">
                <a:solidFill>
                  <a:srgbClr val="FFFFFF"/>
                </a:solidFill>
              </a:rPr>
              <a:t>of</a:t>
            </a:r>
            <a:r>
              <a:rPr sz="4800" spc="-730" dirty="0">
                <a:solidFill>
                  <a:srgbClr val="FFFFFF"/>
                </a:solidFill>
              </a:rPr>
              <a:t> </a:t>
            </a:r>
            <a:r>
              <a:rPr sz="4800" spc="-60" dirty="0">
                <a:solidFill>
                  <a:srgbClr val="FFFFFF"/>
                </a:solidFill>
              </a:rPr>
              <a:t>Client-Server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2032703"/>
            <a:ext cx="73399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0" dirty="0">
                <a:solidFill>
                  <a:srgbClr val="FFFFFF"/>
                </a:solidFill>
              </a:rPr>
              <a:t>Components </a:t>
            </a:r>
            <a:r>
              <a:rPr sz="4800" spc="-145" dirty="0">
                <a:solidFill>
                  <a:srgbClr val="FFFFFF"/>
                </a:solidFill>
              </a:rPr>
              <a:t>and</a:t>
            </a:r>
            <a:r>
              <a:rPr sz="4800" spc="-690" dirty="0">
                <a:solidFill>
                  <a:srgbClr val="FFFFFF"/>
                </a:solidFill>
              </a:rPr>
              <a:t> </a:t>
            </a:r>
            <a:r>
              <a:rPr sz="4800" spc="-155" dirty="0">
                <a:solidFill>
                  <a:srgbClr val="FFFFFF"/>
                </a:solidFill>
              </a:rPr>
              <a:t>functions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06286" y="3504436"/>
            <a:ext cx="3542665" cy="131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" dirty="0">
                <a:solidFill>
                  <a:srgbClr val="FFFFFF"/>
                </a:solidFill>
                <a:latin typeface="Verdana"/>
                <a:cs typeface="Verdana"/>
              </a:rPr>
              <a:t>Client</a:t>
            </a:r>
            <a:r>
              <a:rPr sz="300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25" dirty="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764"/>
              </a:spcBef>
            </a:pPr>
            <a:r>
              <a:rPr sz="2000" spc="-85" dirty="0">
                <a:solidFill>
                  <a:srgbClr val="D4ECF4"/>
                </a:solidFill>
                <a:latin typeface="Verdana"/>
                <a:cs typeface="Verdana"/>
              </a:rPr>
              <a:t>State: </a:t>
            </a:r>
            <a:r>
              <a:rPr sz="2000" spc="-25" dirty="0">
                <a:solidFill>
                  <a:srgbClr val="D4ECF4"/>
                </a:solidFill>
                <a:latin typeface="Verdana"/>
                <a:cs typeface="Verdana"/>
              </a:rPr>
              <a:t>user's </a:t>
            </a:r>
            <a:r>
              <a:rPr sz="2000" spc="5" dirty="0">
                <a:solidFill>
                  <a:srgbClr val="D4ECF4"/>
                </a:solidFill>
                <a:latin typeface="Verdana"/>
                <a:cs typeface="Verdana"/>
              </a:rPr>
              <a:t>session state  </a:t>
            </a:r>
            <a:r>
              <a:rPr sz="2000" spc="-30" dirty="0">
                <a:solidFill>
                  <a:srgbClr val="D4ECF4"/>
                </a:solidFill>
                <a:latin typeface="Verdana"/>
                <a:cs typeface="Verdana"/>
              </a:rPr>
              <a:t>Behavior: </a:t>
            </a:r>
            <a:r>
              <a:rPr sz="2000" spc="-55" dirty="0">
                <a:solidFill>
                  <a:srgbClr val="D4ECF4"/>
                </a:solidFill>
                <a:latin typeface="Verdana"/>
                <a:cs typeface="Verdana"/>
              </a:rPr>
              <a:t>UI </a:t>
            </a:r>
            <a:r>
              <a:rPr sz="2000" spc="5" dirty="0">
                <a:solidFill>
                  <a:srgbClr val="D4ECF4"/>
                </a:solidFill>
                <a:latin typeface="Verdana"/>
                <a:cs typeface="Verdana"/>
              </a:rPr>
              <a:t>for</a:t>
            </a:r>
            <a:r>
              <a:rPr sz="2000" spc="-500" dirty="0">
                <a:solidFill>
                  <a:srgbClr val="D4ECF4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D4ECF4"/>
                </a:solidFill>
                <a:latin typeface="Verdana"/>
                <a:cs typeface="Verdana"/>
              </a:rPr>
              <a:t>passengers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7829" y="569369"/>
            <a:ext cx="16915130" cy="876300"/>
          </a:xfrm>
          <a:custGeom>
            <a:avLst/>
            <a:gdLst/>
            <a:ahLst/>
            <a:cxnLst/>
            <a:rect l="l" t="t" r="r" b="b"/>
            <a:pathLst>
              <a:path w="16915130" h="876300">
                <a:moveTo>
                  <a:pt x="0" y="0"/>
                </a:moveTo>
                <a:lnTo>
                  <a:pt x="16914590" y="0"/>
                </a:lnTo>
                <a:lnTo>
                  <a:pt x="16914590" y="876300"/>
                </a:lnTo>
                <a:lnTo>
                  <a:pt x="0" y="876300"/>
                </a:lnTo>
                <a:lnTo>
                  <a:pt x="0" y="0"/>
                </a:lnTo>
              </a:path>
            </a:pathLst>
          </a:custGeom>
          <a:ln w="1896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6000" y="835025"/>
            <a:ext cx="200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ADA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UNIVERSITY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54807" y="854075"/>
            <a:ext cx="334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8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5288" y="3504436"/>
            <a:ext cx="4801235" cy="131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5" dirty="0">
                <a:solidFill>
                  <a:srgbClr val="FFFFFF"/>
                </a:solidFill>
                <a:latin typeface="Verdana"/>
                <a:cs typeface="Verdana"/>
              </a:rPr>
              <a:t>Server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764"/>
              </a:spcBef>
            </a:pPr>
            <a:r>
              <a:rPr sz="2000" spc="-85" dirty="0">
                <a:solidFill>
                  <a:srgbClr val="D4ECF4"/>
                </a:solidFill>
                <a:latin typeface="Verdana"/>
                <a:cs typeface="Verdana"/>
              </a:rPr>
              <a:t>State: </a:t>
            </a:r>
            <a:r>
              <a:rPr sz="2000" spc="-15" dirty="0">
                <a:solidFill>
                  <a:srgbClr val="D4ECF4"/>
                </a:solidFill>
                <a:latin typeface="Verdana"/>
                <a:cs typeface="Verdana"/>
              </a:rPr>
              <a:t>system's </a:t>
            </a:r>
            <a:r>
              <a:rPr sz="2000" spc="25" dirty="0">
                <a:solidFill>
                  <a:srgbClr val="D4ECF4"/>
                </a:solidFill>
                <a:latin typeface="Verdana"/>
                <a:cs typeface="Verdana"/>
              </a:rPr>
              <a:t>central </a:t>
            </a:r>
            <a:r>
              <a:rPr sz="2000" spc="5" dirty="0">
                <a:solidFill>
                  <a:srgbClr val="D4ECF4"/>
                </a:solidFill>
                <a:latin typeface="Verdana"/>
                <a:cs typeface="Verdana"/>
              </a:rPr>
              <a:t>state  </a:t>
            </a:r>
            <a:r>
              <a:rPr sz="2000" spc="-30" dirty="0">
                <a:solidFill>
                  <a:srgbClr val="D4ECF4"/>
                </a:solidFill>
                <a:latin typeface="Verdana"/>
                <a:cs typeface="Verdana"/>
              </a:rPr>
              <a:t>Behavior:</a:t>
            </a:r>
            <a:r>
              <a:rPr sz="2000" spc="-185" dirty="0">
                <a:solidFill>
                  <a:srgbClr val="D4ECF4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D4ECF4"/>
                </a:solidFill>
                <a:latin typeface="Verdana"/>
                <a:cs typeface="Verdana"/>
              </a:rPr>
              <a:t>communication</a:t>
            </a:r>
            <a:r>
              <a:rPr sz="2000" spc="-185" dirty="0">
                <a:solidFill>
                  <a:srgbClr val="D4ECF4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D4ECF4"/>
                </a:solidFill>
                <a:latin typeface="Verdana"/>
                <a:cs typeface="Verdana"/>
              </a:rPr>
              <a:t>with</a:t>
            </a:r>
            <a:r>
              <a:rPr sz="2000" spc="-180" dirty="0">
                <a:solidFill>
                  <a:srgbClr val="D4ECF4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D4ECF4"/>
                </a:solidFill>
                <a:latin typeface="Verdana"/>
                <a:cs typeface="Verdana"/>
              </a:rPr>
              <a:t>client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24314" y="3504436"/>
            <a:ext cx="3516629" cy="131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solidFill>
                  <a:srgbClr val="FFFFFF"/>
                </a:solidFill>
                <a:latin typeface="Verdana"/>
                <a:cs typeface="Verdana"/>
              </a:rPr>
              <a:t>Driver</a:t>
            </a:r>
            <a:r>
              <a:rPr sz="300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25" dirty="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764"/>
              </a:spcBef>
            </a:pPr>
            <a:r>
              <a:rPr sz="2000" spc="-85" dirty="0">
                <a:solidFill>
                  <a:srgbClr val="D4ECF4"/>
                </a:solidFill>
                <a:latin typeface="Verdana"/>
                <a:cs typeface="Verdana"/>
              </a:rPr>
              <a:t>State: </a:t>
            </a:r>
            <a:r>
              <a:rPr sz="2000" spc="-25" dirty="0">
                <a:solidFill>
                  <a:srgbClr val="D4ECF4"/>
                </a:solidFill>
                <a:latin typeface="Verdana"/>
                <a:cs typeface="Verdana"/>
              </a:rPr>
              <a:t>Driver's </a:t>
            </a:r>
            <a:r>
              <a:rPr sz="2000" spc="5" dirty="0">
                <a:solidFill>
                  <a:srgbClr val="D4ECF4"/>
                </a:solidFill>
                <a:latin typeface="Verdana"/>
                <a:cs typeface="Verdana"/>
              </a:rPr>
              <a:t>session</a:t>
            </a:r>
            <a:r>
              <a:rPr sz="2000" spc="-430" dirty="0">
                <a:solidFill>
                  <a:srgbClr val="D4ECF4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D4ECF4"/>
                </a:solidFill>
                <a:latin typeface="Verdana"/>
                <a:cs typeface="Verdana"/>
              </a:rPr>
              <a:t>state  </a:t>
            </a:r>
            <a:r>
              <a:rPr sz="2000" spc="-30" dirty="0">
                <a:solidFill>
                  <a:srgbClr val="D4ECF4"/>
                </a:solidFill>
                <a:latin typeface="Verdana"/>
                <a:cs typeface="Verdana"/>
              </a:rPr>
              <a:t>Behavior: </a:t>
            </a:r>
            <a:r>
              <a:rPr sz="2000" spc="-55" dirty="0">
                <a:solidFill>
                  <a:srgbClr val="D4ECF4"/>
                </a:solidFill>
                <a:latin typeface="Verdana"/>
                <a:cs typeface="Verdana"/>
              </a:rPr>
              <a:t>UI </a:t>
            </a:r>
            <a:r>
              <a:rPr sz="2000" spc="5" dirty="0">
                <a:solidFill>
                  <a:srgbClr val="D4ECF4"/>
                </a:solidFill>
                <a:latin typeface="Verdana"/>
                <a:cs typeface="Verdana"/>
              </a:rPr>
              <a:t>for</a:t>
            </a:r>
            <a:r>
              <a:rPr sz="2000" spc="-445" dirty="0">
                <a:solidFill>
                  <a:srgbClr val="D4ECF4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D4ECF4"/>
                </a:solidFill>
                <a:latin typeface="Verdana"/>
                <a:cs typeface="Verdana"/>
              </a:rPr>
              <a:t>drivers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286" y="5421415"/>
            <a:ext cx="4711065" cy="134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solidFill>
                  <a:srgbClr val="FFFFFF"/>
                </a:solidFill>
                <a:latin typeface="Verdana"/>
                <a:cs typeface="Verdana"/>
              </a:rPr>
              <a:t>Database</a:t>
            </a:r>
            <a:endParaRPr sz="3000">
              <a:latin typeface="Verdana"/>
              <a:cs typeface="Verdana"/>
            </a:endParaRPr>
          </a:p>
          <a:p>
            <a:pPr marL="13335" marR="5080">
              <a:lnSpc>
                <a:spcPct val="100000"/>
              </a:lnSpc>
              <a:spcBef>
                <a:spcPts val="2000"/>
              </a:spcBef>
            </a:pPr>
            <a:r>
              <a:rPr sz="2000" spc="-85" dirty="0">
                <a:solidFill>
                  <a:srgbClr val="D4ECF4"/>
                </a:solidFill>
                <a:latin typeface="Verdana"/>
                <a:cs typeface="Verdana"/>
              </a:rPr>
              <a:t>State: </a:t>
            </a:r>
            <a:r>
              <a:rPr sz="2000" spc="-5" dirty="0">
                <a:solidFill>
                  <a:srgbClr val="D4ECF4"/>
                </a:solidFill>
                <a:latin typeface="Verdana"/>
                <a:cs typeface="Verdana"/>
              </a:rPr>
              <a:t>stores </a:t>
            </a:r>
            <a:r>
              <a:rPr sz="2000" spc="20" dirty="0">
                <a:solidFill>
                  <a:srgbClr val="D4ECF4"/>
                </a:solidFill>
                <a:latin typeface="Verdana"/>
                <a:cs typeface="Verdana"/>
              </a:rPr>
              <a:t>persistent </a:t>
            </a:r>
            <a:r>
              <a:rPr sz="2000" spc="30" dirty="0">
                <a:solidFill>
                  <a:srgbClr val="D4ECF4"/>
                </a:solidFill>
                <a:latin typeface="Verdana"/>
                <a:cs typeface="Verdana"/>
              </a:rPr>
              <a:t>data  </a:t>
            </a:r>
            <a:r>
              <a:rPr sz="2000" spc="-30" dirty="0">
                <a:solidFill>
                  <a:srgbClr val="D4ECF4"/>
                </a:solidFill>
                <a:latin typeface="Verdana"/>
                <a:cs typeface="Verdana"/>
              </a:rPr>
              <a:t>Behavior: </a:t>
            </a:r>
            <a:r>
              <a:rPr sz="2000" spc="30" dirty="0">
                <a:solidFill>
                  <a:srgbClr val="D4ECF4"/>
                </a:solidFill>
                <a:latin typeface="Verdana"/>
                <a:cs typeface="Verdana"/>
              </a:rPr>
              <a:t>data </a:t>
            </a:r>
            <a:r>
              <a:rPr sz="2000" spc="-10" dirty="0">
                <a:solidFill>
                  <a:srgbClr val="D4ECF4"/>
                </a:solidFill>
                <a:latin typeface="Verdana"/>
                <a:cs typeface="Verdana"/>
              </a:rPr>
              <a:t>retrieval</a:t>
            </a:r>
            <a:r>
              <a:rPr sz="2000" spc="-525" dirty="0">
                <a:solidFill>
                  <a:srgbClr val="D4ECF4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D4ECF4"/>
                </a:solidFill>
                <a:latin typeface="Verdana"/>
                <a:cs typeface="Verdana"/>
              </a:rPr>
              <a:t>functionality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15288" y="5421415"/>
            <a:ext cx="4961255" cy="165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Geolocation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2000"/>
              </a:spcBef>
            </a:pPr>
            <a:r>
              <a:rPr sz="2000" spc="-85" dirty="0">
                <a:solidFill>
                  <a:srgbClr val="D4ECF4"/>
                </a:solidFill>
                <a:latin typeface="Verdana"/>
                <a:cs typeface="Verdana"/>
              </a:rPr>
              <a:t>State:</a:t>
            </a:r>
            <a:r>
              <a:rPr sz="2000" spc="-175" dirty="0">
                <a:solidFill>
                  <a:srgbClr val="D4ECF4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D4ECF4"/>
                </a:solidFill>
                <a:latin typeface="Verdana"/>
                <a:cs typeface="Verdana"/>
              </a:rPr>
              <a:t>Contain</a:t>
            </a:r>
            <a:r>
              <a:rPr sz="2000" spc="-170" dirty="0">
                <a:solidFill>
                  <a:srgbClr val="D4ECF4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D4ECF4"/>
                </a:solidFill>
                <a:latin typeface="Verdana"/>
                <a:cs typeface="Verdana"/>
              </a:rPr>
              <a:t>info</a:t>
            </a:r>
            <a:r>
              <a:rPr sz="2000" spc="-175" dirty="0">
                <a:solidFill>
                  <a:srgbClr val="D4ECF4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D4ECF4"/>
                </a:solidFill>
                <a:latin typeface="Verdana"/>
                <a:cs typeface="Verdana"/>
              </a:rPr>
              <a:t>related</a:t>
            </a:r>
            <a:r>
              <a:rPr sz="2000" spc="-170" dirty="0">
                <a:solidFill>
                  <a:srgbClr val="D4ECF4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D4ECF4"/>
                </a:solidFill>
                <a:latin typeface="Verdana"/>
                <a:cs typeface="Verdana"/>
              </a:rPr>
              <a:t>to</a:t>
            </a:r>
            <a:r>
              <a:rPr sz="2000" spc="-170" dirty="0">
                <a:solidFill>
                  <a:srgbClr val="D4ECF4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D4ECF4"/>
                </a:solidFill>
                <a:latin typeface="Verdana"/>
                <a:cs typeface="Verdana"/>
              </a:rPr>
              <a:t>locations  </a:t>
            </a:r>
            <a:r>
              <a:rPr sz="2000" spc="-30" dirty="0">
                <a:solidFill>
                  <a:srgbClr val="D4ECF4"/>
                </a:solidFill>
                <a:latin typeface="Verdana"/>
                <a:cs typeface="Verdana"/>
              </a:rPr>
              <a:t>Behavior: </a:t>
            </a:r>
            <a:r>
              <a:rPr sz="2000" spc="35" dirty="0">
                <a:solidFill>
                  <a:srgbClr val="D4ECF4"/>
                </a:solidFill>
                <a:latin typeface="Verdana"/>
                <a:cs typeface="Verdana"/>
              </a:rPr>
              <a:t>Geolocation </a:t>
            </a:r>
            <a:r>
              <a:rPr sz="2000" dirty="0">
                <a:solidFill>
                  <a:srgbClr val="D4ECF4"/>
                </a:solidFill>
                <a:latin typeface="Verdana"/>
                <a:cs typeface="Verdana"/>
              </a:rPr>
              <a:t>service </a:t>
            </a:r>
            <a:r>
              <a:rPr sz="2000" spc="5" dirty="0">
                <a:solidFill>
                  <a:srgbClr val="D4ECF4"/>
                </a:solidFill>
                <a:latin typeface="Verdana"/>
                <a:cs typeface="Verdana"/>
              </a:rPr>
              <a:t>for </a:t>
            </a:r>
            <a:r>
              <a:rPr sz="2000" spc="50" dirty="0">
                <a:solidFill>
                  <a:srgbClr val="D4ECF4"/>
                </a:solidFill>
                <a:latin typeface="Verdana"/>
                <a:cs typeface="Verdana"/>
              </a:rPr>
              <a:t>the  </a:t>
            </a:r>
            <a:r>
              <a:rPr sz="2000" spc="10" dirty="0">
                <a:solidFill>
                  <a:srgbClr val="D4ECF4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24314" y="5451255"/>
            <a:ext cx="5840730" cy="131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Authentication </a:t>
            </a:r>
            <a:r>
              <a:rPr sz="3000" spc="-125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3000" spc="-7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Authorization</a:t>
            </a:r>
            <a:endParaRPr sz="3000">
              <a:latin typeface="Verdana"/>
              <a:cs typeface="Verdana"/>
            </a:endParaRPr>
          </a:p>
          <a:p>
            <a:pPr marL="12700" marR="1200785">
              <a:lnSpc>
                <a:spcPct val="100000"/>
              </a:lnSpc>
              <a:spcBef>
                <a:spcPts val="1764"/>
              </a:spcBef>
            </a:pPr>
            <a:r>
              <a:rPr sz="2000" spc="-85" dirty="0">
                <a:solidFill>
                  <a:srgbClr val="D4ECF4"/>
                </a:solidFill>
                <a:latin typeface="Verdana"/>
                <a:cs typeface="Verdana"/>
              </a:rPr>
              <a:t>State: </a:t>
            </a:r>
            <a:r>
              <a:rPr sz="2000" spc="45" dirty="0">
                <a:solidFill>
                  <a:srgbClr val="D4ECF4"/>
                </a:solidFill>
                <a:latin typeface="Verdana"/>
                <a:cs typeface="Verdana"/>
              </a:rPr>
              <a:t>maintain </a:t>
            </a:r>
            <a:r>
              <a:rPr sz="2000" spc="5" dirty="0">
                <a:solidFill>
                  <a:srgbClr val="D4ECF4"/>
                </a:solidFill>
                <a:latin typeface="Verdana"/>
                <a:cs typeface="Verdana"/>
              </a:rPr>
              <a:t>user </a:t>
            </a:r>
            <a:r>
              <a:rPr sz="2000" spc="25" dirty="0">
                <a:solidFill>
                  <a:srgbClr val="D4ECF4"/>
                </a:solidFill>
                <a:latin typeface="Verdana"/>
                <a:cs typeface="Verdana"/>
              </a:rPr>
              <a:t>credentials  </a:t>
            </a:r>
            <a:r>
              <a:rPr sz="2000" spc="-30" dirty="0">
                <a:solidFill>
                  <a:srgbClr val="D4ECF4"/>
                </a:solidFill>
                <a:latin typeface="Verdana"/>
                <a:cs typeface="Verdana"/>
              </a:rPr>
              <a:t>Behavior:</a:t>
            </a:r>
            <a:r>
              <a:rPr sz="2000" spc="-185" dirty="0">
                <a:solidFill>
                  <a:srgbClr val="D4ECF4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D4ECF4"/>
                </a:solidFill>
                <a:latin typeface="Verdana"/>
                <a:cs typeface="Verdana"/>
              </a:rPr>
              <a:t>verify</a:t>
            </a:r>
            <a:r>
              <a:rPr sz="2000" spc="-180" dirty="0">
                <a:solidFill>
                  <a:srgbClr val="D4ECF4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D4ECF4"/>
                </a:solidFill>
                <a:latin typeface="Verdana"/>
                <a:cs typeface="Verdana"/>
              </a:rPr>
              <a:t>the</a:t>
            </a:r>
            <a:r>
              <a:rPr sz="2000" spc="-180" dirty="0">
                <a:solidFill>
                  <a:srgbClr val="D4ECF4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D4ECF4"/>
                </a:solidFill>
                <a:latin typeface="Verdana"/>
                <a:cs typeface="Verdana"/>
              </a:rPr>
              <a:t>identity</a:t>
            </a:r>
            <a:r>
              <a:rPr sz="2000" spc="-180" dirty="0">
                <a:solidFill>
                  <a:srgbClr val="D4ECF4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D4ECF4"/>
                </a:solidFill>
                <a:latin typeface="Verdana"/>
                <a:cs typeface="Verdana"/>
              </a:rPr>
              <a:t>of</a:t>
            </a:r>
            <a:r>
              <a:rPr sz="2000" spc="-180" dirty="0">
                <a:solidFill>
                  <a:srgbClr val="D4ECF4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D4ECF4"/>
                </a:solidFill>
                <a:latin typeface="Verdana"/>
                <a:cs typeface="Verdana"/>
              </a:rPr>
              <a:t>users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4236" y="7644473"/>
            <a:ext cx="3644900" cy="165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" dirty="0">
                <a:solidFill>
                  <a:srgbClr val="FFFFFF"/>
                </a:solidFill>
                <a:latin typeface="Verdana"/>
                <a:cs typeface="Verdana"/>
              </a:rPr>
              <a:t>Notification</a:t>
            </a:r>
            <a:r>
              <a:rPr sz="30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7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000">
              <a:latin typeface="Verdana"/>
              <a:cs typeface="Verdana"/>
            </a:endParaRPr>
          </a:p>
          <a:p>
            <a:pPr marL="13335" marR="102870">
              <a:lnSpc>
                <a:spcPct val="100000"/>
              </a:lnSpc>
              <a:spcBef>
                <a:spcPts val="2000"/>
              </a:spcBef>
            </a:pPr>
            <a:r>
              <a:rPr sz="2000" spc="-85" dirty="0">
                <a:solidFill>
                  <a:srgbClr val="D4ECF4"/>
                </a:solidFill>
                <a:latin typeface="Verdana"/>
                <a:cs typeface="Verdana"/>
              </a:rPr>
              <a:t>State: </a:t>
            </a:r>
            <a:r>
              <a:rPr sz="2000" spc="-5" dirty="0">
                <a:solidFill>
                  <a:srgbClr val="D4ECF4"/>
                </a:solidFill>
                <a:latin typeface="Verdana"/>
                <a:cs typeface="Verdana"/>
              </a:rPr>
              <a:t>stores </a:t>
            </a:r>
            <a:r>
              <a:rPr sz="2000" dirty="0">
                <a:solidFill>
                  <a:srgbClr val="D4ECF4"/>
                </a:solidFill>
                <a:latin typeface="Verdana"/>
                <a:cs typeface="Verdana"/>
              </a:rPr>
              <a:t>delivery</a:t>
            </a:r>
            <a:r>
              <a:rPr sz="2000" spc="-455" dirty="0">
                <a:solidFill>
                  <a:srgbClr val="D4ECF4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D4ECF4"/>
                </a:solidFill>
                <a:latin typeface="Verdana"/>
                <a:cs typeface="Verdana"/>
              </a:rPr>
              <a:t>status  </a:t>
            </a:r>
            <a:r>
              <a:rPr sz="2000" spc="-30" dirty="0">
                <a:solidFill>
                  <a:srgbClr val="D4ECF4"/>
                </a:solidFill>
                <a:latin typeface="Verdana"/>
                <a:cs typeface="Verdana"/>
              </a:rPr>
              <a:t>Behavior: </a:t>
            </a:r>
            <a:r>
              <a:rPr sz="2000" spc="50" dirty="0">
                <a:solidFill>
                  <a:srgbClr val="D4ECF4"/>
                </a:solidFill>
                <a:latin typeface="Verdana"/>
                <a:cs typeface="Verdana"/>
              </a:rPr>
              <a:t>handle </a:t>
            </a:r>
            <a:r>
              <a:rPr sz="2000" spc="5" dirty="0">
                <a:solidFill>
                  <a:srgbClr val="D4ECF4"/>
                </a:solidFill>
                <a:latin typeface="Verdana"/>
                <a:cs typeface="Verdana"/>
              </a:rPr>
              <a:t>real-time  </a:t>
            </a:r>
            <a:r>
              <a:rPr sz="2000" spc="30" dirty="0">
                <a:solidFill>
                  <a:srgbClr val="D4ECF4"/>
                </a:solidFill>
                <a:latin typeface="Verdana"/>
                <a:cs typeface="Verdana"/>
              </a:rPr>
              <a:t>notifications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83253" y="7644473"/>
            <a:ext cx="4443095" cy="195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 dirty="0">
                <a:solidFill>
                  <a:srgbClr val="FFFFFF"/>
                </a:solidFill>
                <a:latin typeface="Verdana"/>
                <a:cs typeface="Verdana"/>
              </a:rPr>
              <a:t>Ride</a:t>
            </a:r>
            <a:r>
              <a:rPr sz="300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Verdana"/>
                <a:cs typeface="Verdana"/>
              </a:rPr>
              <a:t>Matching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2000"/>
              </a:spcBef>
            </a:pPr>
            <a:r>
              <a:rPr sz="2000" spc="-85" dirty="0">
                <a:solidFill>
                  <a:srgbClr val="D4ECF4"/>
                </a:solidFill>
                <a:latin typeface="Verdana"/>
                <a:cs typeface="Verdana"/>
              </a:rPr>
              <a:t>State:</a:t>
            </a:r>
            <a:r>
              <a:rPr sz="2000" spc="-185" dirty="0">
                <a:solidFill>
                  <a:srgbClr val="D4ECF4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D4ECF4"/>
                </a:solidFill>
                <a:latin typeface="Verdana"/>
                <a:cs typeface="Verdana"/>
              </a:rPr>
              <a:t>maintain</a:t>
            </a:r>
            <a:r>
              <a:rPr sz="2000" spc="-185" dirty="0">
                <a:solidFill>
                  <a:srgbClr val="D4ECF4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D4ECF4"/>
                </a:solidFill>
                <a:latin typeface="Verdana"/>
                <a:cs typeface="Verdana"/>
              </a:rPr>
              <a:t>rules</a:t>
            </a:r>
            <a:r>
              <a:rPr sz="2000" spc="-180" dirty="0">
                <a:solidFill>
                  <a:srgbClr val="D4ECF4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D4ECF4"/>
                </a:solidFill>
                <a:latin typeface="Verdana"/>
                <a:cs typeface="Verdana"/>
              </a:rPr>
              <a:t>for</a:t>
            </a:r>
            <a:r>
              <a:rPr sz="2000" spc="-185" dirty="0">
                <a:solidFill>
                  <a:srgbClr val="D4ECF4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D4ECF4"/>
                </a:solidFill>
                <a:latin typeface="Verdana"/>
                <a:cs typeface="Verdana"/>
              </a:rPr>
              <a:t>matching  </a:t>
            </a:r>
            <a:r>
              <a:rPr sz="2000" spc="-5" dirty="0">
                <a:solidFill>
                  <a:srgbClr val="D4ECF4"/>
                </a:solidFill>
                <a:latin typeface="Verdana"/>
                <a:cs typeface="Verdana"/>
              </a:rPr>
              <a:t>users</a:t>
            </a:r>
            <a:endParaRPr sz="2000">
              <a:latin typeface="Verdana"/>
              <a:cs typeface="Verdana"/>
            </a:endParaRPr>
          </a:p>
          <a:p>
            <a:pPr marL="12700" marR="401320">
              <a:lnSpc>
                <a:spcPct val="100000"/>
              </a:lnSpc>
            </a:pPr>
            <a:r>
              <a:rPr sz="2000" spc="-30" dirty="0">
                <a:solidFill>
                  <a:srgbClr val="D4ECF4"/>
                </a:solidFill>
                <a:latin typeface="Verdana"/>
                <a:cs typeface="Verdana"/>
              </a:rPr>
              <a:t>Behavior: </a:t>
            </a:r>
            <a:r>
              <a:rPr sz="2000" spc="-10" dirty="0">
                <a:solidFill>
                  <a:srgbClr val="D4ECF4"/>
                </a:solidFill>
                <a:latin typeface="Verdana"/>
                <a:cs typeface="Verdana"/>
              </a:rPr>
              <a:t>analysis </a:t>
            </a:r>
            <a:r>
              <a:rPr sz="2000" spc="25" dirty="0">
                <a:solidFill>
                  <a:srgbClr val="D4ECF4"/>
                </a:solidFill>
                <a:latin typeface="Verdana"/>
                <a:cs typeface="Verdana"/>
              </a:rPr>
              <a:t>of</a:t>
            </a:r>
            <a:r>
              <a:rPr sz="2000" spc="-520" dirty="0">
                <a:solidFill>
                  <a:srgbClr val="D4ECF4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D4ECF4"/>
                </a:solidFill>
                <a:latin typeface="Verdana"/>
                <a:cs typeface="Verdana"/>
              </a:rPr>
              <a:t>passenger  </a:t>
            </a:r>
            <a:r>
              <a:rPr sz="2000" spc="20" dirty="0">
                <a:solidFill>
                  <a:srgbClr val="D4ECF4"/>
                </a:solidFill>
                <a:latin typeface="Verdana"/>
                <a:cs typeface="Verdana"/>
              </a:rPr>
              <a:t>requests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92279" y="7674283"/>
            <a:ext cx="4826000" cy="162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000" spc="50" dirty="0">
                <a:solidFill>
                  <a:srgbClr val="FFFFFF"/>
                </a:solidFill>
                <a:latin typeface="Verdana"/>
                <a:cs typeface="Verdana"/>
              </a:rPr>
              <a:t>Payment</a:t>
            </a:r>
            <a:r>
              <a:rPr sz="300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endParaRPr sz="30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1764"/>
              </a:spcBef>
            </a:pPr>
            <a:r>
              <a:rPr sz="2000" spc="-85" dirty="0">
                <a:solidFill>
                  <a:srgbClr val="D4ECF4"/>
                </a:solidFill>
                <a:latin typeface="Verdana"/>
                <a:cs typeface="Verdana"/>
              </a:rPr>
              <a:t>State: </a:t>
            </a:r>
            <a:r>
              <a:rPr sz="2000" spc="45" dirty="0">
                <a:solidFill>
                  <a:srgbClr val="D4ECF4"/>
                </a:solidFill>
                <a:latin typeface="Verdana"/>
                <a:cs typeface="Verdana"/>
              </a:rPr>
              <a:t>maintain </a:t>
            </a:r>
            <a:r>
              <a:rPr sz="2000" spc="50" dirty="0">
                <a:solidFill>
                  <a:srgbClr val="D4ECF4"/>
                </a:solidFill>
                <a:latin typeface="Verdana"/>
                <a:cs typeface="Verdana"/>
              </a:rPr>
              <a:t>payment</a:t>
            </a:r>
            <a:r>
              <a:rPr sz="2000" spc="-530" dirty="0">
                <a:solidFill>
                  <a:srgbClr val="D4ECF4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D4ECF4"/>
                </a:solidFill>
                <a:latin typeface="Verdana"/>
                <a:cs typeface="Verdana"/>
              </a:rPr>
              <a:t>information  </a:t>
            </a:r>
            <a:r>
              <a:rPr sz="2000" spc="-30" dirty="0">
                <a:solidFill>
                  <a:srgbClr val="D4ECF4"/>
                </a:solidFill>
                <a:latin typeface="Verdana"/>
                <a:cs typeface="Verdana"/>
              </a:rPr>
              <a:t>Behavior: </a:t>
            </a:r>
            <a:r>
              <a:rPr sz="2000" spc="50" dirty="0">
                <a:solidFill>
                  <a:srgbClr val="D4ECF4"/>
                </a:solidFill>
                <a:latin typeface="Verdana"/>
                <a:cs typeface="Verdana"/>
              </a:rPr>
              <a:t>handle </a:t>
            </a:r>
            <a:r>
              <a:rPr sz="2000" spc="35" dirty="0">
                <a:solidFill>
                  <a:srgbClr val="D4ECF4"/>
                </a:solidFill>
                <a:latin typeface="Verdana"/>
                <a:cs typeface="Verdana"/>
              </a:rPr>
              <a:t>payments</a:t>
            </a:r>
            <a:r>
              <a:rPr sz="2000" spc="-540" dirty="0">
                <a:solidFill>
                  <a:srgbClr val="D4ECF4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D4ECF4"/>
                </a:solidFill>
                <a:latin typeface="Verdana"/>
                <a:cs typeface="Verdana"/>
              </a:rPr>
              <a:t>between  </a:t>
            </a:r>
            <a:r>
              <a:rPr sz="2000" spc="-5" dirty="0">
                <a:solidFill>
                  <a:srgbClr val="D4ECF4"/>
                </a:solidFill>
                <a:latin typeface="Verdana"/>
                <a:cs typeface="Verdana"/>
              </a:rPr>
              <a:t>users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829" y="569369"/>
            <a:ext cx="16915130" cy="876300"/>
          </a:xfrm>
          <a:custGeom>
            <a:avLst/>
            <a:gdLst/>
            <a:ahLst/>
            <a:cxnLst/>
            <a:rect l="l" t="t" r="r" b="b"/>
            <a:pathLst>
              <a:path w="16915130" h="876300">
                <a:moveTo>
                  <a:pt x="0" y="0"/>
                </a:moveTo>
                <a:lnTo>
                  <a:pt x="16914590" y="0"/>
                </a:lnTo>
                <a:lnTo>
                  <a:pt x="16914590" y="876300"/>
                </a:lnTo>
                <a:lnTo>
                  <a:pt x="0" y="876300"/>
                </a:lnTo>
                <a:lnTo>
                  <a:pt x="0" y="0"/>
                </a:lnTo>
              </a:path>
            </a:pathLst>
          </a:custGeom>
          <a:ln w="18960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6000" y="835025"/>
            <a:ext cx="200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ADA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UNIVERSITY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54807" y="854075"/>
            <a:ext cx="334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8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40654" y="3610131"/>
            <a:ext cx="1029335" cy="1739264"/>
            <a:chOff x="5440654" y="3610131"/>
            <a:chExt cx="1029335" cy="1739264"/>
          </a:xfrm>
        </p:grpSpPr>
        <p:sp>
          <p:nvSpPr>
            <p:cNvPr id="6" name="object 6"/>
            <p:cNvSpPr/>
            <p:nvPr/>
          </p:nvSpPr>
          <p:spPr>
            <a:xfrm>
              <a:off x="5727886" y="5153646"/>
              <a:ext cx="460375" cy="195580"/>
            </a:xfrm>
            <a:custGeom>
              <a:avLst/>
              <a:gdLst/>
              <a:ahLst/>
              <a:cxnLst/>
              <a:rect l="l" t="t" r="r" b="b"/>
              <a:pathLst>
                <a:path w="460375" h="195579">
                  <a:moveTo>
                    <a:pt x="229961" y="195561"/>
                  </a:moveTo>
                  <a:lnTo>
                    <a:pt x="168827" y="192069"/>
                  </a:lnTo>
                  <a:lnTo>
                    <a:pt x="113893" y="182214"/>
                  </a:lnTo>
                  <a:lnTo>
                    <a:pt x="67352" y="166926"/>
                  </a:lnTo>
                  <a:lnTo>
                    <a:pt x="31395" y="147138"/>
                  </a:lnTo>
                  <a:lnTo>
                    <a:pt x="0" y="97785"/>
                  </a:lnTo>
                  <a:lnTo>
                    <a:pt x="8214" y="71801"/>
                  </a:lnTo>
                  <a:lnTo>
                    <a:pt x="67352" y="28653"/>
                  </a:lnTo>
                  <a:lnTo>
                    <a:pt x="113893" y="13358"/>
                  </a:lnTo>
                  <a:lnTo>
                    <a:pt x="168827" y="3495"/>
                  </a:lnTo>
                  <a:lnTo>
                    <a:pt x="229961" y="0"/>
                  </a:lnTo>
                  <a:lnTo>
                    <a:pt x="291094" y="3495"/>
                  </a:lnTo>
                  <a:lnTo>
                    <a:pt x="346026" y="13358"/>
                  </a:lnTo>
                  <a:lnTo>
                    <a:pt x="392565" y="28653"/>
                  </a:lnTo>
                  <a:lnTo>
                    <a:pt x="428520" y="48446"/>
                  </a:lnTo>
                  <a:lnTo>
                    <a:pt x="459913" y="97785"/>
                  </a:lnTo>
                  <a:lnTo>
                    <a:pt x="451699" y="123781"/>
                  </a:lnTo>
                  <a:lnTo>
                    <a:pt x="392565" y="166926"/>
                  </a:lnTo>
                  <a:lnTo>
                    <a:pt x="346026" y="182214"/>
                  </a:lnTo>
                  <a:lnTo>
                    <a:pt x="291094" y="192069"/>
                  </a:lnTo>
                  <a:lnTo>
                    <a:pt x="229961" y="195561"/>
                  </a:lnTo>
                  <a:close/>
                </a:path>
              </a:pathLst>
            </a:custGeom>
            <a:solidFill>
              <a:srgbClr val="FF77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27886" y="5129983"/>
              <a:ext cx="455295" cy="195580"/>
            </a:xfrm>
            <a:custGeom>
              <a:avLst/>
              <a:gdLst/>
              <a:ahLst/>
              <a:cxnLst/>
              <a:rect l="l" t="t" r="r" b="b"/>
              <a:pathLst>
                <a:path w="455295" h="195579">
                  <a:moveTo>
                    <a:pt x="227615" y="195561"/>
                  </a:moveTo>
                  <a:lnTo>
                    <a:pt x="167107" y="192069"/>
                  </a:lnTo>
                  <a:lnTo>
                    <a:pt x="112734" y="182214"/>
                  </a:lnTo>
                  <a:lnTo>
                    <a:pt x="66668" y="166926"/>
                  </a:lnTo>
                  <a:lnTo>
                    <a:pt x="31076" y="147138"/>
                  </a:lnTo>
                  <a:lnTo>
                    <a:pt x="0" y="97785"/>
                  </a:lnTo>
                  <a:lnTo>
                    <a:pt x="8130" y="71789"/>
                  </a:lnTo>
                  <a:lnTo>
                    <a:pt x="66668" y="28639"/>
                  </a:lnTo>
                  <a:lnTo>
                    <a:pt x="112734" y="13349"/>
                  </a:lnTo>
                  <a:lnTo>
                    <a:pt x="167107" y="3492"/>
                  </a:lnTo>
                  <a:lnTo>
                    <a:pt x="227615" y="0"/>
                  </a:lnTo>
                  <a:lnTo>
                    <a:pt x="288123" y="3492"/>
                  </a:lnTo>
                  <a:lnTo>
                    <a:pt x="342494" y="13349"/>
                  </a:lnTo>
                  <a:lnTo>
                    <a:pt x="388558" y="28639"/>
                  </a:lnTo>
                  <a:lnTo>
                    <a:pt x="424147" y="48429"/>
                  </a:lnTo>
                  <a:lnTo>
                    <a:pt x="455222" y="97785"/>
                  </a:lnTo>
                  <a:lnTo>
                    <a:pt x="447092" y="123781"/>
                  </a:lnTo>
                  <a:lnTo>
                    <a:pt x="388558" y="166926"/>
                  </a:lnTo>
                  <a:lnTo>
                    <a:pt x="342494" y="182214"/>
                  </a:lnTo>
                  <a:lnTo>
                    <a:pt x="288123" y="192069"/>
                  </a:lnTo>
                  <a:lnTo>
                    <a:pt x="227615" y="195561"/>
                  </a:lnTo>
                  <a:close/>
                </a:path>
              </a:pathLst>
            </a:custGeom>
            <a:solidFill>
              <a:srgbClr val="D4E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40654" y="3610131"/>
              <a:ext cx="1029335" cy="1617980"/>
            </a:xfrm>
            <a:custGeom>
              <a:avLst/>
              <a:gdLst/>
              <a:ahLst/>
              <a:cxnLst/>
              <a:rect l="l" t="t" r="r" b="b"/>
              <a:pathLst>
                <a:path w="1029335" h="1617979">
                  <a:moveTo>
                    <a:pt x="514598" y="1617637"/>
                  </a:moveTo>
                  <a:lnTo>
                    <a:pt x="48193" y="735904"/>
                  </a:lnTo>
                  <a:lnTo>
                    <a:pt x="28458" y="689838"/>
                  </a:lnTo>
                  <a:lnTo>
                    <a:pt x="13247" y="631043"/>
                  </a:lnTo>
                  <a:lnTo>
                    <a:pt x="3461" y="571871"/>
                  </a:lnTo>
                  <a:lnTo>
                    <a:pt x="0" y="524678"/>
                  </a:lnTo>
                  <a:lnTo>
                    <a:pt x="2066" y="476923"/>
                  </a:lnTo>
                  <a:lnTo>
                    <a:pt x="8145" y="430369"/>
                  </a:lnTo>
                  <a:lnTo>
                    <a:pt x="18059" y="385201"/>
                  </a:lnTo>
                  <a:lnTo>
                    <a:pt x="31629" y="341605"/>
                  </a:lnTo>
                  <a:lnTo>
                    <a:pt x="48677" y="299765"/>
                  </a:lnTo>
                  <a:lnTo>
                    <a:pt x="69023" y="259867"/>
                  </a:lnTo>
                  <a:lnTo>
                    <a:pt x="92491" y="222097"/>
                  </a:lnTo>
                  <a:lnTo>
                    <a:pt x="118900" y="186638"/>
                  </a:lnTo>
                  <a:lnTo>
                    <a:pt x="148074" y="153678"/>
                  </a:lnTo>
                  <a:lnTo>
                    <a:pt x="179832" y="123401"/>
                  </a:lnTo>
                  <a:lnTo>
                    <a:pt x="213997" y="95991"/>
                  </a:lnTo>
                  <a:lnTo>
                    <a:pt x="250389" y="71636"/>
                  </a:lnTo>
                  <a:lnTo>
                    <a:pt x="288832" y="50519"/>
                  </a:lnTo>
                  <a:lnTo>
                    <a:pt x="329145" y="32826"/>
                  </a:lnTo>
                  <a:lnTo>
                    <a:pt x="371151" y="18742"/>
                  </a:lnTo>
                  <a:lnTo>
                    <a:pt x="414671" y="8453"/>
                  </a:lnTo>
                  <a:lnTo>
                    <a:pt x="459527" y="2144"/>
                  </a:lnTo>
                  <a:lnTo>
                    <a:pt x="505539" y="0"/>
                  </a:lnTo>
                  <a:lnTo>
                    <a:pt x="514598" y="248"/>
                  </a:lnTo>
                  <a:lnTo>
                    <a:pt x="523611" y="0"/>
                  </a:lnTo>
                  <a:lnTo>
                    <a:pt x="569629" y="2144"/>
                  </a:lnTo>
                  <a:lnTo>
                    <a:pt x="614489" y="8453"/>
                  </a:lnTo>
                  <a:lnTo>
                    <a:pt x="658012" y="18742"/>
                  </a:lnTo>
                  <a:lnTo>
                    <a:pt x="700020" y="32826"/>
                  </a:lnTo>
                  <a:lnTo>
                    <a:pt x="740335" y="50519"/>
                  </a:lnTo>
                  <a:lnTo>
                    <a:pt x="778777" y="71636"/>
                  </a:lnTo>
                  <a:lnTo>
                    <a:pt x="815170" y="95991"/>
                  </a:lnTo>
                  <a:lnTo>
                    <a:pt x="849334" y="123401"/>
                  </a:lnTo>
                  <a:lnTo>
                    <a:pt x="881091" y="153678"/>
                  </a:lnTo>
                  <a:lnTo>
                    <a:pt x="910262" y="186638"/>
                  </a:lnTo>
                  <a:lnTo>
                    <a:pt x="936670" y="222097"/>
                  </a:lnTo>
                  <a:lnTo>
                    <a:pt x="960135" y="259867"/>
                  </a:lnTo>
                  <a:lnTo>
                    <a:pt x="980480" y="299765"/>
                  </a:lnTo>
                  <a:lnTo>
                    <a:pt x="997526" y="341605"/>
                  </a:lnTo>
                  <a:lnTo>
                    <a:pt x="1011094" y="385201"/>
                  </a:lnTo>
                  <a:lnTo>
                    <a:pt x="1021007" y="430369"/>
                  </a:lnTo>
                  <a:lnTo>
                    <a:pt x="1027085" y="476923"/>
                  </a:lnTo>
                  <a:lnTo>
                    <a:pt x="1029151" y="524678"/>
                  </a:lnTo>
                  <a:lnTo>
                    <a:pt x="1025689" y="571871"/>
                  </a:lnTo>
                  <a:lnTo>
                    <a:pt x="1015903" y="631043"/>
                  </a:lnTo>
                  <a:lnTo>
                    <a:pt x="1000693" y="689838"/>
                  </a:lnTo>
                  <a:lnTo>
                    <a:pt x="980957" y="735904"/>
                  </a:lnTo>
                  <a:lnTo>
                    <a:pt x="514598" y="1617637"/>
                  </a:lnTo>
                  <a:close/>
                </a:path>
              </a:pathLst>
            </a:custGeom>
            <a:solidFill>
              <a:srgbClr val="C43B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76017" y="3798402"/>
              <a:ext cx="558800" cy="556260"/>
            </a:xfrm>
            <a:custGeom>
              <a:avLst/>
              <a:gdLst/>
              <a:ahLst/>
              <a:cxnLst/>
              <a:rect l="l" t="t" r="r" b="b"/>
              <a:pathLst>
                <a:path w="558800" h="556260">
                  <a:moveTo>
                    <a:pt x="279235" y="555888"/>
                  </a:moveTo>
                  <a:lnTo>
                    <a:pt x="233943" y="552251"/>
                  </a:lnTo>
                  <a:lnTo>
                    <a:pt x="190977" y="541720"/>
                  </a:lnTo>
                  <a:lnTo>
                    <a:pt x="150912" y="524867"/>
                  </a:lnTo>
                  <a:lnTo>
                    <a:pt x="114324" y="502265"/>
                  </a:lnTo>
                  <a:lnTo>
                    <a:pt x="81788" y="474486"/>
                  </a:lnTo>
                  <a:lnTo>
                    <a:pt x="53877" y="442101"/>
                  </a:lnTo>
                  <a:lnTo>
                    <a:pt x="31168" y="405683"/>
                  </a:lnTo>
                  <a:lnTo>
                    <a:pt x="14236" y="365803"/>
                  </a:lnTo>
                  <a:lnTo>
                    <a:pt x="3654" y="323034"/>
                  </a:lnTo>
                  <a:lnTo>
                    <a:pt x="0" y="277948"/>
                  </a:lnTo>
                  <a:lnTo>
                    <a:pt x="3654" y="232860"/>
                  </a:lnTo>
                  <a:lnTo>
                    <a:pt x="14236" y="190089"/>
                  </a:lnTo>
                  <a:lnTo>
                    <a:pt x="31168" y="150208"/>
                  </a:lnTo>
                  <a:lnTo>
                    <a:pt x="53877" y="113789"/>
                  </a:lnTo>
                  <a:lnTo>
                    <a:pt x="81788" y="81403"/>
                  </a:lnTo>
                  <a:lnTo>
                    <a:pt x="114324" y="53623"/>
                  </a:lnTo>
                  <a:lnTo>
                    <a:pt x="150912" y="31021"/>
                  </a:lnTo>
                  <a:lnTo>
                    <a:pt x="190977" y="14168"/>
                  </a:lnTo>
                  <a:lnTo>
                    <a:pt x="233943" y="3637"/>
                  </a:lnTo>
                  <a:lnTo>
                    <a:pt x="279235" y="0"/>
                  </a:lnTo>
                  <a:lnTo>
                    <a:pt x="324515" y="3637"/>
                  </a:lnTo>
                  <a:lnTo>
                    <a:pt x="367470" y="14168"/>
                  </a:lnTo>
                  <a:lnTo>
                    <a:pt x="407527" y="31021"/>
                  </a:lnTo>
                  <a:lnTo>
                    <a:pt x="444109" y="53623"/>
                  </a:lnTo>
                  <a:lnTo>
                    <a:pt x="476642" y="81403"/>
                  </a:lnTo>
                  <a:lnTo>
                    <a:pt x="504549" y="113789"/>
                  </a:lnTo>
                  <a:lnTo>
                    <a:pt x="527257" y="150208"/>
                  </a:lnTo>
                  <a:lnTo>
                    <a:pt x="544188" y="190089"/>
                  </a:lnTo>
                  <a:lnTo>
                    <a:pt x="554769" y="232860"/>
                  </a:lnTo>
                  <a:lnTo>
                    <a:pt x="558424" y="277948"/>
                  </a:lnTo>
                  <a:lnTo>
                    <a:pt x="554769" y="323034"/>
                  </a:lnTo>
                  <a:lnTo>
                    <a:pt x="544188" y="365803"/>
                  </a:lnTo>
                  <a:lnTo>
                    <a:pt x="527257" y="405683"/>
                  </a:lnTo>
                  <a:lnTo>
                    <a:pt x="504549" y="442101"/>
                  </a:lnTo>
                  <a:lnTo>
                    <a:pt x="476642" y="474486"/>
                  </a:lnTo>
                  <a:lnTo>
                    <a:pt x="444109" y="502265"/>
                  </a:lnTo>
                  <a:lnTo>
                    <a:pt x="407527" y="524867"/>
                  </a:lnTo>
                  <a:lnTo>
                    <a:pt x="367470" y="541720"/>
                  </a:lnTo>
                  <a:lnTo>
                    <a:pt x="324515" y="552251"/>
                  </a:lnTo>
                  <a:lnTo>
                    <a:pt x="279235" y="555888"/>
                  </a:lnTo>
                  <a:close/>
                </a:path>
              </a:pathLst>
            </a:custGeom>
            <a:solidFill>
              <a:srgbClr val="FF9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250059" y="3650378"/>
            <a:ext cx="1581150" cy="1710055"/>
            <a:chOff x="1250059" y="3650378"/>
            <a:chExt cx="1581150" cy="1710055"/>
          </a:xfrm>
        </p:grpSpPr>
        <p:sp>
          <p:nvSpPr>
            <p:cNvPr id="11" name="object 11"/>
            <p:cNvSpPr/>
            <p:nvPr/>
          </p:nvSpPr>
          <p:spPr>
            <a:xfrm>
              <a:off x="1283690" y="4622446"/>
              <a:ext cx="1513840" cy="536575"/>
            </a:xfrm>
            <a:custGeom>
              <a:avLst/>
              <a:gdLst/>
              <a:ahLst/>
              <a:cxnLst/>
              <a:rect l="l" t="t" r="r" b="b"/>
              <a:pathLst>
                <a:path w="1513839" h="536575">
                  <a:moveTo>
                    <a:pt x="1412528" y="536516"/>
                  </a:moveTo>
                  <a:lnTo>
                    <a:pt x="100894" y="536516"/>
                  </a:lnTo>
                  <a:lnTo>
                    <a:pt x="61619" y="528611"/>
                  </a:lnTo>
                  <a:lnTo>
                    <a:pt x="29549" y="507053"/>
                  </a:lnTo>
                  <a:lnTo>
                    <a:pt x="7928" y="475078"/>
                  </a:lnTo>
                  <a:lnTo>
                    <a:pt x="0" y="435919"/>
                  </a:lnTo>
                  <a:lnTo>
                    <a:pt x="0" y="100596"/>
                  </a:lnTo>
                  <a:lnTo>
                    <a:pt x="7928" y="61437"/>
                  </a:lnTo>
                  <a:lnTo>
                    <a:pt x="29549" y="29462"/>
                  </a:lnTo>
                  <a:lnTo>
                    <a:pt x="61619" y="7904"/>
                  </a:lnTo>
                  <a:lnTo>
                    <a:pt x="100894" y="0"/>
                  </a:lnTo>
                  <a:lnTo>
                    <a:pt x="1412528" y="0"/>
                  </a:lnTo>
                  <a:lnTo>
                    <a:pt x="1451803" y="7904"/>
                  </a:lnTo>
                  <a:lnTo>
                    <a:pt x="1483873" y="29462"/>
                  </a:lnTo>
                  <a:lnTo>
                    <a:pt x="1505495" y="61437"/>
                  </a:lnTo>
                  <a:lnTo>
                    <a:pt x="1513423" y="100596"/>
                  </a:lnTo>
                  <a:lnTo>
                    <a:pt x="1513423" y="435919"/>
                  </a:lnTo>
                  <a:lnTo>
                    <a:pt x="1505495" y="475078"/>
                  </a:lnTo>
                  <a:lnTo>
                    <a:pt x="1483873" y="507053"/>
                  </a:lnTo>
                  <a:lnTo>
                    <a:pt x="1451803" y="528611"/>
                  </a:lnTo>
                  <a:lnTo>
                    <a:pt x="1412528" y="536516"/>
                  </a:lnTo>
                  <a:close/>
                </a:path>
              </a:pathLst>
            </a:custGeom>
            <a:solidFill>
              <a:srgbClr val="8694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92639" y="4823640"/>
              <a:ext cx="370205" cy="134620"/>
            </a:xfrm>
            <a:custGeom>
              <a:avLst/>
              <a:gdLst/>
              <a:ahLst/>
              <a:cxnLst/>
              <a:rect l="l" t="t" r="r" b="b"/>
              <a:pathLst>
                <a:path w="370205" h="134620">
                  <a:moveTo>
                    <a:pt x="369947" y="134129"/>
                  </a:moveTo>
                  <a:lnTo>
                    <a:pt x="0" y="134129"/>
                  </a:lnTo>
                  <a:lnTo>
                    <a:pt x="0" y="0"/>
                  </a:lnTo>
                  <a:lnTo>
                    <a:pt x="369947" y="0"/>
                  </a:lnTo>
                  <a:lnTo>
                    <a:pt x="369947" y="134129"/>
                  </a:lnTo>
                  <a:close/>
                </a:path>
              </a:pathLst>
            </a:custGeom>
            <a:solidFill>
              <a:srgbClr val="DBE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26271" y="5158962"/>
              <a:ext cx="168275" cy="168275"/>
            </a:xfrm>
            <a:custGeom>
              <a:avLst/>
              <a:gdLst/>
              <a:ahLst/>
              <a:cxnLst/>
              <a:rect l="l" t="t" r="r" b="b"/>
              <a:pathLst>
                <a:path w="168275" h="168275">
                  <a:moveTo>
                    <a:pt x="168158" y="167661"/>
                  </a:moveTo>
                  <a:lnTo>
                    <a:pt x="33631" y="167661"/>
                  </a:lnTo>
                  <a:lnTo>
                    <a:pt x="0" y="0"/>
                  </a:lnTo>
                  <a:lnTo>
                    <a:pt x="168158" y="0"/>
                  </a:lnTo>
                  <a:lnTo>
                    <a:pt x="168158" y="167661"/>
                  </a:lnTo>
                  <a:close/>
                </a:path>
              </a:pathLst>
            </a:custGeom>
            <a:solidFill>
              <a:srgbClr val="6B7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56323" y="4823640"/>
              <a:ext cx="134620" cy="134620"/>
            </a:xfrm>
            <a:custGeom>
              <a:avLst/>
              <a:gdLst/>
              <a:ahLst/>
              <a:cxnLst/>
              <a:rect l="l" t="t" r="r" b="b"/>
              <a:pathLst>
                <a:path w="134619" h="134620">
                  <a:moveTo>
                    <a:pt x="134526" y="134129"/>
                  </a:moveTo>
                  <a:lnTo>
                    <a:pt x="0" y="134129"/>
                  </a:lnTo>
                  <a:lnTo>
                    <a:pt x="0" y="0"/>
                  </a:lnTo>
                  <a:lnTo>
                    <a:pt x="134526" y="0"/>
                  </a:lnTo>
                  <a:lnTo>
                    <a:pt x="134526" y="134129"/>
                  </a:lnTo>
                  <a:close/>
                </a:path>
              </a:pathLst>
            </a:custGeom>
            <a:solidFill>
              <a:srgbClr val="FF64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87270" y="4823640"/>
              <a:ext cx="134620" cy="134620"/>
            </a:xfrm>
            <a:custGeom>
              <a:avLst/>
              <a:gdLst/>
              <a:ahLst/>
              <a:cxnLst/>
              <a:rect l="l" t="t" r="r" b="b"/>
              <a:pathLst>
                <a:path w="134619" h="134620">
                  <a:moveTo>
                    <a:pt x="134526" y="134129"/>
                  </a:moveTo>
                  <a:lnTo>
                    <a:pt x="0" y="134129"/>
                  </a:lnTo>
                  <a:lnTo>
                    <a:pt x="0" y="0"/>
                  </a:lnTo>
                  <a:lnTo>
                    <a:pt x="134526" y="0"/>
                  </a:lnTo>
                  <a:lnTo>
                    <a:pt x="134526" y="134129"/>
                  </a:lnTo>
                  <a:close/>
                </a:path>
              </a:pathLst>
            </a:custGeom>
            <a:solidFill>
              <a:srgbClr val="FAD5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20007" y="5158962"/>
              <a:ext cx="168275" cy="168275"/>
            </a:xfrm>
            <a:custGeom>
              <a:avLst/>
              <a:gdLst/>
              <a:ahLst/>
              <a:cxnLst/>
              <a:rect l="l" t="t" r="r" b="b"/>
              <a:pathLst>
                <a:path w="168275" h="168275">
                  <a:moveTo>
                    <a:pt x="134526" y="167661"/>
                  </a:moveTo>
                  <a:lnTo>
                    <a:pt x="0" y="167661"/>
                  </a:lnTo>
                  <a:lnTo>
                    <a:pt x="0" y="0"/>
                  </a:lnTo>
                  <a:lnTo>
                    <a:pt x="168158" y="0"/>
                  </a:lnTo>
                  <a:lnTo>
                    <a:pt x="134526" y="167661"/>
                  </a:lnTo>
                  <a:close/>
                </a:path>
              </a:pathLst>
            </a:custGeom>
            <a:solidFill>
              <a:srgbClr val="6B7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18217" y="4823640"/>
              <a:ext cx="134620" cy="134620"/>
            </a:xfrm>
            <a:custGeom>
              <a:avLst/>
              <a:gdLst/>
              <a:ahLst/>
              <a:cxnLst/>
              <a:rect l="l" t="t" r="r" b="b"/>
              <a:pathLst>
                <a:path w="134619" h="134620">
                  <a:moveTo>
                    <a:pt x="134526" y="134129"/>
                  </a:moveTo>
                  <a:lnTo>
                    <a:pt x="0" y="134129"/>
                  </a:lnTo>
                  <a:lnTo>
                    <a:pt x="0" y="0"/>
                  </a:lnTo>
                  <a:lnTo>
                    <a:pt x="134526" y="0"/>
                  </a:lnTo>
                  <a:lnTo>
                    <a:pt x="134526" y="134129"/>
                  </a:lnTo>
                  <a:close/>
                </a:path>
              </a:pathLst>
            </a:custGeom>
            <a:solidFill>
              <a:srgbClr val="DBE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27011" y="3750607"/>
              <a:ext cx="166678" cy="1661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87115" y="3750607"/>
              <a:ext cx="166678" cy="1661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50048" y="3650385"/>
              <a:ext cx="1581150" cy="1710055"/>
            </a:xfrm>
            <a:custGeom>
              <a:avLst/>
              <a:gdLst/>
              <a:ahLst/>
              <a:cxnLst/>
              <a:rect l="l" t="t" r="r" b="b"/>
              <a:pathLst>
                <a:path w="1581150" h="1710054">
                  <a:moveTo>
                    <a:pt x="142646" y="38112"/>
                  </a:moveTo>
                  <a:lnTo>
                    <a:pt x="142074" y="25273"/>
                  </a:lnTo>
                  <a:lnTo>
                    <a:pt x="136410" y="13220"/>
                  </a:lnTo>
                  <a:lnTo>
                    <a:pt x="126492" y="4292"/>
                  </a:lnTo>
                  <a:lnTo>
                    <a:pt x="114338" y="0"/>
                  </a:lnTo>
                  <a:lnTo>
                    <a:pt x="101460" y="571"/>
                  </a:lnTo>
                  <a:lnTo>
                    <a:pt x="54178" y="37477"/>
                  </a:lnTo>
                  <a:lnTo>
                    <a:pt x="27800" y="72136"/>
                  </a:lnTo>
                  <a:lnTo>
                    <a:pt x="10210" y="109245"/>
                  </a:lnTo>
                  <a:lnTo>
                    <a:pt x="1435" y="147802"/>
                  </a:lnTo>
                  <a:lnTo>
                    <a:pt x="1435" y="186855"/>
                  </a:lnTo>
                  <a:lnTo>
                    <a:pt x="10248" y="225412"/>
                  </a:lnTo>
                  <a:lnTo>
                    <a:pt x="27838" y="262496"/>
                  </a:lnTo>
                  <a:lnTo>
                    <a:pt x="54216" y="297141"/>
                  </a:lnTo>
                  <a:lnTo>
                    <a:pt x="89369" y="328371"/>
                  </a:lnTo>
                  <a:lnTo>
                    <a:pt x="114376" y="334581"/>
                  </a:lnTo>
                  <a:lnTo>
                    <a:pt x="126517" y="330288"/>
                  </a:lnTo>
                  <a:lnTo>
                    <a:pt x="136410" y="321373"/>
                  </a:lnTo>
                  <a:lnTo>
                    <a:pt x="142074" y="309321"/>
                  </a:lnTo>
                  <a:lnTo>
                    <a:pt x="142646" y="296481"/>
                  </a:lnTo>
                  <a:lnTo>
                    <a:pt x="138341" y="284353"/>
                  </a:lnTo>
                  <a:lnTo>
                    <a:pt x="129387" y="274472"/>
                  </a:lnTo>
                  <a:lnTo>
                    <a:pt x="94957" y="241604"/>
                  </a:lnTo>
                  <a:lnTo>
                    <a:pt x="74371" y="205232"/>
                  </a:lnTo>
                  <a:lnTo>
                    <a:pt x="67564" y="167132"/>
                  </a:lnTo>
                  <a:lnTo>
                    <a:pt x="74498" y="129070"/>
                  </a:lnTo>
                  <a:lnTo>
                    <a:pt x="95123" y="92811"/>
                  </a:lnTo>
                  <a:lnTo>
                    <a:pt x="129387" y="60121"/>
                  </a:lnTo>
                  <a:lnTo>
                    <a:pt x="138341" y="50228"/>
                  </a:lnTo>
                  <a:lnTo>
                    <a:pt x="142646" y="38112"/>
                  </a:lnTo>
                  <a:close/>
                </a:path>
                <a:path w="1581150" h="1710054">
                  <a:moveTo>
                    <a:pt x="1580692" y="1072667"/>
                  </a:moveTo>
                  <a:lnTo>
                    <a:pt x="1573822" y="1030312"/>
                  </a:lnTo>
                  <a:lnTo>
                    <a:pt x="1560982" y="1005598"/>
                  </a:lnTo>
                  <a:lnTo>
                    <a:pt x="1554695" y="993495"/>
                  </a:lnTo>
                  <a:lnTo>
                    <a:pt x="1525562" y="964450"/>
                  </a:lnTo>
                  <a:lnTo>
                    <a:pt x="1513433" y="958189"/>
                  </a:lnTo>
                  <a:lnTo>
                    <a:pt x="1513433" y="1072667"/>
                  </a:lnTo>
                  <a:lnTo>
                    <a:pt x="1513433" y="1407985"/>
                  </a:lnTo>
                  <a:lnTo>
                    <a:pt x="1508137" y="1434071"/>
                  </a:lnTo>
                  <a:lnTo>
                    <a:pt x="1493710" y="1455381"/>
                  </a:lnTo>
                  <a:lnTo>
                    <a:pt x="1472323" y="1469771"/>
                  </a:lnTo>
                  <a:lnTo>
                    <a:pt x="1446161" y="1475054"/>
                  </a:lnTo>
                  <a:lnTo>
                    <a:pt x="1210741" y="1475054"/>
                  </a:lnTo>
                  <a:lnTo>
                    <a:pt x="1210741" y="1542110"/>
                  </a:lnTo>
                  <a:lnTo>
                    <a:pt x="1210741" y="1642706"/>
                  </a:lnTo>
                  <a:lnTo>
                    <a:pt x="1137424" y="1642706"/>
                  </a:lnTo>
                  <a:lnTo>
                    <a:pt x="1117244" y="1542110"/>
                  </a:lnTo>
                  <a:lnTo>
                    <a:pt x="1210741" y="1542110"/>
                  </a:lnTo>
                  <a:lnTo>
                    <a:pt x="1210741" y="1475054"/>
                  </a:lnTo>
                  <a:lnTo>
                    <a:pt x="497090" y="1475054"/>
                  </a:lnTo>
                  <a:lnTo>
                    <a:pt x="497090" y="1542110"/>
                  </a:lnTo>
                  <a:lnTo>
                    <a:pt x="476910" y="1642706"/>
                  </a:lnTo>
                  <a:lnTo>
                    <a:pt x="403580" y="1642706"/>
                  </a:lnTo>
                  <a:lnTo>
                    <a:pt x="403580" y="1542110"/>
                  </a:lnTo>
                  <a:lnTo>
                    <a:pt x="497090" y="1542110"/>
                  </a:lnTo>
                  <a:lnTo>
                    <a:pt x="497090" y="1475054"/>
                  </a:lnTo>
                  <a:lnTo>
                    <a:pt x="134531" y="1475054"/>
                  </a:lnTo>
                  <a:lnTo>
                    <a:pt x="108369" y="1469771"/>
                  </a:lnTo>
                  <a:lnTo>
                    <a:pt x="86995" y="1455381"/>
                  </a:lnTo>
                  <a:lnTo>
                    <a:pt x="72567" y="1434071"/>
                  </a:lnTo>
                  <a:lnTo>
                    <a:pt x="67271" y="1407985"/>
                  </a:lnTo>
                  <a:lnTo>
                    <a:pt x="67271" y="1072667"/>
                  </a:lnTo>
                  <a:lnTo>
                    <a:pt x="72567" y="1046581"/>
                  </a:lnTo>
                  <a:lnTo>
                    <a:pt x="86995" y="1025258"/>
                  </a:lnTo>
                  <a:lnTo>
                    <a:pt x="108369" y="1010881"/>
                  </a:lnTo>
                  <a:lnTo>
                    <a:pt x="134531" y="1005598"/>
                  </a:lnTo>
                  <a:lnTo>
                    <a:pt x="1446161" y="1005598"/>
                  </a:lnTo>
                  <a:lnTo>
                    <a:pt x="1472323" y="1010881"/>
                  </a:lnTo>
                  <a:lnTo>
                    <a:pt x="1493710" y="1025258"/>
                  </a:lnTo>
                  <a:lnTo>
                    <a:pt x="1508137" y="1046581"/>
                  </a:lnTo>
                  <a:lnTo>
                    <a:pt x="1513433" y="1072667"/>
                  </a:lnTo>
                  <a:lnTo>
                    <a:pt x="1513433" y="958189"/>
                  </a:lnTo>
                  <a:lnTo>
                    <a:pt x="1488643" y="945388"/>
                  </a:lnTo>
                  <a:lnTo>
                    <a:pt x="1446161" y="938530"/>
                  </a:lnTo>
                  <a:lnTo>
                    <a:pt x="1193927" y="938530"/>
                  </a:lnTo>
                  <a:lnTo>
                    <a:pt x="1193927" y="735520"/>
                  </a:lnTo>
                  <a:lnTo>
                    <a:pt x="1278001" y="735520"/>
                  </a:lnTo>
                  <a:lnTo>
                    <a:pt x="1291094" y="732878"/>
                  </a:lnTo>
                  <a:lnTo>
                    <a:pt x="1301788" y="725690"/>
                  </a:lnTo>
                  <a:lnTo>
                    <a:pt x="1308989" y="715035"/>
                  </a:lnTo>
                  <a:lnTo>
                    <a:pt x="1311643" y="701979"/>
                  </a:lnTo>
                  <a:lnTo>
                    <a:pt x="1308989" y="688936"/>
                  </a:lnTo>
                  <a:lnTo>
                    <a:pt x="1301788" y="678268"/>
                  </a:lnTo>
                  <a:lnTo>
                    <a:pt x="1291094" y="671093"/>
                  </a:lnTo>
                  <a:lnTo>
                    <a:pt x="1278001" y="668451"/>
                  </a:lnTo>
                  <a:lnTo>
                    <a:pt x="1193927" y="668451"/>
                  </a:lnTo>
                  <a:lnTo>
                    <a:pt x="1193927" y="570026"/>
                  </a:lnTo>
                  <a:lnTo>
                    <a:pt x="1345272" y="570026"/>
                  </a:lnTo>
                  <a:lnTo>
                    <a:pt x="1358366" y="567385"/>
                  </a:lnTo>
                  <a:lnTo>
                    <a:pt x="1369047" y="560209"/>
                  </a:lnTo>
                  <a:lnTo>
                    <a:pt x="1376260" y="549541"/>
                  </a:lnTo>
                  <a:lnTo>
                    <a:pt x="1378902" y="536498"/>
                  </a:lnTo>
                  <a:lnTo>
                    <a:pt x="1376260" y="523443"/>
                  </a:lnTo>
                  <a:lnTo>
                    <a:pt x="1369047" y="512775"/>
                  </a:lnTo>
                  <a:lnTo>
                    <a:pt x="1358366" y="505599"/>
                  </a:lnTo>
                  <a:lnTo>
                    <a:pt x="1345272" y="502958"/>
                  </a:lnTo>
                  <a:lnTo>
                    <a:pt x="1193927" y="502958"/>
                  </a:lnTo>
                  <a:lnTo>
                    <a:pt x="1193939" y="295008"/>
                  </a:lnTo>
                  <a:lnTo>
                    <a:pt x="1253655" y="253492"/>
                  </a:lnTo>
                  <a:lnTo>
                    <a:pt x="1277264" y="183324"/>
                  </a:lnTo>
                  <a:lnTo>
                    <a:pt x="1268056" y="137972"/>
                  </a:lnTo>
                  <a:lnTo>
                    <a:pt x="1265212" y="133756"/>
                  </a:lnTo>
                  <a:lnTo>
                    <a:pt x="1242961" y="100888"/>
                  </a:lnTo>
                  <a:lnTo>
                    <a:pt x="1210005" y="78727"/>
                  </a:lnTo>
                  <a:lnTo>
                    <a:pt x="1210005" y="183311"/>
                  </a:lnTo>
                  <a:lnTo>
                    <a:pt x="1206093" y="202590"/>
                  </a:lnTo>
                  <a:lnTo>
                    <a:pt x="1195425" y="218338"/>
                  </a:lnTo>
                  <a:lnTo>
                    <a:pt x="1179626" y="228981"/>
                  </a:lnTo>
                  <a:lnTo>
                    <a:pt x="1160297" y="232879"/>
                  </a:lnTo>
                  <a:lnTo>
                    <a:pt x="1140968" y="228981"/>
                  </a:lnTo>
                  <a:lnTo>
                    <a:pt x="1125169" y="218351"/>
                  </a:lnTo>
                  <a:lnTo>
                    <a:pt x="1114501" y="202590"/>
                  </a:lnTo>
                  <a:lnTo>
                    <a:pt x="1110589" y="183324"/>
                  </a:lnTo>
                  <a:lnTo>
                    <a:pt x="1114501" y="164045"/>
                  </a:lnTo>
                  <a:lnTo>
                    <a:pt x="1125169" y="148297"/>
                  </a:lnTo>
                  <a:lnTo>
                    <a:pt x="1140968" y="137655"/>
                  </a:lnTo>
                  <a:lnTo>
                    <a:pt x="1160297" y="133756"/>
                  </a:lnTo>
                  <a:lnTo>
                    <a:pt x="1179626" y="137655"/>
                  </a:lnTo>
                  <a:lnTo>
                    <a:pt x="1195425" y="148297"/>
                  </a:lnTo>
                  <a:lnTo>
                    <a:pt x="1206093" y="164045"/>
                  </a:lnTo>
                  <a:lnTo>
                    <a:pt x="1210005" y="183311"/>
                  </a:lnTo>
                  <a:lnTo>
                    <a:pt x="1210005" y="78727"/>
                  </a:lnTo>
                  <a:lnTo>
                    <a:pt x="1205776" y="75869"/>
                  </a:lnTo>
                  <a:lnTo>
                    <a:pt x="1160297" y="66700"/>
                  </a:lnTo>
                  <a:lnTo>
                    <a:pt x="1114806" y="75869"/>
                  </a:lnTo>
                  <a:lnTo>
                    <a:pt x="1077620" y="100888"/>
                  </a:lnTo>
                  <a:lnTo>
                    <a:pt x="1052537" y="137972"/>
                  </a:lnTo>
                  <a:lnTo>
                    <a:pt x="1043330" y="183311"/>
                  </a:lnTo>
                  <a:lnTo>
                    <a:pt x="1049578" y="220954"/>
                  </a:lnTo>
                  <a:lnTo>
                    <a:pt x="1066939" y="253492"/>
                  </a:lnTo>
                  <a:lnTo>
                    <a:pt x="1093330" y="278866"/>
                  </a:lnTo>
                  <a:lnTo>
                    <a:pt x="1126667" y="295008"/>
                  </a:lnTo>
                  <a:lnTo>
                    <a:pt x="1126667" y="502958"/>
                  </a:lnTo>
                  <a:lnTo>
                    <a:pt x="1126667" y="570026"/>
                  </a:lnTo>
                  <a:lnTo>
                    <a:pt x="1126667" y="668451"/>
                  </a:lnTo>
                  <a:lnTo>
                    <a:pt x="1126667" y="735520"/>
                  </a:lnTo>
                  <a:lnTo>
                    <a:pt x="1126667" y="938530"/>
                  </a:lnTo>
                  <a:lnTo>
                    <a:pt x="454037" y="938530"/>
                  </a:lnTo>
                  <a:lnTo>
                    <a:pt x="454037" y="735520"/>
                  </a:lnTo>
                  <a:lnTo>
                    <a:pt x="1126667" y="735520"/>
                  </a:lnTo>
                  <a:lnTo>
                    <a:pt x="1126667" y="668451"/>
                  </a:lnTo>
                  <a:lnTo>
                    <a:pt x="454037" y="668451"/>
                  </a:lnTo>
                  <a:lnTo>
                    <a:pt x="454037" y="570026"/>
                  </a:lnTo>
                  <a:lnTo>
                    <a:pt x="1126667" y="570026"/>
                  </a:lnTo>
                  <a:lnTo>
                    <a:pt x="1126667" y="502958"/>
                  </a:lnTo>
                  <a:lnTo>
                    <a:pt x="454037" y="502958"/>
                  </a:lnTo>
                  <a:lnTo>
                    <a:pt x="454037" y="295008"/>
                  </a:lnTo>
                  <a:lnTo>
                    <a:pt x="487362" y="278866"/>
                  </a:lnTo>
                  <a:lnTo>
                    <a:pt x="513753" y="253492"/>
                  </a:lnTo>
                  <a:lnTo>
                    <a:pt x="524751" y="232879"/>
                  </a:lnTo>
                  <a:lnTo>
                    <a:pt x="531114" y="220954"/>
                  </a:lnTo>
                  <a:lnTo>
                    <a:pt x="537362" y="183324"/>
                  </a:lnTo>
                  <a:lnTo>
                    <a:pt x="528154" y="137972"/>
                  </a:lnTo>
                  <a:lnTo>
                    <a:pt x="525310" y="133756"/>
                  </a:lnTo>
                  <a:lnTo>
                    <a:pt x="503072" y="100888"/>
                  </a:lnTo>
                  <a:lnTo>
                    <a:pt x="470103" y="78714"/>
                  </a:lnTo>
                  <a:lnTo>
                    <a:pt x="470103" y="183311"/>
                  </a:lnTo>
                  <a:lnTo>
                    <a:pt x="466191" y="202590"/>
                  </a:lnTo>
                  <a:lnTo>
                    <a:pt x="455523" y="218338"/>
                  </a:lnTo>
                  <a:lnTo>
                    <a:pt x="439724" y="228981"/>
                  </a:lnTo>
                  <a:lnTo>
                    <a:pt x="420395" y="232879"/>
                  </a:lnTo>
                  <a:lnTo>
                    <a:pt x="401066" y="228981"/>
                  </a:lnTo>
                  <a:lnTo>
                    <a:pt x="385267" y="218351"/>
                  </a:lnTo>
                  <a:lnTo>
                    <a:pt x="374611" y="202590"/>
                  </a:lnTo>
                  <a:lnTo>
                    <a:pt x="370700" y="183324"/>
                  </a:lnTo>
                  <a:lnTo>
                    <a:pt x="374611" y="164045"/>
                  </a:lnTo>
                  <a:lnTo>
                    <a:pt x="385267" y="148297"/>
                  </a:lnTo>
                  <a:lnTo>
                    <a:pt x="401066" y="137655"/>
                  </a:lnTo>
                  <a:lnTo>
                    <a:pt x="420395" y="133756"/>
                  </a:lnTo>
                  <a:lnTo>
                    <a:pt x="439724" y="137655"/>
                  </a:lnTo>
                  <a:lnTo>
                    <a:pt x="455523" y="148297"/>
                  </a:lnTo>
                  <a:lnTo>
                    <a:pt x="466191" y="164045"/>
                  </a:lnTo>
                  <a:lnTo>
                    <a:pt x="470103" y="183311"/>
                  </a:lnTo>
                  <a:lnTo>
                    <a:pt x="470103" y="78714"/>
                  </a:lnTo>
                  <a:lnTo>
                    <a:pt x="465886" y="75869"/>
                  </a:lnTo>
                  <a:lnTo>
                    <a:pt x="420395" y="66700"/>
                  </a:lnTo>
                  <a:lnTo>
                    <a:pt x="374916" y="75869"/>
                  </a:lnTo>
                  <a:lnTo>
                    <a:pt x="337731" y="100888"/>
                  </a:lnTo>
                  <a:lnTo>
                    <a:pt x="312635" y="137972"/>
                  </a:lnTo>
                  <a:lnTo>
                    <a:pt x="303428" y="183311"/>
                  </a:lnTo>
                  <a:lnTo>
                    <a:pt x="309676" y="220954"/>
                  </a:lnTo>
                  <a:lnTo>
                    <a:pt x="327037" y="253492"/>
                  </a:lnTo>
                  <a:lnTo>
                    <a:pt x="353428" y="278866"/>
                  </a:lnTo>
                  <a:lnTo>
                    <a:pt x="386765" y="295008"/>
                  </a:lnTo>
                  <a:lnTo>
                    <a:pt x="386765" y="502958"/>
                  </a:lnTo>
                  <a:lnTo>
                    <a:pt x="235419" y="502958"/>
                  </a:lnTo>
                  <a:lnTo>
                    <a:pt x="222338" y="505599"/>
                  </a:lnTo>
                  <a:lnTo>
                    <a:pt x="211645" y="512775"/>
                  </a:lnTo>
                  <a:lnTo>
                    <a:pt x="204431" y="523443"/>
                  </a:lnTo>
                  <a:lnTo>
                    <a:pt x="201790" y="536498"/>
                  </a:lnTo>
                  <a:lnTo>
                    <a:pt x="204431" y="549541"/>
                  </a:lnTo>
                  <a:lnTo>
                    <a:pt x="211645" y="560209"/>
                  </a:lnTo>
                  <a:lnTo>
                    <a:pt x="222338" y="567385"/>
                  </a:lnTo>
                  <a:lnTo>
                    <a:pt x="235419" y="570026"/>
                  </a:lnTo>
                  <a:lnTo>
                    <a:pt x="386765" y="570026"/>
                  </a:lnTo>
                  <a:lnTo>
                    <a:pt x="386765" y="668451"/>
                  </a:lnTo>
                  <a:lnTo>
                    <a:pt x="302691" y="668451"/>
                  </a:lnTo>
                  <a:lnTo>
                    <a:pt x="289598" y="671093"/>
                  </a:lnTo>
                  <a:lnTo>
                    <a:pt x="278904" y="678268"/>
                  </a:lnTo>
                  <a:lnTo>
                    <a:pt x="271703" y="688936"/>
                  </a:lnTo>
                  <a:lnTo>
                    <a:pt x="269062" y="701979"/>
                  </a:lnTo>
                  <a:lnTo>
                    <a:pt x="271703" y="715035"/>
                  </a:lnTo>
                  <a:lnTo>
                    <a:pt x="278904" y="725690"/>
                  </a:lnTo>
                  <a:lnTo>
                    <a:pt x="289598" y="732878"/>
                  </a:lnTo>
                  <a:lnTo>
                    <a:pt x="302691" y="735520"/>
                  </a:lnTo>
                  <a:lnTo>
                    <a:pt x="386765" y="735520"/>
                  </a:lnTo>
                  <a:lnTo>
                    <a:pt x="386765" y="938530"/>
                  </a:lnTo>
                  <a:lnTo>
                    <a:pt x="134531" y="938530"/>
                  </a:lnTo>
                  <a:lnTo>
                    <a:pt x="92062" y="945388"/>
                  </a:lnTo>
                  <a:lnTo>
                    <a:pt x="55130" y="964450"/>
                  </a:lnTo>
                  <a:lnTo>
                    <a:pt x="25996" y="993495"/>
                  </a:lnTo>
                  <a:lnTo>
                    <a:pt x="6870" y="1030312"/>
                  </a:lnTo>
                  <a:lnTo>
                    <a:pt x="0" y="1072667"/>
                  </a:lnTo>
                  <a:lnTo>
                    <a:pt x="0" y="1407985"/>
                  </a:lnTo>
                  <a:lnTo>
                    <a:pt x="6870" y="1450340"/>
                  </a:lnTo>
                  <a:lnTo>
                    <a:pt x="25996" y="1487144"/>
                  </a:lnTo>
                  <a:lnTo>
                    <a:pt x="55130" y="1516202"/>
                  </a:lnTo>
                  <a:lnTo>
                    <a:pt x="92062" y="1535264"/>
                  </a:lnTo>
                  <a:lnTo>
                    <a:pt x="134531" y="1542110"/>
                  </a:lnTo>
                  <a:lnTo>
                    <a:pt x="336321" y="1542110"/>
                  </a:lnTo>
                  <a:lnTo>
                    <a:pt x="336321" y="1676247"/>
                  </a:lnTo>
                  <a:lnTo>
                    <a:pt x="338963" y="1689290"/>
                  </a:lnTo>
                  <a:lnTo>
                    <a:pt x="346176" y="1699958"/>
                  </a:lnTo>
                  <a:lnTo>
                    <a:pt x="356857" y="1707146"/>
                  </a:lnTo>
                  <a:lnTo>
                    <a:pt x="369951" y="1709775"/>
                  </a:lnTo>
                  <a:lnTo>
                    <a:pt x="504482" y="1709775"/>
                  </a:lnTo>
                  <a:lnTo>
                    <a:pt x="537464" y="1682826"/>
                  </a:lnTo>
                  <a:lnTo>
                    <a:pt x="545503" y="1642706"/>
                  </a:lnTo>
                  <a:lnTo>
                    <a:pt x="565683" y="1542110"/>
                  </a:lnTo>
                  <a:lnTo>
                    <a:pt x="1048651" y="1542110"/>
                  </a:lnTo>
                  <a:lnTo>
                    <a:pt x="1076871" y="1682826"/>
                  </a:lnTo>
                  <a:lnTo>
                    <a:pt x="1081100" y="1693646"/>
                  </a:lnTo>
                  <a:lnTo>
                    <a:pt x="1088529" y="1702181"/>
                  </a:lnTo>
                  <a:lnTo>
                    <a:pt x="1098372" y="1707769"/>
                  </a:lnTo>
                  <a:lnTo>
                    <a:pt x="1109853" y="1709775"/>
                  </a:lnTo>
                  <a:lnTo>
                    <a:pt x="1244371" y="1709775"/>
                  </a:lnTo>
                  <a:lnTo>
                    <a:pt x="1257465" y="1707146"/>
                  </a:lnTo>
                  <a:lnTo>
                    <a:pt x="1268158" y="1699958"/>
                  </a:lnTo>
                  <a:lnTo>
                    <a:pt x="1275359" y="1689290"/>
                  </a:lnTo>
                  <a:lnTo>
                    <a:pt x="1278001" y="1676247"/>
                  </a:lnTo>
                  <a:lnTo>
                    <a:pt x="1278001" y="1642706"/>
                  </a:lnTo>
                  <a:lnTo>
                    <a:pt x="1278001" y="1542110"/>
                  </a:lnTo>
                  <a:lnTo>
                    <a:pt x="1446161" y="1542110"/>
                  </a:lnTo>
                  <a:lnTo>
                    <a:pt x="1488643" y="1535264"/>
                  </a:lnTo>
                  <a:lnTo>
                    <a:pt x="1525562" y="1516202"/>
                  </a:lnTo>
                  <a:lnTo>
                    <a:pt x="1554695" y="1487144"/>
                  </a:lnTo>
                  <a:lnTo>
                    <a:pt x="1573822" y="1450340"/>
                  </a:lnTo>
                  <a:lnTo>
                    <a:pt x="1580692" y="1407985"/>
                  </a:lnTo>
                  <a:lnTo>
                    <a:pt x="1580692" y="1072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97897" y="3710499"/>
              <a:ext cx="102223" cy="2143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95992" y="3650378"/>
              <a:ext cx="135255" cy="334645"/>
            </a:xfrm>
            <a:custGeom>
              <a:avLst/>
              <a:gdLst/>
              <a:ahLst/>
              <a:cxnLst/>
              <a:rect l="l" t="t" r="r" b="b"/>
              <a:pathLst>
                <a:path w="135255" h="334645">
                  <a:moveTo>
                    <a:pt x="28280" y="334583"/>
                  </a:moveTo>
                  <a:lnTo>
                    <a:pt x="16132" y="330286"/>
                  </a:lnTo>
                  <a:lnTo>
                    <a:pt x="6233" y="321374"/>
                  </a:lnTo>
                  <a:lnTo>
                    <a:pt x="568" y="309317"/>
                  </a:lnTo>
                  <a:lnTo>
                    <a:pt x="0" y="296475"/>
                  </a:lnTo>
                  <a:lnTo>
                    <a:pt x="4303" y="284357"/>
                  </a:lnTo>
                  <a:lnTo>
                    <a:pt x="13252" y="274472"/>
                  </a:lnTo>
                  <a:lnTo>
                    <a:pt x="43408" y="243754"/>
                  </a:lnTo>
                  <a:lnTo>
                    <a:pt x="61503" y="207028"/>
                  </a:lnTo>
                  <a:lnTo>
                    <a:pt x="67537" y="167298"/>
                  </a:lnTo>
                  <a:lnTo>
                    <a:pt x="61507" y="127567"/>
                  </a:lnTo>
                  <a:lnTo>
                    <a:pt x="43412" y="90838"/>
                  </a:lnTo>
                  <a:lnTo>
                    <a:pt x="13252" y="60114"/>
                  </a:lnTo>
                  <a:lnTo>
                    <a:pt x="4303" y="50230"/>
                  </a:lnTo>
                  <a:lnTo>
                    <a:pt x="0" y="38113"/>
                  </a:lnTo>
                  <a:lnTo>
                    <a:pt x="568" y="25271"/>
                  </a:lnTo>
                  <a:lnTo>
                    <a:pt x="6233" y="13212"/>
                  </a:lnTo>
                  <a:lnTo>
                    <a:pt x="16146" y="4290"/>
                  </a:lnTo>
                  <a:lnTo>
                    <a:pt x="28300" y="0"/>
                  </a:lnTo>
                  <a:lnTo>
                    <a:pt x="41180" y="566"/>
                  </a:lnTo>
                  <a:lnTo>
                    <a:pt x="88852" y="39748"/>
                  </a:lnTo>
                  <a:lnTo>
                    <a:pt x="114273" y="79049"/>
                  </a:lnTo>
                  <a:lnTo>
                    <a:pt x="129532" y="122194"/>
                  </a:lnTo>
                  <a:lnTo>
                    <a:pt x="134626" y="167264"/>
                  </a:lnTo>
                  <a:lnTo>
                    <a:pt x="129551" y="212338"/>
                  </a:lnTo>
                  <a:lnTo>
                    <a:pt x="114303" y="255495"/>
                  </a:lnTo>
                  <a:lnTo>
                    <a:pt x="88878" y="294813"/>
                  </a:lnTo>
                  <a:lnTo>
                    <a:pt x="53273" y="328372"/>
                  </a:lnTo>
                  <a:lnTo>
                    <a:pt x="41164" y="334026"/>
                  </a:lnTo>
                  <a:lnTo>
                    <a:pt x="28280" y="334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80683" y="3710498"/>
              <a:ext cx="102222" cy="2143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84585" y="4790107"/>
              <a:ext cx="201789" cy="20119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53638" y="4790107"/>
              <a:ext cx="201789" cy="20119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22691" y="4790107"/>
              <a:ext cx="201789" cy="20119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59008" y="4790107"/>
              <a:ext cx="437515" cy="201295"/>
            </a:xfrm>
            <a:custGeom>
              <a:avLst/>
              <a:gdLst/>
              <a:ahLst/>
              <a:cxnLst/>
              <a:rect l="l" t="t" r="r" b="b"/>
              <a:pathLst>
                <a:path w="437514" h="201295">
                  <a:moveTo>
                    <a:pt x="403579" y="201193"/>
                  </a:moveTo>
                  <a:lnTo>
                    <a:pt x="33631" y="201193"/>
                  </a:lnTo>
                  <a:lnTo>
                    <a:pt x="20540" y="198558"/>
                  </a:lnTo>
                  <a:lnTo>
                    <a:pt x="9850" y="191372"/>
                  </a:lnTo>
                  <a:lnTo>
                    <a:pt x="2642" y="180713"/>
                  </a:lnTo>
                  <a:lnTo>
                    <a:pt x="0" y="167661"/>
                  </a:lnTo>
                  <a:lnTo>
                    <a:pt x="0" y="33532"/>
                  </a:lnTo>
                  <a:lnTo>
                    <a:pt x="2642" y="20479"/>
                  </a:lnTo>
                  <a:lnTo>
                    <a:pt x="9850" y="9821"/>
                  </a:lnTo>
                  <a:lnTo>
                    <a:pt x="20540" y="2635"/>
                  </a:lnTo>
                  <a:lnTo>
                    <a:pt x="33631" y="0"/>
                  </a:lnTo>
                  <a:lnTo>
                    <a:pt x="403579" y="0"/>
                  </a:lnTo>
                  <a:lnTo>
                    <a:pt x="416670" y="2635"/>
                  </a:lnTo>
                  <a:lnTo>
                    <a:pt x="427360" y="9822"/>
                  </a:lnTo>
                  <a:lnTo>
                    <a:pt x="434568" y="20481"/>
                  </a:lnTo>
                  <a:lnTo>
                    <a:pt x="437211" y="33532"/>
                  </a:lnTo>
                  <a:lnTo>
                    <a:pt x="437211" y="67064"/>
                  </a:lnTo>
                  <a:lnTo>
                    <a:pt x="67263" y="67064"/>
                  </a:lnTo>
                  <a:lnTo>
                    <a:pt x="67263" y="134129"/>
                  </a:lnTo>
                  <a:lnTo>
                    <a:pt x="437211" y="134129"/>
                  </a:lnTo>
                  <a:lnTo>
                    <a:pt x="437211" y="167661"/>
                  </a:lnTo>
                  <a:lnTo>
                    <a:pt x="434568" y="180713"/>
                  </a:lnTo>
                  <a:lnTo>
                    <a:pt x="427360" y="191372"/>
                  </a:lnTo>
                  <a:lnTo>
                    <a:pt x="416670" y="198558"/>
                  </a:lnTo>
                  <a:lnTo>
                    <a:pt x="403579" y="201193"/>
                  </a:lnTo>
                  <a:close/>
                </a:path>
                <a:path w="437514" h="201295">
                  <a:moveTo>
                    <a:pt x="437211" y="134129"/>
                  </a:moveTo>
                  <a:lnTo>
                    <a:pt x="369947" y="134129"/>
                  </a:lnTo>
                  <a:lnTo>
                    <a:pt x="369947" y="67064"/>
                  </a:lnTo>
                  <a:lnTo>
                    <a:pt x="437211" y="67064"/>
                  </a:lnTo>
                  <a:lnTo>
                    <a:pt x="437211" y="1341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1363769" y="6886432"/>
            <a:ext cx="1457325" cy="1618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5421837" y="6886472"/>
            <a:ext cx="1476375" cy="1580515"/>
            <a:chOff x="5421837" y="6886472"/>
            <a:chExt cx="1476375" cy="1580515"/>
          </a:xfrm>
        </p:grpSpPr>
        <p:sp>
          <p:nvSpPr>
            <p:cNvPr id="30" name="object 30"/>
            <p:cNvSpPr/>
            <p:nvPr/>
          </p:nvSpPr>
          <p:spPr>
            <a:xfrm>
              <a:off x="6423660" y="7400729"/>
              <a:ext cx="474980" cy="855344"/>
            </a:xfrm>
            <a:custGeom>
              <a:avLst/>
              <a:gdLst/>
              <a:ahLst/>
              <a:cxnLst/>
              <a:rect l="l" t="t" r="r" b="b"/>
              <a:pathLst>
                <a:path w="474979" h="855345">
                  <a:moveTo>
                    <a:pt x="448183" y="855267"/>
                  </a:moveTo>
                  <a:lnTo>
                    <a:pt x="79091" y="855267"/>
                  </a:lnTo>
                  <a:lnTo>
                    <a:pt x="79091" y="802593"/>
                  </a:lnTo>
                  <a:lnTo>
                    <a:pt x="70865" y="775624"/>
                  </a:lnTo>
                  <a:lnTo>
                    <a:pt x="27840" y="681232"/>
                  </a:lnTo>
                  <a:lnTo>
                    <a:pt x="8225" y="631508"/>
                  </a:lnTo>
                  <a:lnTo>
                    <a:pt x="0" y="591897"/>
                  </a:lnTo>
                  <a:lnTo>
                    <a:pt x="0" y="328527"/>
                  </a:lnTo>
                  <a:lnTo>
                    <a:pt x="6198" y="297721"/>
                  </a:lnTo>
                  <a:lnTo>
                    <a:pt x="23119" y="272613"/>
                  </a:lnTo>
                  <a:lnTo>
                    <a:pt x="48254" y="255708"/>
                  </a:lnTo>
                  <a:lnTo>
                    <a:pt x="79091" y="249516"/>
                  </a:lnTo>
                  <a:lnTo>
                    <a:pt x="93095" y="250871"/>
                  </a:lnTo>
                  <a:lnTo>
                    <a:pt x="106277" y="254591"/>
                  </a:lnTo>
                  <a:lnTo>
                    <a:pt x="106277" y="0"/>
                  </a:lnTo>
                  <a:lnTo>
                    <a:pt x="175560" y="38637"/>
                  </a:lnTo>
                  <a:lnTo>
                    <a:pt x="214854" y="63002"/>
                  </a:lnTo>
                  <a:lnTo>
                    <a:pt x="255519" y="90538"/>
                  </a:lnTo>
                  <a:lnTo>
                    <a:pt x="296259" y="121100"/>
                  </a:lnTo>
                  <a:lnTo>
                    <a:pt x="335776" y="154541"/>
                  </a:lnTo>
                  <a:lnTo>
                    <a:pt x="372773" y="190717"/>
                  </a:lnTo>
                  <a:lnTo>
                    <a:pt x="405952" y="229483"/>
                  </a:lnTo>
                  <a:lnTo>
                    <a:pt x="434016" y="270694"/>
                  </a:lnTo>
                  <a:lnTo>
                    <a:pt x="455669" y="314203"/>
                  </a:lnTo>
                  <a:lnTo>
                    <a:pt x="469611" y="359866"/>
                  </a:lnTo>
                  <a:lnTo>
                    <a:pt x="474547" y="407538"/>
                  </a:lnTo>
                  <a:lnTo>
                    <a:pt x="473643" y="448037"/>
                  </a:lnTo>
                  <a:lnTo>
                    <a:pt x="471220" y="497424"/>
                  </a:lnTo>
                  <a:lnTo>
                    <a:pt x="467712" y="552880"/>
                  </a:lnTo>
                  <a:lnTo>
                    <a:pt x="455018" y="727484"/>
                  </a:lnTo>
                  <a:lnTo>
                    <a:pt x="449087" y="822572"/>
                  </a:lnTo>
                  <a:lnTo>
                    <a:pt x="448183" y="855267"/>
                  </a:lnTo>
                  <a:close/>
                </a:path>
              </a:pathLst>
            </a:custGeom>
            <a:solidFill>
              <a:srgbClr val="FFC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03574" y="7400729"/>
              <a:ext cx="52069" cy="328930"/>
            </a:xfrm>
            <a:custGeom>
              <a:avLst/>
              <a:gdLst/>
              <a:ahLst/>
              <a:cxnLst/>
              <a:rect l="l" t="t" r="r" b="b"/>
              <a:pathLst>
                <a:path w="52070" h="328929">
                  <a:moveTo>
                    <a:pt x="51904" y="328527"/>
                  </a:moveTo>
                  <a:lnTo>
                    <a:pt x="51093" y="308159"/>
                  </a:lnTo>
                  <a:lnTo>
                    <a:pt x="45416" y="293667"/>
                  </a:lnTo>
                  <a:lnTo>
                    <a:pt x="30007" y="278122"/>
                  </a:lnTo>
                  <a:lnTo>
                    <a:pt x="0" y="254591"/>
                  </a:lnTo>
                  <a:lnTo>
                    <a:pt x="0" y="0"/>
                  </a:lnTo>
                  <a:lnTo>
                    <a:pt x="51904" y="28531"/>
                  </a:lnTo>
                  <a:lnTo>
                    <a:pt x="51904" y="328527"/>
                  </a:lnTo>
                  <a:close/>
                </a:path>
              </a:pathLst>
            </a:custGeom>
            <a:solidFill>
              <a:srgbClr val="FFAF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21837" y="6886472"/>
              <a:ext cx="870585" cy="1580515"/>
            </a:xfrm>
            <a:custGeom>
              <a:avLst/>
              <a:gdLst/>
              <a:ahLst/>
              <a:cxnLst/>
              <a:rect l="l" t="t" r="r" b="b"/>
              <a:pathLst>
                <a:path w="870585" h="1580515">
                  <a:moveTo>
                    <a:pt x="685457" y="1580220"/>
                  </a:moveTo>
                  <a:lnTo>
                    <a:pt x="184546" y="1580220"/>
                  </a:lnTo>
                  <a:lnTo>
                    <a:pt x="135356" y="1573660"/>
                  </a:lnTo>
                  <a:lnTo>
                    <a:pt x="91235" y="1555133"/>
                  </a:lnTo>
                  <a:lnTo>
                    <a:pt x="53911" y="1526363"/>
                  </a:lnTo>
                  <a:lnTo>
                    <a:pt x="25112" y="1489077"/>
                  </a:lnTo>
                  <a:lnTo>
                    <a:pt x="6566" y="1445001"/>
                  </a:lnTo>
                  <a:lnTo>
                    <a:pt x="0" y="1395861"/>
                  </a:lnTo>
                  <a:lnTo>
                    <a:pt x="0" y="184359"/>
                  </a:lnTo>
                  <a:lnTo>
                    <a:pt x="6566" y="135219"/>
                  </a:lnTo>
                  <a:lnTo>
                    <a:pt x="25112" y="91143"/>
                  </a:lnTo>
                  <a:lnTo>
                    <a:pt x="53911" y="53857"/>
                  </a:lnTo>
                  <a:lnTo>
                    <a:pt x="91235" y="25087"/>
                  </a:lnTo>
                  <a:lnTo>
                    <a:pt x="135356" y="6559"/>
                  </a:lnTo>
                  <a:lnTo>
                    <a:pt x="184546" y="0"/>
                  </a:lnTo>
                  <a:lnTo>
                    <a:pt x="685457" y="0"/>
                  </a:lnTo>
                  <a:lnTo>
                    <a:pt x="734647" y="6559"/>
                  </a:lnTo>
                  <a:lnTo>
                    <a:pt x="778768" y="25087"/>
                  </a:lnTo>
                  <a:lnTo>
                    <a:pt x="816092" y="53857"/>
                  </a:lnTo>
                  <a:lnTo>
                    <a:pt x="844891" y="91143"/>
                  </a:lnTo>
                  <a:lnTo>
                    <a:pt x="863437" y="135219"/>
                  </a:lnTo>
                  <a:lnTo>
                    <a:pt x="870003" y="184359"/>
                  </a:lnTo>
                  <a:lnTo>
                    <a:pt x="870003" y="1395861"/>
                  </a:lnTo>
                  <a:lnTo>
                    <a:pt x="863437" y="1445001"/>
                  </a:lnTo>
                  <a:lnTo>
                    <a:pt x="844891" y="1489077"/>
                  </a:lnTo>
                  <a:lnTo>
                    <a:pt x="816092" y="1526363"/>
                  </a:lnTo>
                  <a:lnTo>
                    <a:pt x="778768" y="1555133"/>
                  </a:lnTo>
                  <a:lnTo>
                    <a:pt x="734647" y="1573660"/>
                  </a:lnTo>
                  <a:lnTo>
                    <a:pt x="685457" y="1580220"/>
                  </a:lnTo>
                  <a:close/>
                </a:path>
              </a:pathLst>
            </a:custGeom>
            <a:solidFill>
              <a:srgbClr val="67A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27292" y="6991820"/>
              <a:ext cx="659130" cy="1369695"/>
            </a:xfrm>
            <a:custGeom>
              <a:avLst/>
              <a:gdLst/>
              <a:ahLst/>
              <a:cxnLst/>
              <a:rect l="l" t="t" r="r" b="b"/>
              <a:pathLst>
                <a:path w="659129" h="1369695">
                  <a:moveTo>
                    <a:pt x="580002" y="1369524"/>
                  </a:moveTo>
                  <a:lnTo>
                    <a:pt x="79091" y="1369524"/>
                  </a:lnTo>
                  <a:lnTo>
                    <a:pt x="48254" y="1363332"/>
                  </a:lnTo>
                  <a:lnTo>
                    <a:pt x="23119" y="1346428"/>
                  </a:lnTo>
                  <a:lnTo>
                    <a:pt x="6198" y="1321319"/>
                  </a:lnTo>
                  <a:lnTo>
                    <a:pt x="0" y="1290513"/>
                  </a:lnTo>
                  <a:lnTo>
                    <a:pt x="0" y="79011"/>
                  </a:lnTo>
                  <a:lnTo>
                    <a:pt x="6198" y="48205"/>
                  </a:lnTo>
                  <a:lnTo>
                    <a:pt x="23119" y="23096"/>
                  </a:lnTo>
                  <a:lnTo>
                    <a:pt x="48254" y="6192"/>
                  </a:lnTo>
                  <a:lnTo>
                    <a:pt x="79091" y="0"/>
                  </a:lnTo>
                  <a:lnTo>
                    <a:pt x="131818" y="0"/>
                  </a:lnTo>
                  <a:lnTo>
                    <a:pt x="184546" y="52674"/>
                  </a:lnTo>
                  <a:lnTo>
                    <a:pt x="474547" y="52674"/>
                  </a:lnTo>
                  <a:lnTo>
                    <a:pt x="527275" y="0"/>
                  </a:lnTo>
                  <a:lnTo>
                    <a:pt x="580002" y="0"/>
                  </a:lnTo>
                  <a:lnTo>
                    <a:pt x="610839" y="6192"/>
                  </a:lnTo>
                  <a:lnTo>
                    <a:pt x="635974" y="23096"/>
                  </a:lnTo>
                  <a:lnTo>
                    <a:pt x="652895" y="48205"/>
                  </a:lnTo>
                  <a:lnTo>
                    <a:pt x="659093" y="79011"/>
                  </a:lnTo>
                  <a:lnTo>
                    <a:pt x="659093" y="1290513"/>
                  </a:lnTo>
                  <a:lnTo>
                    <a:pt x="652895" y="1321319"/>
                  </a:lnTo>
                  <a:lnTo>
                    <a:pt x="635974" y="1346428"/>
                  </a:lnTo>
                  <a:lnTo>
                    <a:pt x="610839" y="1363332"/>
                  </a:lnTo>
                  <a:lnTo>
                    <a:pt x="580002" y="1369524"/>
                  </a:lnTo>
                  <a:close/>
                </a:path>
              </a:pathLst>
            </a:custGeom>
            <a:solidFill>
              <a:srgbClr val="E3E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86386" y="7966289"/>
              <a:ext cx="106045" cy="52705"/>
            </a:xfrm>
            <a:custGeom>
              <a:avLst/>
              <a:gdLst/>
              <a:ahLst/>
              <a:cxnLst/>
              <a:rect l="l" t="t" r="r" b="b"/>
              <a:pathLst>
                <a:path w="106045" h="52704">
                  <a:moveTo>
                    <a:pt x="105455" y="52674"/>
                  </a:moveTo>
                  <a:lnTo>
                    <a:pt x="0" y="52674"/>
                  </a:lnTo>
                  <a:lnTo>
                    <a:pt x="0" y="0"/>
                  </a:lnTo>
                  <a:lnTo>
                    <a:pt x="105455" y="0"/>
                  </a:lnTo>
                  <a:lnTo>
                    <a:pt x="105455" y="52674"/>
                  </a:lnTo>
                  <a:close/>
                </a:path>
              </a:pathLst>
            </a:custGeom>
            <a:solidFill>
              <a:srgbClr val="4991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59111" y="7334201"/>
              <a:ext cx="527685" cy="685165"/>
            </a:xfrm>
            <a:custGeom>
              <a:avLst/>
              <a:gdLst/>
              <a:ahLst/>
              <a:cxnLst/>
              <a:rect l="l" t="t" r="r" b="b"/>
              <a:pathLst>
                <a:path w="527685" h="685165">
                  <a:moveTo>
                    <a:pt x="527275" y="684762"/>
                  </a:moveTo>
                  <a:lnTo>
                    <a:pt x="0" y="684762"/>
                  </a:lnTo>
                  <a:lnTo>
                    <a:pt x="0" y="0"/>
                  </a:lnTo>
                  <a:lnTo>
                    <a:pt x="527275" y="0"/>
                  </a:lnTo>
                  <a:lnTo>
                    <a:pt x="527275" y="684762"/>
                  </a:lnTo>
                  <a:close/>
                </a:path>
              </a:pathLst>
            </a:custGeom>
            <a:solidFill>
              <a:srgbClr val="C3D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54567" y="6886472"/>
              <a:ext cx="237490" cy="1580515"/>
            </a:xfrm>
            <a:custGeom>
              <a:avLst/>
              <a:gdLst/>
              <a:ahLst/>
              <a:cxnLst/>
              <a:rect l="l" t="t" r="r" b="b"/>
              <a:pathLst>
                <a:path w="237489" h="1580515">
                  <a:moveTo>
                    <a:pt x="52727" y="1580220"/>
                  </a:moveTo>
                  <a:lnTo>
                    <a:pt x="0" y="1580220"/>
                  </a:lnTo>
                  <a:lnTo>
                    <a:pt x="49190" y="1573660"/>
                  </a:lnTo>
                  <a:lnTo>
                    <a:pt x="93311" y="1555133"/>
                  </a:lnTo>
                  <a:lnTo>
                    <a:pt x="130635" y="1526363"/>
                  </a:lnTo>
                  <a:lnTo>
                    <a:pt x="159433" y="1489077"/>
                  </a:lnTo>
                  <a:lnTo>
                    <a:pt x="177980" y="1445001"/>
                  </a:lnTo>
                  <a:lnTo>
                    <a:pt x="184546" y="1395861"/>
                  </a:lnTo>
                  <a:lnTo>
                    <a:pt x="184546" y="184359"/>
                  </a:lnTo>
                  <a:lnTo>
                    <a:pt x="177980" y="135219"/>
                  </a:lnTo>
                  <a:lnTo>
                    <a:pt x="159433" y="91143"/>
                  </a:lnTo>
                  <a:lnTo>
                    <a:pt x="130635" y="53857"/>
                  </a:lnTo>
                  <a:lnTo>
                    <a:pt x="93311" y="25087"/>
                  </a:lnTo>
                  <a:lnTo>
                    <a:pt x="49190" y="6559"/>
                  </a:lnTo>
                  <a:lnTo>
                    <a:pt x="0" y="0"/>
                  </a:lnTo>
                  <a:lnTo>
                    <a:pt x="52727" y="0"/>
                  </a:lnTo>
                  <a:lnTo>
                    <a:pt x="101917" y="6559"/>
                  </a:lnTo>
                  <a:lnTo>
                    <a:pt x="146038" y="25087"/>
                  </a:lnTo>
                  <a:lnTo>
                    <a:pt x="183362" y="53857"/>
                  </a:lnTo>
                  <a:lnTo>
                    <a:pt x="212161" y="91143"/>
                  </a:lnTo>
                  <a:lnTo>
                    <a:pt x="230707" y="135219"/>
                  </a:lnTo>
                  <a:lnTo>
                    <a:pt x="237273" y="184359"/>
                  </a:lnTo>
                  <a:lnTo>
                    <a:pt x="237273" y="1395861"/>
                  </a:lnTo>
                  <a:lnTo>
                    <a:pt x="230707" y="1445001"/>
                  </a:lnTo>
                  <a:lnTo>
                    <a:pt x="212161" y="1489077"/>
                  </a:lnTo>
                  <a:lnTo>
                    <a:pt x="183362" y="1526363"/>
                  </a:lnTo>
                  <a:lnTo>
                    <a:pt x="146038" y="1555133"/>
                  </a:lnTo>
                  <a:lnTo>
                    <a:pt x="101917" y="1573660"/>
                  </a:lnTo>
                  <a:lnTo>
                    <a:pt x="52727" y="1580220"/>
                  </a:lnTo>
                  <a:close/>
                </a:path>
              </a:pathLst>
            </a:custGeom>
            <a:solidFill>
              <a:srgbClr val="4991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59111" y="7307864"/>
              <a:ext cx="870585" cy="685165"/>
            </a:xfrm>
            <a:custGeom>
              <a:avLst/>
              <a:gdLst/>
              <a:ahLst/>
              <a:cxnLst/>
              <a:rect l="l" t="t" r="r" b="b"/>
              <a:pathLst>
                <a:path w="870584" h="685165">
                  <a:moveTo>
                    <a:pt x="789538" y="684762"/>
                  </a:moveTo>
                  <a:lnTo>
                    <a:pt x="0" y="684762"/>
                  </a:lnTo>
                  <a:lnTo>
                    <a:pt x="0" y="0"/>
                  </a:lnTo>
                  <a:lnTo>
                    <a:pt x="789538" y="0"/>
                  </a:lnTo>
                  <a:lnTo>
                    <a:pt x="824761" y="4938"/>
                  </a:lnTo>
                  <a:lnTo>
                    <a:pt x="849904" y="19752"/>
                  </a:lnTo>
                  <a:lnTo>
                    <a:pt x="864981" y="44443"/>
                  </a:lnTo>
                  <a:lnTo>
                    <a:pt x="870003" y="79011"/>
                  </a:lnTo>
                  <a:lnTo>
                    <a:pt x="870003" y="605751"/>
                  </a:lnTo>
                  <a:lnTo>
                    <a:pt x="864981" y="640318"/>
                  </a:lnTo>
                  <a:lnTo>
                    <a:pt x="849904" y="665009"/>
                  </a:lnTo>
                  <a:lnTo>
                    <a:pt x="824761" y="679823"/>
                  </a:lnTo>
                  <a:lnTo>
                    <a:pt x="789538" y="684762"/>
                  </a:lnTo>
                  <a:close/>
                </a:path>
              </a:pathLst>
            </a:custGeom>
            <a:solidFill>
              <a:srgbClr val="67A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76387" y="7400729"/>
              <a:ext cx="422275" cy="829310"/>
            </a:xfrm>
            <a:custGeom>
              <a:avLst/>
              <a:gdLst/>
              <a:ahLst/>
              <a:cxnLst/>
              <a:rect l="l" t="t" r="r" b="b"/>
              <a:pathLst>
                <a:path w="422275" h="829309">
                  <a:moveTo>
                    <a:pt x="395456" y="828930"/>
                  </a:moveTo>
                  <a:lnTo>
                    <a:pt x="342728" y="828930"/>
                  </a:lnTo>
                  <a:lnTo>
                    <a:pt x="343861" y="792460"/>
                  </a:lnTo>
                  <a:lnTo>
                    <a:pt x="346848" y="744570"/>
                  </a:lnTo>
                  <a:lnTo>
                    <a:pt x="351070" y="688655"/>
                  </a:lnTo>
                  <a:lnTo>
                    <a:pt x="355910" y="628111"/>
                  </a:lnTo>
                  <a:lnTo>
                    <a:pt x="360750" y="566332"/>
                  </a:lnTo>
                  <a:lnTo>
                    <a:pt x="364973" y="506714"/>
                  </a:lnTo>
                  <a:lnTo>
                    <a:pt x="367959" y="452651"/>
                  </a:lnTo>
                  <a:lnTo>
                    <a:pt x="369092" y="407538"/>
                  </a:lnTo>
                  <a:lnTo>
                    <a:pt x="364614" y="362238"/>
                  </a:lnTo>
                  <a:lnTo>
                    <a:pt x="351926" y="318747"/>
                  </a:lnTo>
                  <a:lnTo>
                    <a:pt x="332146" y="277189"/>
                  </a:lnTo>
                  <a:lnTo>
                    <a:pt x="306391" y="237688"/>
                  </a:lnTo>
                  <a:lnTo>
                    <a:pt x="275780" y="200365"/>
                  </a:lnTo>
                  <a:lnTo>
                    <a:pt x="241430" y="165345"/>
                  </a:lnTo>
                  <a:lnTo>
                    <a:pt x="204459" y="132749"/>
                  </a:lnTo>
                  <a:lnTo>
                    <a:pt x="165986" y="102702"/>
                  </a:lnTo>
                  <a:lnTo>
                    <a:pt x="127127" y="75327"/>
                  </a:lnTo>
                  <a:lnTo>
                    <a:pt x="89002" y="50746"/>
                  </a:lnTo>
                  <a:lnTo>
                    <a:pt x="52727" y="29083"/>
                  </a:lnTo>
                  <a:lnTo>
                    <a:pt x="52727" y="0"/>
                  </a:lnTo>
                  <a:lnTo>
                    <a:pt x="122071" y="38637"/>
                  </a:lnTo>
                  <a:lnTo>
                    <a:pt x="161432" y="63002"/>
                  </a:lnTo>
                  <a:lnTo>
                    <a:pt x="202183" y="90538"/>
                  </a:lnTo>
                  <a:lnTo>
                    <a:pt x="243019" y="121100"/>
                  </a:lnTo>
                  <a:lnTo>
                    <a:pt x="282637" y="154541"/>
                  </a:lnTo>
                  <a:lnTo>
                    <a:pt x="319736" y="190717"/>
                  </a:lnTo>
                  <a:lnTo>
                    <a:pt x="353011" y="229483"/>
                  </a:lnTo>
                  <a:lnTo>
                    <a:pt x="381160" y="270694"/>
                  </a:lnTo>
                  <a:lnTo>
                    <a:pt x="402880" y="314203"/>
                  </a:lnTo>
                  <a:lnTo>
                    <a:pt x="416868" y="359866"/>
                  </a:lnTo>
                  <a:lnTo>
                    <a:pt x="421820" y="407538"/>
                  </a:lnTo>
                  <a:lnTo>
                    <a:pt x="420687" y="452651"/>
                  </a:lnTo>
                  <a:lnTo>
                    <a:pt x="417700" y="506714"/>
                  </a:lnTo>
                  <a:lnTo>
                    <a:pt x="413478" y="566332"/>
                  </a:lnTo>
                  <a:lnTo>
                    <a:pt x="408638" y="628111"/>
                  </a:lnTo>
                  <a:lnTo>
                    <a:pt x="403797" y="688655"/>
                  </a:lnTo>
                  <a:lnTo>
                    <a:pt x="399575" y="744570"/>
                  </a:lnTo>
                  <a:lnTo>
                    <a:pt x="396589" y="792460"/>
                  </a:lnTo>
                  <a:lnTo>
                    <a:pt x="395456" y="828930"/>
                  </a:lnTo>
                  <a:close/>
                </a:path>
                <a:path w="422275" h="829309">
                  <a:moveTo>
                    <a:pt x="822" y="254591"/>
                  </a:moveTo>
                  <a:lnTo>
                    <a:pt x="548" y="254454"/>
                  </a:lnTo>
                  <a:lnTo>
                    <a:pt x="274" y="254454"/>
                  </a:lnTo>
                  <a:lnTo>
                    <a:pt x="0" y="254317"/>
                  </a:lnTo>
                  <a:lnTo>
                    <a:pt x="274" y="254180"/>
                  </a:lnTo>
                  <a:lnTo>
                    <a:pt x="548" y="254180"/>
                  </a:lnTo>
                  <a:lnTo>
                    <a:pt x="822" y="254043"/>
                  </a:lnTo>
                  <a:lnTo>
                    <a:pt x="822" y="254591"/>
                  </a:lnTo>
                  <a:close/>
                </a:path>
              </a:pathLst>
            </a:custGeom>
            <a:solidFill>
              <a:srgbClr val="FFAF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97296" y="7781930"/>
              <a:ext cx="53340" cy="105410"/>
            </a:xfrm>
            <a:custGeom>
              <a:avLst/>
              <a:gdLst/>
              <a:ahLst/>
              <a:cxnLst/>
              <a:rect l="l" t="t" r="r" b="b"/>
              <a:pathLst>
                <a:path w="53339" h="105409">
                  <a:moveTo>
                    <a:pt x="52727" y="105348"/>
                  </a:moveTo>
                  <a:lnTo>
                    <a:pt x="0" y="105348"/>
                  </a:lnTo>
                  <a:lnTo>
                    <a:pt x="0" y="0"/>
                  </a:lnTo>
                  <a:lnTo>
                    <a:pt x="52727" y="0"/>
                  </a:lnTo>
                  <a:lnTo>
                    <a:pt x="52727" y="105348"/>
                  </a:lnTo>
                  <a:close/>
                </a:path>
              </a:pathLst>
            </a:custGeom>
            <a:solidFill>
              <a:srgbClr val="C3D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95922" y="7307864"/>
              <a:ext cx="133350" cy="685165"/>
            </a:xfrm>
            <a:custGeom>
              <a:avLst/>
              <a:gdLst/>
              <a:ahLst/>
              <a:cxnLst/>
              <a:rect l="l" t="t" r="r" b="b"/>
              <a:pathLst>
                <a:path w="133350" h="685165">
                  <a:moveTo>
                    <a:pt x="52727" y="684762"/>
                  </a:moveTo>
                  <a:lnTo>
                    <a:pt x="0" y="684762"/>
                  </a:lnTo>
                  <a:lnTo>
                    <a:pt x="35223" y="679823"/>
                  </a:lnTo>
                  <a:lnTo>
                    <a:pt x="60366" y="665009"/>
                  </a:lnTo>
                  <a:lnTo>
                    <a:pt x="75443" y="640318"/>
                  </a:lnTo>
                  <a:lnTo>
                    <a:pt x="80465" y="605751"/>
                  </a:lnTo>
                  <a:lnTo>
                    <a:pt x="80465" y="79011"/>
                  </a:lnTo>
                  <a:lnTo>
                    <a:pt x="75443" y="44443"/>
                  </a:lnTo>
                  <a:lnTo>
                    <a:pt x="60366" y="19752"/>
                  </a:lnTo>
                  <a:lnTo>
                    <a:pt x="35223" y="4938"/>
                  </a:lnTo>
                  <a:lnTo>
                    <a:pt x="0" y="0"/>
                  </a:lnTo>
                  <a:lnTo>
                    <a:pt x="52727" y="0"/>
                  </a:lnTo>
                  <a:lnTo>
                    <a:pt x="87951" y="4938"/>
                  </a:lnTo>
                  <a:lnTo>
                    <a:pt x="113094" y="19752"/>
                  </a:lnTo>
                  <a:lnTo>
                    <a:pt x="128170" y="44443"/>
                  </a:lnTo>
                  <a:lnTo>
                    <a:pt x="133193" y="79011"/>
                  </a:lnTo>
                  <a:lnTo>
                    <a:pt x="133193" y="605751"/>
                  </a:lnTo>
                  <a:lnTo>
                    <a:pt x="128170" y="640318"/>
                  </a:lnTo>
                  <a:lnTo>
                    <a:pt x="113094" y="665009"/>
                  </a:lnTo>
                  <a:lnTo>
                    <a:pt x="87951" y="679823"/>
                  </a:lnTo>
                  <a:lnTo>
                    <a:pt x="52727" y="684762"/>
                  </a:lnTo>
                  <a:close/>
                </a:path>
              </a:pathLst>
            </a:custGeom>
            <a:solidFill>
              <a:srgbClr val="4991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23660" y="7650245"/>
              <a:ext cx="158750" cy="579755"/>
            </a:xfrm>
            <a:custGeom>
              <a:avLst/>
              <a:gdLst/>
              <a:ahLst/>
              <a:cxnLst/>
              <a:rect l="l" t="t" r="r" b="b"/>
              <a:pathLst>
                <a:path w="158750" h="579754">
                  <a:moveTo>
                    <a:pt x="158182" y="579414"/>
                  </a:moveTo>
                  <a:lnTo>
                    <a:pt x="79091" y="579414"/>
                  </a:lnTo>
                  <a:lnTo>
                    <a:pt x="79091" y="553077"/>
                  </a:lnTo>
                  <a:lnTo>
                    <a:pt x="70865" y="526108"/>
                  </a:lnTo>
                  <a:lnTo>
                    <a:pt x="27840" y="431716"/>
                  </a:lnTo>
                  <a:lnTo>
                    <a:pt x="8225" y="381991"/>
                  </a:lnTo>
                  <a:lnTo>
                    <a:pt x="0" y="342381"/>
                  </a:lnTo>
                  <a:lnTo>
                    <a:pt x="0" y="79011"/>
                  </a:lnTo>
                  <a:lnTo>
                    <a:pt x="6198" y="48205"/>
                  </a:lnTo>
                  <a:lnTo>
                    <a:pt x="23119" y="23096"/>
                  </a:lnTo>
                  <a:lnTo>
                    <a:pt x="48254" y="6191"/>
                  </a:lnTo>
                  <a:lnTo>
                    <a:pt x="79091" y="0"/>
                  </a:lnTo>
                  <a:lnTo>
                    <a:pt x="109928" y="6191"/>
                  </a:lnTo>
                  <a:lnTo>
                    <a:pt x="135062" y="23096"/>
                  </a:lnTo>
                  <a:lnTo>
                    <a:pt x="151984" y="48205"/>
                  </a:lnTo>
                  <a:lnTo>
                    <a:pt x="158182" y="79011"/>
                  </a:lnTo>
                  <a:lnTo>
                    <a:pt x="158182" y="579414"/>
                  </a:lnTo>
                  <a:close/>
                </a:path>
              </a:pathLst>
            </a:custGeom>
            <a:solidFill>
              <a:srgbClr val="FFC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94511" y="8176985"/>
              <a:ext cx="379730" cy="79375"/>
            </a:xfrm>
            <a:custGeom>
              <a:avLst/>
              <a:gdLst/>
              <a:ahLst/>
              <a:cxnLst/>
              <a:rect l="l" t="t" r="r" b="b"/>
              <a:pathLst>
                <a:path w="379729" h="79375">
                  <a:moveTo>
                    <a:pt x="377332" y="79011"/>
                  </a:moveTo>
                  <a:lnTo>
                    <a:pt x="8239" y="79011"/>
                  </a:lnTo>
                  <a:lnTo>
                    <a:pt x="8239" y="26337"/>
                  </a:lnTo>
                  <a:lnTo>
                    <a:pt x="7627" y="21701"/>
                  </a:lnTo>
                  <a:lnTo>
                    <a:pt x="5921" y="15586"/>
                  </a:lnTo>
                  <a:lnTo>
                    <a:pt x="0" y="0"/>
                  </a:lnTo>
                  <a:lnTo>
                    <a:pt x="379529" y="0"/>
                  </a:lnTo>
                  <a:lnTo>
                    <a:pt x="377332" y="79011"/>
                  </a:lnTo>
                  <a:close/>
                </a:path>
              </a:pathLst>
            </a:custGeom>
            <a:solidFill>
              <a:srgbClr val="FFAF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11838" y="7781930"/>
              <a:ext cx="685800" cy="105410"/>
            </a:xfrm>
            <a:custGeom>
              <a:avLst/>
              <a:gdLst/>
              <a:ahLst/>
              <a:cxnLst/>
              <a:rect l="l" t="t" r="r" b="b"/>
              <a:pathLst>
                <a:path w="685800" h="105409">
                  <a:moveTo>
                    <a:pt x="0" y="105348"/>
                  </a:moveTo>
                  <a:lnTo>
                    <a:pt x="685457" y="105348"/>
                  </a:lnTo>
                  <a:lnTo>
                    <a:pt x="685457" y="0"/>
                  </a:lnTo>
                  <a:lnTo>
                    <a:pt x="0" y="0"/>
                  </a:lnTo>
                  <a:lnTo>
                    <a:pt x="0" y="105348"/>
                  </a:lnTo>
                  <a:close/>
                </a:path>
              </a:pathLst>
            </a:custGeom>
            <a:solidFill>
              <a:srgbClr val="E3E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76387" y="7650245"/>
              <a:ext cx="106045" cy="290195"/>
            </a:xfrm>
            <a:custGeom>
              <a:avLst/>
              <a:gdLst/>
              <a:ahLst/>
              <a:cxnLst/>
              <a:rect l="l" t="t" r="r" b="b"/>
              <a:pathLst>
                <a:path w="106045" h="290195">
                  <a:moveTo>
                    <a:pt x="79091" y="289707"/>
                  </a:moveTo>
                  <a:lnTo>
                    <a:pt x="68830" y="287636"/>
                  </a:lnTo>
                  <a:lnTo>
                    <a:pt x="60450" y="281991"/>
                  </a:lnTo>
                  <a:lnTo>
                    <a:pt x="54799" y="273619"/>
                  </a:lnTo>
                  <a:lnTo>
                    <a:pt x="52727" y="263370"/>
                  </a:lnTo>
                  <a:lnTo>
                    <a:pt x="52727" y="79011"/>
                  </a:lnTo>
                  <a:lnTo>
                    <a:pt x="48814" y="54413"/>
                  </a:lnTo>
                  <a:lnTo>
                    <a:pt x="37897" y="33057"/>
                  </a:lnTo>
                  <a:lnTo>
                    <a:pt x="21214" y="16125"/>
                  </a:lnTo>
                  <a:lnTo>
                    <a:pt x="0" y="4800"/>
                  </a:lnTo>
                  <a:lnTo>
                    <a:pt x="12770" y="1320"/>
                  </a:lnTo>
                  <a:lnTo>
                    <a:pt x="57200" y="6191"/>
                  </a:lnTo>
                  <a:lnTo>
                    <a:pt x="99256" y="48205"/>
                  </a:lnTo>
                  <a:lnTo>
                    <a:pt x="105455" y="79011"/>
                  </a:lnTo>
                  <a:lnTo>
                    <a:pt x="105455" y="263370"/>
                  </a:lnTo>
                  <a:lnTo>
                    <a:pt x="103382" y="273619"/>
                  </a:lnTo>
                  <a:lnTo>
                    <a:pt x="97731" y="281991"/>
                  </a:lnTo>
                  <a:lnTo>
                    <a:pt x="89351" y="287636"/>
                  </a:lnTo>
                  <a:lnTo>
                    <a:pt x="79091" y="289707"/>
                  </a:lnTo>
                  <a:close/>
                </a:path>
              </a:pathLst>
            </a:custGeom>
            <a:solidFill>
              <a:srgbClr val="FFAF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527292" y="6991820"/>
              <a:ext cx="655955" cy="1365885"/>
            </a:xfrm>
            <a:custGeom>
              <a:avLst/>
              <a:gdLst/>
              <a:ahLst/>
              <a:cxnLst/>
              <a:rect l="l" t="t" r="r" b="b"/>
              <a:pathLst>
                <a:path w="655954" h="1365884">
                  <a:moveTo>
                    <a:pt x="56434" y="1365819"/>
                  </a:moveTo>
                  <a:lnTo>
                    <a:pt x="33830" y="1354979"/>
                  </a:lnTo>
                  <a:lnTo>
                    <a:pt x="15962" y="1337940"/>
                  </a:lnTo>
                  <a:lnTo>
                    <a:pt x="4222" y="1316013"/>
                  </a:lnTo>
                  <a:lnTo>
                    <a:pt x="0" y="1290513"/>
                  </a:lnTo>
                  <a:lnTo>
                    <a:pt x="0" y="79011"/>
                  </a:lnTo>
                  <a:lnTo>
                    <a:pt x="6198" y="48205"/>
                  </a:lnTo>
                  <a:lnTo>
                    <a:pt x="23119" y="23096"/>
                  </a:lnTo>
                  <a:lnTo>
                    <a:pt x="48254" y="6192"/>
                  </a:lnTo>
                  <a:lnTo>
                    <a:pt x="79091" y="0"/>
                  </a:lnTo>
                  <a:lnTo>
                    <a:pt x="158182" y="0"/>
                  </a:lnTo>
                  <a:lnTo>
                    <a:pt x="210910" y="52674"/>
                  </a:lnTo>
                  <a:lnTo>
                    <a:pt x="474547" y="52674"/>
                  </a:lnTo>
                  <a:lnTo>
                    <a:pt x="527275" y="0"/>
                  </a:lnTo>
                  <a:lnTo>
                    <a:pt x="580002" y="0"/>
                  </a:lnTo>
                  <a:lnTo>
                    <a:pt x="605529" y="4218"/>
                  </a:lnTo>
                  <a:lnTo>
                    <a:pt x="627477" y="15946"/>
                  </a:lnTo>
                  <a:lnTo>
                    <a:pt x="644534" y="33795"/>
                  </a:lnTo>
                  <a:lnTo>
                    <a:pt x="655385" y="56377"/>
                  </a:lnTo>
                  <a:lnTo>
                    <a:pt x="648246" y="54182"/>
                  </a:lnTo>
                  <a:lnTo>
                    <a:pt x="640695" y="52674"/>
                  </a:lnTo>
                  <a:lnTo>
                    <a:pt x="553638" y="52674"/>
                  </a:lnTo>
                  <a:lnTo>
                    <a:pt x="500911" y="105348"/>
                  </a:lnTo>
                  <a:lnTo>
                    <a:pt x="210910" y="105348"/>
                  </a:lnTo>
                  <a:lnTo>
                    <a:pt x="158182" y="52674"/>
                  </a:lnTo>
                  <a:lnTo>
                    <a:pt x="131818" y="52674"/>
                  </a:lnTo>
                  <a:lnTo>
                    <a:pt x="100981" y="58866"/>
                  </a:lnTo>
                  <a:lnTo>
                    <a:pt x="75847" y="75770"/>
                  </a:lnTo>
                  <a:lnTo>
                    <a:pt x="58925" y="100879"/>
                  </a:lnTo>
                  <a:lnTo>
                    <a:pt x="52727" y="131685"/>
                  </a:lnTo>
                  <a:lnTo>
                    <a:pt x="52727" y="1351144"/>
                  </a:lnTo>
                  <a:lnTo>
                    <a:pt x="54237" y="1358687"/>
                  </a:lnTo>
                  <a:lnTo>
                    <a:pt x="56434" y="1365819"/>
                  </a:lnTo>
                  <a:close/>
                </a:path>
              </a:pathLst>
            </a:custGeom>
            <a:solidFill>
              <a:srgbClr val="C3D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59111" y="7465886"/>
              <a:ext cx="210910" cy="15802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76387" y="8229659"/>
              <a:ext cx="422275" cy="210820"/>
            </a:xfrm>
            <a:custGeom>
              <a:avLst/>
              <a:gdLst/>
              <a:ahLst/>
              <a:cxnLst/>
              <a:rect l="l" t="t" r="r" b="b"/>
              <a:pathLst>
                <a:path w="422275" h="210820">
                  <a:moveTo>
                    <a:pt x="395456" y="210696"/>
                  </a:moveTo>
                  <a:lnTo>
                    <a:pt x="26363" y="210696"/>
                  </a:lnTo>
                  <a:lnTo>
                    <a:pt x="16103" y="208625"/>
                  </a:lnTo>
                  <a:lnTo>
                    <a:pt x="7723" y="202980"/>
                  </a:lnTo>
                  <a:lnTo>
                    <a:pt x="2072" y="194608"/>
                  </a:lnTo>
                  <a:lnTo>
                    <a:pt x="0" y="184359"/>
                  </a:lnTo>
                  <a:lnTo>
                    <a:pt x="0" y="26337"/>
                  </a:lnTo>
                  <a:lnTo>
                    <a:pt x="2072" y="16087"/>
                  </a:lnTo>
                  <a:lnTo>
                    <a:pt x="7723" y="7715"/>
                  </a:lnTo>
                  <a:lnTo>
                    <a:pt x="16103" y="2070"/>
                  </a:lnTo>
                  <a:lnTo>
                    <a:pt x="26363" y="0"/>
                  </a:lnTo>
                  <a:lnTo>
                    <a:pt x="395456" y="0"/>
                  </a:lnTo>
                  <a:lnTo>
                    <a:pt x="405716" y="2070"/>
                  </a:lnTo>
                  <a:lnTo>
                    <a:pt x="414096" y="7715"/>
                  </a:lnTo>
                  <a:lnTo>
                    <a:pt x="419747" y="16087"/>
                  </a:lnTo>
                  <a:lnTo>
                    <a:pt x="421820" y="26337"/>
                  </a:lnTo>
                  <a:lnTo>
                    <a:pt x="421820" y="184359"/>
                  </a:lnTo>
                  <a:lnTo>
                    <a:pt x="419747" y="194608"/>
                  </a:lnTo>
                  <a:lnTo>
                    <a:pt x="414096" y="202980"/>
                  </a:lnTo>
                  <a:lnTo>
                    <a:pt x="405716" y="208625"/>
                  </a:lnTo>
                  <a:lnTo>
                    <a:pt x="395456" y="210696"/>
                  </a:lnTo>
                  <a:close/>
                </a:path>
              </a:pathLst>
            </a:custGeom>
            <a:solidFill>
              <a:srgbClr val="67A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685472" y="7307871"/>
              <a:ext cx="1212850" cy="1132840"/>
            </a:xfrm>
            <a:custGeom>
              <a:avLst/>
              <a:gdLst/>
              <a:ahLst/>
              <a:cxnLst/>
              <a:rect l="l" t="t" r="r" b="b"/>
              <a:pathLst>
                <a:path w="1212850" h="1132840">
                  <a:moveTo>
                    <a:pt x="26365" y="579412"/>
                  </a:moveTo>
                  <a:lnTo>
                    <a:pt x="0" y="579412"/>
                  </a:lnTo>
                  <a:lnTo>
                    <a:pt x="0" y="684758"/>
                  </a:lnTo>
                  <a:lnTo>
                    <a:pt x="26365" y="684758"/>
                  </a:lnTo>
                  <a:lnTo>
                    <a:pt x="26365" y="579412"/>
                  </a:lnTo>
                  <a:close/>
                </a:path>
                <a:path w="1212850" h="1132840">
                  <a:moveTo>
                    <a:pt x="26365" y="316039"/>
                  </a:moveTo>
                  <a:lnTo>
                    <a:pt x="0" y="316039"/>
                  </a:lnTo>
                  <a:lnTo>
                    <a:pt x="0" y="474065"/>
                  </a:lnTo>
                  <a:lnTo>
                    <a:pt x="26365" y="474065"/>
                  </a:lnTo>
                  <a:lnTo>
                    <a:pt x="26365" y="316039"/>
                  </a:lnTo>
                  <a:close/>
                </a:path>
                <a:path w="1212850" h="1132840">
                  <a:moveTo>
                    <a:pt x="26365" y="0"/>
                  </a:moveTo>
                  <a:lnTo>
                    <a:pt x="0" y="0"/>
                  </a:lnTo>
                  <a:lnTo>
                    <a:pt x="0" y="158026"/>
                  </a:lnTo>
                  <a:lnTo>
                    <a:pt x="26365" y="158026"/>
                  </a:lnTo>
                  <a:lnTo>
                    <a:pt x="26365" y="0"/>
                  </a:lnTo>
                  <a:close/>
                </a:path>
                <a:path w="1212850" h="1132840">
                  <a:moveTo>
                    <a:pt x="1212723" y="948131"/>
                  </a:moveTo>
                  <a:lnTo>
                    <a:pt x="1210652" y="937882"/>
                  </a:lnTo>
                  <a:lnTo>
                    <a:pt x="1205001" y="929513"/>
                  </a:lnTo>
                  <a:lnTo>
                    <a:pt x="1196619" y="923861"/>
                  </a:lnTo>
                  <a:lnTo>
                    <a:pt x="1186370" y="921791"/>
                  </a:lnTo>
                  <a:lnTo>
                    <a:pt x="1160005" y="921791"/>
                  </a:lnTo>
                  <a:lnTo>
                    <a:pt x="1160005" y="1132484"/>
                  </a:lnTo>
                  <a:lnTo>
                    <a:pt x="1186370" y="1132484"/>
                  </a:lnTo>
                  <a:lnTo>
                    <a:pt x="1196619" y="1130414"/>
                  </a:lnTo>
                  <a:lnTo>
                    <a:pt x="1205001" y="1124775"/>
                  </a:lnTo>
                  <a:lnTo>
                    <a:pt x="1210652" y="1116406"/>
                  </a:lnTo>
                  <a:lnTo>
                    <a:pt x="1212723" y="1106157"/>
                  </a:lnTo>
                  <a:lnTo>
                    <a:pt x="1212723" y="948131"/>
                  </a:lnTo>
                  <a:close/>
                </a:path>
              </a:pathLst>
            </a:custGeom>
            <a:solidFill>
              <a:srgbClr val="4991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85475" y="7465886"/>
              <a:ext cx="26670" cy="158115"/>
            </a:xfrm>
            <a:custGeom>
              <a:avLst/>
              <a:gdLst/>
              <a:ahLst/>
              <a:cxnLst/>
              <a:rect l="l" t="t" r="r" b="b"/>
              <a:pathLst>
                <a:path w="26670" h="158115">
                  <a:moveTo>
                    <a:pt x="0" y="158022"/>
                  </a:moveTo>
                  <a:lnTo>
                    <a:pt x="26363" y="158022"/>
                  </a:lnTo>
                  <a:lnTo>
                    <a:pt x="26363" y="0"/>
                  </a:lnTo>
                  <a:lnTo>
                    <a:pt x="0" y="0"/>
                  </a:lnTo>
                  <a:lnTo>
                    <a:pt x="0" y="158022"/>
                  </a:lnTo>
                  <a:close/>
                </a:path>
              </a:pathLst>
            </a:custGeom>
            <a:solidFill>
              <a:srgbClr val="EC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32742" y="7255192"/>
              <a:ext cx="79375" cy="790575"/>
            </a:xfrm>
            <a:custGeom>
              <a:avLst/>
              <a:gdLst/>
              <a:ahLst/>
              <a:cxnLst/>
              <a:rect l="l" t="t" r="r" b="b"/>
              <a:pathLst>
                <a:path w="79375" h="790575">
                  <a:moveTo>
                    <a:pt x="79095" y="526745"/>
                  </a:moveTo>
                  <a:lnTo>
                    <a:pt x="52730" y="526745"/>
                  </a:lnTo>
                  <a:lnTo>
                    <a:pt x="52730" y="26339"/>
                  </a:lnTo>
                  <a:lnTo>
                    <a:pt x="44488" y="6591"/>
                  </a:lnTo>
                  <a:lnTo>
                    <a:pt x="26365" y="0"/>
                  </a:lnTo>
                  <a:lnTo>
                    <a:pt x="8242" y="6591"/>
                  </a:lnTo>
                  <a:lnTo>
                    <a:pt x="0" y="26339"/>
                  </a:lnTo>
                  <a:lnTo>
                    <a:pt x="0" y="763778"/>
                  </a:lnTo>
                  <a:lnTo>
                    <a:pt x="8242" y="783526"/>
                  </a:lnTo>
                  <a:lnTo>
                    <a:pt x="26365" y="790117"/>
                  </a:lnTo>
                  <a:lnTo>
                    <a:pt x="44488" y="783526"/>
                  </a:lnTo>
                  <a:lnTo>
                    <a:pt x="52730" y="763778"/>
                  </a:lnTo>
                  <a:lnTo>
                    <a:pt x="52730" y="632091"/>
                  </a:lnTo>
                  <a:lnTo>
                    <a:pt x="79095" y="632091"/>
                  </a:lnTo>
                  <a:lnTo>
                    <a:pt x="79095" y="526745"/>
                  </a:lnTo>
                  <a:close/>
                </a:path>
              </a:pathLst>
            </a:custGeom>
            <a:solidFill>
              <a:srgbClr val="C3D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9797619" y="3627081"/>
            <a:ext cx="1414145" cy="1514475"/>
          </a:xfrm>
          <a:custGeom>
            <a:avLst/>
            <a:gdLst/>
            <a:ahLst/>
            <a:cxnLst/>
            <a:rect l="l" t="t" r="r" b="b"/>
            <a:pathLst>
              <a:path w="1414145" h="1514475">
                <a:moveTo>
                  <a:pt x="1413789" y="1092415"/>
                </a:moveTo>
                <a:lnTo>
                  <a:pt x="1341996" y="1125004"/>
                </a:lnTo>
                <a:lnTo>
                  <a:pt x="1300632" y="1139329"/>
                </a:lnTo>
                <a:lnTo>
                  <a:pt x="1256055" y="1152334"/>
                </a:lnTo>
                <a:lnTo>
                  <a:pt x="1208608" y="1164056"/>
                </a:lnTo>
                <a:lnTo>
                  <a:pt x="1158621" y="1174496"/>
                </a:lnTo>
                <a:lnTo>
                  <a:pt x="1106424" y="1183665"/>
                </a:lnTo>
                <a:lnTo>
                  <a:pt x="1052347" y="1191564"/>
                </a:lnTo>
                <a:lnTo>
                  <a:pt x="996721" y="1198232"/>
                </a:lnTo>
                <a:lnTo>
                  <a:pt x="939863" y="1203655"/>
                </a:lnTo>
                <a:lnTo>
                  <a:pt x="882129" y="1207858"/>
                </a:lnTo>
                <a:lnTo>
                  <a:pt x="823836" y="1210843"/>
                </a:lnTo>
                <a:lnTo>
                  <a:pt x="765327" y="1212621"/>
                </a:lnTo>
                <a:lnTo>
                  <a:pt x="706907" y="1213218"/>
                </a:lnTo>
                <a:lnTo>
                  <a:pt x="648487" y="1212621"/>
                </a:lnTo>
                <a:lnTo>
                  <a:pt x="589978" y="1210843"/>
                </a:lnTo>
                <a:lnTo>
                  <a:pt x="531672" y="1207858"/>
                </a:lnTo>
                <a:lnTo>
                  <a:pt x="473938" y="1203655"/>
                </a:lnTo>
                <a:lnTo>
                  <a:pt x="417093" y="1198232"/>
                </a:lnTo>
                <a:lnTo>
                  <a:pt x="361454" y="1191564"/>
                </a:lnTo>
                <a:lnTo>
                  <a:pt x="307378" y="1183665"/>
                </a:lnTo>
                <a:lnTo>
                  <a:pt x="255181" y="1174496"/>
                </a:lnTo>
                <a:lnTo>
                  <a:pt x="205181" y="1164056"/>
                </a:lnTo>
                <a:lnTo>
                  <a:pt x="157734" y="1152334"/>
                </a:lnTo>
                <a:lnTo>
                  <a:pt x="113169" y="1139329"/>
                </a:lnTo>
                <a:lnTo>
                  <a:pt x="71805" y="1125004"/>
                </a:lnTo>
                <a:lnTo>
                  <a:pt x="33972" y="1109383"/>
                </a:lnTo>
                <a:lnTo>
                  <a:pt x="0" y="1092415"/>
                </a:lnTo>
                <a:lnTo>
                  <a:pt x="0" y="1363586"/>
                </a:lnTo>
                <a:lnTo>
                  <a:pt x="35242" y="1398193"/>
                </a:lnTo>
                <a:lnTo>
                  <a:pt x="91338" y="1426197"/>
                </a:lnTo>
                <a:lnTo>
                  <a:pt x="183794" y="1456474"/>
                </a:lnTo>
                <a:lnTo>
                  <a:pt x="226910" y="1467091"/>
                </a:lnTo>
                <a:lnTo>
                  <a:pt x="272618" y="1476692"/>
                </a:lnTo>
                <a:lnTo>
                  <a:pt x="320700" y="1485239"/>
                </a:lnTo>
                <a:lnTo>
                  <a:pt x="370979" y="1492732"/>
                </a:lnTo>
                <a:lnTo>
                  <a:pt x="423227" y="1499120"/>
                </a:lnTo>
                <a:lnTo>
                  <a:pt x="477240" y="1504403"/>
                </a:lnTo>
                <a:lnTo>
                  <a:pt x="532828" y="1508556"/>
                </a:lnTo>
                <a:lnTo>
                  <a:pt x="589762" y="1511554"/>
                </a:lnTo>
                <a:lnTo>
                  <a:pt x="647865" y="1513357"/>
                </a:lnTo>
                <a:lnTo>
                  <a:pt x="706907" y="1513967"/>
                </a:lnTo>
                <a:lnTo>
                  <a:pt x="765949" y="1513357"/>
                </a:lnTo>
                <a:lnTo>
                  <a:pt x="824039" y="1511554"/>
                </a:lnTo>
                <a:lnTo>
                  <a:pt x="880986" y="1508556"/>
                </a:lnTo>
                <a:lnTo>
                  <a:pt x="936561" y="1504403"/>
                </a:lnTo>
                <a:lnTo>
                  <a:pt x="990574" y="1499120"/>
                </a:lnTo>
                <a:lnTo>
                  <a:pt x="1042822" y="1492732"/>
                </a:lnTo>
                <a:lnTo>
                  <a:pt x="1093089" y="1485239"/>
                </a:lnTo>
                <a:lnTo>
                  <a:pt x="1141183" y="1476692"/>
                </a:lnTo>
                <a:lnTo>
                  <a:pt x="1186878" y="1467091"/>
                </a:lnTo>
                <a:lnTo>
                  <a:pt x="1229995" y="1456474"/>
                </a:lnTo>
                <a:lnTo>
                  <a:pt x="1322451" y="1426197"/>
                </a:lnTo>
                <a:lnTo>
                  <a:pt x="1378546" y="1398193"/>
                </a:lnTo>
                <a:lnTo>
                  <a:pt x="1413789" y="1363586"/>
                </a:lnTo>
                <a:lnTo>
                  <a:pt x="1413789" y="1092415"/>
                </a:lnTo>
                <a:close/>
              </a:path>
              <a:path w="1414145" h="1514475">
                <a:moveTo>
                  <a:pt x="1413789" y="688035"/>
                </a:moveTo>
                <a:lnTo>
                  <a:pt x="1341996" y="720610"/>
                </a:lnTo>
                <a:lnTo>
                  <a:pt x="1300632" y="734923"/>
                </a:lnTo>
                <a:lnTo>
                  <a:pt x="1256055" y="747941"/>
                </a:lnTo>
                <a:lnTo>
                  <a:pt x="1208608" y="759650"/>
                </a:lnTo>
                <a:lnTo>
                  <a:pt x="1158621" y="770089"/>
                </a:lnTo>
                <a:lnTo>
                  <a:pt x="1106424" y="779259"/>
                </a:lnTo>
                <a:lnTo>
                  <a:pt x="1052347" y="787171"/>
                </a:lnTo>
                <a:lnTo>
                  <a:pt x="996721" y="793826"/>
                </a:lnTo>
                <a:lnTo>
                  <a:pt x="939863" y="799249"/>
                </a:lnTo>
                <a:lnTo>
                  <a:pt x="882129" y="803452"/>
                </a:lnTo>
                <a:lnTo>
                  <a:pt x="823836" y="806437"/>
                </a:lnTo>
                <a:lnTo>
                  <a:pt x="765327" y="808228"/>
                </a:lnTo>
                <a:lnTo>
                  <a:pt x="706907" y="808812"/>
                </a:lnTo>
                <a:lnTo>
                  <a:pt x="648487" y="808228"/>
                </a:lnTo>
                <a:lnTo>
                  <a:pt x="589978" y="806437"/>
                </a:lnTo>
                <a:lnTo>
                  <a:pt x="531672" y="803452"/>
                </a:lnTo>
                <a:lnTo>
                  <a:pt x="473938" y="799249"/>
                </a:lnTo>
                <a:lnTo>
                  <a:pt x="417093" y="793826"/>
                </a:lnTo>
                <a:lnTo>
                  <a:pt x="361454" y="787171"/>
                </a:lnTo>
                <a:lnTo>
                  <a:pt x="307378" y="779259"/>
                </a:lnTo>
                <a:lnTo>
                  <a:pt x="255181" y="770089"/>
                </a:lnTo>
                <a:lnTo>
                  <a:pt x="205181" y="759650"/>
                </a:lnTo>
                <a:lnTo>
                  <a:pt x="157734" y="747928"/>
                </a:lnTo>
                <a:lnTo>
                  <a:pt x="113169" y="734923"/>
                </a:lnTo>
                <a:lnTo>
                  <a:pt x="71805" y="720610"/>
                </a:lnTo>
                <a:lnTo>
                  <a:pt x="33972" y="704977"/>
                </a:lnTo>
                <a:lnTo>
                  <a:pt x="0" y="688022"/>
                </a:lnTo>
                <a:lnTo>
                  <a:pt x="0" y="959167"/>
                </a:lnTo>
                <a:lnTo>
                  <a:pt x="35242" y="993787"/>
                </a:lnTo>
                <a:lnTo>
                  <a:pt x="91338" y="1021791"/>
                </a:lnTo>
                <a:lnTo>
                  <a:pt x="183794" y="1052068"/>
                </a:lnTo>
                <a:lnTo>
                  <a:pt x="226910" y="1062685"/>
                </a:lnTo>
                <a:lnTo>
                  <a:pt x="272618" y="1072286"/>
                </a:lnTo>
                <a:lnTo>
                  <a:pt x="320700" y="1080846"/>
                </a:lnTo>
                <a:lnTo>
                  <a:pt x="370979" y="1088326"/>
                </a:lnTo>
                <a:lnTo>
                  <a:pt x="423227" y="1094727"/>
                </a:lnTo>
                <a:lnTo>
                  <a:pt x="477240" y="1100010"/>
                </a:lnTo>
                <a:lnTo>
                  <a:pt x="532828" y="1104150"/>
                </a:lnTo>
                <a:lnTo>
                  <a:pt x="589762" y="1107147"/>
                </a:lnTo>
                <a:lnTo>
                  <a:pt x="647865" y="1108951"/>
                </a:lnTo>
                <a:lnTo>
                  <a:pt x="706907" y="1109560"/>
                </a:lnTo>
                <a:lnTo>
                  <a:pt x="765949" y="1108951"/>
                </a:lnTo>
                <a:lnTo>
                  <a:pt x="824039" y="1107147"/>
                </a:lnTo>
                <a:lnTo>
                  <a:pt x="880986" y="1104150"/>
                </a:lnTo>
                <a:lnTo>
                  <a:pt x="936561" y="1100010"/>
                </a:lnTo>
                <a:lnTo>
                  <a:pt x="990574" y="1094727"/>
                </a:lnTo>
                <a:lnTo>
                  <a:pt x="1042822" y="1088326"/>
                </a:lnTo>
                <a:lnTo>
                  <a:pt x="1093089" y="1080846"/>
                </a:lnTo>
                <a:lnTo>
                  <a:pt x="1141183" y="1072286"/>
                </a:lnTo>
                <a:lnTo>
                  <a:pt x="1186878" y="1062685"/>
                </a:lnTo>
                <a:lnTo>
                  <a:pt x="1229995" y="1052068"/>
                </a:lnTo>
                <a:lnTo>
                  <a:pt x="1322451" y="1021803"/>
                </a:lnTo>
                <a:lnTo>
                  <a:pt x="1378546" y="993800"/>
                </a:lnTo>
                <a:lnTo>
                  <a:pt x="1413789" y="959167"/>
                </a:lnTo>
                <a:lnTo>
                  <a:pt x="1413789" y="688035"/>
                </a:lnTo>
                <a:close/>
              </a:path>
              <a:path w="1414145" h="1514475">
                <a:moveTo>
                  <a:pt x="1413789" y="283629"/>
                </a:moveTo>
                <a:lnTo>
                  <a:pt x="1341996" y="316217"/>
                </a:lnTo>
                <a:lnTo>
                  <a:pt x="1300632" y="330530"/>
                </a:lnTo>
                <a:lnTo>
                  <a:pt x="1256055" y="343535"/>
                </a:lnTo>
                <a:lnTo>
                  <a:pt x="1208608" y="355257"/>
                </a:lnTo>
                <a:lnTo>
                  <a:pt x="1158621" y="365696"/>
                </a:lnTo>
                <a:lnTo>
                  <a:pt x="1106424" y="374853"/>
                </a:lnTo>
                <a:lnTo>
                  <a:pt x="1052347" y="382765"/>
                </a:lnTo>
                <a:lnTo>
                  <a:pt x="996721" y="389432"/>
                </a:lnTo>
                <a:lnTo>
                  <a:pt x="939863" y="394855"/>
                </a:lnTo>
                <a:lnTo>
                  <a:pt x="882129" y="399046"/>
                </a:lnTo>
                <a:lnTo>
                  <a:pt x="823836" y="402043"/>
                </a:lnTo>
                <a:lnTo>
                  <a:pt x="765327" y="403821"/>
                </a:lnTo>
                <a:lnTo>
                  <a:pt x="706907" y="404418"/>
                </a:lnTo>
                <a:lnTo>
                  <a:pt x="648487" y="403821"/>
                </a:lnTo>
                <a:lnTo>
                  <a:pt x="589978" y="402043"/>
                </a:lnTo>
                <a:lnTo>
                  <a:pt x="531672" y="399046"/>
                </a:lnTo>
                <a:lnTo>
                  <a:pt x="473938" y="394855"/>
                </a:lnTo>
                <a:lnTo>
                  <a:pt x="417093" y="389432"/>
                </a:lnTo>
                <a:lnTo>
                  <a:pt x="361454" y="382765"/>
                </a:lnTo>
                <a:lnTo>
                  <a:pt x="307378" y="374853"/>
                </a:lnTo>
                <a:lnTo>
                  <a:pt x="255181" y="365696"/>
                </a:lnTo>
                <a:lnTo>
                  <a:pt x="205181" y="355257"/>
                </a:lnTo>
                <a:lnTo>
                  <a:pt x="157734" y="343535"/>
                </a:lnTo>
                <a:lnTo>
                  <a:pt x="113169" y="330530"/>
                </a:lnTo>
                <a:lnTo>
                  <a:pt x="71805" y="316217"/>
                </a:lnTo>
                <a:lnTo>
                  <a:pt x="33972" y="300583"/>
                </a:lnTo>
                <a:lnTo>
                  <a:pt x="0" y="283629"/>
                </a:lnTo>
                <a:lnTo>
                  <a:pt x="0" y="554799"/>
                </a:lnTo>
                <a:lnTo>
                  <a:pt x="35242" y="589407"/>
                </a:lnTo>
                <a:lnTo>
                  <a:pt x="91338" y="617397"/>
                </a:lnTo>
                <a:lnTo>
                  <a:pt x="183794" y="647674"/>
                </a:lnTo>
                <a:lnTo>
                  <a:pt x="226910" y="658291"/>
                </a:lnTo>
                <a:lnTo>
                  <a:pt x="272618" y="667893"/>
                </a:lnTo>
                <a:lnTo>
                  <a:pt x="320700" y="676440"/>
                </a:lnTo>
                <a:lnTo>
                  <a:pt x="370979" y="683933"/>
                </a:lnTo>
                <a:lnTo>
                  <a:pt x="423227" y="690321"/>
                </a:lnTo>
                <a:lnTo>
                  <a:pt x="477240" y="695604"/>
                </a:lnTo>
                <a:lnTo>
                  <a:pt x="532828" y="699757"/>
                </a:lnTo>
                <a:lnTo>
                  <a:pt x="589762" y="702741"/>
                </a:lnTo>
                <a:lnTo>
                  <a:pt x="647865" y="704557"/>
                </a:lnTo>
                <a:lnTo>
                  <a:pt x="706907" y="705167"/>
                </a:lnTo>
                <a:lnTo>
                  <a:pt x="795909" y="703795"/>
                </a:lnTo>
                <a:lnTo>
                  <a:pt x="879208" y="699871"/>
                </a:lnTo>
                <a:lnTo>
                  <a:pt x="956741" y="693712"/>
                </a:lnTo>
                <a:lnTo>
                  <a:pt x="1028446" y="685609"/>
                </a:lnTo>
                <a:lnTo>
                  <a:pt x="1094244" y="675881"/>
                </a:lnTo>
                <a:lnTo>
                  <a:pt x="1154087" y="664806"/>
                </a:lnTo>
                <a:lnTo>
                  <a:pt x="1207909" y="652691"/>
                </a:lnTo>
                <a:lnTo>
                  <a:pt x="1255636" y="639851"/>
                </a:lnTo>
                <a:lnTo>
                  <a:pt x="1297203" y="626579"/>
                </a:lnTo>
                <a:lnTo>
                  <a:pt x="1361630" y="599948"/>
                </a:lnTo>
                <a:lnTo>
                  <a:pt x="1400657" y="575208"/>
                </a:lnTo>
                <a:lnTo>
                  <a:pt x="1413789" y="554799"/>
                </a:lnTo>
                <a:lnTo>
                  <a:pt x="1413789" y="283629"/>
                </a:lnTo>
                <a:close/>
              </a:path>
              <a:path w="1414145" h="1514475">
                <a:moveTo>
                  <a:pt x="1413789" y="150393"/>
                </a:moveTo>
                <a:lnTo>
                  <a:pt x="1378546" y="115773"/>
                </a:lnTo>
                <a:lnTo>
                  <a:pt x="1322451" y="87769"/>
                </a:lnTo>
                <a:lnTo>
                  <a:pt x="1229995" y="57492"/>
                </a:lnTo>
                <a:lnTo>
                  <a:pt x="1186878" y="46875"/>
                </a:lnTo>
                <a:lnTo>
                  <a:pt x="1141183" y="37274"/>
                </a:lnTo>
                <a:lnTo>
                  <a:pt x="1093089" y="28727"/>
                </a:lnTo>
                <a:lnTo>
                  <a:pt x="1042822" y="21247"/>
                </a:lnTo>
                <a:lnTo>
                  <a:pt x="990574" y="14846"/>
                </a:lnTo>
                <a:lnTo>
                  <a:pt x="936561" y="9563"/>
                </a:lnTo>
                <a:lnTo>
                  <a:pt x="880986" y="5410"/>
                </a:lnTo>
                <a:lnTo>
                  <a:pt x="824039" y="2413"/>
                </a:lnTo>
                <a:lnTo>
                  <a:pt x="765949" y="609"/>
                </a:lnTo>
                <a:lnTo>
                  <a:pt x="706907" y="0"/>
                </a:lnTo>
                <a:lnTo>
                  <a:pt x="647865" y="609"/>
                </a:lnTo>
                <a:lnTo>
                  <a:pt x="589762" y="2413"/>
                </a:lnTo>
                <a:lnTo>
                  <a:pt x="532828" y="5410"/>
                </a:lnTo>
                <a:lnTo>
                  <a:pt x="477240" y="9550"/>
                </a:lnTo>
                <a:lnTo>
                  <a:pt x="423227" y="14833"/>
                </a:lnTo>
                <a:lnTo>
                  <a:pt x="370979" y="21234"/>
                </a:lnTo>
                <a:lnTo>
                  <a:pt x="320700" y="28714"/>
                </a:lnTo>
                <a:lnTo>
                  <a:pt x="272618" y="37274"/>
                </a:lnTo>
                <a:lnTo>
                  <a:pt x="226910" y="46875"/>
                </a:lnTo>
                <a:lnTo>
                  <a:pt x="183794" y="57492"/>
                </a:lnTo>
                <a:lnTo>
                  <a:pt x="91338" y="87769"/>
                </a:lnTo>
                <a:lnTo>
                  <a:pt x="35242" y="115760"/>
                </a:lnTo>
                <a:lnTo>
                  <a:pt x="0" y="150393"/>
                </a:lnTo>
                <a:lnTo>
                  <a:pt x="7480" y="162928"/>
                </a:lnTo>
                <a:lnTo>
                  <a:pt x="91338" y="213004"/>
                </a:lnTo>
                <a:lnTo>
                  <a:pt x="183794" y="243281"/>
                </a:lnTo>
                <a:lnTo>
                  <a:pt x="226910" y="253898"/>
                </a:lnTo>
                <a:lnTo>
                  <a:pt x="272605" y="263486"/>
                </a:lnTo>
                <a:lnTo>
                  <a:pt x="320700" y="272046"/>
                </a:lnTo>
                <a:lnTo>
                  <a:pt x="370967" y="279527"/>
                </a:lnTo>
                <a:lnTo>
                  <a:pt x="423214" y="285915"/>
                </a:lnTo>
                <a:lnTo>
                  <a:pt x="477240" y="291198"/>
                </a:lnTo>
                <a:lnTo>
                  <a:pt x="532815" y="295351"/>
                </a:lnTo>
                <a:lnTo>
                  <a:pt x="589762" y="298335"/>
                </a:lnTo>
                <a:lnTo>
                  <a:pt x="647865" y="300151"/>
                </a:lnTo>
                <a:lnTo>
                  <a:pt x="706907" y="300761"/>
                </a:lnTo>
                <a:lnTo>
                  <a:pt x="765949" y="300151"/>
                </a:lnTo>
                <a:lnTo>
                  <a:pt x="824052" y="298335"/>
                </a:lnTo>
                <a:lnTo>
                  <a:pt x="880986" y="295351"/>
                </a:lnTo>
                <a:lnTo>
                  <a:pt x="936574" y="291198"/>
                </a:lnTo>
                <a:lnTo>
                  <a:pt x="990587" y="285915"/>
                </a:lnTo>
                <a:lnTo>
                  <a:pt x="1042822" y="279527"/>
                </a:lnTo>
                <a:lnTo>
                  <a:pt x="1093101" y="272046"/>
                </a:lnTo>
                <a:lnTo>
                  <a:pt x="1141183" y="263486"/>
                </a:lnTo>
                <a:lnTo>
                  <a:pt x="1186878" y="253898"/>
                </a:lnTo>
                <a:lnTo>
                  <a:pt x="1229995" y="243281"/>
                </a:lnTo>
                <a:lnTo>
                  <a:pt x="1322451" y="213004"/>
                </a:lnTo>
                <a:lnTo>
                  <a:pt x="1378546" y="185013"/>
                </a:lnTo>
                <a:lnTo>
                  <a:pt x="1413789" y="1503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091356" y="3528510"/>
            <a:ext cx="1400175" cy="1714500"/>
          </a:xfrm>
          <a:custGeom>
            <a:avLst/>
            <a:gdLst/>
            <a:ahLst/>
            <a:cxnLst/>
            <a:rect l="l" t="t" r="r" b="b"/>
            <a:pathLst>
              <a:path w="1400175" h="1714500">
                <a:moveTo>
                  <a:pt x="700086" y="1714487"/>
                </a:moveTo>
                <a:lnTo>
                  <a:pt x="655880" y="1702292"/>
                </a:lnTo>
                <a:lnTo>
                  <a:pt x="612586" y="1687670"/>
                </a:lnTo>
                <a:lnTo>
                  <a:pt x="570261" y="1670705"/>
                </a:lnTo>
                <a:lnTo>
                  <a:pt x="528966" y="1651481"/>
                </a:lnTo>
                <a:lnTo>
                  <a:pt x="488761" y="1630082"/>
                </a:lnTo>
                <a:lnTo>
                  <a:pt x="449703" y="1606593"/>
                </a:lnTo>
                <a:lnTo>
                  <a:pt x="411854" y="1581097"/>
                </a:lnTo>
                <a:lnTo>
                  <a:pt x="375272" y="1553678"/>
                </a:lnTo>
                <a:lnTo>
                  <a:pt x="340017" y="1524422"/>
                </a:lnTo>
                <a:lnTo>
                  <a:pt x="306148" y="1493411"/>
                </a:lnTo>
                <a:lnTo>
                  <a:pt x="273724" y="1460730"/>
                </a:lnTo>
                <a:lnTo>
                  <a:pt x="242805" y="1426462"/>
                </a:lnTo>
                <a:lnTo>
                  <a:pt x="213450" y="1390693"/>
                </a:lnTo>
                <a:lnTo>
                  <a:pt x="185720" y="1353506"/>
                </a:lnTo>
                <a:lnTo>
                  <a:pt x="159672" y="1314985"/>
                </a:lnTo>
                <a:lnTo>
                  <a:pt x="135366" y="1275215"/>
                </a:lnTo>
                <a:lnTo>
                  <a:pt x="112863" y="1234279"/>
                </a:lnTo>
                <a:lnTo>
                  <a:pt x="92221" y="1192261"/>
                </a:lnTo>
                <a:lnTo>
                  <a:pt x="73499" y="1149246"/>
                </a:lnTo>
                <a:lnTo>
                  <a:pt x="56758" y="1105318"/>
                </a:lnTo>
                <a:lnTo>
                  <a:pt x="42056" y="1060561"/>
                </a:lnTo>
                <a:lnTo>
                  <a:pt x="29453" y="1015058"/>
                </a:lnTo>
                <a:lnTo>
                  <a:pt x="19008" y="968895"/>
                </a:lnTo>
                <a:lnTo>
                  <a:pt x="10781" y="922154"/>
                </a:lnTo>
                <a:lnTo>
                  <a:pt x="4831" y="874921"/>
                </a:lnTo>
                <a:lnTo>
                  <a:pt x="1217" y="827279"/>
                </a:lnTo>
                <a:lnTo>
                  <a:pt x="0" y="779312"/>
                </a:lnTo>
                <a:lnTo>
                  <a:pt x="0" y="311725"/>
                </a:lnTo>
                <a:lnTo>
                  <a:pt x="700086" y="0"/>
                </a:lnTo>
                <a:lnTo>
                  <a:pt x="1083383" y="170669"/>
                </a:lnTo>
                <a:lnTo>
                  <a:pt x="700086" y="170669"/>
                </a:lnTo>
                <a:lnTo>
                  <a:pt x="155574" y="413035"/>
                </a:lnTo>
                <a:lnTo>
                  <a:pt x="155574" y="857243"/>
                </a:lnTo>
                <a:lnTo>
                  <a:pt x="700086" y="857243"/>
                </a:lnTo>
                <a:lnTo>
                  <a:pt x="700086" y="1552780"/>
                </a:lnTo>
                <a:lnTo>
                  <a:pt x="1025983" y="1552780"/>
                </a:lnTo>
                <a:lnTo>
                  <a:pt x="1024900" y="1553678"/>
                </a:lnTo>
                <a:lnTo>
                  <a:pt x="988318" y="1581097"/>
                </a:lnTo>
                <a:lnTo>
                  <a:pt x="950469" y="1606593"/>
                </a:lnTo>
                <a:lnTo>
                  <a:pt x="911411" y="1630082"/>
                </a:lnTo>
                <a:lnTo>
                  <a:pt x="871206" y="1651481"/>
                </a:lnTo>
                <a:lnTo>
                  <a:pt x="829911" y="1670705"/>
                </a:lnTo>
                <a:lnTo>
                  <a:pt x="787587" y="1687670"/>
                </a:lnTo>
                <a:lnTo>
                  <a:pt x="744292" y="1702292"/>
                </a:lnTo>
                <a:lnTo>
                  <a:pt x="700086" y="1714487"/>
                </a:lnTo>
                <a:close/>
              </a:path>
              <a:path w="1400175" h="1714500">
                <a:moveTo>
                  <a:pt x="1025983" y="1552780"/>
                </a:moveTo>
                <a:lnTo>
                  <a:pt x="700086" y="1552780"/>
                </a:lnTo>
                <a:lnTo>
                  <a:pt x="745190" y="1537079"/>
                </a:lnTo>
                <a:lnTo>
                  <a:pt x="788943" y="1518249"/>
                </a:lnTo>
                <a:lnTo>
                  <a:pt x="831260" y="1496432"/>
                </a:lnTo>
                <a:lnTo>
                  <a:pt x="872059" y="1471768"/>
                </a:lnTo>
                <a:lnTo>
                  <a:pt x="911254" y="1444400"/>
                </a:lnTo>
                <a:lnTo>
                  <a:pt x="948762" y="1414468"/>
                </a:lnTo>
                <a:lnTo>
                  <a:pt x="984499" y="1382115"/>
                </a:lnTo>
                <a:lnTo>
                  <a:pt x="1018381" y="1347481"/>
                </a:lnTo>
                <a:lnTo>
                  <a:pt x="1050323" y="1310708"/>
                </a:lnTo>
                <a:lnTo>
                  <a:pt x="1080242" y="1271938"/>
                </a:lnTo>
                <a:lnTo>
                  <a:pt x="1108054" y="1231312"/>
                </a:lnTo>
                <a:lnTo>
                  <a:pt x="1133674" y="1188972"/>
                </a:lnTo>
                <a:lnTo>
                  <a:pt x="1157019" y="1145058"/>
                </a:lnTo>
                <a:lnTo>
                  <a:pt x="1178005" y="1099713"/>
                </a:lnTo>
                <a:lnTo>
                  <a:pt x="1196546" y="1053078"/>
                </a:lnTo>
                <a:lnTo>
                  <a:pt x="1212561" y="1005294"/>
                </a:lnTo>
                <a:lnTo>
                  <a:pt x="1225963" y="956502"/>
                </a:lnTo>
                <a:lnTo>
                  <a:pt x="1236670" y="906845"/>
                </a:lnTo>
                <a:lnTo>
                  <a:pt x="1244598" y="856464"/>
                </a:lnTo>
                <a:lnTo>
                  <a:pt x="700086" y="856464"/>
                </a:lnTo>
                <a:lnTo>
                  <a:pt x="700086" y="170669"/>
                </a:lnTo>
                <a:lnTo>
                  <a:pt x="1083383" y="170669"/>
                </a:lnTo>
                <a:lnTo>
                  <a:pt x="1400173" y="311725"/>
                </a:lnTo>
                <a:lnTo>
                  <a:pt x="1400173" y="779312"/>
                </a:lnTo>
                <a:lnTo>
                  <a:pt x="1398955" y="827279"/>
                </a:lnTo>
                <a:lnTo>
                  <a:pt x="1395341" y="874921"/>
                </a:lnTo>
                <a:lnTo>
                  <a:pt x="1389391" y="922154"/>
                </a:lnTo>
                <a:lnTo>
                  <a:pt x="1381164" y="968895"/>
                </a:lnTo>
                <a:lnTo>
                  <a:pt x="1370719" y="1015058"/>
                </a:lnTo>
                <a:lnTo>
                  <a:pt x="1358116" y="1060561"/>
                </a:lnTo>
                <a:lnTo>
                  <a:pt x="1343414" y="1105318"/>
                </a:lnTo>
                <a:lnTo>
                  <a:pt x="1326673" y="1149246"/>
                </a:lnTo>
                <a:lnTo>
                  <a:pt x="1307951" y="1192261"/>
                </a:lnTo>
                <a:lnTo>
                  <a:pt x="1287309" y="1234279"/>
                </a:lnTo>
                <a:lnTo>
                  <a:pt x="1264806" y="1275215"/>
                </a:lnTo>
                <a:lnTo>
                  <a:pt x="1240500" y="1314985"/>
                </a:lnTo>
                <a:lnTo>
                  <a:pt x="1214453" y="1353506"/>
                </a:lnTo>
                <a:lnTo>
                  <a:pt x="1186722" y="1390693"/>
                </a:lnTo>
                <a:lnTo>
                  <a:pt x="1157367" y="1426462"/>
                </a:lnTo>
                <a:lnTo>
                  <a:pt x="1126448" y="1460730"/>
                </a:lnTo>
                <a:lnTo>
                  <a:pt x="1094025" y="1493411"/>
                </a:lnTo>
                <a:lnTo>
                  <a:pt x="1060155" y="1524422"/>
                </a:lnTo>
                <a:lnTo>
                  <a:pt x="1025983" y="15527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521783" y="5701202"/>
            <a:ext cx="1550557" cy="1549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9781762" y="7387678"/>
            <a:ext cx="1676400" cy="1590675"/>
            <a:chOff x="9781762" y="7387678"/>
            <a:chExt cx="1676400" cy="1590675"/>
          </a:xfrm>
        </p:grpSpPr>
        <p:sp>
          <p:nvSpPr>
            <p:cNvPr id="55" name="object 55"/>
            <p:cNvSpPr/>
            <p:nvPr/>
          </p:nvSpPr>
          <p:spPr>
            <a:xfrm>
              <a:off x="9796056" y="7813214"/>
              <a:ext cx="1656714" cy="1165225"/>
            </a:xfrm>
            <a:custGeom>
              <a:avLst/>
              <a:gdLst/>
              <a:ahLst/>
              <a:cxnLst/>
              <a:rect l="l" t="t" r="r" b="b"/>
              <a:pathLst>
                <a:path w="1656715" h="1165225">
                  <a:moveTo>
                    <a:pt x="1140364" y="1164854"/>
                  </a:moveTo>
                  <a:lnTo>
                    <a:pt x="0" y="505472"/>
                  </a:lnTo>
                  <a:lnTo>
                    <a:pt x="581697" y="0"/>
                  </a:lnTo>
                  <a:lnTo>
                    <a:pt x="1656546" y="759203"/>
                  </a:lnTo>
                  <a:lnTo>
                    <a:pt x="1140364" y="11648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197884" y="7488693"/>
              <a:ext cx="1246505" cy="1343660"/>
            </a:xfrm>
            <a:custGeom>
              <a:avLst/>
              <a:gdLst/>
              <a:ahLst/>
              <a:cxnLst/>
              <a:rect l="l" t="t" r="r" b="b"/>
              <a:pathLst>
                <a:path w="1246504" h="1343659">
                  <a:moveTo>
                    <a:pt x="715110" y="959245"/>
                  </a:moveTo>
                  <a:lnTo>
                    <a:pt x="0" y="408832"/>
                  </a:lnTo>
                  <a:lnTo>
                    <a:pt x="531270" y="0"/>
                  </a:lnTo>
                  <a:lnTo>
                    <a:pt x="1245983" y="550412"/>
                  </a:lnTo>
                  <a:lnTo>
                    <a:pt x="715110" y="959245"/>
                  </a:lnTo>
                  <a:close/>
                </a:path>
                <a:path w="1246504" h="1343659">
                  <a:moveTo>
                    <a:pt x="723051" y="1343420"/>
                  </a:moveTo>
                  <a:lnTo>
                    <a:pt x="723051" y="958449"/>
                  </a:lnTo>
                  <a:lnTo>
                    <a:pt x="1245983" y="550810"/>
                  </a:lnTo>
                  <a:lnTo>
                    <a:pt x="1245983" y="935780"/>
                  </a:lnTo>
                  <a:lnTo>
                    <a:pt x="723051" y="1343420"/>
                  </a:lnTo>
                  <a:close/>
                </a:path>
              </a:pathLst>
            </a:custGeom>
            <a:solidFill>
              <a:srgbClr val="F46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920930" y="8039491"/>
              <a:ext cx="523240" cy="793115"/>
            </a:xfrm>
            <a:custGeom>
              <a:avLst/>
              <a:gdLst/>
              <a:ahLst/>
              <a:cxnLst/>
              <a:rect l="l" t="t" r="r" b="b"/>
              <a:pathLst>
                <a:path w="523240" h="793115">
                  <a:moveTo>
                    <a:pt x="0" y="792609"/>
                  </a:moveTo>
                  <a:lnTo>
                    <a:pt x="0" y="407639"/>
                  </a:lnTo>
                  <a:lnTo>
                    <a:pt x="522931" y="0"/>
                  </a:lnTo>
                  <a:lnTo>
                    <a:pt x="522931" y="384970"/>
                  </a:lnTo>
                  <a:lnTo>
                    <a:pt x="0" y="792609"/>
                  </a:lnTo>
                  <a:close/>
                </a:path>
              </a:pathLst>
            </a:custGeom>
            <a:solidFill>
              <a:srgbClr val="FF9D79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197878" y="7488681"/>
              <a:ext cx="1246505" cy="959485"/>
            </a:xfrm>
            <a:custGeom>
              <a:avLst/>
              <a:gdLst/>
              <a:ahLst/>
              <a:cxnLst/>
              <a:rect l="l" t="t" r="r" b="b"/>
              <a:pathLst>
                <a:path w="1246504" h="959484">
                  <a:moveTo>
                    <a:pt x="715110" y="959244"/>
                  </a:moveTo>
                  <a:lnTo>
                    <a:pt x="0" y="408832"/>
                  </a:lnTo>
                  <a:lnTo>
                    <a:pt x="531270" y="0"/>
                  </a:lnTo>
                  <a:lnTo>
                    <a:pt x="1246380" y="550412"/>
                  </a:lnTo>
                  <a:lnTo>
                    <a:pt x="715110" y="959244"/>
                  </a:lnTo>
                  <a:close/>
                </a:path>
              </a:pathLst>
            </a:custGeom>
            <a:solidFill>
              <a:srgbClr val="FF9D79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796056" y="7796908"/>
              <a:ext cx="1213485" cy="1035685"/>
            </a:xfrm>
            <a:custGeom>
              <a:avLst/>
              <a:gdLst/>
              <a:ahLst/>
              <a:cxnLst/>
              <a:rect l="l" t="t" r="r" b="b"/>
              <a:pathLst>
                <a:path w="1213484" h="1035684">
                  <a:moveTo>
                    <a:pt x="1124879" y="1035205"/>
                  </a:moveTo>
                  <a:lnTo>
                    <a:pt x="0" y="384970"/>
                  </a:lnTo>
                  <a:lnTo>
                    <a:pt x="0" y="0"/>
                  </a:lnTo>
                  <a:lnTo>
                    <a:pt x="379592" y="89879"/>
                  </a:lnTo>
                  <a:lnTo>
                    <a:pt x="1124879" y="650234"/>
                  </a:lnTo>
                  <a:lnTo>
                    <a:pt x="1124879" y="1035205"/>
                  </a:lnTo>
                  <a:close/>
                </a:path>
                <a:path w="1213484" h="1035684">
                  <a:moveTo>
                    <a:pt x="1090334" y="552947"/>
                  </a:moveTo>
                  <a:lnTo>
                    <a:pt x="1051422" y="530130"/>
                  </a:lnTo>
                  <a:lnTo>
                    <a:pt x="1043084" y="516359"/>
                  </a:lnTo>
                  <a:lnTo>
                    <a:pt x="1044275" y="509381"/>
                  </a:lnTo>
                  <a:lnTo>
                    <a:pt x="1049040" y="503484"/>
                  </a:lnTo>
                  <a:lnTo>
                    <a:pt x="1149100" y="426331"/>
                  </a:lnTo>
                  <a:lnTo>
                    <a:pt x="1156731" y="422671"/>
                  </a:lnTo>
                  <a:lnTo>
                    <a:pt x="1165776" y="421807"/>
                  </a:lnTo>
                  <a:lnTo>
                    <a:pt x="1175120" y="423702"/>
                  </a:lnTo>
                  <a:lnTo>
                    <a:pt x="1183644" y="428319"/>
                  </a:lnTo>
                  <a:lnTo>
                    <a:pt x="1204688" y="444625"/>
                  </a:lnTo>
                  <a:lnTo>
                    <a:pt x="1210700" y="451193"/>
                  </a:lnTo>
                  <a:lnTo>
                    <a:pt x="1213176" y="458395"/>
                  </a:lnTo>
                  <a:lnTo>
                    <a:pt x="1212003" y="465373"/>
                  </a:lnTo>
                  <a:lnTo>
                    <a:pt x="1207071" y="471270"/>
                  </a:lnTo>
                  <a:lnTo>
                    <a:pt x="1107011" y="548424"/>
                  </a:lnTo>
                  <a:lnTo>
                    <a:pt x="1099380" y="552084"/>
                  </a:lnTo>
                  <a:lnTo>
                    <a:pt x="1090334" y="552947"/>
                  </a:lnTo>
                  <a:close/>
                </a:path>
              </a:pathLst>
            </a:custGeom>
            <a:solidFill>
              <a:srgbClr val="B8D0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619813" y="7813462"/>
              <a:ext cx="624205" cy="480059"/>
            </a:xfrm>
            <a:custGeom>
              <a:avLst/>
              <a:gdLst/>
              <a:ahLst/>
              <a:cxnLst/>
              <a:rect l="l" t="t" r="r" b="b"/>
              <a:pathLst>
                <a:path w="624204" h="480059">
                  <a:moveTo>
                    <a:pt x="354726" y="131140"/>
                  </a:moveTo>
                  <a:lnTo>
                    <a:pt x="315813" y="108322"/>
                  </a:lnTo>
                  <a:lnTo>
                    <a:pt x="307475" y="94552"/>
                  </a:lnTo>
                  <a:lnTo>
                    <a:pt x="308666" y="87574"/>
                  </a:lnTo>
                  <a:lnTo>
                    <a:pt x="313431" y="81677"/>
                  </a:lnTo>
                  <a:lnTo>
                    <a:pt x="413491" y="4523"/>
                  </a:lnTo>
                  <a:lnTo>
                    <a:pt x="421122" y="863"/>
                  </a:lnTo>
                  <a:lnTo>
                    <a:pt x="430168" y="0"/>
                  </a:lnTo>
                  <a:lnTo>
                    <a:pt x="439511" y="1895"/>
                  </a:lnTo>
                  <a:lnTo>
                    <a:pt x="448035" y="6512"/>
                  </a:lnTo>
                  <a:lnTo>
                    <a:pt x="469080" y="22817"/>
                  </a:lnTo>
                  <a:lnTo>
                    <a:pt x="475092" y="29218"/>
                  </a:lnTo>
                  <a:lnTo>
                    <a:pt x="477567" y="36438"/>
                  </a:lnTo>
                  <a:lnTo>
                    <a:pt x="476394" y="43510"/>
                  </a:lnTo>
                  <a:lnTo>
                    <a:pt x="471462" y="49463"/>
                  </a:lnTo>
                  <a:lnTo>
                    <a:pt x="371402" y="126616"/>
                  </a:lnTo>
                  <a:lnTo>
                    <a:pt x="363771" y="130276"/>
                  </a:lnTo>
                  <a:lnTo>
                    <a:pt x="354726" y="131140"/>
                  </a:lnTo>
                  <a:close/>
                </a:path>
                <a:path w="624204" h="480059">
                  <a:moveTo>
                    <a:pt x="427785" y="187215"/>
                  </a:moveTo>
                  <a:lnTo>
                    <a:pt x="388873" y="164397"/>
                  </a:lnTo>
                  <a:lnTo>
                    <a:pt x="380535" y="150627"/>
                  </a:lnTo>
                  <a:lnTo>
                    <a:pt x="381726" y="143649"/>
                  </a:lnTo>
                  <a:lnTo>
                    <a:pt x="386491" y="137752"/>
                  </a:lnTo>
                  <a:lnTo>
                    <a:pt x="486551" y="60599"/>
                  </a:lnTo>
                  <a:lnTo>
                    <a:pt x="494182" y="56939"/>
                  </a:lnTo>
                  <a:lnTo>
                    <a:pt x="503227" y="56075"/>
                  </a:lnTo>
                  <a:lnTo>
                    <a:pt x="512571" y="57970"/>
                  </a:lnTo>
                  <a:lnTo>
                    <a:pt x="521095" y="62587"/>
                  </a:lnTo>
                  <a:lnTo>
                    <a:pt x="542139" y="78893"/>
                  </a:lnTo>
                  <a:lnTo>
                    <a:pt x="548151" y="85461"/>
                  </a:lnTo>
                  <a:lnTo>
                    <a:pt x="550627" y="92663"/>
                  </a:lnTo>
                  <a:lnTo>
                    <a:pt x="549454" y="99641"/>
                  </a:lnTo>
                  <a:lnTo>
                    <a:pt x="544522" y="105538"/>
                  </a:lnTo>
                  <a:lnTo>
                    <a:pt x="444462" y="182692"/>
                  </a:lnTo>
                  <a:lnTo>
                    <a:pt x="436831" y="186352"/>
                  </a:lnTo>
                  <a:lnTo>
                    <a:pt x="427785" y="187215"/>
                  </a:lnTo>
                  <a:close/>
                </a:path>
                <a:path w="624204" h="480059">
                  <a:moveTo>
                    <a:pt x="500845" y="243291"/>
                  </a:moveTo>
                  <a:lnTo>
                    <a:pt x="461933" y="220473"/>
                  </a:lnTo>
                  <a:lnTo>
                    <a:pt x="453594" y="206702"/>
                  </a:lnTo>
                  <a:lnTo>
                    <a:pt x="454785" y="199724"/>
                  </a:lnTo>
                  <a:lnTo>
                    <a:pt x="459550" y="193827"/>
                  </a:lnTo>
                  <a:lnTo>
                    <a:pt x="559610" y="116674"/>
                  </a:lnTo>
                  <a:lnTo>
                    <a:pt x="567241" y="113014"/>
                  </a:lnTo>
                  <a:lnTo>
                    <a:pt x="576287" y="112150"/>
                  </a:lnTo>
                  <a:lnTo>
                    <a:pt x="585630" y="114045"/>
                  </a:lnTo>
                  <a:lnTo>
                    <a:pt x="594155" y="118662"/>
                  </a:lnTo>
                  <a:lnTo>
                    <a:pt x="615199" y="134968"/>
                  </a:lnTo>
                  <a:lnTo>
                    <a:pt x="621211" y="141536"/>
                  </a:lnTo>
                  <a:lnTo>
                    <a:pt x="623686" y="148738"/>
                  </a:lnTo>
                  <a:lnTo>
                    <a:pt x="622514" y="155716"/>
                  </a:lnTo>
                  <a:lnTo>
                    <a:pt x="617581" y="161614"/>
                  </a:lnTo>
                  <a:lnTo>
                    <a:pt x="517521" y="238767"/>
                  </a:lnTo>
                  <a:lnTo>
                    <a:pt x="509890" y="242427"/>
                  </a:lnTo>
                  <a:lnTo>
                    <a:pt x="500845" y="243291"/>
                  </a:lnTo>
                  <a:close/>
                </a:path>
                <a:path w="624204" h="480059">
                  <a:moveTo>
                    <a:pt x="200268" y="250051"/>
                  </a:moveTo>
                  <a:lnTo>
                    <a:pt x="161356" y="227234"/>
                  </a:lnTo>
                  <a:lnTo>
                    <a:pt x="153018" y="213463"/>
                  </a:lnTo>
                  <a:lnTo>
                    <a:pt x="154209" y="206485"/>
                  </a:lnTo>
                  <a:lnTo>
                    <a:pt x="158974" y="200588"/>
                  </a:lnTo>
                  <a:lnTo>
                    <a:pt x="259033" y="123435"/>
                  </a:lnTo>
                  <a:lnTo>
                    <a:pt x="266664" y="119775"/>
                  </a:lnTo>
                  <a:lnTo>
                    <a:pt x="275710" y="118911"/>
                  </a:lnTo>
                  <a:lnTo>
                    <a:pt x="285053" y="120806"/>
                  </a:lnTo>
                  <a:lnTo>
                    <a:pt x="293578" y="125423"/>
                  </a:lnTo>
                  <a:lnTo>
                    <a:pt x="314622" y="141729"/>
                  </a:lnTo>
                  <a:lnTo>
                    <a:pt x="320634" y="148129"/>
                  </a:lnTo>
                  <a:lnTo>
                    <a:pt x="323109" y="155350"/>
                  </a:lnTo>
                  <a:lnTo>
                    <a:pt x="321937" y="162421"/>
                  </a:lnTo>
                  <a:lnTo>
                    <a:pt x="317005" y="168374"/>
                  </a:lnTo>
                  <a:lnTo>
                    <a:pt x="216945" y="245528"/>
                  </a:lnTo>
                  <a:lnTo>
                    <a:pt x="209314" y="249188"/>
                  </a:lnTo>
                  <a:lnTo>
                    <a:pt x="200268" y="250051"/>
                  </a:lnTo>
                  <a:close/>
                </a:path>
                <a:path w="624204" h="480059">
                  <a:moveTo>
                    <a:pt x="273328" y="306127"/>
                  </a:moveTo>
                  <a:lnTo>
                    <a:pt x="234416" y="283309"/>
                  </a:lnTo>
                  <a:lnTo>
                    <a:pt x="226077" y="269539"/>
                  </a:lnTo>
                  <a:lnTo>
                    <a:pt x="227268" y="262560"/>
                  </a:lnTo>
                  <a:lnTo>
                    <a:pt x="232033" y="256663"/>
                  </a:lnTo>
                  <a:lnTo>
                    <a:pt x="332093" y="179510"/>
                  </a:lnTo>
                  <a:lnTo>
                    <a:pt x="339724" y="175850"/>
                  </a:lnTo>
                  <a:lnTo>
                    <a:pt x="348770" y="174986"/>
                  </a:lnTo>
                  <a:lnTo>
                    <a:pt x="358113" y="176881"/>
                  </a:lnTo>
                  <a:lnTo>
                    <a:pt x="366637" y="181498"/>
                  </a:lnTo>
                  <a:lnTo>
                    <a:pt x="387682" y="197804"/>
                  </a:lnTo>
                  <a:lnTo>
                    <a:pt x="393694" y="204372"/>
                  </a:lnTo>
                  <a:lnTo>
                    <a:pt x="396169" y="211574"/>
                  </a:lnTo>
                  <a:lnTo>
                    <a:pt x="394996" y="218553"/>
                  </a:lnTo>
                  <a:lnTo>
                    <a:pt x="390064" y="224450"/>
                  </a:lnTo>
                  <a:lnTo>
                    <a:pt x="290004" y="301603"/>
                  </a:lnTo>
                  <a:lnTo>
                    <a:pt x="282373" y="305263"/>
                  </a:lnTo>
                  <a:lnTo>
                    <a:pt x="273328" y="306127"/>
                  </a:lnTo>
                  <a:close/>
                </a:path>
                <a:path w="624204" h="480059">
                  <a:moveTo>
                    <a:pt x="346387" y="362202"/>
                  </a:moveTo>
                  <a:lnTo>
                    <a:pt x="307475" y="339384"/>
                  </a:lnTo>
                  <a:lnTo>
                    <a:pt x="299137" y="325614"/>
                  </a:lnTo>
                  <a:lnTo>
                    <a:pt x="300328" y="318636"/>
                  </a:lnTo>
                  <a:lnTo>
                    <a:pt x="305093" y="312738"/>
                  </a:lnTo>
                  <a:lnTo>
                    <a:pt x="405153" y="235585"/>
                  </a:lnTo>
                  <a:lnTo>
                    <a:pt x="412784" y="231925"/>
                  </a:lnTo>
                  <a:lnTo>
                    <a:pt x="421829" y="231061"/>
                  </a:lnTo>
                  <a:lnTo>
                    <a:pt x="431173" y="232957"/>
                  </a:lnTo>
                  <a:lnTo>
                    <a:pt x="439697" y="237574"/>
                  </a:lnTo>
                  <a:lnTo>
                    <a:pt x="460741" y="253879"/>
                  </a:lnTo>
                  <a:lnTo>
                    <a:pt x="466753" y="260447"/>
                  </a:lnTo>
                  <a:lnTo>
                    <a:pt x="469229" y="267650"/>
                  </a:lnTo>
                  <a:lnTo>
                    <a:pt x="468056" y="274628"/>
                  </a:lnTo>
                  <a:lnTo>
                    <a:pt x="463124" y="280525"/>
                  </a:lnTo>
                  <a:lnTo>
                    <a:pt x="363064" y="357678"/>
                  </a:lnTo>
                  <a:lnTo>
                    <a:pt x="355433" y="361338"/>
                  </a:lnTo>
                  <a:lnTo>
                    <a:pt x="346387" y="362202"/>
                  </a:lnTo>
                  <a:close/>
                </a:path>
                <a:path w="624204" h="480059">
                  <a:moveTo>
                    <a:pt x="47250" y="367770"/>
                  </a:moveTo>
                  <a:lnTo>
                    <a:pt x="8487" y="344952"/>
                  </a:lnTo>
                  <a:lnTo>
                    <a:pt x="0" y="331182"/>
                  </a:lnTo>
                  <a:lnTo>
                    <a:pt x="1172" y="324203"/>
                  </a:lnTo>
                  <a:lnTo>
                    <a:pt x="6104" y="318306"/>
                  </a:lnTo>
                  <a:lnTo>
                    <a:pt x="106164" y="241153"/>
                  </a:lnTo>
                  <a:lnTo>
                    <a:pt x="113851" y="237493"/>
                  </a:lnTo>
                  <a:lnTo>
                    <a:pt x="122990" y="236629"/>
                  </a:lnTo>
                  <a:lnTo>
                    <a:pt x="132352" y="238524"/>
                  </a:lnTo>
                  <a:lnTo>
                    <a:pt x="140709" y="243141"/>
                  </a:lnTo>
                  <a:lnTo>
                    <a:pt x="161753" y="259447"/>
                  </a:lnTo>
                  <a:lnTo>
                    <a:pt x="167765" y="265792"/>
                  </a:lnTo>
                  <a:lnTo>
                    <a:pt x="170240" y="272919"/>
                  </a:lnTo>
                  <a:lnTo>
                    <a:pt x="169068" y="279972"/>
                  </a:lnTo>
                  <a:lnTo>
                    <a:pt x="164135" y="286093"/>
                  </a:lnTo>
                  <a:lnTo>
                    <a:pt x="64076" y="363246"/>
                  </a:lnTo>
                  <a:lnTo>
                    <a:pt x="56389" y="366906"/>
                  </a:lnTo>
                  <a:lnTo>
                    <a:pt x="47250" y="367770"/>
                  </a:lnTo>
                  <a:close/>
                </a:path>
                <a:path w="624204" h="480059">
                  <a:moveTo>
                    <a:pt x="120458" y="423845"/>
                  </a:moveTo>
                  <a:lnTo>
                    <a:pt x="81546" y="401027"/>
                  </a:lnTo>
                  <a:lnTo>
                    <a:pt x="73208" y="387257"/>
                  </a:lnTo>
                  <a:lnTo>
                    <a:pt x="74399" y="380279"/>
                  </a:lnTo>
                  <a:lnTo>
                    <a:pt x="79164" y="374381"/>
                  </a:lnTo>
                  <a:lnTo>
                    <a:pt x="179224" y="297228"/>
                  </a:lnTo>
                  <a:lnTo>
                    <a:pt x="186855" y="293568"/>
                  </a:lnTo>
                  <a:lnTo>
                    <a:pt x="195900" y="292704"/>
                  </a:lnTo>
                  <a:lnTo>
                    <a:pt x="205244" y="294600"/>
                  </a:lnTo>
                  <a:lnTo>
                    <a:pt x="213768" y="299217"/>
                  </a:lnTo>
                  <a:lnTo>
                    <a:pt x="234813" y="315522"/>
                  </a:lnTo>
                  <a:lnTo>
                    <a:pt x="240824" y="322091"/>
                  </a:lnTo>
                  <a:lnTo>
                    <a:pt x="243300" y="329293"/>
                  </a:lnTo>
                  <a:lnTo>
                    <a:pt x="242127" y="336271"/>
                  </a:lnTo>
                  <a:lnTo>
                    <a:pt x="237195" y="342168"/>
                  </a:lnTo>
                  <a:lnTo>
                    <a:pt x="137135" y="419321"/>
                  </a:lnTo>
                  <a:lnTo>
                    <a:pt x="129504" y="422981"/>
                  </a:lnTo>
                  <a:lnTo>
                    <a:pt x="120458" y="423845"/>
                  </a:lnTo>
                  <a:close/>
                </a:path>
                <a:path w="624204" h="480059">
                  <a:moveTo>
                    <a:pt x="193518" y="479920"/>
                  </a:moveTo>
                  <a:lnTo>
                    <a:pt x="154606" y="457102"/>
                  </a:lnTo>
                  <a:lnTo>
                    <a:pt x="146268" y="443332"/>
                  </a:lnTo>
                  <a:lnTo>
                    <a:pt x="147459" y="436354"/>
                  </a:lnTo>
                  <a:lnTo>
                    <a:pt x="152224" y="430457"/>
                  </a:lnTo>
                  <a:lnTo>
                    <a:pt x="252283" y="353304"/>
                  </a:lnTo>
                  <a:lnTo>
                    <a:pt x="259914" y="349643"/>
                  </a:lnTo>
                  <a:lnTo>
                    <a:pt x="268960" y="348780"/>
                  </a:lnTo>
                  <a:lnTo>
                    <a:pt x="278303" y="350675"/>
                  </a:lnTo>
                  <a:lnTo>
                    <a:pt x="286828" y="355292"/>
                  </a:lnTo>
                  <a:lnTo>
                    <a:pt x="307872" y="371598"/>
                  </a:lnTo>
                  <a:lnTo>
                    <a:pt x="313884" y="378166"/>
                  </a:lnTo>
                  <a:lnTo>
                    <a:pt x="316359" y="385368"/>
                  </a:lnTo>
                  <a:lnTo>
                    <a:pt x="315187" y="392346"/>
                  </a:lnTo>
                  <a:lnTo>
                    <a:pt x="310255" y="398243"/>
                  </a:lnTo>
                  <a:lnTo>
                    <a:pt x="210195" y="475396"/>
                  </a:lnTo>
                  <a:lnTo>
                    <a:pt x="202564" y="479057"/>
                  </a:lnTo>
                  <a:lnTo>
                    <a:pt x="193518" y="479920"/>
                  </a:lnTo>
                  <a:close/>
                </a:path>
              </a:pathLst>
            </a:custGeom>
            <a:solidFill>
              <a:srgbClr val="F46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781756" y="7387678"/>
              <a:ext cx="1676400" cy="1459230"/>
            </a:xfrm>
            <a:custGeom>
              <a:avLst/>
              <a:gdLst/>
              <a:ahLst/>
              <a:cxnLst/>
              <a:rect l="l" t="t" r="r" b="b"/>
              <a:pathLst>
                <a:path w="1676400" h="1459229">
                  <a:moveTo>
                    <a:pt x="923912" y="630402"/>
                  </a:moveTo>
                  <a:lnTo>
                    <a:pt x="921004" y="622033"/>
                  </a:lnTo>
                  <a:lnTo>
                    <a:pt x="914044" y="614451"/>
                  </a:lnTo>
                  <a:lnTo>
                    <a:pt x="904138" y="609092"/>
                  </a:lnTo>
                  <a:lnTo>
                    <a:pt x="893191" y="606844"/>
                  </a:lnTo>
                  <a:lnTo>
                    <a:pt x="882548" y="607796"/>
                  </a:lnTo>
                  <a:lnTo>
                    <a:pt x="873544" y="612063"/>
                  </a:lnTo>
                  <a:lnTo>
                    <a:pt x="775855" y="687222"/>
                  </a:lnTo>
                  <a:lnTo>
                    <a:pt x="770267" y="694143"/>
                  </a:lnTo>
                  <a:lnTo>
                    <a:pt x="768908" y="702284"/>
                  </a:lnTo>
                  <a:lnTo>
                    <a:pt x="771728" y="710653"/>
                  </a:lnTo>
                  <a:lnTo>
                    <a:pt x="778637" y="718248"/>
                  </a:lnTo>
                  <a:lnTo>
                    <a:pt x="788543" y="723595"/>
                  </a:lnTo>
                  <a:lnTo>
                    <a:pt x="799490" y="725855"/>
                  </a:lnTo>
                  <a:lnTo>
                    <a:pt x="810133" y="724903"/>
                  </a:lnTo>
                  <a:lnTo>
                    <a:pt x="819137" y="720636"/>
                  </a:lnTo>
                  <a:lnTo>
                    <a:pt x="916813" y="645464"/>
                  </a:lnTo>
                  <a:lnTo>
                    <a:pt x="922578" y="638556"/>
                  </a:lnTo>
                  <a:lnTo>
                    <a:pt x="923912" y="630402"/>
                  </a:lnTo>
                  <a:close/>
                </a:path>
                <a:path w="1676400" h="1459229">
                  <a:moveTo>
                    <a:pt x="1075842" y="513486"/>
                  </a:moveTo>
                  <a:lnTo>
                    <a:pt x="1073023" y="505117"/>
                  </a:lnTo>
                  <a:lnTo>
                    <a:pt x="1066114" y="497522"/>
                  </a:lnTo>
                  <a:lnTo>
                    <a:pt x="1056208" y="492175"/>
                  </a:lnTo>
                  <a:lnTo>
                    <a:pt x="1045273" y="489915"/>
                  </a:lnTo>
                  <a:lnTo>
                    <a:pt x="1034618" y="490867"/>
                  </a:lnTo>
                  <a:lnTo>
                    <a:pt x="1025613" y="495134"/>
                  </a:lnTo>
                  <a:lnTo>
                    <a:pt x="927938" y="570306"/>
                  </a:lnTo>
                  <a:lnTo>
                    <a:pt x="922337" y="577215"/>
                  </a:lnTo>
                  <a:lnTo>
                    <a:pt x="920991" y="585368"/>
                  </a:lnTo>
                  <a:lnTo>
                    <a:pt x="923810" y="593737"/>
                  </a:lnTo>
                  <a:lnTo>
                    <a:pt x="930719" y="601319"/>
                  </a:lnTo>
                  <a:lnTo>
                    <a:pt x="940612" y="606679"/>
                  </a:lnTo>
                  <a:lnTo>
                    <a:pt x="951560" y="608926"/>
                  </a:lnTo>
                  <a:lnTo>
                    <a:pt x="962202" y="607974"/>
                  </a:lnTo>
                  <a:lnTo>
                    <a:pt x="971219" y="603707"/>
                  </a:lnTo>
                  <a:lnTo>
                    <a:pt x="1068895" y="528548"/>
                  </a:lnTo>
                  <a:lnTo>
                    <a:pt x="1074496" y="521627"/>
                  </a:lnTo>
                  <a:lnTo>
                    <a:pt x="1075842" y="513486"/>
                  </a:lnTo>
                  <a:close/>
                </a:path>
                <a:path w="1676400" h="1459229">
                  <a:moveTo>
                    <a:pt x="1228318" y="396163"/>
                  </a:moveTo>
                  <a:lnTo>
                    <a:pt x="1225499" y="387794"/>
                  </a:lnTo>
                  <a:lnTo>
                    <a:pt x="1218590" y="380199"/>
                  </a:lnTo>
                  <a:lnTo>
                    <a:pt x="1208684" y="374853"/>
                  </a:lnTo>
                  <a:lnTo>
                    <a:pt x="1197737" y="372592"/>
                  </a:lnTo>
                  <a:lnTo>
                    <a:pt x="1187094" y="373545"/>
                  </a:lnTo>
                  <a:lnTo>
                    <a:pt x="1178090" y="377812"/>
                  </a:lnTo>
                  <a:lnTo>
                    <a:pt x="1080414" y="452983"/>
                  </a:lnTo>
                  <a:lnTo>
                    <a:pt x="1074813" y="459905"/>
                  </a:lnTo>
                  <a:lnTo>
                    <a:pt x="1073454" y="468045"/>
                  </a:lnTo>
                  <a:lnTo>
                    <a:pt x="1076274" y="476415"/>
                  </a:lnTo>
                  <a:lnTo>
                    <a:pt x="1083183" y="483997"/>
                  </a:lnTo>
                  <a:lnTo>
                    <a:pt x="1093089" y="489356"/>
                  </a:lnTo>
                  <a:lnTo>
                    <a:pt x="1104036" y="491604"/>
                  </a:lnTo>
                  <a:lnTo>
                    <a:pt x="1114679" y="490664"/>
                  </a:lnTo>
                  <a:lnTo>
                    <a:pt x="1123683" y="486384"/>
                  </a:lnTo>
                  <a:lnTo>
                    <a:pt x="1221371" y="411226"/>
                  </a:lnTo>
                  <a:lnTo>
                    <a:pt x="1226959" y="404304"/>
                  </a:lnTo>
                  <a:lnTo>
                    <a:pt x="1228318" y="396163"/>
                  </a:lnTo>
                  <a:close/>
                </a:path>
                <a:path w="1676400" h="1459229">
                  <a:moveTo>
                    <a:pt x="1534795" y="630999"/>
                  </a:moveTo>
                  <a:lnTo>
                    <a:pt x="1505267" y="600925"/>
                  </a:lnTo>
                  <a:lnTo>
                    <a:pt x="1487398" y="594410"/>
                  </a:lnTo>
                  <a:lnTo>
                    <a:pt x="1478356" y="595274"/>
                  </a:lnTo>
                  <a:lnTo>
                    <a:pt x="1470723" y="598932"/>
                  </a:lnTo>
                  <a:lnTo>
                    <a:pt x="1370660" y="676084"/>
                  </a:lnTo>
                  <a:lnTo>
                    <a:pt x="1365897" y="681990"/>
                  </a:lnTo>
                  <a:lnTo>
                    <a:pt x="1364703" y="688962"/>
                  </a:lnTo>
                  <a:lnTo>
                    <a:pt x="1367091" y="696163"/>
                  </a:lnTo>
                  <a:lnTo>
                    <a:pt x="1373047" y="702741"/>
                  </a:lnTo>
                  <a:lnTo>
                    <a:pt x="1394091" y="719035"/>
                  </a:lnTo>
                  <a:lnTo>
                    <a:pt x="1402613" y="723658"/>
                  </a:lnTo>
                  <a:lnTo>
                    <a:pt x="1411960" y="725551"/>
                  </a:lnTo>
                  <a:lnTo>
                    <a:pt x="1421003" y="724687"/>
                  </a:lnTo>
                  <a:lnTo>
                    <a:pt x="1428635" y="721029"/>
                  </a:lnTo>
                  <a:lnTo>
                    <a:pt x="1528699" y="643877"/>
                  </a:lnTo>
                  <a:lnTo>
                    <a:pt x="1533626" y="637984"/>
                  </a:lnTo>
                  <a:lnTo>
                    <a:pt x="1534795" y="630999"/>
                  </a:lnTo>
                  <a:close/>
                </a:path>
                <a:path w="1676400" h="1459229">
                  <a:moveTo>
                    <a:pt x="1676400" y="646658"/>
                  </a:moveTo>
                  <a:lnTo>
                    <a:pt x="1674418" y="642683"/>
                  </a:lnTo>
                  <a:lnTo>
                    <a:pt x="1648206" y="622515"/>
                  </a:lnTo>
                  <a:lnTo>
                    <a:pt x="1648206" y="680859"/>
                  </a:lnTo>
                  <a:lnTo>
                    <a:pt x="1648206" y="1030046"/>
                  </a:lnTo>
                  <a:lnTo>
                    <a:pt x="1153464" y="1415808"/>
                  </a:lnTo>
                  <a:lnTo>
                    <a:pt x="1153464" y="1066634"/>
                  </a:lnTo>
                  <a:lnTo>
                    <a:pt x="1648206" y="680859"/>
                  </a:lnTo>
                  <a:lnTo>
                    <a:pt x="1648206" y="622515"/>
                  </a:lnTo>
                  <a:lnTo>
                    <a:pt x="1540598" y="539686"/>
                  </a:lnTo>
                  <a:lnTo>
                    <a:pt x="1534248" y="535305"/>
                  </a:lnTo>
                  <a:lnTo>
                    <a:pt x="1525511" y="536105"/>
                  </a:lnTo>
                  <a:lnTo>
                    <a:pt x="1520748" y="542467"/>
                  </a:lnTo>
                  <a:lnTo>
                    <a:pt x="1516380" y="548830"/>
                  </a:lnTo>
                  <a:lnTo>
                    <a:pt x="1517180" y="557580"/>
                  </a:lnTo>
                  <a:lnTo>
                    <a:pt x="1523530" y="562343"/>
                  </a:lnTo>
                  <a:lnTo>
                    <a:pt x="1639074" y="651433"/>
                  </a:lnTo>
                  <a:lnTo>
                    <a:pt x="1139012" y="1041641"/>
                  </a:lnTo>
                  <a:lnTo>
                    <a:pt x="424459" y="503885"/>
                  </a:lnTo>
                  <a:lnTo>
                    <a:pt x="524129" y="427126"/>
                  </a:lnTo>
                  <a:lnTo>
                    <a:pt x="933094" y="112153"/>
                  </a:lnTo>
                  <a:lnTo>
                    <a:pt x="941438" y="114147"/>
                  </a:lnTo>
                  <a:lnTo>
                    <a:pt x="1380591" y="452183"/>
                  </a:lnTo>
                  <a:lnTo>
                    <a:pt x="1383372" y="454177"/>
                  </a:lnTo>
                  <a:lnTo>
                    <a:pt x="1386141" y="454977"/>
                  </a:lnTo>
                  <a:lnTo>
                    <a:pt x="1393291" y="454977"/>
                  </a:lnTo>
                  <a:lnTo>
                    <a:pt x="1397660" y="452983"/>
                  </a:lnTo>
                  <a:lnTo>
                    <a:pt x="1400441" y="449402"/>
                  </a:lnTo>
                  <a:lnTo>
                    <a:pt x="1404810" y="443039"/>
                  </a:lnTo>
                  <a:lnTo>
                    <a:pt x="1404010" y="434289"/>
                  </a:lnTo>
                  <a:lnTo>
                    <a:pt x="1397660" y="429514"/>
                  </a:lnTo>
                  <a:lnTo>
                    <a:pt x="985075" y="112153"/>
                  </a:lnTo>
                  <a:lnTo>
                    <a:pt x="956132" y="89890"/>
                  </a:lnTo>
                  <a:lnTo>
                    <a:pt x="954544" y="88696"/>
                  </a:lnTo>
                  <a:lnTo>
                    <a:pt x="952550" y="87896"/>
                  </a:lnTo>
                  <a:lnTo>
                    <a:pt x="950569" y="87503"/>
                  </a:lnTo>
                  <a:lnTo>
                    <a:pt x="580110" y="1193"/>
                  </a:lnTo>
                  <a:lnTo>
                    <a:pt x="576135" y="0"/>
                  </a:lnTo>
                  <a:lnTo>
                    <a:pt x="572173" y="800"/>
                  </a:lnTo>
                  <a:lnTo>
                    <a:pt x="568985" y="3187"/>
                  </a:lnTo>
                  <a:lnTo>
                    <a:pt x="6756" y="392925"/>
                  </a:lnTo>
                  <a:lnTo>
                    <a:pt x="1981" y="396113"/>
                  </a:lnTo>
                  <a:lnTo>
                    <a:pt x="0" y="401675"/>
                  </a:lnTo>
                  <a:lnTo>
                    <a:pt x="800" y="406844"/>
                  </a:lnTo>
                  <a:lnTo>
                    <a:pt x="393" y="407644"/>
                  </a:lnTo>
                  <a:lnTo>
                    <a:pt x="393" y="801763"/>
                  </a:lnTo>
                  <a:lnTo>
                    <a:pt x="7150" y="808126"/>
                  </a:lnTo>
                  <a:lnTo>
                    <a:pt x="22237" y="808126"/>
                  </a:lnTo>
                  <a:lnTo>
                    <a:pt x="28587" y="802157"/>
                  </a:lnTo>
                  <a:lnTo>
                    <a:pt x="28587" y="427126"/>
                  </a:lnTo>
                  <a:lnTo>
                    <a:pt x="387934" y="511848"/>
                  </a:lnTo>
                  <a:lnTo>
                    <a:pt x="1124877" y="1066634"/>
                  </a:lnTo>
                  <a:lnTo>
                    <a:pt x="1124877" y="1420583"/>
                  </a:lnTo>
                  <a:lnTo>
                    <a:pt x="487591" y="1051915"/>
                  </a:lnTo>
                  <a:lnTo>
                    <a:pt x="480847" y="1047940"/>
                  </a:lnTo>
                  <a:lnTo>
                    <a:pt x="472503" y="1050328"/>
                  </a:lnTo>
                  <a:lnTo>
                    <a:pt x="464566" y="1063840"/>
                  </a:lnTo>
                  <a:lnTo>
                    <a:pt x="466940" y="1072197"/>
                  </a:lnTo>
                  <a:lnTo>
                    <a:pt x="473697" y="1076172"/>
                  </a:lnTo>
                  <a:lnTo>
                    <a:pt x="1127709" y="1454277"/>
                  </a:lnTo>
                  <a:lnTo>
                    <a:pt x="1128052" y="1454785"/>
                  </a:lnTo>
                  <a:lnTo>
                    <a:pt x="1132827" y="1457172"/>
                  </a:lnTo>
                  <a:lnTo>
                    <a:pt x="1134808" y="1458366"/>
                  </a:lnTo>
                  <a:lnTo>
                    <a:pt x="1136396" y="1458633"/>
                  </a:lnTo>
                  <a:lnTo>
                    <a:pt x="1136789" y="1458760"/>
                  </a:lnTo>
                  <a:lnTo>
                    <a:pt x="1137183" y="1458760"/>
                  </a:lnTo>
                  <a:lnTo>
                    <a:pt x="1141552" y="1458760"/>
                  </a:lnTo>
                  <a:lnTo>
                    <a:pt x="1142352" y="1458760"/>
                  </a:lnTo>
                  <a:lnTo>
                    <a:pt x="1145527" y="1457566"/>
                  </a:lnTo>
                  <a:lnTo>
                    <a:pt x="1146987" y="1456347"/>
                  </a:lnTo>
                  <a:lnTo>
                    <a:pt x="1150683" y="1453984"/>
                  </a:lnTo>
                  <a:lnTo>
                    <a:pt x="1151394" y="1452854"/>
                  </a:lnTo>
                  <a:lnTo>
                    <a:pt x="1198892" y="1415808"/>
                  </a:lnTo>
                  <a:lnTo>
                    <a:pt x="1674012" y="1045159"/>
                  </a:lnTo>
                  <a:lnTo>
                    <a:pt x="1676006" y="1041171"/>
                  </a:lnTo>
                  <a:lnTo>
                    <a:pt x="1676006" y="680859"/>
                  </a:lnTo>
                  <a:lnTo>
                    <a:pt x="1676006" y="656209"/>
                  </a:lnTo>
                  <a:lnTo>
                    <a:pt x="1676400" y="655408"/>
                  </a:lnTo>
                  <a:lnTo>
                    <a:pt x="1676400" y="646658"/>
                  </a:lnTo>
                  <a:close/>
                </a:path>
              </a:pathLst>
            </a:custGeom>
            <a:solidFill>
              <a:srgbClr val="335C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081148" y="7467615"/>
              <a:ext cx="1081405" cy="764540"/>
            </a:xfrm>
            <a:custGeom>
              <a:avLst/>
              <a:gdLst/>
              <a:ahLst/>
              <a:cxnLst/>
              <a:rect l="l" t="t" r="r" b="b"/>
              <a:pathLst>
                <a:path w="1081404" h="764540">
                  <a:moveTo>
                    <a:pt x="15882" y="323327"/>
                  </a:moveTo>
                  <a:lnTo>
                    <a:pt x="11911" y="323327"/>
                  </a:lnTo>
                  <a:lnTo>
                    <a:pt x="7544" y="321339"/>
                  </a:lnTo>
                  <a:lnTo>
                    <a:pt x="4764" y="317759"/>
                  </a:lnTo>
                  <a:lnTo>
                    <a:pt x="0" y="311396"/>
                  </a:lnTo>
                  <a:lnTo>
                    <a:pt x="1191" y="302647"/>
                  </a:lnTo>
                  <a:lnTo>
                    <a:pt x="399842" y="0"/>
                  </a:lnTo>
                  <a:lnTo>
                    <a:pt x="408577" y="1193"/>
                  </a:lnTo>
                  <a:lnTo>
                    <a:pt x="418107" y="13919"/>
                  </a:lnTo>
                  <a:lnTo>
                    <a:pt x="416916" y="22668"/>
                  </a:lnTo>
                  <a:lnTo>
                    <a:pt x="24617" y="320146"/>
                  </a:lnTo>
                  <a:lnTo>
                    <a:pt x="22235" y="322134"/>
                  </a:lnTo>
                  <a:lnTo>
                    <a:pt x="19059" y="322929"/>
                  </a:lnTo>
                  <a:lnTo>
                    <a:pt x="15882" y="323327"/>
                  </a:lnTo>
                  <a:close/>
                </a:path>
                <a:path w="1081404" h="764540">
                  <a:moveTo>
                    <a:pt x="433195" y="603306"/>
                  </a:moveTo>
                  <a:lnTo>
                    <a:pt x="209252" y="431103"/>
                  </a:lnTo>
                  <a:lnTo>
                    <a:pt x="649197" y="92663"/>
                  </a:lnTo>
                  <a:lnTo>
                    <a:pt x="873141" y="264866"/>
                  </a:lnTo>
                  <a:lnTo>
                    <a:pt x="433195" y="603306"/>
                  </a:lnTo>
                  <a:close/>
                </a:path>
                <a:path w="1081404" h="764540">
                  <a:moveTo>
                    <a:pt x="958112" y="764522"/>
                  </a:moveTo>
                  <a:lnTo>
                    <a:pt x="919200" y="741704"/>
                  </a:lnTo>
                  <a:lnTo>
                    <a:pt x="910862" y="727934"/>
                  </a:lnTo>
                  <a:lnTo>
                    <a:pt x="912053" y="720956"/>
                  </a:lnTo>
                  <a:lnTo>
                    <a:pt x="916818" y="715059"/>
                  </a:lnTo>
                  <a:lnTo>
                    <a:pt x="1016878" y="637905"/>
                  </a:lnTo>
                  <a:lnTo>
                    <a:pt x="1024509" y="634245"/>
                  </a:lnTo>
                  <a:lnTo>
                    <a:pt x="1033554" y="633382"/>
                  </a:lnTo>
                  <a:lnTo>
                    <a:pt x="1042898" y="635277"/>
                  </a:lnTo>
                  <a:lnTo>
                    <a:pt x="1051422" y="639894"/>
                  </a:lnTo>
                  <a:lnTo>
                    <a:pt x="1072467" y="656199"/>
                  </a:lnTo>
                  <a:lnTo>
                    <a:pt x="1078478" y="662768"/>
                  </a:lnTo>
                  <a:lnTo>
                    <a:pt x="1080954" y="669970"/>
                  </a:lnTo>
                  <a:lnTo>
                    <a:pt x="1079781" y="676948"/>
                  </a:lnTo>
                  <a:lnTo>
                    <a:pt x="1074849" y="682845"/>
                  </a:lnTo>
                  <a:lnTo>
                    <a:pt x="974789" y="759998"/>
                  </a:lnTo>
                  <a:lnTo>
                    <a:pt x="967158" y="763658"/>
                  </a:lnTo>
                  <a:lnTo>
                    <a:pt x="958112" y="764522"/>
                  </a:lnTo>
                  <a:close/>
                </a:path>
              </a:pathLst>
            </a:custGeom>
            <a:solidFill>
              <a:srgbClr val="FF9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/>
          <p:nvPr/>
        </p:nvSpPr>
        <p:spPr>
          <a:xfrm>
            <a:off x="15018894" y="7455089"/>
            <a:ext cx="2829560" cy="1713864"/>
          </a:xfrm>
          <a:custGeom>
            <a:avLst/>
            <a:gdLst/>
            <a:ahLst/>
            <a:cxnLst/>
            <a:rect l="l" t="t" r="r" b="b"/>
            <a:pathLst>
              <a:path w="2829559" h="1713865">
                <a:moveTo>
                  <a:pt x="2829001" y="1487271"/>
                </a:moveTo>
                <a:lnTo>
                  <a:pt x="2828582" y="1484731"/>
                </a:lnTo>
                <a:lnTo>
                  <a:pt x="2827756" y="1483461"/>
                </a:lnTo>
                <a:lnTo>
                  <a:pt x="2826867" y="1480921"/>
                </a:lnTo>
                <a:lnTo>
                  <a:pt x="2825521" y="1479651"/>
                </a:lnTo>
                <a:lnTo>
                  <a:pt x="2747302" y="1400962"/>
                </a:lnTo>
                <a:lnTo>
                  <a:pt x="2747302" y="1473301"/>
                </a:lnTo>
                <a:lnTo>
                  <a:pt x="2711843" y="1492351"/>
                </a:lnTo>
                <a:lnTo>
                  <a:pt x="2655595" y="1516481"/>
                </a:lnTo>
                <a:lnTo>
                  <a:pt x="2615908" y="1530451"/>
                </a:lnTo>
                <a:lnTo>
                  <a:pt x="2595422" y="1538071"/>
                </a:lnTo>
                <a:lnTo>
                  <a:pt x="2574429" y="1543151"/>
                </a:lnTo>
                <a:lnTo>
                  <a:pt x="2552992" y="1549501"/>
                </a:lnTo>
                <a:lnTo>
                  <a:pt x="2485783" y="1564741"/>
                </a:lnTo>
                <a:lnTo>
                  <a:pt x="2438501" y="1572361"/>
                </a:lnTo>
                <a:lnTo>
                  <a:pt x="2414130" y="1574901"/>
                </a:lnTo>
                <a:lnTo>
                  <a:pt x="2376678" y="1579981"/>
                </a:lnTo>
                <a:lnTo>
                  <a:pt x="2300630" y="1585061"/>
                </a:lnTo>
                <a:lnTo>
                  <a:pt x="2222995" y="1587601"/>
                </a:lnTo>
                <a:lnTo>
                  <a:pt x="2183600" y="1587601"/>
                </a:lnTo>
                <a:lnTo>
                  <a:pt x="2063318" y="1583791"/>
                </a:lnTo>
                <a:lnTo>
                  <a:pt x="1981390" y="1578711"/>
                </a:lnTo>
                <a:lnTo>
                  <a:pt x="1898091" y="1573631"/>
                </a:lnTo>
                <a:lnTo>
                  <a:pt x="1728177" y="1558391"/>
                </a:lnTo>
                <a:lnTo>
                  <a:pt x="1685493" y="1555851"/>
                </a:lnTo>
                <a:lnTo>
                  <a:pt x="1599742" y="1548231"/>
                </a:lnTo>
                <a:lnTo>
                  <a:pt x="1470393" y="1540611"/>
                </a:lnTo>
                <a:lnTo>
                  <a:pt x="1340954" y="1536801"/>
                </a:lnTo>
                <a:lnTo>
                  <a:pt x="1297901" y="1536801"/>
                </a:lnTo>
                <a:lnTo>
                  <a:pt x="1212049" y="1539341"/>
                </a:lnTo>
                <a:lnTo>
                  <a:pt x="1169263" y="1541881"/>
                </a:lnTo>
                <a:lnTo>
                  <a:pt x="1084224" y="1549501"/>
                </a:lnTo>
                <a:lnTo>
                  <a:pt x="1005992" y="1560931"/>
                </a:lnTo>
                <a:lnTo>
                  <a:pt x="906310" y="1581251"/>
                </a:lnTo>
                <a:lnTo>
                  <a:pt x="858240" y="1595221"/>
                </a:lnTo>
                <a:lnTo>
                  <a:pt x="834605" y="1601571"/>
                </a:lnTo>
                <a:lnTo>
                  <a:pt x="788149" y="1616811"/>
                </a:lnTo>
                <a:lnTo>
                  <a:pt x="720090" y="1643481"/>
                </a:lnTo>
                <a:lnTo>
                  <a:pt x="697852" y="1653641"/>
                </a:lnTo>
                <a:lnTo>
                  <a:pt x="79959" y="831951"/>
                </a:lnTo>
                <a:lnTo>
                  <a:pt x="101003" y="823061"/>
                </a:lnTo>
                <a:lnTo>
                  <a:pt x="143598" y="807821"/>
                </a:lnTo>
                <a:lnTo>
                  <a:pt x="208876" y="788771"/>
                </a:lnTo>
                <a:lnTo>
                  <a:pt x="231051" y="783691"/>
                </a:lnTo>
                <a:lnTo>
                  <a:pt x="253466" y="777341"/>
                </a:lnTo>
                <a:lnTo>
                  <a:pt x="276072" y="772261"/>
                </a:lnTo>
                <a:lnTo>
                  <a:pt x="298932" y="768451"/>
                </a:lnTo>
                <a:lnTo>
                  <a:pt x="322072" y="763371"/>
                </a:lnTo>
                <a:lnTo>
                  <a:pt x="345503" y="759561"/>
                </a:lnTo>
                <a:lnTo>
                  <a:pt x="369163" y="757021"/>
                </a:lnTo>
                <a:lnTo>
                  <a:pt x="393128" y="753211"/>
                </a:lnTo>
                <a:lnTo>
                  <a:pt x="442023" y="748131"/>
                </a:lnTo>
                <a:lnTo>
                  <a:pt x="516648" y="743051"/>
                </a:lnTo>
                <a:lnTo>
                  <a:pt x="554062" y="741781"/>
                </a:lnTo>
                <a:lnTo>
                  <a:pt x="666737" y="741781"/>
                </a:lnTo>
                <a:lnTo>
                  <a:pt x="704519" y="743051"/>
                </a:lnTo>
                <a:lnTo>
                  <a:pt x="742454" y="745591"/>
                </a:lnTo>
                <a:lnTo>
                  <a:pt x="780516" y="746861"/>
                </a:lnTo>
                <a:lnTo>
                  <a:pt x="857199" y="751941"/>
                </a:lnTo>
                <a:lnTo>
                  <a:pt x="895845" y="755751"/>
                </a:lnTo>
                <a:lnTo>
                  <a:pt x="934656" y="758291"/>
                </a:lnTo>
                <a:lnTo>
                  <a:pt x="948956" y="759688"/>
                </a:lnTo>
                <a:lnTo>
                  <a:pt x="980643" y="821283"/>
                </a:lnTo>
                <a:lnTo>
                  <a:pt x="959878" y="819137"/>
                </a:lnTo>
                <a:lnTo>
                  <a:pt x="947508" y="817867"/>
                </a:lnTo>
                <a:lnTo>
                  <a:pt x="910678" y="815327"/>
                </a:lnTo>
                <a:lnTo>
                  <a:pt x="874064" y="811517"/>
                </a:lnTo>
                <a:lnTo>
                  <a:pt x="837742" y="808977"/>
                </a:lnTo>
                <a:lnTo>
                  <a:pt x="801712" y="807707"/>
                </a:lnTo>
                <a:lnTo>
                  <a:pt x="765975" y="805167"/>
                </a:lnTo>
                <a:lnTo>
                  <a:pt x="695236" y="802627"/>
                </a:lnTo>
                <a:lnTo>
                  <a:pt x="591286" y="802627"/>
                </a:lnTo>
                <a:lnTo>
                  <a:pt x="523354" y="805167"/>
                </a:lnTo>
                <a:lnTo>
                  <a:pt x="489839" y="807707"/>
                </a:lnTo>
                <a:lnTo>
                  <a:pt x="473176" y="810247"/>
                </a:lnTo>
                <a:lnTo>
                  <a:pt x="456704" y="811517"/>
                </a:lnTo>
                <a:lnTo>
                  <a:pt x="440410" y="814057"/>
                </a:lnTo>
                <a:lnTo>
                  <a:pt x="424281" y="815327"/>
                </a:lnTo>
                <a:lnTo>
                  <a:pt x="376758" y="822947"/>
                </a:lnTo>
                <a:lnTo>
                  <a:pt x="361213" y="826757"/>
                </a:lnTo>
                <a:lnTo>
                  <a:pt x="345795" y="829297"/>
                </a:lnTo>
                <a:lnTo>
                  <a:pt x="270395" y="848347"/>
                </a:lnTo>
                <a:lnTo>
                  <a:pt x="255612" y="853427"/>
                </a:lnTo>
                <a:lnTo>
                  <a:pt x="240931" y="857237"/>
                </a:lnTo>
                <a:lnTo>
                  <a:pt x="239534" y="858507"/>
                </a:lnTo>
                <a:lnTo>
                  <a:pt x="238353" y="858507"/>
                </a:lnTo>
                <a:lnTo>
                  <a:pt x="236499" y="859777"/>
                </a:lnTo>
                <a:lnTo>
                  <a:pt x="235800" y="861047"/>
                </a:lnTo>
                <a:lnTo>
                  <a:pt x="234911" y="862317"/>
                </a:lnTo>
                <a:lnTo>
                  <a:pt x="739584" y="1523987"/>
                </a:lnTo>
                <a:lnTo>
                  <a:pt x="740397" y="1525257"/>
                </a:lnTo>
                <a:lnTo>
                  <a:pt x="741273" y="1525257"/>
                </a:lnTo>
                <a:lnTo>
                  <a:pt x="743178" y="1526527"/>
                </a:lnTo>
                <a:lnTo>
                  <a:pt x="744321" y="1527797"/>
                </a:lnTo>
                <a:lnTo>
                  <a:pt x="745413" y="1527797"/>
                </a:lnTo>
                <a:lnTo>
                  <a:pt x="746658" y="1529067"/>
                </a:lnTo>
                <a:lnTo>
                  <a:pt x="747941" y="1529067"/>
                </a:lnTo>
                <a:lnTo>
                  <a:pt x="750582" y="1530337"/>
                </a:lnTo>
                <a:lnTo>
                  <a:pt x="755269" y="1530337"/>
                </a:lnTo>
                <a:lnTo>
                  <a:pt x="756373" y="1531607"/>
                </a:lnTo>
                <a:lnTo>
                  <a:pt x="765098" y="1531607"/>
                </a:lnTo>
                <a:lnTo>
                  <a:pt x="768464" y="1530337"/>
                </a:lnTo>
                <a:lnTo>
                  <a:pt x="769162" y="1530337"/>
                </a:lnTo>
                <a:lnTo>
                  <a:pt x="784529" y="1526527"/>
                </a:lnTo>
                <a:lnTo>
                  <a:pt x="799973" y="1521447"/>
                </a:lnTo>
                <a:lnTo>
                  <a:pt x="862660" y="1506207"/>
                </a:lnTo>
                <a:lnTo>
                  <a:pt x="878586" y="1503667"/>
                </a:lnTo>
                <a:lnTo>
                  <a:pt x="894626" y="1499857"/>
                </a:lnTo>
                <a:lnTo>
                  <a:pt x="910767" y="1497317"/>
                </a:lnTo>
                <a:lnTo>
                  <a:pt x="927036" y="1493507"/>
                </a:lnTo>
                <a:lnTo>
                  <a:pt x="993609" y="1483347"/>
                </a:lnTo>
                <a:lnTo>
                  <a:pt x="1010653" y="1482077"/>
                </a:lnTo>
                <a:lnTo>
                  <a:pt x="1027849" y="1479537"/>
                </a:lnTo>
                <a:lnTo>
                  <a:pt x="1074242" y="1474457"/>
                </a:lnTo>
                <a:lnTo>
                  <a:pt x="1120584" y="1470647"/>
                </a:lnTo>
                <a:lnTo>
                  <a:pt x="1166850" y="1468107"/>
                </a:lnTo>
                <a:lnTo>
                  <a:pt x="1259027" y="1465567"/>
                </a:lnTo>
                <a:lnTo>
                  <a:pt x="1304937" y="1465567"/>
                </a:lnTo>
                <a:lnTo>
                  <a:pt x="1442059" y="1469377"/>
                </a:lnTo>
                <a:lnTo>
                  <a:pt x="1532851" y="1474457"/>
                </a:lnTo>
                <a:lnTo>
                  <a:pt x="1578051" y="1478267"/>
                </a:lnTo>
                <a:lnTo>
                  <a:pt x="1623047" y="1480807"/>
                </a:lnTo>
                <a:lnTo>
                  <a:pt x="1797062" y="1496047"/>
                </a:lnTo>
                <a:lnTo>
                  <a:pt x="1836813" y="1498587"/>
                </a:lnTo>
                <a:lnTo>
                  <a:pt x="1876234" y="1502397"/>
                </a:lnTo>
                <a:lnTo>
                  <a:pt x="2030145" y="1512557"/>
                </a:lnTo>
                <a:lnTo>
                  <a:pt x="2141143" y="1516367"/>
                </a:lnTo>
                <a:lnTo>
                  <a:pt x="2212759" y="1516367"/>
                </a:lnTo>
                <a:lnTo>
                  <a:pt x="2247722" y="1515097"/>
                </a:lnTo>
                <a:lnTo>
                  <a:pt x="2316022" y="1510017"/>
                </a:lnTo>
                <a:lnTo>
                  <a:pt x="2349335" y="1506207"/>
                </a:lnTo>
                <a:lnTo>
                  <a:pt x="2365743" y="1503667"/>
                </a:lnTo>
                <a:lnTo>
                  <a:pt x="2381885" y="1502397"/>
                </a:lnTo>
                <a:lnTo>
                  <a:pt x="2397747" y="1499857"/>
                </a:lnTo>
                <a:lnTo>
                  <a:pt x="2413381" y="1496047"/>
                </a:lnTo>
                <a:lnTo>
                  <a:pt x="2443759" y="1490967"/>
                </a:lnTo>
                <a:lnTo>
                  <a:pt x="2458580" y="1487157"/>
                </a:lnTo>
                <a:lnTo>
                  <a:pt x="2515451" y="1471917"/>
                </a:lnTo>
                <a:lnTo>
                  <a:pt x="2529116" y="1466837"/>
                </a:lnTo>
                <a:lnTo>
                  <a:pt x="2568841" y="1451597"/>
                </a:lnTo>
                <a:lnTo>
                  <a:pt x="2582964" y="1446517"/>
                </a:lnTo>
                <a:lnTo>
                  <a:pt x="2583967" y="1445247"/>
                </a:lnTo>
                <a:lnTo>
                  <a:pt x="2584716" y="1445247"/>
                </a:lnTo>
                <a:lnTo>
                  <a:pt x="2585453" y="1443977"/>
                </a:lnTo>
                <a:lnTo>
                  <a:pt x="2585923" y="1442707"/>
                </a:lnTo>
                <a:lnTo>
                  <a:pt x="2586304" y="1441437"/>
                </a:lnTo>
                <a:lnTo>
                  <a:pt x="2586177" y="1440167"/>
                </a:lnTo>
                <a:lnTo>
                  <a:pt x="2585821" y="1438897"/>
                </a:lnTo>
                <a:lnTo>
                  <a:pt x="2585428" y="1438897"/>
                </a:lnTo>
                <a:lnTo>
                  <a:pt x="2584742" y="1437627"/>
                </a:lnTo>
                <a:lnTo>
                  <a:pt x="2544749" y="1396504"/>
                </a:lnTo>
                <a:lnTo>
                  <a:pt x="2544749" y="1433817"/>
                </a:lnTo>
                <a:lnTo>
                  <a:pt x="2532786" y="1438897"/>
                </a:lnTo>
                <a:lnTo>
                  <a:pt x="2520670" y="1442707"/>
                </a:lnTo>
                <a:lnTo>
                  <a:pt x="2508377" y="1447787"/>
                </a:lnTo>
                <a:lnTo>
                  <a:pt x="2457475" y="1463027"/>
                </a:lnTo>
                <a:lnTo>
                  <a:pt x="2444305" y="1466837"/>
                </a:lnTo>
                <a:lnTo>
                  <a:pt x="2430881" y="1469377"/>
                </a:lnTo>
                <a:lnTo>
                  <a:pt x="2417280" y="1473187"/>
                </a:lnTo>
                <a:lnTo>
                  <a:pt x="2360701" y="1483347"/>
                </a:lnTo>
                <a:lnTo>
                  <a:pt x="2345994" y="1484617"/>
                </a:lnTo>
                <a:lnTo>
                  <a:pt x="2331047" y="1487157"/>
                </a:lnTo>
                <a:lnTo>
                  <a:pt x="2311133" y="1489697"/>
                </a:lnTo>
                <a:lnTo>
                  <a:pt x="2207920" y="1496047"/>
                </a:lnTo>
                <a:lnTo>
                  <a:pt x="2099017" y="1496047"/>
                </a:lnTo>
                <a:lnTo>
                  <a:pt x="2054047" y="1493507"/>
                </a:lnTo>
                <a:lnTo>
                  <a:pt x="2031276" y="1493507"/>
                </a:lnTo>
                <a:lnTo>
                  <a:pt x="1985213" y="1490967"/>
                </a:lnTo>
                <a:lnTo>
                  <a:pt x="1983701" y="1488427"/>
                </a:lnTo>
                <a:lnTo>
                  <a:pt x="1946732" y="1426044"/>
                </a:lnTo>
                <a:lnTo>
                  <a:pt x="1946732" y="1488427"/>
                </a:lnTo>
                <a:lnTo>
                  <a:pt x="1923059" y="1485887"/>
                </a:lnTo>
                <a:lnTo>
                  <a:pt x="1911146" y="1485887"/>
                </a:lnTo>
                <a:lnTo>
                  <a:pt x="1887232" y="1483347"/>
                </a:lnTo>
                <a:lnTo>
                  <a:pt x="1875231" y="1483347"/>
                </a:lnTo>
                <a:lnTo>
                  <a:pt x="1838972" y="1479537"/>
                </a:lnTo>
                <a:lnTo>
                  <a:pt x="1814626" y="1478267"/>
                </a:lnTo>
                <a:lnTo>
                  <a:pt x="1702828" y="1468107"/>
                </a:lnTo>
                <a:lnTo>
                  <a:pt x="1677581" y="1466837"/>
                </a:lnTo>
                <a:lnTo>
                  <a:pt x="1664906" y="1465567"/>
                </a:lnTo>
                <a:lnTo>
                  <a:pt x="1626908" y="1461757"/>
                </a:lnTo>
                <a:lnTo>
                  <a:pt x="1601482" y="1460487"/>
                </a:lnTo>
                <a:lnTo>
                  <a:pt x="1575993" y="1457947"/>
                </a:lnTo>
                <a:lnTo>
                  <a:pt x="1550454" y="1456677"/>
                </a:lnTo>
                <a:lnTo>
                  <a:pt x="1524838" y="1454137"/>
                </a:lnTo>
                <a:lnTo>
                  <a:pt x="1396047" y="1447787"/>
                </a:lnTo>
                <a:lnTo>
                  <a:pt x="1370139" y="1447787"/>
                </a:lnTo>
                <a:lnTo>
                  <a:pt x="1344193" y="1446517"/>
                </a:lnTo>
                <a:lnTo>
                  <a:pt x="1306233" y="1386293"/>
                </a:lnTo>
                <a:lnTo>
                  <a:pt x="1306233" y="1446517"/>
                </a:lnTo>
                <a:lnTo>
                  <a:pt x="1288034" y="1445247"/>
                </a:lnTo>
                <a:lnTo>
                  <a:pt x="1251546" y="1445247"/>
                </a:lnTo>
                <a:lnTo>
                  <a:pt x="1233271" y="1446517"/>
                </a:lnTo>
                <a:lnTo>
                  <a:pt x="1196632" y="1446517"/>
                </a:lnTo>
                <a:lnTo>
                  <a:pt x="1178293" y="1447787"/>
                </a:lnTo>
                <a:lnTo>
                  <a:pt x="1159916" y="1447787"/>
                </a:lnTo>
                <a:lnTo>
                  <a:pt x="1049083" y="1455407"/>
                </a:lnTo>
                <a:lnTo>
                  <a:pt x="1030528" y="1457947"/>
                </a:lnTo>
                <a:lnTo>
                  <a:pt x="1011961" y="1459217"/>
                </a:lnTo>
                <a:lnTo>
                  <a:pt x="979411" y="1464297"/>
                </a:lnTo>
                <a:lnTo>
                  <a:pt x="963371" y="1465567"/>
                </a:lnTo>
                <a:lnTo>
                  <a:pt x="885139" y="1478267"/>
                </a:lnTo>
                <a:lnTo>
                  <a:pt x="869835" y="1482077"/>
                </a:lnTo>
                <a:lnTo>
                  <a:pt x="854646" y="1484617"/>
                </a:lnTo>
                <a:lnTo>
                  <a:pt x="839571" y="1488427"/>
                </a:lnTo>
                <a:lnTo>
                  <a:pt x="824598" y="1490967"/>
                </a:lnTo>
                <a:lnTo>
                  <a:pt x="765530" y="1506207"/>
                </a:lnTo>
                <a:lnTo>
                  <a:pt x="697445" y="1417307"/>
                </a:lnTo>
                <a:lnTo>
                  <a:pt x="779284" y="1396987"/>
                </a:lnTo>
                <a:lnTo>
                  <a:pt x="1208874" y="1290307"/>
                </a:lnTo>
                <a:lnTo>
                  <a:pt x="1306233" y="1446517"/>
                </a:lnTo>
                <a:lnTo>
                  <a:pt x="1306233" y="1386293"/>
                </a:lnTo>
                <a:lnTo>
                  <a:pt x="1245743" y="1290307"/>
                </a:lnTo>
                <a:lnTo>
                  <a:pt x="1196149" y="1211618"/>
                </a:lnTo>
                <a:lnTo>
                  <a:pt x="1196149" y="1269987"/>
                </a:lnTo>
                <a:lnTo>
                  <a:pt x="681875" y="1396987"/>
                </a:lnTo>
                <a:lnTo>
                  <a:pt x="516178" y="1182357"/>
                </a:lnTo>
                <a:lnTo>
                  <a:pt x="530479" y="1178547"/>
                </a:lnTo>
                <a:lnTo>
                  <a:pt x="544855" y="1176007"/>
                </a:lnTo>
                <a:lnTo>
                  <a:pt x="559308" y="1172197"/>
                </a:lnTo>
                <a:lnTo>
                  <a:pt x="573862" y="1169657"/>
                </a:lnTo>
                <a:lnTo>
                  <a:pt x="588441" y="1165847"/>
                </a:lnTo>
                <a:lnTo>
                  <a:pt x="603186" y="1163307"/>
                </a:lnTo>
                <a:lnTo>
                  <a:pt x="617918" y="1160767"/>
                </a:lnTo>
                <a:lnTo>
                  <a:pt x="632815" y="1156957"/>
                </a:lnTo>
                <a:lnTo>
                  <a:pt x="647801" y="1154417"/>
                </a:lnTo>
                <a:lnTo>
                  <a:pt x="662889" y="1153147"/>
                </a:lnTo>
                <a:lnTo>
                  <a:pt x="708914" y="1145527"/>
                </a:lnTo>
                <a:lnTo>
                  <a:pt x="724522" y="1144257"/>
                </a:lnTo>
                <a:lnTo>
                  <a:pt x="740270" y="1141717"/>
                </a:lnTo>
                <a:lnTo>
                  <a:pt x="756183" y="1140447"/>
                </a:lnTo>
                <a:lnTo>
                  <a:pt x="778522" y="1137907"/>
                </a:lnTo>
                <a:lnTo>
                  <a:pt x="911948" y="1130287"/>
                </a:lnTo>
                <a:lnTo>
                  <a:pt x="956170" y="1130287"/>
                </a:lnTo>
                <a:lnTo>
                  <a:pt x="978242" y="1129017"/>
                </a:lnTo>
                <a:lnTo>
                  <a:pt x="1000290" y="1129017"/>
                </a:lnTo>
                <a:lnTo>
                  <a:pt x="1022324" y="1130287"/>
                </a:lnTo>
                <a:lnTo>
                  <a:pt x="1066228" y="1130287"/>
                </a:lnTo>
                <a:lnTo>
                  <a:pt x="1088161" y="1131557"/>
                </a:lnTo>
                <a:lnTo>
                  <a:pt x="1110056" y="1131557"/>
                </a:lnTo>
                <a:lnTo>
                  <a:pt x="1196149" y="1269987"/>
                </a:lnTo>
                <a:lnTo>
                  <a:pt x="1196149" y="1211618"/>
                </a:lnTo>
                <a:lnTo>
                  <a:pt x="1147305" y="1134097"/>
                </a:lnTo>
                <a:lnTo>
                  <a:pt x="1167269" y="1135367"/>
                </a:lnTo>
                <a:lnTo>
                  <a:pt x="1187196" y="1135367"/>
                </a:lnTo>
                <a:lnTo>
                  <a:pt x="1266571" y="1140447"/>
                </a:lnTo>
                <a:lnTo>
                  <a:pt x="1286332" y="1142987"/>
                </a:lnTo>
                <a:lnTo>
                  <a:pt x="1345438" y="1146797"/>
                </a:lnTo>
                <a:lnTo>
                  <a:pt x="1365059" y="1149337"/>
                </a:lnTo>
                <a:lnTo>
                  <a:pt x="1423695" y="1154417"/>
                </a:lnTo>
                <a:lnTo>
                  <a:pt x="1462544" y="1156957"/>
                </a:lnTo>
                <a:lnTo>
                  <a:pt x="1540370" y="1164577"/>
                </a:lnTo>
                <a:lnTo>
                  <a:pt x="1597837" y="1168387"/>
                </a:lnTo>
                <a:lnTo>
                  <a:pt x="1616811" y="1170927"/>
                </a:lnTo>
                <a:lnTo>
                  <a:pt x="1710321" y="1177277"/>
                </a:lnTo>
                <a:lnTo>
                  <a:pt x="1728724" y="1177277"/>
                </a:lnTo>
                <a:lnTo>
                  <a:pt x="1765236" y="1179817"/>
                </a:lnTo>
                <a:lnTo>
                  <a:pt x="1946732" y="1488427"/>
                </a:lnTo>
                <a:lnTo>
                  <a:pt x="1946732" y="1426044"/>
                </a:lnTo>
                <a:lnTo>
                  <a:pt x="1801571" y="1181087"/>
                </a:lnTo>
                <a:lnTo>
                  <a:pt x="1816938" y="1181087"/>
                </a:lnTo>
                <a:lnTo>
                  <a:pt x="1832229" y="1182357"/>
                </a:lnTo>
                <a:lnTo>
                  <a:pt x="1907413" y="1182357"/>
                </a:lnTo>
                <a:lnTo>
                  <a:pt x="1922183" y="1181087"/>
                </a:lnTo>
                <a:lnTo>
                  <a:pt x="1936851" y="1181087"/>
                </a:lnTo>
                <a:lnTo>
                  <a:pt x="1951418" y="1179817"/>
                </a:lnTo>
                <a:lnTo>
                  <a:pt x="1965909" y="1179817"/>
                </a:lnTo>
                <a:lnTo>
                  <a:pt x="1994573" y="1177277"/>
                </a:lnTo>
                <a:lnTo>
                  <a:pt x="2008746" y="1177277"/>
                </a:lnTo>
                <a:lnTo>
                  <a:pt x="2022817" y="1176007"/>
                </a:lnTo>
                <a:lnTo>
                  <a:pt x="2036787" y="1173467"/>
                </a:lnTo>
                <a:lnTo>
                  <a:pt x="2065921" y="1170927"/>
                </a:lnTo>
                <a:lnTo>
                  <a:pt x="2094179" y="1165847"/>
                </a:lnTo>
                <a:lnTo>
                  <a:pt x="2108009" y="1164577"/>
                </a:lnTo>
                <a:lnTo>
                  <a:pt x="2114829" y="1163307"/>
                </a:lnTo>
                <a:lnTo>
                  <a:pt x="2121636" y="1162037"/>
                </a:lnTo>
                <a:lnTo>
                  <a:pt x="2135047" y="1158227"/>
                </a:lnTo>
                <a:lnTo>
                  <a:pt x="2161324" y="1153147"/>
                </a:lnTo>
                <a:lnTo>
                  <a:pt x="2174163" y="1149337"/>
                </a:lnTo>
                <a:lnTo>
                  <a:pt x="2186838" y="1146797"/>
                </a:lnTo>
                <a:lnTo>
                  <a:pt x="2235835" y="1131557"/>
                </a:lnTo>
                <a:lnTo>
                  <a:pt x="2247658" y="1126477"/>
                </a:lnTo>
                <a:lnTo>
                  <a:pt x="2544749" y="1433817"/>
                </a:lnTo>
                <a:lnTo>
                  <a:pt x="2544749" y="1396504"/>
                </a:lnTo>
                <a:lnTo>
                  <a:pt x="2282152" y="1126477"/>
                </a:lnTo>
                <a:lnTo>
                  <a:pt x="2229320" y="1072159"/>
                </a:lnTo>
                <a:lnTo>
                  <a:pt x="2229320" y="1108697"/>
                </a:lnTo>
                <a:lnTo>
                  <a:pt x="2181314" y="1123937"/>
                </a:lnTo>
                <a:lnTo>
                  <a:pt x="2156307" y="1131557"/>
                </a:lnTo>
                <a:lnTo>
                  <a:pt x="2143544" y="1134097"/>
                </a:lnTo>
                <a:lnTo>
                  <a:pt x="2130615" y="1137907"/>
                </a:lnTo>
                <a:lnTo>
                  <a:pt x="2062911" y="1150607"/>
                </a:lnTo>
                <a:lnTo>
                  <a:pt x="2048738" y="1151877"/>
                </a:lnTo>
                <a:lnTo>
                  <a:pt x="2034362" y="1154417"/>
                </a:lnTo>
                <a:lnTo>
                  <a:pt x="1964969" y="1160767"/>
                </a:lnTo>
                <a:lnTo>
                  <a:pt x="1950986" y="1160767"/>
                </a:lnTo>
                <a:lnTo>
                  <a:pt x="1936902" y="1162037"/>
                </a:lnTo>
                <a:lnTo>
                  <a:pt x="1922703" y="1162037"/>
                </a:lnTo>
                <a:lnTo>
                  <a:pt x="1908416" y="1163307"/>
                </a:lnTo>
                <a:lnTo>
                  <a:pt x="1805533" y="1163307"/>
                </a:lnTo>
                <a:lnTo>
                  <a:pt x="1790458" y="1162037"/>
                </a:lnTo>
                <a:lnTo>
                  <a:pt x="1789709" y="1160767"/>
                </a:lnTo>
                <a:lnTo>
                  <a:pt x="1754212" y="1100975"/>
                </a:lnTo>
                <a:lnTo>
                  <a:pt x="1754212" y="1160767"/>
                </a:lnTo>
                <a:lnTo>
                  <a:pt x="1736521" y="1159497"/>
                </a:lnTo>
                <a:lnTo>
                  <a:pt x="1718729" y="1159497"/>
                </a:lnTo>
                <a:lnTo>
                  <a:pt x="1572831" y="1149337"/>
                </a:lnTo>
                <a:lnTo>
                  <a:pt x="1535468" y="1145527"/>
                </a:lnTo>
                <a:lnTo>
                  <a:pt x="1478762" y="1140447"/>
                </a:lnTo>
                <a:lnTo>
                  <a:pt x="1459725" y="1139177"/>
                </a:lnTo>
                <a:lnTo>
                  <a:pt x="1402651" y="1134097"/>
                </a:lnTo>
                <a:lnTo>
                  <a:pt x="1345323" y="1129017"/>
                </a:lnTo>
                <a:lnTo>
                  <a:pt x="1345031" y="1126477"/>
                </a:lnTo>
                <a:lnTo>
                  <a:pt x="1318729" y="900861"/>
                </a:lnTo>
                <a:lnTo>
                  <a:pt x="1352207" y="867689"/>
                </a:lnTo>
                <a:lnTo>
                  <a:pt x="1382268" y="869937"/>
                </a:lnTo>
                <a:lnTo>
                  <a:pt x="1399159" y="869937"/>
                </a:lnTo>
                <a:lnTo>
                  <a:pt x="1416062" y="871207"/>
                </a:lnTo>
                <a:lnTo>
                  <a:pt x="1432966" y="871207"/>
                </a:lnTo>
                <a:lnTo>
                  <a:pt x="1449870" y="872477"/>
                </a:lnTo>
                <a:lnTo>
                  <a:pt x="1466799" y="872477"/>
                </a:lnTo>
                <a:lnTo>
                  <a:pt x="1483715" y="873747"/>
                </a:lnTo>
                <a:lnTo>
                  <a:pt x="1585010" y="873747"/>
                </a:lnTo>
                <a:lnTo>
                  <a:pt x="1754212" y="1160767"/>
                </a:lnTo>
                <a:lnTo>
                  <a:pt x="1754212" y="1100975"/>
                </a:lnTo>
                <a:lnTo>
                  <a:pt x="1618576" y="872477"/>
                </a:lnTo>
                <a:lnTo>
                  <a:pt x="1634540" y="872477"/>
                </a:lnTo>
                <a:lnTo>
                  <a:pt x="1642503" y="871207"/>
                </a:lnTo>
                <a:lnTo>
                  <a:pt x="1658442" y="871207"/>
                </a:lnTo>
                <a:lnTo>
                  <a:pt x="1666405" y="869937"/>
                </a:lnTo>
                <a:lnTo>
                  <a:pt x="1682318" y="869937"/>
                </a:lnTo>
                <a:lnTo>
                  <a:pt x="1690268" y="868667"/>
                </a:lnTo>
                <a:lnTo>
                  <a:pt x="1698205" y="868667"/>
                </a:lnTo>
                <a:lnTo>
                  <a:pt x="1706143" y="867397"/>
                </a:lnTo>
                <a:lnTo>
                  <a:pt x="1721980" y="866127"/>
                </a:lnTo>
                <a:lnTo>
                  <a:pt x="1729892" y="866127"/>
                </a:lnTo>
                <a:lnTo>
                  <a:pt x="1737804" y="864857"/>
                </a:lnTo>
                <a:lnTo>
                  <a:pt x="1760207" y="863587"/>
                </a:lnTo>
                <a:lnTo>
                  <a:pt x="1774520" y="861047"/>
                </a:lnTo>
                <a:lnTo>
                  <a:pt x="1802663" y="858507"/>
                </a:lnTo>
                <a:lnTo>
                  <a:pt x="1816455" y="855967"/>
                </a:lnTo>
                <a:lnTo>
                  <a:pt x="1830095" y="854697"/>
                </a:lnTo>
                <a:lnTo>
                  <a:pt x="1856930" y="849617"/>
                </a:lnTo>
                <a:lnTo>
                  <a:pt x="1870125" y="848347"/>
                </a:lnTo>
                <a:lnTo>
                  <a:pt x="1921522" y="838187"/>
                </a:lnTo>
                <a:lnTo>
                  <a:pt x="1934032" y="834377"/>
                </a:lnTo>
                <a:lnTo>
                  <a:pt x="1958721" y="829297"/>
                </a:lnTo>
                <a:lnTo>
                  <a:pt x="2229320" y="1108697"/>
                </a:lnTo>
                <a:lnTo>
                  <a:pt x="2229320" y="1072159"/>
                </a:lnTo>
                <a:lnTo>
                  <a:pt x="1993163" y="829297"/>
                </a:lnTo>
                <a:lnTo>
                  <a:pt x="1979574" y="815327"/>
                </a:lnTo>
                <a:lnTo>
                  <a:pt x="1978177" y="814057"/>
                </a:lnTo>
                <a:lnTo>
                  <a:pt x="1977339" y="814057"/>
                </a:lnTo>
                <a:lnTo>
                  <a:pt x="1975510" y="812787"/>
                </a:lnTo>
                <a:lnTo>
                  <a:pt x="1973376" y="811517"/>
                </a:lnTo>
                <a:lnTo>
                  <a:pt x="1972208" y="811517"/>
                </a:lnTo>
                <a:lnTo>
                  <a:pt x="1969757" y="810247"/>
                </a:lnTo>
                <a:lnTo>
                  <a:pt x="1968423" y="810247"/>
                </a:lnTo>
                <a:lnTo>
                  <a:pt x="1967039" y="808977"/>
                </a:lnTo>
                <a:lnTo>
                  <a:pt x="1953272" y="808977"/>
                </a:lnTo>
                <a:lnTo>
                  <a:pt x="1939645" y="812787"/>
                </a:lnTo>
                <a:lnTo>
                  <a:pt x="1926729" y="815327"/>
                </a:lnTo>
                <a:lnTo>
                  <a:pt x="1913674" y="819137"/>
                </a:lnTo>
                <a:lnTo>
                  <a:pt x="1803958" y="839457"/>
                </a:lnTo>
                <a:lnTo>
                  <a:pt x="1789506" y="840727"/>
                </a:lnTo>
                <a:lnTo>
                  <a:pt x="1774875" y="843267"/>
                </a:lnTo>
                <a:lnTo>
                  <a:pt x="1688465" y="850887"/>
                </a:lnTo>
                <a:lnTo>
                  <a:pt x="1605280" y="855967"/>
                </a:lnTo>
                <a:lnTo>
                  <a:pt x="1479435" y="855967"/>
                </a:lnTo>
                <a:lnTo>
                  <a:pt x="1395234" y="853427"/>
                </a:lnTo>
                <a:lnTo>
                  <a:pt x="1365885" y="851662"/>
                </a:lnTo>
                <a:lnTo>
                  <a:pt x="1406855" y="795147"/>
                </a:lnTo>
                <a:lnTo>
                  <a:pt x="1445514" y="796391"/>
                </a:lnTo>
                <a:lnTo>
                  <a:pt x="1523085" y="796391"/>
                </a:lnTo>
                <a:lnTo>
                  <a:pt x="1637245" y="792581"/>
                </a:lnTo>
                <a:lnTo>
                  <a:pt x="1742694" y="781151"/>
                </a:lnTo>
                <a:lnTo>
                  <a:pt x="1827695" y="765911"/>
                </a:lnTo>
                <a:lnTo>
                  <a:pt x="1847989" y="760831"/>
                </a:lnTo>
                <a:lnTo>
                  <a:pt x="1867852" y="757021"/>
                </a:lnTo>
                <a:lnTo>
                  <a:pt x="1887359" y="750671"/>
                </a:lnTo>
                <a:lnTo>
                  <a:pt x="1906524" y="745591"/>
                </a:lnTo>
                <a:lnTo>
                  <a:pt x="1925345" y="739241"/>
                </a:lnTo>
                <a:lnTo>
                  <a:pt x="1943760" y="734161"/>
                </a:lnTo>
                <a:lnTo>
                  <a:pt x="1961845" y="726541"/>
                </a:lnTo>
                <a:lnTo>
                  <a:pt x="1979612" y="720191"/>
                </a:lnTo>
                <a:lnTo>
                  <a:pt x="1997062" y="712571"/>
                </a:lnTo>
                <a:lnTo>
                  <a:pt x="2747302" y="1473301"/>
                </a:lnTo>
                <a:lnTo>
                  <a:pt x="2747302" y="1400962"/>
                </a:lnTo>
                <a:lnTo>
                  <a:pt x="2063051" y="712571"/>
                </a:lnTo>
                <a:lnTo>
                  <a:pt x="2032762" y="682091"/>
                </a:lnTo>
                <a:lnTo>
                  <a:pt x="2031390" y="680821"/>
                </a:lnTo>
                <a:lnTo>
                  <a:pt x="2029663" y="679551"/>
                </a:lnTo>
                <a:lnTo>
                  <a:pt x="2025789" y="677011"/>
                </a:lnTo>
                <a:lnTo>
                  <a:pt x="2023579" y="675741"/>
                </a:lnTo>
                <a:lnTo>
                  <a:pt x="2018753" y="673201"/>
                </a:lnTo>
                <a:lnTo>
                  <a:pt x="2016150" y="673201"/>
                </a:lnTo>
                <a:lnTo>
                  <a:pt x="2010651" y="670661"/>
                </a:lnTo>
                <a:lnTo>
                  <a:pt x="2007768" y="670661"/>
                </a:lnTo>
                <a:lnTo>
                  <a:pt x="2004796" y="669391"/>
                </a:lnTo>
                <a:lnTo>
                  <a:pt x="1981009" y="669391"/>
                </a:lnTo>
                <a:lnTo>
                  <a:pt x="1978990" y="670661"/>
                </a:lnTo>
                <a:lnTo>
                  <a:pt x="1976196" y="670661"/>
                </a:lnTo>
                <a:lnTo>
                  <a:pt x="1974532" y="671931"/>
                </a:lnTo>
                <a:lnTo>
                  <a:pt x="1938782" y="687171"/>
                </a:lnTo>
                <a:lnTo>
                  <a:pt x="1901634" y="702411"/>
                </a:lnTo>
                <a:lnTo>
                  <a:pt x="1862874" y="715111"/>
                </a:lnTo>
                <a:lnTo>
                  <a:pt x="1842909" y="720191"/>
                </a:lnTo>
                <a:lnTo>
                  <a:pt x="1822564" y="726541"/>
                </a:lnTo>
                <a:lnTo>
                  <a:pt x="1801723" y="731621"/>
                </a:lnTo>
                <a:lnTo>
                  <a:pt x="1780476" y="735431"/>
                </a:lnTo>
                <a:lnTo>
                  <a:pt x="1758810" y="740511"/>
                </a:lnTo>
                <a:lnTo>
                  <a:pt x="1736699" y="744321"/>
                </a:lnTo>
                <a:lnTo>
                  <a:pt x="1714080" y="746861"/>
                </a:lnTo>
                <a:lnTo>
                  <a:pt x="1691017" y="750671"/>
                </a:lnTo>
                <a:lnTo>
                  <a:pt x="1643519" y="755751"/>
                </a:lnTo>
                <a:lnTo>
                  <a:pt x="1573085" y="760831"/>
                </a:lnTo>
                <a:lnTo>
                  <a:pt x="1537462" y="762101"/>
                </a:lnTo>
                <a:lnTo>
                  <a:pt x="1430794" y="762101"/>
                </a:lnTo>
                <a:lnTo>
                  <a:pt x="1460728" y="720801"/>
                </a:lnTo>
                <a:lnTo>
                  <a:pt x="1498015" y="569849"/>
                </a:lnTo>
                <a:lnTo>
                  <a:pt x="1498130" y="564692"/>
                </a:lnTo>
                <a:lnTo>
                  <a:pt x="1503337" y="340487"/>
                </a:lnTo>
                <a:lnTo>
                  <a:pt x="1500225" y="294271"/>
                </a:lnTo>
                <a:lnTo>
                  <a:pt x="1491157" y="249961"/>
                </a:lnTo>
                <a:lnTo>
                  <a:pt x="1476552" y="207937"/>
                </a:lnTo>
                <a:lnTo>
                  <a:pt x="1456804" y="168617"/>
                </a:lnTo>
                <a:lnTo>
                  <a:pt x="1432331" y="132410"/>
                </a:lnTo>
                <a:lnTo>
                  <a:pt x="1418094" y="116255"/>
                </a:lnTo>
                <a:lnTo>
                  <a:pt x="1403515" y="99707"/>
                </a:lnTo>
                <a:lnTo>
                  <a:pt x="1386992" y="85191"/>
                </a:lnTo>
                <a:lnTo>
                  <a:pt x="1386992" y="340487"/>
                </a:lnTo>
                <a:lnTo>
                  <a:pt x="1382433" y="385660"/>
                </a:lnTo>
                <a:lnTo>
                  <a:pt x="1369352" y="427736"/>
                </a:lnTo>
                <a:lnTo>
                  <a:pt x="1348651" y="465823"/>
                </a:lnTo>
                <a:lnTo>
                  <a:pt x="1321244" y="499008"/>
                </a:lnTo>
                <a:lnTo>
                  <a:pt x="1308354" y="509638"/>
                </a:lnTo>
                <a:lnTo>
                  <a:pt x="1308354" y="1126477"/>
                </a:lnTo>
                <a:lnTo>
                  <a:pt x="1253477" y="1121397"/>
                </a:lnTo>
                <a:lnTo>
                  <a:pt x="1198359" y="1118857"/>
                </a:lnTo>
                <a:lnTo>
                  <a:pt x="1170686" y="1116317"/>
                </a:lnTo>
                <a:lnTo>
                  <a:pt x="1115110" y="1113777"/>
                </a:lnTo>
                <a:lnTo>
                  <a:pt x="1087335" y="1112507"/>
                </a:lnTo>
                <a:lnTo>
                  <a:pt x="1059408" y="1112507"/>
                </a:lnTo>
                <a:lnTo>
                  <a:pt x="1031417" y="1111237"/>
                </a:lnTo>
                <a:lnTo>
                  <a:pt x="918806" y="1111237"/>
                </a:lnTo>
                <a:lnTo>
                  <a:pt x="862126" y="1113777"/>
                </a:lnTo>
                <a:lnTo>
                  <a:pt x="825804" y="992060"/>
                </a:lnTo>
                <a:lnTo>
                  <a:pt x="825804" y="1115047"/>
                </a:lnTo>
                <a:lnTo>
                  <a:pt x="811809" y="1116317"/>
                </a:lnTo>
                <a:lnTo>
                  <a:pt x="769607" y="1118857"/>
                </a:lnTo>
                <a:lnTo>
                  <a:pt x="725474" y="1123937"/>
                </a:lnTo>
                <a:lnTo>
                  <a:pt x="709714" y="1125207"/>
                </a:lnTo>
                <a:lnTo>
                  <a:pt x="694093" y="1127747"/>
                </a:lnTo>
                <a:lnTo>
                  <a:pt x="678611" y="1129017"/>
                </a:lnTo>
                <a:lnTo>
                  <a:pt x="573608" y="1146797"/>
                </a:lnTo>
                <a:lnTo>
                  <a:pt x="559015" y="1150607"/>
                </a:lnTo>
                <a:lnTo>
                  <a:pt x="544474" y="1153147"/>
                </a:lnTo>
                <a:lnTo>
                  <a:pt x="530009" y="1156957"/>
                </a:lnTo>
                <a:lnTo>
                  <a:pt x="515620" y="1159497"/>
                </a:lnTo>
                <a:lnTo>
                  <a:pt x="501307" y="1163307"/>
                </a:lnTo>
                <a:lnTo>
                  <a:pt x="275183" y="869937"/>
                </a:lnTo>
                <a:lnTo>
                  <a:pt x="343623" y="850887"/>
                </a:lnTo>
                <a:lnTo>
                  <a:pt x="357555" y="848347"/>
                </a:lnTo>
                <a:lnTo>
                  <a:pt x="371589" y="844537"/>
                </a:lnTo>
                <a:lnTo>
                  <a:pt x="443560" y="831837"/>
                </a:lnTo>
                <a:lnTo>
                  <a:pt x="458330" y="830567"/>
                </a:lnTo>
                <a:lnTo>
                  <a:pt x="473252" y="828027"/>
                </a:lnTo>
                <a:lnTo>
                  <a:pt x="546544" y="821677"/>
                </a:lnTo>
                <a:lnTo>
                  <a:pt x="560997" y="821677"/>
                </a:lnTo>
                <a:lnTo>
                  <a:pt x="575513" y="820407"/>
                </a:lnTo>
                <a:lnTo>
                  <a:pt x="604748" y="820407"/>
                </a:lnTo>
                <a:lnTo>
                  <a:pt x="619480" y="819137"/>
                </a:lnTo>
                <a:lnTo>
                  <a:pt x="678980" y="819137"/>
                </a:lnTo>
                <a:lnTo>
                  <a:pt x="694029" y="820407"/>
                </a:lnTo>
                <a:lnTo>
                  <a:pt x="724306" y="820407"/>
                </a:lnTo>
                <a:lnTo>
                  <a:pt x="739546" y="821677"/>
                </a:lnTo>
                <a:lnTo>
                  <a:pt x="825804" y="1115047"/>
                </a:lnTo>
                <a:lnTo>
                  <a:pt x="825804" y="992060"/>
                </a:lnTo>
                <a:lnTo>
                  <a:pt x="775347" y="822947"/>
                </a:lnTo>
                <a:lnTo>
                  <a:pt x="792708" y="824217"/>
                </a:lnTo>
                <a:lnTo>
                  <a:pt x="810145" y="824217"/>
                </a:lnTo>
                <a:lnTo>
                  <a:pt x="898436" y="830567"/>
                </a:lnTo>
                <a:lnTo>
                  <a:pt x="934250" y="834377"/>
                </a:lnTo>
                <a:lnTo>
                  <a:pt x="970330" y="836917"/>
                </a:lnTo>
                <a:lnTo>
                  <a:pt x="989520" y="838530"/>
                </a:lnTo>
                <a:lnTo>
                  <a:pt x="992111" y="843546"/>
                </a:lnTo>
                <a:lnTo>
                  <a:pt x="1109268" y="998499"/>
                </a:lnTo>
                <a:lnTo>
                  <a:pt x="1162519" y="1055700"/>
                </a:lnTo>
                <a:lnTo>
                  <a:pt x="1286687" y="932624"/>
                </a:lnTo>
                <a:lnTo>
                  <a:pt x="1308354" y="1126477"/>
                </a:lnTo>
                <a:lnTo>
                  <a:pt x="1308354" y="509638"/>
                </a:lnTo>
                <a:lnTo>
                  <a:pt x="1288021" y="526389"/>
                </a:lnTo>
                <a:lnTo>
                  <a:pt x="1249895" y="547065"/>
                </a:lnTo>
                <a:lnTo>
                  <a:pt x="1207757" y="560133"/>
                </a:lnTo>
                <a:lnTo>
                  <a:pt x="1162519" y="564692"/>
                </a:lnTo>
                <a:lnTo>
                  <a:pt x="1117282" y="560133"/>
                </a:lnTo>
                <a:lnTo>
                  <a:pt x="1075156" y="547065"/>
                </a:lnTo>
                <a:lnTo>
                  <a:pt x="1037018" y="526389"/>
                </a:lnTo>
                <a:lnTo>
                  <a:pt x="1003795" y="499008"/>
                </a:lnTo>
                <a:lnTo>
                  <a:pt x="976388" y="465823"/>
                </a:lnTo>
                <a:lnTo>
                  <a:pt x="955687" y="427736"/>
                </a:lnTo>
                <a:lnTo>
                  <a:pt x="942606" y="385660"/>
                </a:lnTo>
                <a:lnTo>
                  <a:pt x="938047" y="340487"/>
                </a:lnTo>
                <a:lnTo>
                  <a:pt x="942606" y="295287"/>
                </a:lnTo>
                <a:lnTo>
                  <a:pt x="955687" y="253187"/>
                </a:lnTo>
                <a:lnTo>
                  <a:pt x="976388" y="215099"/>
                </a:lnTo>
                <a:lnTo>
                  <a:pt x="1003795" y="181914"/>
                </a:lnTo>
                <a:lnTo>
                  <a:pt x="1037018" y="154546"/>
                </a:lnTo>
                <a:lnTo>
                  <a:pt x="1075156" y="133870"/>
                </a:lnTo>
                <a:lnTo>
                  <a:pt x="1117282" y="120815"/>
                </a:lnTo>
                <a:lnTo>
                  <a:pt x="1162519" y="116255"/>
                </a:lnTo>
                <a:lnTo>
                  <a:pt x="1207757" y="120815"/>
                </a:lnTo>
                <a:lnTo>
                  <a:pt x="1249895" y="133870"/>
                </a:lnTo>
                <a:lnTo>
                  <a:pt x="1288021" y="154546"/>
                </a:lnTo>
                <a:lnTo>
                  <a:pt x="1321244" y="181914"/>
                </a:lnTo>
                <a:lnTo>
                  <a:pt x="1348651" y="215099"/>
                </a:lnTo>
                <a:lnTo>
                  <a:pt x="1369352" y="253187"/>
                </a:lnTo>
                <a:lnTo>
                  <a:pt x="1382433" y="295287"/>
                </a:lnTo>
                <a:lnTo>
                  <a:pt x="1386992" y="340487"/>
                </a:lnTo>
                <a:lnTo>
                  <a:pt x="1386992" y="85191"/>
                </a:lnTo>
                <a:lnTo>
                  <a:pt x="1334541" y="46482"/>
                </a:lnTo>
                <a:lnTo>
                  <a:pt x="1295184" y="26746"/>
                </a:lnTo>
                <a:lnTo>
                  <a:pt x="1253134" y="12153"/>
                </a:lnTo>
                <a:lnTo>
                  <a:pt x="1208773" y="3098"/>
                </a:lnTo>
                <a:lnTo>
                  <a:pt x="1162519" y="0"/>
                </a:lnTo>
                <a:lnTo>
                  <a:pt x="1116279" y="3098"/>
                </a:lnTo>
                <a:lnTo>
                  <a:pt x="1071918" y="12153"/>
                </a:lnTo>
                <a:lnTo>
                  <a:pt x="1029855" y="26746"/>
                </a:lnTo>
                <a:lnTo>
                  <a:pt x="990498" y="46482"/>
                </a:lnTo>
                <a:lnTo>
                  <a:pt x="954252" y="70929"/>
                </a:lnTo>
                <a:lnTo>
                  <a:pt x="921524" y="99707"/>
                </a:lnTo>
                <a:lnTo>
                  <a:pt x="892721" y="132410"/>
                </a:lnTo>
                <a:lnTo>
                  <a:pt x="868235" y="168617"/>
                </a:lnTo>
                <a:lnTo>
                  <a:pt x="848487" y="207937"/>
                </a:lnTo>
                <a:lnTo>
                  <a:pt x="833882" y="249961"/>
                </a:lnTo>
                <a:lnTo>
                  <a:pt x="824826" y="294271"/>
                </a:lnTo>
                <a:lnTo>
                  <a:pt x="821715" y="340487"/>
                </a:lnTo>
                <a:lnTo>
                  <a:pt x="874966" y="615873"/>
                </a:lnTo>
                <a:lnTo>
                  <a:pt x="931265" y="725309"/>
                </a:lnTo>
                <a:lnTo>
                  <a:pt x="891552" y="721461"/>
                </a:lnTo>
                <a:lnTo>
                  <a:pt x="732777" y="711301"/>
                </a:lnTo>
                <a:lnTo>
                  <a:pt x="613384" y="707491"/>
                </a:lnTo>
                <a:lnTo>
                  <a:pt x="573646" y="707491"/>
                </a:lnTo>
                <a:lnTo>
                  <a:pt x="454533" y="711301"/>
                </a:lnTo>
                <a:lnTo>
                  <a:pt x="360070" y="720191"/>
                </a:lnTo>
                <a:lnTo>
                  <a:pt x="280403" y="731621"/>
                </a:lnTo>
                <a:lnTo>
                  <a:pt x="228930" y="741781"/>
                </a:lnTo>
                <a:lnTo>
                  <a:pt x="129387" y="767181"/>
                </a:lnTo>
                <a:lnTo>
                  <a:pt x="81102" y="782421"/>
                </a:lnTo>
                <a:lnTo>
                  <a:pt x="33680" y="800201"/>
                </a:lnTo>
                <a:lnTo>
                  <a:pt x="10299" y="810361"/>
                </a:lnTo>
                <a:lnTo>
                  <a:pt x="7886" y="810361"/>
                </a:lnTo>
                <a:lnTo>
                  <a:pt x="5867" y="811631"/>
                </a:lnTo>
                <a:lnTo>
                  <a:pt x="2755" y="814171"/>
                </a:lnTo>
                <a:lnTo>
                  <a:pt x="1612" y="815441"/>
                </a:lnTo>
                <a:lnTo>
                  <a:pt x="914" y="817981"/>
                </a:lnTo>
                <a:lnTo>
                  <a:pt x="254" y="819251"/>
                </a:lnTo>
                <a:lnTo>
                  <a:pt x="0" y="820521"/>
                </a:lnTo>
                <a:lnTo>
                  <a:pt x="520" y="824331"/>
                </a:lnTo>
                <a:lnTo>
                  <a:pt x="1244" y="825601"/>
                </a:lnTo>
                <a:lnTo>
                  <a:pt x="2463" y="826871"/>
                </a:lnTo>
                <a:lnTo>
                  <a:pt x="649490" y="1698091"/>
                </a:lnTo>
                <a:lnTo>
                  <a:pt x="651243" y="1699361"/>
                </a:lnTo>
                <a:lnTo>
                  <a:pt x="655421" y="1703171"/>
                </a:lnTo>
                <a:lnTo>
                  <a:pt x="657809" y="1704441"/>
                </a:lnTo>
                <a:lnTo>
                  <a:pt x="663155" y="1706981"/>
                </a:lnTo>
                <a:lnTo>
                  <a:pt x="666089" y="1708251"/>
                </a:lnTo>
                <a:lnTo>
                  <a:pt x="672325" y="1709521"/>
                </a:lnTo>
                <a:lnTo>
                  <a:pt x="675614" y="1710791"/>
                </a:lnTo>
                <a:lnTo>
                  <a:pt x="680961" y="1712061"/>
                </a:lnTo>
                <a:lnTo>
                  <a:pt x="686676" y="1712061"/>
                </a:lnTo>
                <a:lnTo>
                  <a:pt x="692327" y="1713331"/>
                </a:lnTo>
                <a:lnTo>
                  <a:pt x="697750" y="1713331"/>
                </a:lnTo>
                <a:lnTo>
                  <a:pt x="699516" y="1712061"/>
                </a:lnTo>
                <a:lnTo>
                  <a:pt x="706716" y="1712061"/>
                </a:lnTo>
                <a:lnTo>
                  <a:pt x="708012" y="1710791"/>
                </a:lnTo>
                <a:lnTo>
                  <a:pt x="710501" y="1710791"/>
                </a:lnTo>
                <a:lnTo>
                  <a:pt x="714019" y="1709521"/>
                </a:lnTo>
                <a:lnTo>
                  <a:pt x="715073" y="1708251"/>
                </a:lnTo>
                <a:lnTo>
                  <a:pt x="739038" y="1696821"/>
                </a:lnTo>
                <a:lnTo>
                  <a:pt x="762228" y="1686661"/>
                </a:lnTo>
                <a:lnTo>
                  <a:pt x="785660" y="1675231"/>
                </a:lnTo>
                <a:lnTo>
                  <a:pt x="843597" y="1653641"/>
                </a:lnTo>
                <a:lnTo>
                  <a:pt x="881862" y="1639671"/>
                </a:lnTo>
                <a:lnTo>
                  <a:pt x="906653" y="1633321"/>
                </a:lnTo>
                <a:lnTo>
                  <a:pt x="931672" y="1625701"/>
                </a:lnTo>
                <a:lnTo>
                  <a:pt x="982751" y="1613001"/>
                </a:lnTo>
                <a:lnTo>
                  <a:pt x="1061974" y="1597761"/>
                </a:lnTo>
                <a:lnTo>
                  <a:pt x="1116749" y="1590141"/>
                </a:lnTo>
                <a:lnTo>
                  <a:pt x="1196975" y="1582521"/>
                </a:lnTo>
                <a:lnTo>
                  <a:pt x="1237284" y="1581251"/>
                </a:lnTo>
                <a:lnTo>
                  <a:pt x="1277759" y="1578711"/>
                </a:lnTo>
                <a:lnTo>
                  <a:pt x="1399997" y="1578711"/>
                </a:lnTo>
                <a:lnTo>
                  <a:pt x="1482458" y="1581251"/>
                </a:lnTo>
                <a:lnTo>
                  <a:pt x="1607883" y="1588871"/>
                </a:lnTo>
                <a:lnTo>
                  <a:pt x="1692668" y="1596491"/>
                </a:lnTo>
                <a:lnTo>
                  <a:pt x="1735455" y="1599031"/>
                </a:lnTo>
                <a:lnTo>
                  <a:pt x="1906803" y="1614271"/>
                </a:lnTo>
                <a:lnTo>
                  <a:pt x="2078139" y="1624431"/>
                </a:lnTo>
                <a:lnTo>
                  <a:pt x="2205405" y="1628241"/>
                </a:lnTo>
                <a:lnTo>
                  <a:pt x="2247366" y="1628241"/>
                </a:lnTo>
                <a:lnTo>
                  <a:pt x="2330297" y="1625701"/>
                </a:lnTo>
                <a:lnTo>
                  <a:pt x="2371140" y="1623161"/>
                </a:lnTo>
                <a:lnTo>
                  <a:pt x="2451506" y="1615541"/>
                </a:lnTo>
                <a:lnTo>
                  <a:pt x="2506014" y="1606651"/>
                </a:lnTo>
                <a:lnTo>
                  <a:pt x="2532354" y="1602841"/>
                </a:lnTo>
                <a:lnTo>
                  <a:pt x="2558123" y="1596491"/>
                </a:lnTo>
                <a:lnTo>
                  <a:pt x="2583256" y="1591411"/>
                </a:lnTo>
                <a:lnTo>
                  <a:pt x="2597988" y="1587601"/>
                </a:lnTo>
                <a:lnTo>
                  <a:pt x="2655227" y="1571091"/>
                </a:lnTo>
                <a:lnTo>
                  <a:pt x="2700312" y="1555851"/>
                </a:lnTo>
                <a:lnTo>
                  <a:pt x="2743289" y="1538071"/>
                </a:lnTo>
                <a:lnTo>
                  <a:pt x="2784081" y="1519021"/>
                </a:lnTo>
                <a:lnTo>
                  <a:pt x="2803741" y="1507591"/>
                </a:lnTo>
                <a:lnTo>
                  <a:pt x="2822918" y="1497431"/>
                </a:lnTo>
                <a:lnTo>
                  <a:pt x="2824835" y="1496161"/>
                </a:lnTo>
                <a:lnTo>
                  <a:pt x="2826308" y="1494891"/>
                </a:lnTo>
                <a:lnTo>
                  <a:pt x="2828328" y="1492351"/>
                </a:lnTo>
                <a:lnTo>
                  <a:pt x="2828899" y="1489811"/>
                </a:lnTo>
                <a:lnTo>
                  <a:pt x="2829001" y="1487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1016000" y="2032703"/>
            <a:ext cx="101225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FFFFFF"/>
                </a:solidFill>
              </a:rPr>
              <a:t>Hardware </a:t>
            </a:r>
            <a:r>
              <a:rPr sz="4800" spc="-145" dirty="0">
                <a:solidFill>
                  <a:srgbClr val="FFFFFF"/>
                </a:solidFill>
              </a:rPr>
              <a:t>and Software</a:t>
            </a:r>
            <a:r>
              <a:rPr sz="4800" spc="-1055" dirty="0">
                <a:solidFill>
                  <a:srgbClr val="FFFFFF"/>
                </a:solidFill>
              </a:rPr>
              <a:t> </a:t>
            </a:r>
            <a:r>
              <a:rPr sz="4800" spc="-170" dirty="0">
                <a:solidFill>
                  <a:srgbClr val="FFFFFF"/>
                </a:solidFill>
              </a:rPr>
              <a:t>Specification</a:t>
            </a:r>
            <a:endParaRPr sz="4800"/>
          </a:p>
        </p:txBody>
      </p:sp>
      <p:sp>
        <p:nvSpPr>
          <p:cNvPr id="65" name="object 65"/>
          <p:cNvSpPr txBox="1"/>
          <p:nvPr/>
        </p:nvSpPr>
        <p:spPr>
          <a:xfrm>
            <a:off x="996950" y="5657170"/>
            <a:ext cx="2112010" cy="87121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9"/>
              </a:spcBef>
            </a:pPr>
            <a:r>
              <a:rPr sz="2800" spc="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16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800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7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130" dirty="0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sz="2800" spc="60" dirty="0">
                <a:solidFill>
                  <a:srgbClr val="FFFFFF"/>
                </a:solidFill>
                <a:latin typeface="Verdana"/>
                <a:cs typeface="Verdana"/>
              </a:rPr>
              <a:t>Equipment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846452" y="5657170"/>
            <a:ext cx="2210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FFFFFF"/>
                </a:solidFill>
                <a:latin typeface="Verdana"/>
                <a:cs typeface="Verdana"/>
              </a:rPr>
              <a:t>GPS</a:t>
            </a:r>
            <a:r>
              <a:rPr sz="280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Devices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439269" y="5238070"/>
            <a:ext cx="2414270" cy="12903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9"/>
              </a:spcBef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Database  </a:t>
            </a:r>
            <a:r>
              <a:rPr sz="2800" spc="2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800" spc="-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7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12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800" spc="-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1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800" spc="-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7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5006198" y="5372517"/>
            <a:ext cx="1590675" cy="87121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9"/>
              </a:spcBef>
            </a:pP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Security  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6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16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800" spc="-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39800" y="8649422"/>
            <a:ext cx="26606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2800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Devices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60706" y="8649422"/>
            <a:ext cx="3642995" cy="87121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9"/>
              </a:spcBef>
            </a:pP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Payment</a:t>
            </a:r>
            <a:r>
              <a:rPr sz="2800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Processing  </a:t>
            </a:r>
            <a:r>
              <a:rPr sz="2800" spc="60" dirty="0">
                <a:solidFill>
                  <a:srgbClr val="FFFFFF"/>
                </a:solidFill>
                <a:latin typeface="Verdana"/>
                <a:cs typeface="Verdana"/>
              </a:rPr>
              <a:t>Equipment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4536287" y="9278072"/>
            <a:ext cx="3331210" cy="87121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9"/>
              </a:spcBef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Real-time</a:t>
            </a:r>
            <a:r>
              <a:rPr sz="280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Location 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Tracking</a:t>
            </a:r>
            <a:r>
              <a:rPr sz="280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993165" y="9278072"/>
            <a:ext cx="3642995" cy="87121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9"/>
              </a:spcBef>
            </a:pP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Payment</a:t>
            </a:r>
            <a:r>
              <a:rPr sz="2800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Processing  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2684200" y="7410166"/>
            <a:ext cx="1609090" cy="87121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9"/>
              </a:spcBef>
            </a:pPr>
            <a:r>
              <a:rPr sz="2800" spc="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7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659</Words>
  <Application>Microsoft Macintosh PowerPoint</Application>
  <PresentationFormat>Custom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Verdana</vt:lpstr>
      <vt:lpstr>Office Theme</vt:lpstr>
      <vt:lpstr>ADA UNIVERSITY</vt:lpstr>
      <vt:lpstr>What is Online Taxi Sharing System?</vt:lpstr>
      <vt:lpstr>The specific functionalities that the  system should have:</vt:lpstr>
      <vt:lpstr>PowerPoint Presentation</vt:lpstr>
      <vt:lpstr>PowerPoint Presentation</vt:lpstr>
      <vt:lpstr>Strengths of Client-Server</vt:lpstr>
      <vt:lpstr>Deficiencies of Client-Server</vt:lpstr>
      <vt:lpstr>Components and functions</vt:lpstr>
      <vt:lpstr>Hardware and Software Specification</vt:lpstr>
      <vt:lpstr>Data  Storage  Design</vt:lpstr>
      <vt:lpstr>Program Design – Physical DFD </vt:lpstr>
      <vt:lpstr>Program Design – Structured Chart </vt:lpstr>
      <vt:lpstr>Program Design</vt:lpstr>
      <vt:lpstr>Program Design</vt:lpstr>
      <vt:lpstr>User Interface Design</vt:lpstr>
      <vt:lpstr>References</vt:lpstr>
      <vt:lpstr>ADA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Taxi Sharing System</dc:title>
  <dc:creator>Nargiz Bayramova</dc:creator>
  <cp:keywords>DAFiOJ6QBbo,BAE_izA56hc</cp:keywords>
  <cp:lastModifiedBy>Sanan Mardanli</cp:lastModifiedBy>
  <cp:revision>1</cp:revision>
  <dcterms:created xsi:type="dcterms:W3CDTF">2023-05-08T03:13:57Z</dcterms:created>
  <dcterms:modified xsi:type="dcterms:W3CDTF">2023-05-08T05:28:02Z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2023-05-08T00:00:00Z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2023-05-08T00:00:00Z</vt:filetime>
  </property>
</Properties>
</file>