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1"/>
  </p:notesMasterIdLst>
  <p:sldIdLst>
    <p:sldId id="363" r:id="rId3"/>
    <p:sldId id="366" r:id="rId4"/>
    <p:sldId id="319" r:id="rId5"/>
    <p:sldId id="316" r:id="rId6"/>
    <p:sldId id="367" r:id="rId7"/>
    <p:sldId id="368" r:id="rId8"/>
    <p:sldId id="347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8F181D7-1D78-4A9F-891E-7FF1339D8D0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015620" y="1422245"/>
            <a:ext cx="7176380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2D35DD-3012-4060-B307-222D845BBC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F6EC6F-CD4C-4990-A245-26A2E187E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5161" y="1953290"/>
            <a:ext cx="7356839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A2E5076-EB3B-4F2A-B1CA-DF4FCDC804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E3BCD6D-C303-4864-B3F7-57504C804B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3467D47C-FBB8-4493-8D52-7F3F238780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19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599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098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30DA3-D434-41BE-9F9E-8CEF940F49AE}"/>
              </a:ext>
            </a:extLst>
          </p:cNvPr>
          <p:cNvGrpSpPr/>
          <p:nvPr userDrawn="1"/>
        </p:nvGrpSpPr>
        <p:grpSpPr>
          <a:xfrm>
            <a:off x="1200508" y="1779191"/>
            <a:ext cx="1512000" cy="265485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CEC37-AE54-4204-926B-C76F46588CF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0B77A-53FD-4AF2-A307-E9092175FAE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7FDCAC-7B49-41A2-BE9C-391E7056C08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F1F554-1B98-471E-A329-2CCFAEA0723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520737B-1186-4E1C-A360-4B9B8D32D5F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A3D8A21E-0901-48B8-A295-7A257C040765}"/>
              </a:ext>
            </a:extLst>
          </p:cNvPr>
          <p:cNvGrpSpPr/>
          <p:nvPr userDrawn="1"/>
        </p:nvGrpSpPr>
        <p:grpSpPr>
          <a:xfrm>
            <a:off x="3962075" y="1779191"/>
            <a:ext cx="1512000" cy="2654855"/>
            <a:chOff x="445712" y="1449040"/>
            <a:chExt cx="2113018" cy="3924176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A107028-0C6A-44AE-9857-3E19BFBC625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5810DE-111C-4544-99EB-EF865DE49C8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0E56DDB0-CF1E-4473-9566-2CF400B1D03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675AE696-9854-4F9F-8328-3D901AB87BC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1EE822FB-BAB6-4765-BAB8-F8CFD8DBD1C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738D86BF-9B29-48E5-9140-E38AC9180C0A}"/>
              </a:ext>
            </a:extLst>
          </p:cNvPr>
          <p:cNvGrpSpPr/>
          <p:nvPr userDrawn="1"/>
        </p:nvGrpSpPr>
        <p:grpSpPr>
          <a:xfrm>
            <a:off x="6723642" y="1779191"/>
            <a:ext cx="1512000" cy="2654855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5C12189-4C71-4BA8-8527-F51EDF15CAE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007A9B8-7BCE-4BAD-861E-F43AF30C90A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4A5516E4-ACA7-4C98-A9FA-5A5DA37FFC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ABA39FE-6EF1-4D4F-88E8-D71FF652C8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6C97352-4633-4B25-8910-54F3DE0B49B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04F1116B-7469-4702-BC97-5420486D2D58}"/>
              </a:ext>
            </a:extLst>
          </p:cNvPr>
          <p:cNvGrpSpPr/>
          <p:nvPr userDrawn="1"/>
        </p:nvGrpSpPr>
        <p:grpSpPr>
          <a:xfrm>
            <a:off x="9485208" y="1779191"/>
            <a:ext cx="1512000" cy="2654855"/>
            <a:chOff x="445712" y="1449040"/>
            <a:chExt cx="2113018" cy="3924176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5189DD4-56C8-4F92-A3F9-AA93E4F0FBC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FA377A-F4DE-4B15-81AA-EEE8672B6FF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CDCB2C5B-89AF-42D3-BF78-E8D5841865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9C3DE81D-34C4-48C5-A7F5-234384138E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53A738C-E9C5-4E32-A7A1-0F88BCDA24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CB46EA28-DC0E-4334-ACB7-F2FA90F190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05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EA98078-7EAF-4581-923B-BCD15A2A257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052075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443199E8-68A9-4546-8543-4915CC0C5410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13642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7D111F3C-4DF5-4941-AC67-67B80936F5E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95752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9E89AF0-20DB-46F0-9A15-2E35A3D0BF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177AD-A22D-4DBB-BF10-A6EEBF4613E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C037173-B5D0-413D-AC9E-FFD6E9E766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F9B499-92A2-4E7D-8966-0C284809B65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52E92-DCFE-4CC2-BDE0-E540E1CB28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FF7BDD8C-DBA7-4764-A656-F91942711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8D4141-DDEB-40F4-B784-0C7E8499A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  <p:sldLayoutId id="2147483690" r:id="rId19"/>
    <p:sldLayoutId id="2147483691" r:id="rId20"/>
    <p:sldLayoutId id="2147483692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FDFE080-7475-4FC2-9FFD-A361F719381E}"/>
              </a:ext>
            </a:extLst>
          </p:cNvPr>
          <p:cNvGrpSpPr/>
          <p:nvPr/>
        </p:nvGrpSpPr>
        <p:grpSpPr>
          <a:xfrm>
            <a:off x="173101" y="3462150"/>
            <a:ext cx="5286102" cy="1590307"/>
            <a:chOff x="6511490" y="5080096"/>
            <a:chExt cx="5286102" cy="159030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B135A4-E404-492F-A148-A6DA3E196F2F}"/>
                </a:ext>
              </a:extLst>
            </p:cNvPr>
            <p:cNvSpPr txBox="1"/>
            <p:nvPr/>
          </p:nvSpPr>
          <p:spPr>
            <a:xfrm>
              <a:off x="6511490" y="5080096"/>
              <a:ext cx="528610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5400" dirty="0" err="1">
                  <a:solidFill>
                    <a:schemeClr val="bg1"/>
                  </a:solidFill>
                  <a:latin typeface="+mj-lt"/>
                </a:rPr>
                <a:t>EduFinder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0B7C1A-C50C-404D-A7B2-1762B76D5ED9}"/>
                </a:ext>
              </a:extLst>
            </p:cNvPr>
            <p:cNvSpPr txBox="1"/>
            <p:nvPr/>
          </p:nvSpPr>
          <p:spPr>
            <a:xfrm>
              <a:off x="6511490" y="6003426"/>
              <a:ext cx="5286102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Elvin Garayev, Ali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Ahmadli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Ulviyya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Mammadova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Ziyavaddin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Zeynalli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, Sama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Zeynalova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47EED1-97D5-0012-F6F1-B6B8DAD8D7BF}"/>
              </a:ext>
            </a:extLst>
          </p:cNvPr>
          <p:cNvSpPr txBox="1"/>
          <p:nvPr/>
        </p:nvSpPr>
        <p:spPr>
          <a:xfrm>
            <a:off x="11879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307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2199190" y="4933213"/>
            <a:ext cx="72689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Introduction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E4361-C2E1-303C-B823-ED47547E0D7C}"/>
              </a:ext>
            </a:extLst>
          </p:cNvPr>
          <p:cNvSpPr txBox="1"/>
          <p:nvPr/>
        </p:nvSpPr>
        <p:spPr>
          <a:xfrm>
            <a:off x="11879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0098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the strengths?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141DEC10-117E-4152-9AE6-A74E05B6E0FB}"/>
              </a:ext>
            </a:extLst>
          </p:cNvPr>
          <p:cNvSpPr/>
          <p:nvPr/>
        </p:nvSpPr>
        <p:spPr>
          <a:xfrm rot="16200000" flipH="1">
            <a:off x="6421791" y="4479494"/>
            <a:ext cx="1073285" cy="1279851"/>
          </a:xfrm>
          <a:custGeom>
            <a:avLst/>
            <a:gdLst/>
            <a:ahLst/>
            <a:cxnLst/>
            <a:rect l="l" t="t" r="r" b="b"/>
            <a:pathLst>
              <a:path w="694060" h="935571">
                <a:moveTo>
                  <a:pt x="0" y="406646"/>
                </a:moveTo>
                <a:lnTo>
                  <a:pt x="0" y="935571"/>
                </a:lnTo>
                <a:lnTo>
                  <a:pt x="211832" y="935571"/>
                </a:lnTo>
                <a:lnTo>
                  <a:pt x="211832" y="444434"/>
                </a:lnTo>
                <a:cubicBezTo>
                  <a:pt x="211832" y="316040"/>
                  <a:pt x="315916" y="211956"/>
                  <a:pt x="444310" y="211956"/>
                </a:cubicBezTo>
                <a:lnTo>
                  <a:pt x="694060" y="211956"/>
                </a:lnTo>
                <a:lnTo>
                  <a:pt x="694060" y="0"/>
                </a:lnTo>
                <a:lnTo>
                  <a:pt x="406646" y="0"/>
                </a:lnTo>
                <a:cubicBezTo>
                  <a:pt x="182062" y="0"/>
                  <a:pt x="0" y="182062"/>
                  <a:pt x="0" y="4066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D57E147A-4E8C-4A4C-B223-FFA41561DCD1}"/>
              </a:ext>
            </a:extLst>
          </p:cNvPr>
          <p:cNvSpPr/>
          <p:nvPr/>
        </p:nvSpPr>
        <p:spPr>
          <a:xfrm rot="5400000">
            <a:off x="4254866" y="4482438"/>
            <a:ext cx="1894073" cy="1094974"/>
          </a:xfrm>
          <a:custGeom>
            <a:avLst/>
            <a:gdLst/>
            <a:ahLst/>
            <a:cxnLst/>
            <a:rect l="l" t="t" r="r" b="b"/>
            <a:pathLst>
              <a:path w="1462777" h="845639">
                <a:moveTo>
                  <a:pt x="0" y="845639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1462777" y="0"/>
                </a:lnTo>
                <a:lnTo>
                  <a:pt x="1462777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8456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F1235624-CE9D-4958-AF33-0F34074E2363}"/>
              </a:ext>
            </a:extLst>
          </p:cNvPr>
          <p:cNvSpPr/>
          <p:nvPr/>
        </p:nvSpPr>
        <p:spPr>
          <a:xfrm rot="5400000">
            <a:off x="3901924" y="3057207"/>
            <a:ext cx="3146550" cy="1686977"/>
          </a:xfrm>
          <a:custGeom>
            <a:avLst/>
            <a:gdLst/>
            <a:ahLst/>
            <a:cxnLst/>
            <a:rect l="l" t="t" r="r" b="b"/>
            <a:pathLst>
              <a:path w="2310950" h="1302838">
                <a:moveTo>
                  <a:pt x="0" y="1249414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2300064" y="0"/>
                </a:lnTo>
                <a:lnTo>
                  <a:pt x="2300064" y="10886"/>
                </a:lnTo>
                <a:lnTo>
                  <a:pt x="2310950" y="10886"/>
                </a:lnTo>
                <a:lnTo>
                  <a:pt x="2310950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1302838"/>
                </a:lnTo>
                <a:lnTo>
                  <a:pt x="13824" y="1302838"/>
                </a:lnTo>
                <a:lnTo>
                  <a:pt x="13072" y="1291952"/>
                </a:lnTo>
                <a:lnTo>
                  <a:pt x="2938" y="1291952"/>
                </a:lnTo>
                <a:cubicBezTo>
                  <a:pt x="748" y="1278024"/>
                  <a:pt x="0" y="1263806"/>
                  <a:pt x="0" y="12494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E0A4D23D-0F25-4212-B675-808069BF0D49}"/>
              </a:ext>
            </a:extLst>
          </p:cNvPr>
          <p:cNvSpPr/>
          <p:nvPr/>
        </p:nvSpPr>
        <p:spPr>
          <a:xfrm rot="16200000" flipH="1">
            <a:off x="5094902" y="3772840"/>
            <a:ext cx="2992327" cy="1686977"/>
          </a:xfrm>
          <a:custGeom>
            <a:avLst/>
            <a:gdLst/>
            <a:ahLst/>
            <a:cxnLst/>
            <a:rect l="l" t="t" r="r" b="b"/>
            <a:pathLst>
              <a:path w="2310950" h="1302838">
                <a:moveTo>
                  <a:pt x="0" y="1249414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2300064" y="0"/>
                </a:lnTo>
                <a:lnTo>
                  <a:pt x="2300064" y="10886"/>
                </a:lnTo>
                <a:lnTo>
                  <a:pt x="2310950" y="10886"/>
                </a:lnTo>
                <a:lnTo>
                  <a:pt x="2310950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1302838"/>
                </a:lnTo>
                <a:lnTo>
                  <a:pt x="13824" y="1302838"/>
                </a:lnTo>
                <a:lnTo>
                  <a:pt x="13072" y="1291952"/>
                </a:lnTo>
                <a:lnTo>
                  <a:pt x="2938" y="1291952"/>
                </a:lnTo>
                <a:cubicBezTo>
                  <a:pt x="748" y="1278024"/>
                  <a:pt x="0" y="1263806"/>
                  <a:pt x="0" y="12494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Isosceles Triangle 7">
            <a:extLst>
              <a:ext uri="{FF2B5EF4-FFF2-40B4-BE49-F238E27FC236}">
                <a16:creationId xmlns:a16="http://schemas.microsoft.com/office/drawing/2014/main" id="{86E0C4BC-ACB1-460C-9F8C-F8345A05D69F}"/>
              </a:ext>
            </a:extLst>
          </p:cNvPr>
          <p:cNvSpPr/>
          <p:nvPr/>
        </p:nvSpPr>
        <p:spPr>
          <a:xfrm rot="5400000">
            <a:off x="7257113" y="2982186"/>
            <a:ext cx="672199" cy="57948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Isosceles Triangle 8">
            <a:extLst>
              <a:ext uri="{FF2B5EF4-FFF2-40B4-BE49-F238E27FC236}">
                <a16:creationId xmlns:a16="http://schemas.microsoft.com/office/drawing/2014/main" id="{1D53F5CE-EDE2-4C6F-92F8-6167BDA5F039}"/>
              </a:ext>
            </a:extLst>
          </p:cNvPr>
          <p:cNvSpPr/>
          <p:nvPr/>
        </p:nvSpPr>
        <p:spPr>
          <a:xfrm rot="5400000">
            <a:off x="7462359" y="4440392"/>
            <a:ext cx="672199" cy="57948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Isosceles Triangle 9">
            <a:extLst>
              <a:ext uri="{FF2B5EF4-FFF2-40B4-BE49-F238E27FC236}">
                <a16:creationId xmlns:a16="http://schemas.microsoft.com/office/drawing/2014/main" id="{A48A1C06-3FE9-475B-BA26-7D64D7C3DEF5}"/>
              </a:ext>
            </a:extLst>
          </p:cNvPr>
          <p:cNvSpPr/>
          <p:nvPr/>
        </p:nvSpPr>
        <p:spPr>
          <a:xfrm rot="16200000">
            <a:off x="4085696" y="3942841"/>
            <a:ext cx="672199" cy="57948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Isosceles Triangle 10">
            <a:extLst>
              <a:ext uri="{FF2B5EF4-FFF2-40B4-BE49-F238E27FC236}">
                <a16:creationId xmlns:a16="http://schemas.microsoft.com/office/drawing/2014/main" id="{9A0BC4AF-9B27-469E-83E8-45FEAC470D96}"/>
              </a:ext>
            </a:extLst>
          </p:cNvPr>
          <p:cNvSpPr/>
          <p:nvPr/>
        </p:nvSpPr>
        <p:spPr>
          <a:xfrm rot="16200000">
            <a:off x="4249137" y="2195742"/>
            <a:ext cx="672199" cy="57948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EC87168-318F-4175-808A-858E90214DCF}"/>
              </a:ext>
            </a:extLst>
          </p:cNvPr>
          <p:cNvSpPr/>
          <p:nvPr/>
        </p:nvSpPr>
        <p:spPr>
          <a:xfrm>
            <a:off x="5460275" y="5976962"/>
            <a:ext cx="287302" cy="8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8CA85948-0890-404D-8BE8-939CC3088FA0}"/>
              </a:ext>
            </a:extLst>
          </p:cNvPr>
          <p:cNvSpPr/>
          <p:nvPr/>
        </p:nvSpPr>
        <p:spPr>
          <a:xfrm>
            <a:off x="5747577" y="5976962"/>
            <a:ext cx="287302" cy="881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8996BCB-D9FB-41CC-A2B4-746746428005}"/>
              </a:ext>
            </a:extLst>
          </p:cNvPr>
          <p:cNvSpPr/>
          <p:nvPr/>
        </p:nvSpPr>
        <p:spPr>
          <a:xfrm>
            <a:off x="6038102" y="5443758"/>
            <a:ext cx="287302" cy="1414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3943221-7C89-40C1-BB0C-BD0B61905598}"/>
              </a:ext>
            </a:extLst>
          </p:cNvPr>
          <p:cNvSpPr/>
          <p:nvPr/>
        </p:nvSpPr>
        <p:spPr>
          <a:xfrm>
            <a:off x="6323993" y="5652009"/>
            <a:ext cx="287303" cy="12059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F652C-BFA6-4224-94A3-7C796F3E9D44}"/>
              </a:ext>
            </a:extLst>
          </p:cNvPr>
          <p:cNvSpPr txBox="1"/>
          <p:nvPr/>
        </p:nvSpPr>
        <p:spPr>
          <a:xfrm>
            <a:off x="8088200" y="3071871"/>
            <a:ext cx="3808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Easily find a tutor or student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124AF6-AA2A-4507-B71E-BF06611BF7DB}"/>
              </a:ext>
            </a:extLst>
          </p:cNvPr>
          <p:cNvSpPr txBox="1"/>
          <p:nvPr/>
        </p:nvSpPr>
        <p:spPr>
          <a:xfrm>
            <a:off x="8190631" y="4589851"/>
            <a:ext cx="339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Timetable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6006C7-79B7-4E9C-A695-8125EC970CE5}"/>
              </a:ext>
            </a:extLst>
          </p:cNvPr>
          <p:cNvSpPr txBox="1"/>
          <p:nvPr/>
        </p:nvSpPr>
        <p:spPr>
          <a:xfrm>
            <a:off x="540615" y="2222832"/>
            <a:ext cx="3586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More creative learning style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6A90E0-F806-4060-83AF-1D32F88CFE96}"/>
              </a:ext>
            </a:extLst>
          </p:cNvPr>
          <p:cNvSpPr txBox="1"/>
          <p:nvPr/>
        </p:nvSpPr>
        <p:spPr>
          <a:xfrm>
            <a:off x="127718" y="4082888"/>
            <a:ext cx="3802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Education level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95B3D2-B4DC-BA34-6E38-DAD7925A10C1}"/>
              </a:ext>
            </a:extLst>
          </p:cNvPr>
          <p:cNvSpPr txBox="1"/>
          <p:nvPr/>
        </p:nvSpPr>
        <p:spPr>
          <a:xfrm>
            <a:off x="11879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Hardware and Software Specification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9BA3A420-52AE-4579-B2F7-FCE44C1FFDF8}"/>
              </a:ext>
            </a:extLst>
          </p:cNvPr>
          <p:cNvSpPr/>
          <p:nvPr/>
        </p:nvSpPr>
        <p:spPr>
          <a:xfrm>
            <a:off x="1543008" y="1226139"/>
            <a:ext cx="2259468" cy="49547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Web server: Linux </a:t>
            </a:r>
            <a:r>
              <a:rPr lang="en-US" sz="1800" dirty="0" err="1">
                <a:solidFill>
                  <a:schemeClr val="bg1"/>
                </a:solidFill>
                <a:effectLst/>
                <a:latin typeface="OpenSans"/>
              </a:rPr>
              <a:t>CentOs</a:t>
            </a: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Application Server: Linux </a:t>
            </a:r>
            <a:r>
              <a:rPr lang="en-US" sz="1800" dirty="0" err="1">
                <a:solidFill>
                  <a:schemeClr val="bg1"/>
                </a:solidFill>
                <a:effectLst/>
                <a:latin typeface="OpenSans"/>
              </a:rPr>
              <a:t>CentOs</a:t>
            </a: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Database Server: Linux CentOS 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algn="ctr"/>
            <a:endParaRPr lang="en-US" dirty="0"/>
          </a:p>
        </p:txBody>
      </p:sp>
      <p:sp>
        <p:nvSpPr>
          <p:cNvPr id="9" name="Rectangle: Rounded Corners 7">
            <a:extLst>
              <a:ext uri="{FF2B5EF4-FFF2-40B4-BE49-F238E27FC236}">
                <a16:creationId xmlns:a16="http://schemas.microsoft.com/office/drawing/2014/main" id="{843B1110-55B1-4A15-BB58-82C8235D365B}"/>
              </a:ext>
            </a:extLst>
          </p:cNvPr>
          <p:cNvSpPr/>
          <p:nvPr/>
        </p:nvSpPr>
        <p:spPr>
          <a:xfrm>
            <a:off x="4966266" y="1226139"/>
            <a:ext cx="2259468" cy="495474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Web server: Apache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Application Server: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Database Server: MySQL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algn="ctr"/>
            <a:endParaRPr lang="en-US" dirty="0"/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066D6470-6311-4A6B-B245-9EDC908EB0AE}"/>
              </a:ext>
            </a:extLst>
          </p:cNvPr>
          <p:cNvSpPr/>
          <p:nvPr/>
        </p:nvSpPr>
        <p:spPr>
          <a:xfrm>
            <a:off x="8389524" y="1226139"/>
            <a:ext cx="2259468" cy="495474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Application Server: Six-core Xeon </a:t>
            </a:r>
            <a:endParaRPr lang="en-US" sz="1800" dirty="0">
              <a:solidFill>
                <a:schemeClr val="bg1"/>
              </a:solidFill>
              <a:latin typeface="OpenSans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Database Server: 10-TB disk drive</a:t>
            </a:r>
            <a:br>
              <a:rPr lang="en-US" sz="180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RAID</a:t>
            </a:r>
            <a:br>
              <a:rPr lang="en-US" sz="180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Eight core Xeon 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algn="ctr"/>
            <a:endParaRPr lang="en-US" sz="1800" dirty="0">
              <a:solidFill>
                <a:srgbClr val="16232B"/>
              </a:solidFill>
              <a:effectLst/>
              <a:latin typeface="OpenSan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489467-9D4B-E3D7-9DF4-254579DDDCC8}"/>
              </a:ext>
            </a:extLst>
          </p:cNvPr>
          <p:cNvSpPr txBox="1"/>
          <p:nvPr/>
        </p:nvSpPr>
        <p:spPr>
          <a:xfrm>
            <a:off x="1543008" y="1661375"/>
            <a:ext cx="225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Z" sz="20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B83276-CEE5-8EA4-05A5-14DFA7FBE0DD}"/>
              </a:ext>
            </a:extLst>
          </p:cNvPr>
          <p:cNvSpPr txBox="1"/>
          <p:nvPr/>
        </p:nvSpPr>
        <p:spPr>
          <a:xfrm>
            <a:off x="4966266" y="1661375"/>
            <a:ext cx="225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Z" sz="2000" dirty="0">
                <a:solidFill>
                  <a:schemeClr val="bg1"/>
                </a:solidFill>
              </a:rPr>
              <a:t>Special Software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9D59D0-7A87-7E04-8FDC-B55394F4FCDB}"/>
              </a:ext>
            </a:extLst>
          </p:cNvPr>
          <p:cNvSpPr txBox="1"/>
          <p:nvPr/>
        </p:nvSpPr>
        <p:spPr>
          <a:xfrm>
            <a:off x="8389524" y="1661375"/>
            <a:ext cx="225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Z" sz="2000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34EE8-3368-6F95-98FB-EF56B5BFD3F3}"/>
              </a:ext>
            </a:extLst>
          </p:cNvPr>
          <p:cNvSpPr txBox="1"/>
          <p:nvPr/>
        </p:nvSpPr>
        <p:spPr>
          <a:xfrm>
            <a:off x="11879094" y="115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39FC1-FDA7-8E19-14B6-9DD2E8439019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 Design</a:t>
            </a:r>
          </a:p>
        </p:txBody>
      </p:sp>
      <p:pic>
        <p:nvPicPr>
          <p:cNvPr id="21" name="Picture Placeholder 20" descr="A picture containing diagram, plan, text, technical drawing&#10;&#10;Description automatically generated">
            <a:extLst>
              <a:ext uri="{FF2B5EF4-FFF2-40B4-BE49-F238E27FC236}">
                <a16:creationId xmlns:a16="http://schemas.microsoft.com/office/drawing/2014/main" id="{10E6B901-924D-DEBE-9773-FEACEBCD833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" r="4466"/>
          <a:stretch>
            <a:fillRect/>
          </a:stretch>
        </p:blipFill>
        <p:spPr>
          <a:xfrm>
            <a:off x="3529013" y="0"/>
            <a:ext cx="8662987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05C4C8-C10B-63DD-84B2-9DFDBAFE2291}"/>
              </a:ext>
            </a:extLst>
          </p:cNvPr>
          <p:cNvSpPr txBox="1"/>
          <p:nvPr/>
        </p:nvSpPr>
        <p:spPr>
          <a:xfrm>
            <a:off x="11879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7579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C9FC6-5809-FEC3-202E-2FB0EF0E148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Storage Design</a:t>
            </a:r>
          </a:p>
        </p:txBody>
      </p:sp>
      <p:pic>
        <p:nvPicPr>
          <p:cNvPr id="15" name="Picture Placeholder 14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2A8929C6-0DE0-73C5-1E78-E8384AE6E2D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" t="-2917" r="-591" b="-2917"/>
          <a:stretch/>
        </p:blipFill>
        <p:spPr>
          <a:xfrm>
            <a:off x="3522663" y="0"/>
            <a:ext cx="8669337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FA958D-D6E1-1CED-4017-0D2ADA5EBA75}"/>
              </a:ext>
            </a:extLst>
          </p:cNvPr>
          <p:cNvSpPr txBox="1"/>
          <p:nvPr/>
        </p:nvSpPr>
        <p:spPr>
          <a:xfrm>
            <a:off x="11879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>
                <a:latin typeface="+mj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0713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210695" y="1088727"/>
            <a:ext cx="397110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References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8490908F-DEFE-4EA3-A8F9-603602006950}"/>
              </a:ext>
            </a:extLst>
          </p:cNvPr>
          <p:cNvSpPr>
            <a:spLocks noChangeAspect="1"/>
          </p:cNvSpPr>
          <p:nvPr/>
        </p:nvSpPr>
        <p:spPr>
          <a:xfrm>
            <a:off x="1031377" y="5265096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242F4770-0D1D-4BCF-A106-9DB5EA461807}"/>
              </a:ext>
            </a:extLst>
          </p:cNvPr>
          <p:cNvSpPr>
            <a:spLocks noChangeAspect="1"/>
          </p:cNvSpPr>
          <p:nvPr/>
        </p:nvSpPr>
        <p:spPr>
          <a:xfrm>
            <a:off x="1031377" y="384660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3D8A877C-EF50-4573-A9A2-F190BCFE56F2}"/>
              </a:ext>
            </a:extLst>
          </p:cNvPr>
          <p:cNvSpPr>
            <a:spLocks noChangeAspect="1"/>
          </p:cNvSpPr>
          <p:nvPr/>
        </p:nvSpPr>
        <p:spPr>
          <a:xfrm>
            <a:off x="1031377" y="2428112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1031377" y="1009620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1045444" y="1073455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D6A24-56ED-434E-9F2F-9B1165C3675D}"/>
              </a:ext>
            </a:extLst>
          </p:cNvPr>
          <p:cNvSpPr txBox="1"/>
          <p:nvPr/>
        </p:nvSpPr>
        <p:spPr>
          <a:xfrm>
            <a:off x="1895516" y="1201713"/>
            <a:ext cx="3488745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accent4"/>
                </a:solidFill>
                <a:cs typeface="Arial" pitchFamily="34" charset="0"/>
              </a:rPr>
              <a:t>ALLPPT Layout Clean Text Slide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D8FDF-4E1A-4E9F-8EAE-AD4ADCF40EDE}"/>
              </a:ext>
            </a:extLst>
          </p:cNvPr>
          <p:cNvSpPr txBox="1"/>
          <p:nvPr/>
        </p:nvSpPr>
        <p:spPr>
          <a:xfrm>
            <a:off x="1058633" y="2509807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B545D-ECC5-4256-9DA7-37396DBA1BC2}"/>
              </a:ext>
            </a:extLst>
          </p:cNvPr>
          <p:cNvSpPr txBox="1"/>
          <p:nvPr/>
        </p:nvSpPr>
        <p:spPr>
          <a:xfrm>
            <a:off x="1873144" y="2620205"/>
            <a:ext cx="3488745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accent3"/>
                </a:solidFill>
                <a:cs typeface="Arial" pitchFamily="34" charset="0"/>
              </a:rPr>
              <a:t>ALLPPT Layout Clean Text Slide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DA5B5B-44B3-4125-9F72-FD376171E17C}"/>
              </a:ext>
            </a:extLst>
          </p:cNvPr>
          <p:cNvSpPr txBox="1"/>
          <p:nvPr/>
        </p:nvSpPr>
        <p:spPr>
          <a:xfrm>
            <a:off x="1058633" y="3927084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4167EA-026E-42EE-9B45-35E69658B2CB}"/>
              </a:ext>
            </a:extLst>
          </p:cNvPr>
          <p:cNvSpPr txBox="1"/>
          <p:nvPr/>
        </p:nvSpPr>
        <p:spPr>
          <a:xfrm>
            <a:off x="1873143" y="4038697"/>
            <a:ext cx="3488745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accent2"/>
                </a:solidFill>
                <a:cs typeface="Arial" pitchFamily="34" charset="0"/>
              </a:rPr>
              <a:t>ALLPPT Layout Clean Text Slide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19FA-BFAC-469B-A9C1-0EAB8A42EE93}"/>
              </a:ext>
            </a:extLst>
          </p:cNvPr>
          <p:cNvSpPr txBox="1"/>
          <p:nvPr/>
        </p:nvSpPr>
        <p:spPr>
          <a:xfrm>
            <a:off x="1058633" y="5344360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E73AD-E784-424E-A2EA-A3AF2528102B}"/>
              </a:ext>
            </a:extLst>
          </p:cNvPr>
          <p:cNvSpPr txBox="1"/>
          <p:nvPr/>
        </p:nvSpPr>
        <p:spPr>
          <a:xfrm>
            <a:off x="1873142" y="5461579"/>
            <a:ext cx="3488745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accent1"/>
                </a:solidFill>
                <a:cs typeface="Arial" pitchFamily="34" charset="0"/>
              </a:rPr>
              <a:t>ALLPPT Layout Clean Text Slide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56B11-6513-ED58-B65E-62CCB4BF83C9}"/>
              </a:ext>
            </a:extLst>
          </p:cNvPr>
          <p:cNvSpPr txBox="1"/>
          <p:nvPr/>
        </p:nvSpPr>
        <p:spPr>
          <a:xfrm>
            <a:off x="11879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5008928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2286DF-8629-0031-8282-7842FA2C2923}"/>
              </a:ext>
            </a:extLst>
          </p:cNvPr>
          <p:cNvSpPr txBox="1"/>
          <p:nvPr/>
        </p:nvSpPr>
        <p:spPr>
          <a:xfrm>
            <a:off x="11879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10714</TotalTime>
  <Words>127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OpenSans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Elvin Garayev</cp:lastModifiedBy>
  <cp:revision>95</cp:revision>
  <dcterms:created xsi:type="dcterms:W3CDTF">2020-01-20T05:08:25Z</dcterms:created>
  <dcterms:modified xsi:type="dcterms:W3CDTF">2023-05-06T10:52:22Z</dcterms:modified>
</cp:coreProperties>
</file>