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1"/>
  </p:notesMasterIdLst>
  <p:sldIdLst>
    <p:sldId id="363" r:id="rId3"/>
    <p:sldId id="366" r:id="rId4"/>
    <p:sldId id="319" r:id="rId5"/>
    <p:sldId id="316" r:id="rId6"/>
    <p:sldId id="367" r:id="rId7"/>
    <p:sldId id="368" r:id="rId8"/>
    <p:sldId id="347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1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599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098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0" r:id="rId19"/>
    <p:sldLayoutId id="2147483691" r:id="rId20"/>
    <p:sldLayoutId id="214748369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DFE080-7475-4FC2-9FFD-A361F719381E}"/>
              </a:ext>
            </a:extLst>
          </p:cNvPr>
          <p:cNvGrpSpPr/>
          <p:nvPr/>
        </p:nvGrpSpPr>
        <p:grpSpPr>
          <a:xfrm>
            <a:off x="173101" y="3462150"/>
            <a:ext cx="5286102" cy="1590307"/>
            <a:chOff x="6511490" y="5080096"/>
            <a:chExt cx="5286102" cy="159030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6511490" y="5080096"/>
              <a:ext cx="528610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 err="1">
                  <a:solidFill>
                    <a:schemeClr val="bg1"/>
                  </a:solidFill>
                  <a:latin typeface="+mj-lt"/>
                </a:rPr>
                <a:t>EduFinder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6511490" y="6003426"/>
              <a:ext cx="5286102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Elvin Garayev, Ali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Ahmadli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Ulviyya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Mammadova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Ziyavaddin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Zeynalli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, Sama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Zeynalova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47EED1-97D5-0012-F6F1-B6B8DAD8D7BF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2199190" y="4933213"/>
            <a:ext cx="72689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E4361-C2E1-303C-B823-ED47547E0D7C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strengths?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141DEC10-117E-4152-9AE6-A74E05B6E0FB}"/>
              </a:ext>
            </a:extLst>
          </p:cNvPr>
          <p:cNvSpPr/>
          <p:nvPr/>
        </p:nvSpPr>
        <p:spPr>
          <a:xfrm rot="16200000" flipH="1">
            <a:off x="6421791" y="4479494"/>
            <a:ext cx="1073285" cy="1279851"/>
          </a:xfrm>
          <a:custGeom>
            <a:avLst/>
            <a:gdLst/>
            <a:ahLst/>
            <a:cxnLst/>
            <a:rect l="l" t="t" r="r" b="b"/>
            <a:pathLst>
              <a:path w="694060" h="935571">
                <a:moveTo>
                  <a:pt x="0" y="406646"/>
                </a:moveTo>
                <a:lnTo>
                  <a:pt x="0" y="935571"/>
                </a:lnTo>
                <a:lnTo>
                  <a:pt x="211832" y="935571"/>
                </a:lnTo>
                <a:lnTo>
                  <a:pt x="211832" y="444434"/>
                </a:lnTo>
                <a:cubicBezTo>
                  <a:pt x="211832" y="316040"/>
                  <a:pt x="315916" y="211956"/>
                  <a:pt x="444310" y="211956"/>
                </a:cubicBezTo>
                <a:lnTo>
                  <a:pt x="694060" y="211956"/>
                </a:lnTo>
                <a:lnTo>
                  <a:pt x="694060" y="0"/>
                </a:lnTo>
                <a:lnTo>
                  <a:pt x="406646" y="0"/>
                </a:lnTo>
                <a:cubicBezTo>
                  <a:pt x="182062" y="0"/>
                  <a:pt x="0" y="182062"/>
                  <a:pt x="0" y="4066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57E147A-4E8C-4A4C-B223-FFA41561DCD1}"/>
              </a:ext>
            </a:extLst>
          </p:cNvPr>
          <p:cNvSpPr/>
          <p:nvPr/>
        </p:nvSpPr>
        <p:spPr>
          <a:xfrm rot="5400000">
            <a:off x="4254866" y="4482438"/>
            <a:ext cx="1894073" cy="1094974"/>
          </a:xfrm>
          <a:custGeom>
            <a:avLst/>
            <a:gdLst/>
            <a:ahLst/>
            <a:cxnLst/>
            <a:rect l="l" t="t" r="r" b="b"/>
            <a:pathLst>
              <a:path w="1462777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462777" y="0"/>
                </a:lnTo>
                <a:lnTo>
                  <a:pt x="1462777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F1235624-CE9D-4958-AF33-0F34074E2363}"/>
              </a:ext>
            </a:extLst>
          </p:cNvPr>
          <p:cNvSpPr/>
          <p:nvPr/>
        </p:nvSpPr>
        <p:spPr>
          <a:xfrm rot="5400000">
            <a:off x="3901924" y="3057207"/>
            <a:ext cx="3146550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E0A4D23D-0F25-4212-B675-808069BF0D49}"/>
              </a:ext>
            </a:extLst>
          </p:cNvPr>
          <p:cNvSpPr/>
          <p:nvPr/>
        </p:nvSpPr>
        <p:spPr>
          <a:xfrm rot="16200000" flipH="1">
            <a:off x="5094902" y="3772840"/>
            <a:ext cx="2992327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Isosceles Triangle 7">
            <a:extLst>
              <a:ext uri="{FF2B5EF4-FFF2-40B4-BE49-F238E27FC236}">
                <a16:creationId xmlns:a16="http://schemas.microsoft.com/office/drawing/2014/main" id="{86E0C4BC-ACB1-460C-9F8C-F8345A05D69F}"/>
              </a:ext>
            </a:extLst>
          </p:cNvPr>
          <p:cNvSpPr/>
          <p:nvPr/>
        </p:nvSpPr>
        <p:spPr>
          <a:xfrm rot="5400000">
            <a:off x="7257113" y="2982186"/>
            <a:ext cx="672199" cy="57948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Isosceles Triangle 8">
            <a:extLst>
              <a:ext uri="{FF2B5EF4-FFF2-40B4-BE49-F238E27FC236}">
                <a16:creationId xmlns:a16="http://schemas.microsoft.com/office/drawing/2014/main" id="{1D53F5CE-EDE2-4C6F-92F8-6167BDA5F039}"/>
              </a:ext>
            </a:extLst>
          </p:cNvPr>
          <p:cNvSpPr/>
          <p:nvPr/>
        </p:nvSpPr>
        <p:spPr>
          <a:xfrm rot="5400000">
            <a:off x="7462359" y="4440392"/>
            <a:ext cx="672199" cy="5794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Isosceles Triangle 9">
            <a:extLst>
              <a:ext uri="{FF2B5EF4-FFF2-40B4-BE49-F238E27FC236}">
                <a16:creationId xmlns:a16="http://schemas.microsoft.com/office/drawing/2014/main" id="{A48A1C06-3FE9-475B-BA26-7D64D7C3DEF5}"/>
              </a:ext>
            </a:extLst>
          </p:cNvPr>
          <p:cNvSpPr/>
          <p:nvPr/>
        </p:nvSpPr>
        <p:spPr>
          <a:xfrm rot="16200000">
            <a:off x="4085696" y="3942841"/>
            <a:ext cx="672199" cy="57948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Isosceles Triangle 10">
            <a:extLst>
              <a:ext uri="{FF2B5EF4-FFF2-40B4-BE49-F238E27FC236}">
                <a16:creationId xmlns:a16="http://schemas.microsoft.com/office/drawing/2014/main" id="{9A0BC4AF-9B27-469E-83E8-45FEAC470D96}"/>
              </a:ext>
            </a:extLst>
          </p:cNvPr>
          <p:cNvSpPr/>
          <p:nvPr/>
        </p:nvSpPr>
        <p:spPr>
          <a:xfrm rot="16200000">
            <a:off x="4249137" y="2195742"/>
            <a:ext cx="672199" cy="57948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EC87168-318F-4175-808A-858E90214DCF}"/>
              </a:ext>
            </a:extLst>
          </p:cNvPr>
          <p:cNvSpPr/>
          <p:nvPr/>
        </p:nvSpPr>
        <p:spPr>
          <a:xfrm>
            <a:off x="5460275" y="5976962"/>
            <a:ext cx="287302" cy="8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CA85948-0890-404D-8BE8-939CC3088FA0}"/>
              </a:ext>
            </a:extLst>
          </p:cNvPr>
          <p:cNvSpPr/>
          <p:nvPr/>
        </p:nvSpPr>
        <p:spPr>
          <a:xfrm>
            <a:off x="5747577" y="5976962"/>
            <a:ext cx="287302" cy="881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8996BCB-D9FB-41CC-A2B4-746746428005}"/>
              </a:ext>
            </a:extLst>
          </p:cNvPr>
          <p:cNvSpPr/>
          <p:nvPr/>
        </p:nvSpPr>
        <p:spPr>
          <a:xfrm>
            <a:off x="6038102" y="5443758"/>
            <a:ext cx="287302" cy="1414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3943221-7C89-40C1-BB0C-BD0B61905598}"/>
              </a:ext>
            </a:extLst>
          </p:cNvPr>
          <p:cNvSpPr/>
          <p:nvPr/>
        </p:nvSpPr>
        <p:spPr>
          <a:xfrm>
            <a:off x="6323993" y="5652009"/>
            <a:ext cx="287303" cy="12059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F652C-BFA6-4224-94A3-7C796F3E9D44}"/>
              </a:ext>
            </a:extLst>
          </p:cNvPr>
          <p:cNvSpPr txBox="1"/>
          <p:nvPr/>
        </p:nvSpPr>
        <p:spPr>
          <a:xfrm>
            <a:off x="8088200" y="3071871"/>
            <a:ext cx="3808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Easily find a tutor or student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24AF6-AA2A-4507-B71E-BF06611BF7DB}"/>
              </a:ext>
            </a:extLst>
          </p:cNvPr>
          <p:cNvSpPr txBox="1"/>
          <p:nvPr/>
        </p:nvSpPr>
        <p:spPr>
          <a:xfrm>
            <a:off x="8190631" y="4589851"/>
            <a:ext cx="339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Timetable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006C7-79B7-4E9C-A695-8125EC970CE5}"/>
              </a:ext>
            </a:extLst>
          </p:cNvPr>
          <p:cNvSpPr txBox="1"/>
          <p:nvPr/>
        </p:nvSpPr>
        <p:spPr>
          <a:xfrm>
            <a:off x="540615" y="2222832"/>
            <a:ext cx="3586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More creative learning style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6A90E0-F806-4060-83AF-1D32F88CFE96}"/>
              </a:ext>
            </a:extLst>
          </p:cNvPr>
          <p:cNvSpPr txBox="1"/>
          <p:nvPr/>
        </p:nvSpPr>
        <p:spPr>
          <a:xfrm>
            <a:off x="127718" y="4082888"/>
            <a:ext cx="380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Education level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5B3D2-B4DC-BA34-6E38-DAD7925A10C1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and Software Specification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9BA3A420-52AE-4579-B2F7-FCE44C1FFDF8}"/>
              </a:ext>
            </a:extLst>
          </p:cNvPr>
          <p:cNvSpPr/>
          <p:nvPr/>
        </p:nvSpPr>
        <p:spPr>
          <a:xfrm>
            <a:off x="1543008" y="1226139"/>
            <a:ext cx="2259468" cy="4954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Web server: Linux </a:t>
            </a:r>
            <a:r>
              <a:rPr lang="en-US" sz="1800" dirty="0" err="1">
                <a:solidFill>
                  <a:schemeClr val="bg1"/>
                </a:solidFill>
                <a:effectLst/>
                <a:latin typeface="OpenSans"/>
              </a:rPr>
              <a:t>CentOs</a:t>
            </a: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Application Server: Linux </a:t>
            </a:r>
            <a:r>
              <a:rPr lang="en-US" sz="1800" dirty="0" err="1">
                <a:solidFill>
                  <a:schemeClr val="bg1"/>
                </a:solidFill>
                <a:effectLst/>
                <a:latin typeface="OpenSans"/>
              </a:rPr>
              <a:t>CentOs</a:t>
            </a: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Database Server: Linux CentOS 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algn="ctr"/>
            <a:endParaRPr lang="en-US" dirty="0"/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843B1110-55B1-4A15-BB58-82C8235D365B}"/>
              </a:ext>
            </a:extLst>
          </p:cNvPr>
          <p:cNvSpPr/>
          <p:nvPr/>
        </p:nvSpPr>
        <p:spPr>
          <a:xfrm>
            <a:off x="4966266" y="1226139"/>
            <a:ext cx="2259468" cy="49547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Web server: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Application Server: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Database Server: MySQL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algn="ctr"/>
            <a:endParaRPr lang="en-US" dirty="0"/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066D6470-6311-4A6B-B245-9EDC908EB0AE}"/>
              </a:ext>
            </a:extLst>
          </p:cNvPr>
          <p:cNvSpPr/>
          <p:nvPr/>
        </p:nvSpPr>
        <p:spPr>
          <a:xfrm>
            <a:off x="8389524" y="1226139"/>
            <a:ext cx="2259468" cy="495474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Application Server: Six-core Xeon </a:t>
            </a:r>
            <a:endParaRPr lang="en-US" sz="1800" dirty="0">
              <a:solidFill>
                <a:schemeClr val="bg1"/>
              </a:solidFill>
              <a:latin typeface="OpenSans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Database Server: 10-TB disk drive</a:t>
            </a:r>
            <a:br>
              <a:rPr lang="en-US" sz="180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RAID</a:t>
            </a:r>
            <a:br>
              <a:rPr lang="en-US" sz="180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Eight core Xeon 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algn="ctr"/>
            <a:endParaRPr lang="en-US" sz="1800" dirty="0">
              <a:solidFill>
                <a:srgbClr val="16232B"/>
              </a:solidFill>
              <a:effectLst/>
              <a:latin typeface="OpenSa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89467-9D4B-E3D7-9DF4-254579DDDCC8}"/>
              </a:ext>
            </a:extLst>
          </p:cNvPr>
          <p:cNvSpPr txBox="1"/>
          <p:nvPr/>
        </p:nvSpPr>
        <p:spPr>
          <a:xfrm>
            <a:off x="1543008" y="1661375"/>
            <a:ext cx="225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sz="20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83276-CEE5-8EA4-05A5-14DFA7FBE0DD}"/>
              </a:ext>
            </a:extLst>
          </p:cNvPr>
          <p:cNvSpPr txBox="1"/>
          <p:nvPr/>
        </p:nvSpPr>
        <p:spPr>
          <a:xfrm>
            <a:off x="4966266" y="1661375"/>
            <a:ext cx="225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sz="2000" dirty="0">
                <a:solidFill>
                  <a:schemeClr val="bg1"/>
                </a:solidFill>
              </a:rPr>
              <a:t>Special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9D59D0-7A87-7E04-8FDC-B55394F4FCDB}"/>
              </a:ext>
            </a:extLst>
          </p:cNvPr>
          <p:cNvSpPr txBox="1"/>
          <p:nvPr/>
        </p:nvSpPr>
        <p:spPr>
          <a:xfrm>
            <a:off x="8389524" y="1661375"/>
            <a:ext cx="225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sz="20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34EE8-3368-6F95-98FB-EF56B5BFD3F3}"/>
              </a:ext>
            </a:extLst>
          </p:cNvPr>
          <p:cNvSpPr txBox="1"/>
          <p:nvPr/>
        </p:nvSpPr>
        <p:spPr>
          <a:xfrm>
            <a:off x="11879094" y="11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39FC1-FDA7-8E19-14B6-9DD2E843901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Design</a:t>
            </a:r>
          </a:p>
        </p:txBody>
      </p:sp>
      <p:pic>
        <p:nvPicPr>
          <p:cNvPr id="21" name="Picture Placeholder 20" descr="A picture containing diagram, plan, text, technical drawing&#10;&#10;Description automatically generated">
            <a:extLst>
              <a:ext uri="{FF2B5EF4-FFF2-40B4-BE49-F238E27FC236}">
                <a16:creationId xmlns:a16="http://schemas.microsoft.com/office/drawing/2014/main" id="{10E6B901-924D-DEBE-9773-FEACEBCD833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r="4466"/>
          <a:stretch>
            <a:fillRect/>
          </a:stretch>
        </p:blipFill>
        <p:spPr>
          <a:xfrm>
            <a:off x="3529013" y="0"/>
            <a:ext cx="866298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05C4C8-C10B-63DD-84B2-9DFDBAFE2291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7579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C9FC6-5809-FEC3-202E-2FB0EF0E148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Storage Design</a:t>
            </a:r>
          </a:p>
        </p:txBody>
      </p:sp>
      <p:pic>
        <p:nvPicPr>
          <p:cNvPr id="15" name="Picture Placeholder 14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2A8929C6-0DE0-73C5-1E78-E8384AE6E2D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" t="-2917" r="-591" b="-2917"/>
          <a:stretch/>
        </p:blipFill>
        <p:spPr>
          <a:xfrm>
            <a:off x="3522663" y="0"/>
            <a:ext cx="86693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A958D-D6E1-1CED-4017-0D2ADA5EBA75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71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210695" y="1088727"/>
            <a:ext cx="39711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References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04121" y="3916856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975987" y="2399403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04121" y="2463237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1895515" y="2595886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accent4"/>
                </a:solidFill>
                <a:cs typeface="Arial" pitchFamily="34" charset="0"/>
              </a:rPr>
              <a:t>Udemy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31377" y="3990228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B545D-ECC5-4256-9DA7-37396DBA1BC2}"/>
              </a:ext>
            </a:extLst>
          </p:cNvPr>
          <p:cNvSpPr txBox="1"/>
          <p:nvPr/>
        </p:nvSpPr>
        <p:spPr>
          <a:xfrm>
            <a:off x="1895515" y="4113339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Teacheron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56B11-6513-ED58-B65E-62CCB4BF83C9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008928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2286DF-8629-0031-8282-7842FA2C2923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10722</TotalTime>
  <Words>107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OpenSans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Elvin Garayev</cp:lastModifiedBy>
  <cp:revision>96</cp:revision>
  <dcterms:created xsi:type="dcterms:W3CDTF">2020-01-20T05:08:25Z</dcterms:created>
  <dcterms:modified xsi:type="dcterms:W3CDTF">2023-05-08T06:18:17Z</dcterms:modified>
</cp:coreProperties>
</file>