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309B9CE-E885-4830-B536-F9CAA7ADE66C}" type="slidenum">
              <a:rPr lang="pt-B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7A23D78-0C87-480C-8151-266C9A415788}" type="slidenum">
              <a:rPr lang="pt-B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TCC - SDR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3200">
                <a:latin typeface="Arial"/>
              </a:rPr>
              <a:t>Daniel Kudlowiez Franch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- MATLAB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Parâmetros configuráveis: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Fonte aleatória ou arquivo: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Tamanho da mensagem para fonte aleatória;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Caminho do arquivo.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Energia média;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Formato do pulso e seus parâmetros;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Tamanho do bloco e das palavras código;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Frequência da portadora e de amostragem;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Parâmetros do filtro passa-faixa do receptor;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Parâmetros do canal.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- MATLAB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Plots: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Constelação: enviada e recebida (final);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Símbolos enviados;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Formato do pulso;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Símbolos após filtro formatador de pulso;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Sinal modulado transmitido;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Sinal corrompido;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Estimativa de ganho do AGC;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Estimativa de fase do Costas Loop;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Sinal demodulado.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- MATLAB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Plots: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Sinal após filtragem casada;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Estimativa de tempo de amostragem do Early-Late Gate;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Amostras tiradas após o EL Gate em cima do sinal filtrado;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Correlação entre o sinal recebido e o preâmbulo conhecido.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1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2000" y="1368000"/>
            <a:ext cx="6192000" cy="58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1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1600" y="1440000"/>
            <a:ext cx="2912400" cy="28803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81880" y="1384560"/>
            <a:ext cx="3498120" cy="28634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8000" y="4392000"/>
            <a:ext cx="3148200" cy="26679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52000" y="4336560"/>
            <a:ext cx="3672000" cy="271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1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1367640"/>
            <a:ext cx="3642840" cy="31683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1436040"/>
            <a:ext cx="4041360" cy="31719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96000" y="4680000"/>
            <a:ext cx="324000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1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2160000"/>
            <a:ext cx="4104000" cy="34560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2160000"/>
            <a:ext cx="451620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1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1368000"/>
            <a:ext cx="3960000" cy="30240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3800" y="1436040"/>
            <a:ext cx="4156200" cy="30999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0" y="4464000"/>
            <a:ext cx="3868200" cy="28119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84000" y="4536000"/>
            <a:ext cx="3436200" cy="267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1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7600" y="1799640"/>
            <a:ext cx="4384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2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7360" y="1799640"/>
            <a:ext cx="78649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Diagrama de Blocos Original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1240" y="1944000"/>
            <a:ext cx="83307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2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0" y="1368000"/>
            <a:ext cx="5688000" cy="59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2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0" y="1440000"/>
            <a:ext cx="2952000" cy="28800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68000" y="1492920"/>
            <a:ext cx="3672000" cy="27550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6000" y="4320000"/>
            <a:ext cx="3600000" cy="28800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12000" y="4244040"/>
            <a:ext cx="3456000" cy="302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2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4248000"/>
            <a:ext cx="3024000" cy="28803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2760" y="1368000"/>
            <a:ext cx="3261240" cy="28800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64000" y="2012040"/>
            <a:ext cx="4372200" cy="389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2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440000"/>
            <a:ext cx="3816000" cy="29520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0" y="1436040"/>
            <a:ext cx="3816000" cy="28839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56000" y="4392000"/>
            <a:ext cx="3528000" cy="27360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00" y="4388040"/>
            <a:ext cx="3816000" cy="28839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Caso 2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7600" y="1799640"/>
            <a:ext cx="43844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MATLAB - Problemas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Apesar de tudo convergir e ter um resultado final satisfatório, os seguintes problemas foram observados: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Early-Late Gate não parece convergir;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Costas Loop converge para o valor errado.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GNURadio - Dificuldades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Paradigma diferente do MATLAB – processamento mais por amostras do que por vetores: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Não é tão intuitivo iterar pelas amostras do sinal;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Dificuldade de saber o que deve ser feito na GUI, em python ou C++;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Blocos ausentes: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Early-Late Gate;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BCH;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BER.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GNURadio - Progresso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Descoberta de como realizar algumas operações no paradigma usado pelo GNURadio (como BER);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Realização de vários tutoriais;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Tutorial que engloba muitos dos conceitos a serem utilizados.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GNURadio – Tutorial QPSK</a:t>
            </a: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2640" y="1799640"/>
            <a:ext cx="77943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GNURadio – Tutorial QPSK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Diferenças: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QPSK;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Sincronismo por PFB;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Equalizador ACM.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Plano Original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Simulação de sistema de comunicação digital sem fio no MATLAB;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Port da simulação de MATLAB para GNURadio;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Utilização dos blocos programados com o USRP para um sistema real de comunicação digital sem fio.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Especificações e Modificações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Fonte: funciona com mensagem aleatoriamente gerada e com arquivos de texto;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Codificador: utiliza códigos BCH e Hamming;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Formatação de Quadro: adiciona preâmbulo com 125 bits pré-determinados.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Especificações e Modificações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Mapeador: mapeia a mensagem e o preâmbulo na constelação BPSK;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Formatação de Pulso: RRC plenamente implementado e pulsos retangular e gaussiano de forma superficial;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Modulador: modula em “AM” na portadora.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Especificações e Modificações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Modelo de canal: implementa um canal AWGN com as seguintes distorções: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Ruído branco gaussiano aditivo;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Atraso de símbolo;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Atraso de fase da portadora;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Fading.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Especificações e Modificações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AGC: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Sincronismo de Portadora: Costas Loop;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Demodulação: demodulador AM;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Filtragem casada: usando o filtro formatador de pulso invertido;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Sincronismo de símbolo: Early-Late Gate;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Equalizador: descartado.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Especificações e Modificações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Sincronismo de Quadro: usando correlator;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Demapeador: utiliza o método MAP para mapear os símbolos recebidos em bits;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Extração de quadro: remove os bits do preâmbulo;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Decodificador: BCH e Hamming.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3600">
                <a:latin typeface="Arial"/>
              </a:rPr>
              <a:t>Simulação – MATLAB</a:t>
            </a:r>
            <a:r>
              <a:rPr lang="pt-BR" sz="3600">
                <a:latin typeface="Arial"/>
              </a:rPr>
              <a:t>	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Configuração por meio de prompt ou direto no arquivo;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Prompt oferece utilizar configuração anterior: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Sim para utilizar a anterior ou configuração manual do arquivo;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Não para configurar por meio de promtps.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2600">
                <a:latin typeface="Arial"/>
              </a:rPr>
              <a:t>A seguir, prompt oferece configuração default: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Sim para configuração default com sistema em condições ideais;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600">
                <a:latin typeface="Arial"/>
              </a:rPr>
              <a:t>Não para configurar por meio de promtps.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