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E30B14-3982-47BF-9822-8905AF8B16C5}" v="13" dt="2022-10-14T13:02:41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c daalman" userId="7bf6d2f418bbb9e9" providerId="LiveId" clId="{69E30B14-3982-47BF-9822-8905AF8B16C5}"/>
    <pc:docChg chg="undo custSel addSld delSld modSld sldOrd">
      <pc:chgData name="alec daalman" userId="7bf6d2f418bbb9e9" providerId="LiveId" clId="{69E30B14-3982-47BF-9822-8905AF8B16C5}" dt="2022-10-17T09:24:09.978" v="1204" actId="13926"/>
      <pc:docMkLst>
        <pc:docMk/>
      </pc:docMkLst>
      <pc:sldChg chg="modSp mod">
        <pc:chgData name="alec daalman" userId="7bf6d2f418bbb9e9" providerId="LiveId" clId="{69E30B14-3982-47BF-9822-8905AF8B16C5}" dt="2022-10-04T10:07:59.882" v="709" actId="1035"/>
        <pc:sldMkLst>
          <pc:docMk/>
          <pc:sldMk cId="1853141518" sldId="258"/>
        </pc:sldMkLst>
        <pc:picChg chg="mod">
          <ac:chgData name="alec daalman" userId="7bf6d2f418bbb9e9" providerId="LiveId" clId="{69E30B14-3982-47BF-9822-8905AF8B16C5}" dt="2022-10-04T10:07:59.882" v="709" actId="1035"/>
          <ac:picMkLst>
            <pc:docMk/>
            <pc:sldMk cId="1853141518" sldId="258"/>
            <ac:picMk id="5" creationId="{BC49B6F1-D30A-42BD-C3B4-6889FAEF96C6}"/>
          </ac:picMkLst>
        </pc:picChg>
      </pc:sldChg>
      <pc:sldChg chg="addSp delSp modSp new mod">
        <pc:chgData name="alec daalman" userId="7bf6d2f418bbb9e9" providerId="LiveId" clId="{69E30B14-3982-47BF-9822-8905AF8B16C5}" dt="2022-10-04T10:32:15.235" v="906" actId="20577"/>
        <pc:sldMkLst>
          <pc:docMk/>
          <pc:sldMk cId="3864401694" sldId="267"/>
        </pc:sldMkLst>
        <pc:spChg chg="mod">
          <ac:chgData name="alec daalman" userId="7bf6d2f418bbb9e9" providerId="LiveId" clId="{69E30B14-3982-47BF-9822-8905AF8B16C5}" dt="2022-10-04T10:32:15.235" v="906" actId="20577"/>
          <ac:spMkLst>
            <pc:docMk/>
            <pc:sldMk cId="3864401694" sldId="267"/>
            <ac:spMk id="2" creationId="{BED56B20-E8C3-5464-A4CF-BE8D9C273BC2}"/>
          </ac:spMkLst>
        </pc:spChg>
        <pc:spChg chg="del">
          <ac:chgData name="alec daalman" userId="7bf6d2f418bbb9e9" providerId="LiveId" clId="{69E30B14-3982-47BF-9822-8905AF8B16C5}" dt="2022-10-04T09:44:02.209" v="31" actId="22"/>
          <ac:spMkLst>
            <pc:docMk/>
            <pc:sldMk cId="3864401694" sldId="267"/>
            <ac:spMk id="3" creationId="{74394263-DFAE-098E-14F0-32A4466C6243}"/>
          </ac:spMkLst>
        </pc:spChg>
        <pc:picChg chg="add mod ord">
          <ac:chgData name="alec daalman" userId="7bf6d2f418bbb9e9" providerId="LiveId" clId="{69E30B14-3982-47BF-9822-8905AF8B16C5}" dt="2022-10-04T09:44:31.394" v="38" actId="14100"/>
          <ac:picMkLst>
            <pc:docMk/>
            <pc:sldMk cId="3864401694" sldId="267"/>
            <ac:picMk id="5" creationId="{AF0BE08A-E528-76D2-300C-E1A779820EDA}"/>
          </ac:picMkLst>
        </pc:picChg>
      </pc:sldChg>
      <pc:sldChg chg="addSp delSp modSp new mod">
        <pc:chgData name="alec daalman" userId="7bf6d2f418bbb9e9" providerId="LiveId" clId="{69E30B14-3982-47BF-9822-8905AF8B16C5}" dt="2022-10-04T10:32:00.031" v="892" actId="20577"/>
        <pc:sldMkLst>
          <pc:docMk/>
          <pc:sldMk cId="4010149803" sldId="268"/>
        </pc:sldMkLst>
        <pc:spChg chg="mod">
          <ac:chgData name="alec daalman" userId="7bf6d2f418bbb9e9" providerId="LiveId" clId="{69E30B14-3982-47BF-9822-8905AF8B16C5}" dt="2022-10-04T10:32:00.031" v="892" actId="20577"/>
          <ac:spMkLst>
            <pc:docMk/>
            <pc:sldMk cId="4010149803" sldId="268"/>
            <ac:spMk id="2" creationId="{C0FC2956-6959-95F6-1044-92845BADCE40}"/>
          </ac:spMkLst>
        </pc:spChg>
        <pc:spChg chg="del">
          <ac:chgData name="alec daalman" userId="7bf6d2f418bbb9e9" providerId="LiveId" clId="{69E30B14-3982-47BF-9822-8905AF8B16C5}" dt="2022-10-04T09:45:45.964" v="84" actId="22"/>
          <ac:spMkLst>
            <pc:docMk/>
            <pc:sldMk cId="4010149803" sldId="268"/>
            <ac:spMk id="3" creationId="{25A92382-06BA-F42D-7398-2E2500DFE3E4}"/>
          </ac:spMkLst>
        </pc:spChg>
        <pc:spChg chg="add mod">
          <ac:chgData name="alec daalman" userId="7bf6d2f418bbb9e9" providerId="LiveId" clId="{69E30B14-3982-47BF-9822-8905AF8B16C5}" dt="2022-10-04T09:58:07.378" v="536" actId="13822"/>
          <ac:spMkLst>
            <pc:docMk/>
            <pc:sldMk cId="4010149803" sldId="268"/>
            <ac:spMk id="6" creationId="{AA73F0A3-E9C5-3DF7-C96D-DBB7CEBB754A}"/>
          </ac:spMkLst>
        </pc:spChg>
        <pc:picChg chg="add mod ord">
          <ac:chgData name="alec daalman" userId="7bf6d2f418bbb9e9" providerId="LiveId" clId="{69E30B14-3982-47BF-9822-8905AF8B16C5}" dt="2022-10-04T09:54:18.673" v="298" actId="1076"/>
          <ac:picMkLst>
            <pc:docMk/>
            <pc:sldMk cId="4010149803" sldId="268"/>
            <ac:picMk id="5" creationId="{4A54E633-9DA8-B69D-AD6B-7DA4B2C36B4A}"/>
          </ac:picMkLst>
        </pc:picChg>
      </pc:sldChg>
      <pc:sldChg chg="new del">
        <pc:chgData name="alec daalman" userId="7bf6d2f418bbb9e9" providerId="LiveId" clId="{69E30B14-3982-47BF-9822-8905AF8B16C5}" dt="2022-10-04T09:54:09.796" v="296" actId="2696"/>
        <pc:sldMkLst>
          <pc:docMk/>
          <pc:sldMk cId="3111996413" sldId="269"/>
        </pc:sldMkLst>
      </pc:sldChg>
      <pc:sldChg chg="addSp delSp modSp new mod">
        <pc:chgData name="alec daalman" userId="7bf6d2f418bbb9e9" providerId="LiveId" clId="{69E30B14-3982-47BF-9822-8905AF8B16C5}" dt="2022-10-04T10:32:04.261" v="896" actId="20577"/>
        <pc:sldMkLst>
          <pc:docMk/>
          <pc:sldMk cId="1080666572" sldId="270"/>
        </pc:sldMkLst>
        <pc:spChg chg="mod">
          <ac:chgData name="alec daalman" userId="7bf6d2f418bbb9e9" providerId="LiveId" clId="{69E30B14-3982-47BF-9822-8905AF8B16C5}" dt="2022-10-04T10:32:04.261" v="896" actId="20577"/>
          <ac:spMkLst>
            <pc:docMk/>
            <pc:sldMk cId="1080666572" sldId="270"/>
            <ac:spMk id="2" creationId="{4CF93FA8-3DCF-42EF-AE3F-A18BAC28A8FC}"/>
          </ac:spMkLst>
        </pc:spChg>
        <pc:spChg chg="add mod">
          <ac:chgData name="alec daalman" userId="7bf6d2f418bbb9e9" providerId="LiveId" clId="{69E30B14-3982-47BF-9822-8905AF8B16C5}" dt="2022-10-04T10:31:45.023" v="888" actId="1076"/>
          <ac:spMkLst>
            <pc:docMk/>
            <pc:sldMk cId="1080666572" sldId="270"/>
            <ac:spMk id="3" creationId="{0E7CF964-FC31-0431-E021-3CAAF74B24A6}"/>
          </ac:spMkLst>
        </pc:spChg>
        <pc:spChg chg="del">
          <ac:chgData name="alec daalman" userId="7bf6d2f418bbb9e9" providerId="LiveId" clId="{69E30B14-3982-47BF-9822-8905AF8B16C5}" dt="2022-10-04T09:46:41.367" v="100" actId="22"/>
          <ac:spMkLst>
            <pc:docMk/>
            <pc:sldMk cId="1080666572" sldId="270"/>
            <ac:spMk id="3" creationId="{AE8A5650-5371-7BB2-95FF-0D3CD7681133}"/>
          </ac:spMkLst>
        </pc:spChg>
        <pc:spChg chg="add mod">
          <ac:chgData name="alec daalman" userId="7bf6d2f418bbb9e9" providerId="LiveId" clId="{69E30B14-3982-47BF-9822-8905AF8B16C5}" dt="2022-10-04T10:30:36.060" v="783" actId="20577"/>
          <ac:spMkLst>
            <pc:docMk/>
            <pc:sldMk cId="1080666572" sldId="270"/>
            <ac:spMk id="12" creationId="{0789EC49-B17D-E4A6-7FEE-D84B11DFB49D}"/>
          </ac:spMkLst>
        </pc:spChg>
        <pc:picChg chg="add mod ord">
          <ac:chgData name="alec daalman" userId="7bf6d2f418bbb9e9" providerId="LiveId" clId="{69E30B14-3982-47BF-9822-8905AF8B16C5}" dt="2022-10-04T09:50:26.048" v="113" actId="1076"/>
          <ac:picMkLst>
            <pc:docMk/>
            <pc:sldMk cId="1080666572" sldId="270"/>
            <ac:picMk id="5" creationId="{73383463-0702-EB5D-A0ED-E1F196C4B619}"/>
          </ac:picMkLst>
        </pc:picChg>
        <pc:picChg chg="add del mod">
          <ac:chgData name="alec daalman" userId="7bf6d2f418bbb9e9" providerId="LiveId" clId="{69E30B14-3982-47BF-9822-8905AF8B16C5}" dt="2022-10-04T09:49:08.644" v="107" actId="478"/>
          <ac:picMkLst>
            <pc:docMk/>
            <pc:sldMk cId="1080666572" sldId="270"/>
            <ac:picMk id="7" creationId="{FCE17AA0-DC95-5F13-CE5C-68D57D6A918B}"/>
          </ac:picMkLst>
        </pc:picChg>
        <pc:picChg chg="add mod">
          <ac:chgData name="alec daalman" userId="7bf6d2f418bbb9e9" providerId="LiveId" clId="{69E30B14-3982-47BF-9822-8905AF8B16C5}" dt="2022-10-04T10:31:30.119" v="885" actId="14100"/>
          <ac:picMkLst>
            <pc:docMk/>
            <pc:sldMk cId="1080666572" sldId="270"/>
            <ac:picMk id="9" creationId="{E1C4364E-9F54-C625-DD87-0AA696CCC3ED}"/>
          </ac:picMkLst>
        </pc:picChg>
        <pc:picChg chg="add mod">
          <ac:chgData name="alec daalman" userId="7bf6d2f418bbb9e9" providerId="LiveId" clId="{69E30B14-3982-47BF-9822-8905AF8B16C5}" dt="2022-10-04T10:31:40.903" v="887" actId="14100"/>
          <ac:picMkLst>
            <pc:docMk/>
            <pc:sldMk cId="1080666572" sldId="270"/>
            <ac:picMk id="11" creationId="{2BA877EE-1F11-6B01-59EB-FC73D0A1BF01}"/>
          </ac:picMkLst>
        </pc:picChg>
      </pc:sldChg>
      <pc:sldChg chg="addSp delSp modSp new mod">
        <pc:chgData name="alec daalman" userId="7bf6d2f418bbb9e9" providerId="LiveId" clId="{69E30B14-3982-47BF-9822-8905AF8B16C5}" dt="2022-10-04T10:02:39.316" v="646" actId="20577"/>
        <pc:sldMkLst>
          <pc:docMk/>
          <pc:sldMk cId="1747289599" sldId="271"/>
        </pc:sldMkLst>
        <pc:spChg chg="mod">
          <ac:chgData name="alec daalman" userId="7bf6d2f418bbb9e9" providerId="LiveId" clId="{69E30B14-3982-47BF-9822-8905AF8B16C5}" dt="2022-10-04T10:02:39.316" v="646" actId="20577"/>
          <ac:spMkLst>
            <pc:docMk/>
            <pc:sldMk cId="1747289599" sldId="271"/>
            <ac:spMk id="2" creationId="{17BCD174-38D0-244A-166C-EF1E77C316A6}"/>
          </ac:spMkLst>
        </pc:spChg>
        <pc:spChg chg="del">
          <ac:chgData name="alec daalman" userId="7bf6d2f418bbb9e9" providerId="LiveId" clId="{69E30B14-3982-47BF-9822-8905AF8B16C5}" dt="2022-10-04T09:59:55.028" v="573" actId="22"/>
          <ac:spMkLst>
            <pc:docMk/>
            <pc:sldMk cId="1747289599" sldId="271"/>
            <ac:spMk id="3" creationId="{775E718B-0151-05D4-784D-E913BBF628CC}"/>
          </ac:spMkLst>
        </pc:spChg>
        <pc:spChg chg="add del mod">
          <ac:chgData name="alec daalman" userId="7bf6d2f418bbb9e9" providerId="LiveId" clId="{69E30B14-3982-47BF-9822-8905AF8B16C5}" dt="2022-10-04T10:02:25.948" v="632"/>
          <ac:spMkLst>
            <pc:docMk/>
            <pc:sldMk cId="1747289599" sldId="271"/>
            <ac:spMk id="11" creationId="{57C4CBB7-7553-D061-20CD-6A5345BC8604}"/>
          </ac:spMkLst>
        </pc:spChg>
        <pc:picChg chg="add del mod ord">
          <ac:chgData name="alec daalman" userId="7bf6d2f418bbb9e9" providerId="LiveId" clId="{69E30B14-3982-47BF-9822-8905AF8B16C5}" dt="2022-10-04T10:02:22.793" v="629" actId="21"/>
          <ac:picMkLst>
            <pc:docMk/>
            <pc:sldMk cId="1747289599" sldId="271"/>
            <ac:picMk id="5" creationId="{A6D29B88-D4F9-F31C-73C6-654D10CEE921}"/>
          </ac:picMkLst>
        </pc:picChg>
        <pc:picChg chg="add del mod">
          <ac:chgData name="alec daalman" userId="7bf6d2f418bbb9e9" providerId="LiveId" clId="{69E30B14-3982-47BF-9822-8905AF8B16C5}" dt="2022-10-04T10:01:49.236" v="594" actId="21"/>
          <ac:picMkLst>
            <pc:docMk/>
            <pc:sldMk cId="1747289599" sldId="271"/>
            <ac:picMk id="7" creationId="{E51F8D0A-D747-6C98-AF7F-C94141631576}"/>
          </ac:picMkLst>
        </pc:picChg>
        <pc:picChg chg="add del mod">
          <ac:chgData name="alec daalman" userId="7bf6d2f418bbb9e9" providerId="LiveId" clId="{69E30B14-3982-47BF-9822-8905AF8B16C5}" dt="2022-10-04T10:02:10.060" v="624" actId="21"/>
          <ac:picMkLst>
            <pc:docMk/>
            <pc:sldMk cId="1747289599" sldId="271"/>
            <ac:picMk id="9" creationId="{23339384-B897-4F48-A180-890074395125}"/>
          </ac:picMkLst>
        </pc:picChg>
        <pc:picChg chg="add del mod">
          <ac:chgData name="alec daalman" userId="7bf6d2f418bbb9e9" providerId="LiveId" clId="{69E30B14-3982-47BF-9822-8905AF8B16C5}" dt="2022-10-04T10:02:25.098" v="631"/>
          <ac:picMkLst>
            <pc:docMk/>
            <pc:sldMk cId="1747289599" sldId="271"/>
            <ac:picMk id="12" creationId="{7160C2FF-3EF4-ACE9-339A-1B9E02AE8227}"/>
          </ac:picMkLst>
        </pc:picChg>
        <pc:picChg chg="add mod">
          <ac:chgData name="alec daalman" userId="7bf6d2f418bbb9e9" providerId="LiveId" clId="{69E30B14-3982-47BF-9822-8905AF8B16C5}" dt="2022-10-04T10:02:29.406" v="633" actId="1076"/>
          <ac:picMkLst>
            <pc:docMk/>
            <pc:sldMk cId="1747289599" sldId="271"/>
            <ac:picMk id="13" creationId="{54EFD51B-6940-51B0-EA47-CA6FA2923417}"/>
          </ac:picMkLst>
        </pc:picChg>
      </pc:sldChg>
      <pc:sldChg chg="addSp delSp modSp new mod">
        <pc:chgData name="alec daalman" userId="7bf6d2f418bbb9e9" providerId="LiveId" clId="{69E30B14-3982-47BF-9822-8905AF8B16C5}" dt="2022-10-04T10:02:54.089" v="674" actId="20577"/>
        <pc:sldMkLst>
          <pc:docMk/>
          <pc:sldMk cId="2378661524" sldId="272"/>
        </pc:sldMkLst>
        <pc:spChg chg="mod">
          <ac:chgData name="alec daalman" userId="7bf6d2f418bbb9e9" providerId="LiveId" clId="{69E30B14-3982-47BF-9822-8905AF8B16C5}" dt="2022-10-04T10:02:54.089" v="674" actId="20577"/>
          <ac:spMkLst>
            <pc:docMk/>
            <pc:sldMk cId="2378661524" sldId="272"/>
            <ac:spMk id="2" creationId="{05698828-2C26-F760-A243-21ED52851E8F}"/>
          </ac:spMkLst>
        </pc:spChg>
        <pc:spChg chg="del">
          <ac:chgData name="alec daalman" userId="7bf6d2f418bbb9e9" providerId="LiveId" clId="{69E30B14-3982-47BF-9822-8905AF8B16C5}" dt="2022-10-04T10:01:52.097" v="595"/>
          <ac:spMkLst>
            <pc:docMk/>
            <pc:sldMk cId="2378661524" sldId="272"/>
            <ac:spMk id="3" creationId="{68709DCD-C2CC-6D2F-CCA1-F98292EEBD6B}"/>
          </ac:spMkLst>
        </pc:spChg>
        <pc:picChg chg="add mod">
          <ac:chgData name="alec daalman" userId="7bf6d2f418bbb9e9" providerId="LiveId" clId="{69E30B14-3982-47BF-9822-8905AF8B16C5}" dt="2022-10-04T10:02:18.252" v="627" actId="1076"/>
          <ac:picMkLst>
            <pc:docMk/>
            <pc:sldMk cId="2378661524" sldId="272"/>
            <ac:picMk id="4" creationId="{C32EB05D-D502-A6FE-AF8C-4F8F55A9D70E}"/>
          </ac:picMkLst>
        </pc:picChg>
      </pc:sldChg>
      <pc:sldChg chg="addSp delSp modSp new mod">
        <pc:chgData name="alec daalman" userId="7bf6d2f418bbb9e9" providerId="LiveId" clId="{69E30B14-3982-47BF-9822-8905AF8B16C5}" dt="2022-10-04T10:03:07.848" v="706" actId="20577"/>
        <pc:sldMkLst>
          <pc:docMk/>
          <pc:sldMk cId="3887871647" sldId="273"/>
        </pc:sldMkLst>
        <pc:spChg chg="mod">
          <ac:chgData name="alec daalman" userId="7bf6d2f418bbb9e9" providerId="LiveId" clId="{69E30B14-3982-47BF-9822-8905AF8B16C5}" dt="2022-10-04T10:03:07.848" v="706" actId="20577"/>
          <ac:spMkLst>
            <pc:docMk/>
            <pc:sldMk cId="3887871647" sldId="273"/>
            <ac:spMk id="2" creationId="{2052EDCA-08A6-1CC9-CDBA-23D845B3BFD7}"/>
          </ac:spMkLst>
        </pc:spChg>
        <pc:spChg chg="del">
          <ac:chgData name="alec daalman" userId="7bf6d2f418bbb9e9" providerId="LiveId" clId="{69E30B14-3982-47BF-9822-8905AF8B16C5}" dt="2022-10-04T10:02:11.737" v="625"/>
          <ac:spMkLst>
            <pc:docMk/>
            <pc:sldMk cId="3887871647" sldId="273"/>
            <ac:spMk id="3" creationId="{538DFE95-F848-C316-DF1A-3313EE1988AE}"/>
          </ac:spMkLst>
        </pc:spChg>
        <pc:picChg chg="add mod">
          <ac:chgData name="alec daalman" userId="7bf6d2f418bbb9e9" providerId="LiveId" clId="{69E30B14-3982-47BF-9822-8905AF8B16C5}" dt="2022-10-04T10:02:15.321" v="626" actId="1076"/>
          <ac:picMkLst>
            <pc:docMk/>
            <pc:sldMk cId="3887871647" sldId="273"/>
            <ac:picMk id="4" creationId="{CF0886A4-DBF4-8CFF-9084-98A83DF0EDD8}"/>
          </ac:picMkLst>
        </pc:picChg>
      </pc:sldChg>
      <pc:sldChg chg="addSp delSp modSp new mod">
        <pc:chgData name="alec daalman" userId="7bf6d2f418bbb9e9" providerId="LiveId" clId="{69E30B14-3982-47BF-9822-8905AF8B16C5}" dt="2022-10-14T13:04:13.662" v="993" actId="20577"/>
        <pc:sldMkLst>
          <pc:docMk/>
          <pc:sldMk cId="435781075" sldId="274"/>
        </pc:sldMkLst>
        <pc:spChg chg="mod">
          <ac:chgData name="alec daalman" userId="7bf6d2f418bbb9e9" providerId="LiveId" clId="{69E30B14-3982-47BF-9822-8905AF8B16C5}" dt="2022-10-14T13:04:13.662" v="993" actId="20577"/>
          <ac:spMkLst>
            <pc:docMk/>
            <pc:sldMk cId="435781075" sldId="274"/>
            <ac:spMk id="2" creationId="{ED072CB0-560D-45AB-425D-740522833ECD}"/>
          </ac:spMkLst>
        </pc:spChg>
        <pc:spChg chg="del">
          <ac:chgData name="alec daalman" userId="7bf6d2f418bbb9e9" providerId="LiveId" clId="{69E30B14-3982-47BF-9822-8905AF8B16C5}" dt="2022-10-13T10:19:59.769" v="917"/>
          <ac:spMkLst>
            <pc:docMk/>
            <pc:sldMk cId="435781075" sldId="274"/>
            <ac:spMk id="3" creationId="{33900E4F-FB92-3972-1631-7BF119F0FF67}"/>
          </ac:spMkLst>
        </pc:spChg>
        <pc:spChg chg="add mod">
          <ac:chgData name="alec daalman" userId="7bf6d2f418bbb9e9" providerId="LiveId" clId="{69E30B14-3982-47BF-9822-8905AF8B16C5}" dt="2022-10-13T10:20:45.124" v="925" actId="1076"/>
          <ac:spMkLst>
            <pc:docMk/>
            <pc:sldMk cId="435781075" sldId="274"/>
            <ac:spMk id="5" creationId="{3CE2E9BF-9F73-16AF-0D24-09DC760CDBA0}"/>
          </ac:spMkLst>
        </pc:spChg>
        <pc:picChg chg="add mod">
          <ac:chgData name="alec daalman" userId="7bf6d2f418bbb9e9" providerId="LiveId" clId="{69E30B14-3982-47BF-9822-8905AF8B16C5}" dt="2022-10-13T10:20:19.429" v="922" actId="14100"/>
          <ac:picMkLst>
            <pc:docMk/>
            <pc:sldMk cId="435781075" sldId="274"/>
            <ac:picMk id="4" creationId="{9F6A0A70-EB48-0F77-DAE4-7AE905683BFD}"/>
          </ac:picMkLst>
        </pc:picChg>
        <pc:picChg chg="add mod">
          <ac:chgData name="alec daalman" userId="7bf6d2f418bbb9e9" providerId="LiveId" clId="{69E30B14-3982-47BF-9822-8905AF8B16C5}" dt="2022-10-13T10:21:31.420" v="928" actId="1076"/>
          <ac:picMkLst>
            <pc:docMk/>
            <pc:sldMk cId="435781075" sldId="274"/>
            <ac:picMk id="7" creationId="{FAD539C0-CF7D-2178-6256-21DE03E43637}"/>
          </ac:picMkLst>
        </pc:picChg>
      </pc:sldChg>
      <pc:sldChg chg="addSp delSp modSp new mod">
        <pc:chgData name="alec daalman" userId="7bf6d2f418bbb9e9" providerId="LiveId" clId="{69E30B14-3982-47BF-9822-8905AF8B16C5}" dt="2022-10-14T13:04:08.510" v="992" actId="14826"/>
        <pc:sldMkLst>
          <pc:docMk/>
          <pc:sldMk cId="2248008149" sldId="275"/>
        </pc:sldMkLst>
        <pc:spChg chg="mod">
          <ac:chgData name="alec daalman" userId="7bf6d2f418bbb9e9" providerId="LiveId" clId="{69E30B14-3982-47BF-9822-8905AF8B16C5}" dt="2022-10-14T12:59:45.600" v="942" actId="20577"/>
          <ac:spMkLst>
            <pc:docMk/>
            <pc:sldMk cId="2248008149" sldId="275"/>
            <ac:spMk id="2" creationId="{CA5A9EFF-A388-6EFF-0963-0A6351819D12}"/>
          </ac:spMkLst>
        </pc:spChg>
        <pc:spChg chg="del">
          <ac:chgData name="alec daalman" userId="7bf6d2f418bbb9e9" providerId="LiveId" clId="{69E30B14-3982-47BF-9822-8905AF8B16C5}" dt="2022-10-14T12:58:27.632" v="931" actId="22"/>
          <ac:spMkLst>
            <pc:docMk/>
            <pc:sldMk cId="2248008149" sldId="275"/>
            <ac:spMk id="3" creationId="{999131AD-410A-F0EE-4C9A-02411DA75E63}"/>
          </ac:spMkLst>
        </pc:spChg>
        <pc:spChg chg="add del mod">
          <ac:chgData name="alec daalman" userId="7bf6d2f418bbb9e9" providerId="LiveId" clId="{69E30B14-3982-47BF-9822-8905AF8B16C5}" dt="2022-10-14T12:59:36.863" v="940" actId="22"/>
          <ac:spMkLst>
            <pc:docMk/>
            <pc:sldMk cId="2248008149" sldId="275"/>
            <ac:spMk id="7" creationId="{0DD5504C-A44E-800B-0B18-906FA164063F}"/>
          </ac:spMkLst>
        </pc:spChg>
        <pc:spChg chg="add mod">
          <ac:chgData name="alec daalman" userId="7bf6d2f418bbb9e9" providerId="LiveId" clId="{69E30B14-3982-47BF-9822-8905AF8B16C5}" dt="2022-10-14T13:01:05.524" v="982" actId="1036"/>
          <ac:spMkLst>
            <pc:docMk/>
            <pc:sldMk cId="2248008149" sldId="275"/>
            <ac:spMk id="11" creationId="{F23C8258-42A6-B612-4D6F-8C5E853932A2}"/>
          </ac:spMkLst>
        </pc:spChg>
        <pc:picChg chg="add del mod ord">
          <ac:chgData name="alec daalman" userId="7bf6d2f418bbb9e9" providerId="LiveId" clId="{69E30B14-3982-47BF-9822-8905AF8B16C5}" dt="2022-10-14T12:59:07.535" v="939" actId="478"/>
          <ac:picMkLst>
            <pc:docMk/>
            <pc:sldMk cId="2248008149" sldId="275"/>
            <ac:picMk id="5" creationId="{03B4A0D7-028C-80D5-C549-4EA28C3CA167}"/>
          </ac:picMkLst>
        </pc:picChg>
        <pc:picChg chg="add mod ord">
          <ac:chgData name="alec daalman" userId="7bf6d2f418bbb9e9" providerId="LiveId" clId="{69E30B14-3982-47BF-9822-8905AF8B16C5}" dt="2022-10-14T13:01:05.524" v="982" actId="1036"/>
          <ac:picMkLst>
            <pc:docMk/>
            <pc:sldMk cId="2248008149" sldId="275"/>
            <ac:picMk id="9" creationId="{4D530A54-A6A5-B58C-F176-6C162D4BE911}"/>
          </ac:picMkLst>
        </pc:picChg>
        <pc:picChg chg="add mod">
          <ac:chgData name="alec daalman" userId="7bf6d2f418bbb9e9" providerId="LiveId" clId="{69E30B14-3982-47BF-9822-8905AF8B16C5}" dt="2022-10-14T13:04:08.510" v="992" actId="14826"/>
          <ac:picMkLst>
            <pc:docMk/>
            <pc:sldMk cId="2248008149" sldId="275"/>
            <ac:picMk id="10" creationId="{2BD70FAF-9A89-AA97-2CA8-B51AED42D627}"/>
          </ac:picMkLst>
        </pc:picChg>
      </pc:sldChg>
      <pc:sldChg chg="addSp delSp modSp new mod">
        <pc:chgData name="alec daalman" userId="7bf6d2f418bbb9e9" providerId="LiveId" clId="{69E30B14-3982-47BF-9822-8905AF8B16C5}" dt="2022-10-14T13:02:33.896" v="986" actId="14826"/>
        <pc:sldMkLst>
          <pc:docMk/>
          <pc:sldMk cId="3168246759" sldId="276"/>
        </pc:sldMkLst>
        <pc:spChg chg="mod">
          <ac:chgData name="alec daalman" userId="7bf6d2f418bbb9e9" providerId="LiveId" clId="{69E30B14-3982-47BF-9822-8905AF8B16C5}" dt="2022-10-14T13:01:19.535" v="983"/>
          <ac:spMkLst>
            <pc:docMk/>
            <pc:sldMk cId="3168246759" sldId="276"/>
            <ac:spMk id="2" creationId="{45EA2E2E-AD34-982A-3127-79C89E6C6860}"/>
          </ac:spMkLst>
        </pc:spChg>
        <pc:spChg chg="del mod">
          <ac:chgData name="alec daalman" userId="7bf6d2f418bbb9e9" providerId="LiveId" clId="{69E30B14-3982-47BF-9822-8905AF8B16C5}" dt="2022-10-14T13:00:55.834" v="957" actId="478"/>
          <ac:spMkLst>
            <pc:docMk/>
            <pc:sldMk cId="3168246759" sldId="276"/>
            <ac:spMk id="3" creationId="{27B83B2A-C30B-C4F0-6957-C8365D85879C}"/>
          </ac:spMkLst>
        </pc:spChg>
        <pc:spChg chg="add mod">
          <ac:chgData name="alec daalman" userId="7bf6d2f418bbb9e9" providerId="LiveId" clId="{69E30B14-3982-47BF-9822-8905AF8B16C5}" dt="2022-10-14T13:00:47.836" v="955" actId="1076"/>
          <ac:spMkLst>
            <pc:docMk/>
            <pc:sldMk cId="3168246759" sldId="276"/>
            <ac:spMk id="6" creationId="{12BFAA2B-4F31-204C-5594-C974B2261953}"/>
          </ac:spMkLst>
        </pc:spChg>
        <pc:picChg chg="add mod">
          <ac:chgData name="alec daalman" userId="7bf6d2f418bbb9e9" providerId="LiveId" clId="{69E30B14-3982-47BF-9822-8905AF8B16C5}" dt="2022-10-14T13:02:24.280" v="984" actId="14826"/>
          <ac:picMkLst>
            <pc:docMk/>
            <pc:sldMk cId="3168246759" sldId="276"/>
            <ac:picMk id="4" creationId="{851418F7-4326-ABDE-4662-48EFFA500632}"/>
          </ac:picMkLst>
        </pc:picChg>
        <pc:picChg chg="add mod">
          <ac:chgData name="alec daalman" userId="7bf6d2f418bbb9e9" providerId="LiveId" clId="{69E30B14-3982-47BF-9822-8905AF8B16C5}" dt="2022-10-14T13:02:33.896" v="986" actId="14826"/>
          <ac:picMkLst>
            <pc:docMk/>
            <pc:sldMk cId="3168246759" sldId="276"/>
            <ac:picMk id="5" creationId="{B0E18779-745E-2071-D637-475A87538D15}"/>
          </ac:picMkLst>
        </pc:picChg>
      </pc:sldChg>
      <pc:sldChg chg="addSp delSp modSp new mod">
        <pc:chgData name="alec daalman" userId="7bf6d2f418bbb9e9" providerId="LiveId" clId="{69E30B14-3982-47BF-9822-8905AF8B16C5}" dt="2022-10-14T13:03:43.613" v="991" actId="14826"/>
        <pc:sldMkLst>
          <pc:docMk/>
          <pc:sldMk cId="389747750" sldId="277"/>
        </pc:sldMkLst>
        <pc:spChg chg="mod">
          <ac:chgData name="alec daalman" userId="7bf6d2f418bbb9e9" providerId="LiveId" clId="{69E30B14-3982-47BF-9822-8905AF8B16C5}" dt="2022-10-14T13:02:55.203" v="990"/>
          <ac:spMkLst>
            <pc:docMk/>
            <pc:sldMk cId="389747750" sldId="277"/>
            <ac:spMk id="2" creationId="{D8A74138-1AE5-79AE-9249-C301CB3BBD47}"/>
          </ac:spMkLst>
        </pc:spChg>
        <pc:spChg chg="del">
          <ac:chgData name="alec daalman" userId="7bf6d2f418bbb9e9" providerId="LiveId" clId="{69E30B14-3982-47BF-9822-8905AF8B16C5}" dt="2022-10-14T13:02:46.709" v="989" actId="478"/>
          <ac:spMkLst>
            <pc:docMk/>
            <pc:sldMk cId="389747750" sldId="277"/>
            <ac:spMk id="3" creationId="{808CAF88-B6F6-9EB8-B554-2668B4B9C94C}"/>
          </ac:spMkLst>
        </pc:spChg>
        <pc:spChg chg="add mod">
          <ac:chgData name="alec daalman" userId="7bf6d2f418bbb9e9" providerId="LiveId" clId="{69E30B14-3982-47BF-9822-8905AF8B16C5}" dt="2022-10-14T13:02:41.549" v="988"/>
          <ac:spMkLst>
            <pc:docMk/>
            <pc:sldMk cId="389747750" sldId="277"/>
            <ac:spMk id="6" creationId="{F0C5C9BF-7433-B12F-AF34-66C9504308CB}"/>
          </ac:spMkLst>
        </pc:spChg>
        <pc:picChg chg="add mod">
          <ac:chgData name="alec daalman" userId="7bf6d2f418bbb9e9" providerId="LiveId" clId="{69E30B14-3982-47BF-9822-8905AF8B16C5}" dt="2022-10-14T13:03:43.613" v="991" actId="14826"/>
          <ac:picMkLst>
            <pc:docMk/>
            <pc:sldMk cId="389747750" sldId="277"/>
            <ac:picMk id="4" creationId="{6FD47F7B-07E4-1CFF-E53E-83B79AB643F5}"/>
          </ac:picMkLst>
        </pc:picChg>
        <pc:picChg chg="add mod">
          <ac:chgData name="alec daalman" userId="7bf6d2f418bbb9e9" providerId="LiveId" clId="{69E30B14-3982-47BF-9822-8905AF8B16C5}" dt="2022-10-14T13:02:41.549" v="988"/>
          <ac:picMkLst>
            <pc:docMk/>
            <pc:sldMk cId="389747750" sldId="277"/>
            <ac:picMk id="5" creationId="{73704475-1F48-811B-B546-1AE7C86337A0}"/>
          </ac:picMkLst>
        </pc:picChg>
      </pc:sldChg>
      <pc:sldChg chg="modSp add mod ord">
        <pc:chgData name="alec daalman" userId="7bf6d2f418bbb9e9" providerId="LiveId" clId="{69E30B14-3982-47BF-9822-8905AF8B16C5}" dt="2022-10-17T09:24:09.978" v="1204" actId="13926"/>
        <pc:sldMkLst>
          <pc:docMk/>
          <pc:sldMk cId="4085102920" sldId="278"/>
        </pc:sldMkLst>
        <pc:spChg chg="mod">
          <ac:chgData name="alec daalman" userId="7bf6d2f418bbb9e9" providerId="LiveId" clId="{69E30B14-3982-47BF-9822-8905AF8B16C5}" dt="2022-10-14T15:56:29.390" v="1019" actId="20577"/>
          <ac:spMkLst>
            <pc:docMk/>
            <pc:sldMk cId="4085102920" sldId="278"/>
            <ac:spMk id="2" creationId="{05CDA219-E683-2F5E-6EBB-10B29CE46A9E}"/>
          </ac:spMkLst>
        </pc:spChg>
        <pc:spChg chg="mod">
          <ac:chgData name="alec daalman" userId="7bf6d2f418bbb9e9" providerId="LiveId" clId="{69E30B14-3982-47BF-9822-8905AF8B16C5}" dt="2022-10-14T17:22:55.766" v="1202" actId="27636"/>
          <ac:spMkLst>
            <pc:docMk/>
            <pc:sldMk cId="4085102920" sldId="278"/>
            <ac:spMk id="4" creationId="{6D7228DF-1806-51B0-95C8-07010641A4A4}"/>
          </ac:spMkLst>
        </pc:spChg>
        <pc:spChg chg="mod">
          <ac:chgData name="alec daalman" userId="7bf6d2f418bbb9e9" providerId="LiveId" clId="{69E30B14-3982-47BF-9822-8905AF8B16C5}" dt="2022-10-17T09:24:09.978" v="1204" actId="13926"/>
          <ac:spMkLst>
            <pc:docMk/>
            <pc:sldMk cId="4085102920" sldId="278"/>
            <ac:spMk id="5" creationId="{A32BE88F-B080-4661-00B8-655D7D39FB67}"/>
          </ac:spMkLst>
        </pc:spChg>
      </pc:sldChg>
    </pc:docChg>
  </pc:docChgLst>
  <pc:docChgLst>
    <pc:chgData name="alec daalman" userId="7bf6d2f418bbb9e9" providerId="LiveId" clId="{20325F9C-D223-48FF-BF1D-DEE8A5B96FC5}"/>
    <pc:docChg chg="undo custSel addSld delSld modSld">
      <pc:chgData name="alec daalman" userId="7bf6d2f418bbb9e9" providerId="LiveId" clId="{20325F9C-D223-48FF-BF1D-DEE8A5B96FC5}" dt="2022-09-22T11:34:02.295" v="764"/>
      <pc:docMkLst>
        <pc:docMk/>
      </pc:docMkLst>
      <pc:sldChg chg="addSp delSp modSp mod setBg addAnim setClrOvrMap">
        <pc:chgData name="alec daalman" userId="7bf6d2f418bbb9e9" providerId="LiveId" clId="{20325F9C-D223-48FF-BF1D-DEE8A5B96FC5}" dt="2022-09-22T11:31:33.236" v="735" actId="1076"/>
        <pc:sldMkLst>
          <pc:docMk/>
          <pc:sldMk cId="897735158" sldId="256"/>
        </pc:sldMkLst>
        <pc:spChg chg="mod">
          <ac:chgData name="alec daalman" userId="7bf6d2f418bbb9e9" providerId="LiveId" clId="{20325F9C-D223-48FF-BF1D-DEE8A5B96FC5}" dt="2022-09-19T10:15:14.581" v="403" actId="26606"/>
          <ac:spMkLst>
            <pc:docMk/>
            <pc:sldMk cId="897735158" sldId="256"/>
            <ac:spMk id="2" creationId="{493E297D-D3C3-0779-0E54-57A89BD50A1A}"/>
          </ac:spMkLst>
        </pc:spChg>
        <pc:spChg chg="mod">
          <ac:chgData name="alec daalman" userId="7bf6d2f418bbb9e9" providerId="LiveId" clId="{20325F9C-D223-48FF-BF1D-DEE8A5B96FC5}" dt="2022-09-19T10:15:14.581" v="403" actId="26606"/>
          <ac:spMkLst>
            <pc:docMk/>
            <pc:sldMk cId="897735158" sldId="256"/>
            <ac:spMk id="3" creationId="{F323CDC1-0B07-B817-076D-5090AC874DDC}"/>
          </ac:spMkLst>
        </pc:spChg>
        <pc:spChg chg="add">
          <ac:chgData name="alec daalman" userId="7bf6d2f418bbb9e9" providerId="LiveId" clId="{20325F9C-D223-48FF-BF1D-DEE8A5B96FC5}" dt="2022-09-19T10:15:14.581" v="403" actId="26606"/>
          <ac:spMkLst>
            <pc:docMk/>
            <pc:sldMk cId="897735158" sldId="256"/>
            <ac:spMk id="8" creationId="{DA3C47C2-33A2-44B2-BEAB-FEB679075C24}"/>
          </ac:spMkLst>
        </pc:spChg>
        <pc:spChg chg="add">
          <ac:chgData name="alec daalman" userId="7bf6d2f418bbb9e9" providerId="LiveId" clId="{20325F9C-D223-48FF-BF1D-DEE8A5B96FC5}" dt="2022-09-19T10:15:14.581" v="403" actId="26606"/>
          <ac:spMkLst>
            <pc:docMk/>
            <pc:sldMk cId="897735158" sldId="256"/>
            <ac:spMk id="10" creationId="{AD182BA8-54AD-4D9F-8264-B0FA8BB47D7C}"/>
          </ac:spMkLst>
        </pc:spChg>
        <pc:spChg chg="add">
          <ac:chgData name="alec daalman" userId="7bf6d2f418bbb9e9" providerId="LiveId" clId="{20325F9C-D223-48FF-BF1D-DEE8A5B96FC5}" dt="2022-09-19T10:15:14.581" v="403" actId="26606"/>
          <ac:spMkLst>
            <pc:docMk/>
            <pc:sldMk cId="897735158" sldId="256"/>
            <ac:spMk id="12" creationId="{4ED83379-0499-45E1-AB78-6AA230F96442}"/>
          </ac:spMkLst>
        </pc:spChg>
        <pc:picChg chg="add del">
          <ac:chgData name="alec daalman" userId="7bf6d2f418bbb9e9" providerId="LiveId" clId="{20325F9C-D223-48FF-BF1D-DEE8A5B96FC5}" dt="2022-09-22T11:31:12.704" v="733" actId="22"/>
          <ac:picMkLst>
            <pc:docMk/>
            <pc:sldMk cId="897735158" sldId="256"/>
            <ac:picMk id="5" creationId="{0BC31FAC-3B1F-65EB-4C3F-5238B5256074}"/>
          </ac:picMkLst>
        </pc:picChg>
        <pc:picChg chg="add mod">
          <ac:chgData name="alec daalman" userId="7bf6d2f418bbb9e9" providerId="LiveId" clId="{20325F9C-D223-48FF-BF1D-DEE8A5B96FC5}" dt="2022-09-22T11:31:33.236" v="735" actId="1076"/>
          <ac:picMkLst>
            <pc:docMk/>
            <pc:sldMk cId="897735158" sldId="256"/>
            <ac:picMk id="7" creationId="{19D6C5C3-0EAA-017C-064C-CF6A6E655C75}"/>
          </ac:picMkLst>
        </pc:picChg>
      </pc:sldChg>
      <pc:sldChg chg="addSp delSp modSp mod setBg setClrOvrMap">
        <pc:chgData name="alec daalman" userId="7bf6d2f418bbb9e9" providerId="LiveId" clId="{20325F9C-D223-48FF-BF1D-DEE8A5B96FC5}" dt="2022-09-19T10:14:59.210" v="402" actId="1076"/>
        <pc:sldMkLst>
          <pc:docMk/>
          <pc:sldMk cId="3186619677" sldId="257"/>
        </pc:sldMkLst>
        <pc:spChg chg="mod">
          <ac:chgData name="alec daalman" userId="7bf6d2f418bbb9e9" providerId="LiveId" clId="{20325F9C-D223-48FF-BF1D-DEE8A5B96FC5}" dt="2022-09-19T10:14:32.595" v="397" actId="26606"/>
          <ac:spMkLst>
            <pc:docMk/>
            <pc:sldMk cId="3186619677" sldId="257"/>
            <ac:spMk id="2" creationId="{705AFACC-DF09-CFF7-D5C6-8584578B04D7}"/>
          </ac:spMkLst>
        </pc:spChg>
        <pc:spChg chg="mod">
          <ac:chgData name="alec daalman" userId="7bf6d2f418bbb9e9" providerId="LiveId" clId="{20325F9C-D223-48FF-BF1D-DEE8A5B96FC5}" dt="2022-09-19T10:14:32.595" v="397" actId="26606"/>
          <ac:spMkLst>
            <pc:docMk/>
            <pc:sldMk cId="3186619677" sldId="257"/>
            <ac:spMk id="3" creationId="{57E1D543-3BAE-7077-CFBA-969496EBC9F7}"/>
          </ac:spMkLst>
        </pc:spChg>
        <pc:spChg chg="add">
          <ac:chgData name="alec daalman" userId="7bf6d2f418bbb9e9" providerId="LiveId" clId="{20325F9C-D223-48FF-BF1D-DEE8A5B96FC5}" dt="2022-09-19T10:14:32.595" v="397" actId="26606"/>
          <ac:spMkLst>
            <pc:docMk/>
            <pc:sldMk cId="3186619677" sldId="257"/>
            <ac:spMk id="1035" creationId="{68A4132F-DEC6-4332-A00C-A11AD4519B6C}"/>
          </ac:spMkLst>
        </pc:spChg>
        <pc:spChg chg="add">
          <ac:chgData name="alec daalman" userId="7bf6d2f418bbb9e9" providerId="LiveId" clId="{20325F9C-D223-48FF-BF1D-DEE8A5B96FC5}" dt="2022-09-19T10:14:32.595" v="397" actId="26606"/>
          <ac:spMkLst>
            <pc:docMk/>
            <pc:sldMk cId="3186619677" sldId="257"/>
            <ac:spMk id="1037" creationId="{9B38642C-62C4-4E31-A5D3-BB1DD8CA3942}"/>
          </ac:spMkLst>
        </pc:spChg>
        <pc:spChg chg="add">
          <ac:chgData name="alec daalman" userId="7bf6d2f418bbb9e9" providerId="LiveId" clId="{20325F9C-D223-48FF-BF1D-DEE8A5B96FC5}" dt="2022-09-19T10:14:32.595" v="397" actId="26606"/>
          <ac:spMkLst>
            <pc:docMk/>
            <pc:sldMk cId="3186619677" sldId="257"/>
            <ac:spMk id="1039" creationId="{A9F66240-8C38-4069-A5C9-2D3FCD97EDAD}"/>
          </ac:spMkLst>
        </pc:spChg>
        <pc:picChg chg="add mod">
          <ac:chgData name="alec daalman" userId="7bf6d2f418bbb9e9" providerId="LiveId" clId="{20325F9C-D223-48FF-BF1D-DEE8A5B96FC5}" dt="2022-09-19T10:14:59.210" v="402" actId="1076"/>
          <ac:picMkLst>
            <pc:docMk/>
            <pc:sldMk cId="3186619677" sldId="257"/>
            <ac:picMk id="1026" creationId="{46B30B75-36A8-868D-DDC0-9C0EF7F854C8}"/>
          </ac:picMkLst>
        </pc:picChg>
        <pc:picChg chg="add del mod">
          <ac:chgData name="alec daalman" userId="7bf6d2f418bbb9e9" providerId="LiveId" clId="{20325F9C-D223-48FF-BF1D-DEE8A5B96FC5}" dt="2022-09-19T10:14:03.707" v="393" actId="478"/>
          <ac:picMkLst>
            <pc:docMk/>
            <pc:sldMk cId="3186619677" sldId="257"/>
            <ac:picMk id="1028" creationId="{8EF75DD3-61B7-DDD9-C7C4-B5C1A9FA1856}"/>
          </ac:picMkLst>
        </pc:picChg>
        <pc:picChg chg="add mod">
          <ac:chgData name="alec daalman" userId="7bf6d2f418bbb9e9" providerId="LiveId" clId="{20325F9C-D223-48FF-BF1D-DEE8A5B96FC5}" dt="2022-09-19T10:14:52.200" v="400" actId="1076"/>
          <ac:picMkLst>
            <pc:docMk/>
            <pc:sldMk cId="3186619677" sldId="257"/>
            <ac:picMk id="1030" creationId="{6B7CD95E-CFC0-A2D7-7575-09C03419D8EF}"/>
          </ac:picMkLst>
        </pc:picChg>
      </pc:sldChg>
      <pc:sldChg chg="addSp delSp modSp mod setBg setClrOvrMap">
        <pc:chgData name="alec daalman" userId="7bf6d2f418bbb9e9" providerId="LiveId" clId="{20325F9C-D223-48FF-BF1D-DEE8A5B96FC5}" dt="2022-09-19T10:15:50.165" v="412" actId="26606"/>
        <pc:sldMkLst>
          <pc:docMk/>
          <pc:sldMk cId="1853141518" sldId="258"/>
        </pc:sldMkLst>
        <pc:spChg chg="mod ord">
          <ac:chgData name="alec daalman" userId="7bf6d2f418bbb9e9" providerId="LiveId" clId="{20325F9C-D223-48FF-BF1D-DEE8A5B96FC5}" dt="2022-09-19T10:15:50.165" v="412" actId="26606"/>
          <ac:spMkLst>
            <pc:docMk/>
            <pc:sldMk cId="1853141518" sldId="258"/>
            <ac:spMk id="2" creationId="{D62EEA5F-80A5-5600-3D7E-F659B1CA35B3}"/>
          </ac:spMkLst>
        </pc:spChg>
        <pc:spChg chg="add">
          <ac:chgData name="alec daalman" userId="7bf6d2f418bbb9e9" providerId="LiveId" clId="{20325F9C-D223-48FF-BF1D-DEE8A5B96FC5}" dt="2022-09-19T10:15:50.165" v="412" actId="26606"/>
          <ac:spMkLst>
            <pc:docMk/>
            <pc:sldMk cId="1853141518" sldId="258"/>
            <ac:spMk id="7" creationId="{6753252F-4873-4F63-801D-CC719279A7D5}"/>
          </ac:spMkLst>
        </pc:spChg>
        <pc:spChg chg="add">
          <ac:chgData name="alec daalman" userId="7bf6d2f418bbb9e9" providerId="LiveId" clId="{20325F9C-D223-48FF-BF1D-DEE8A5B96FC5}" dt="2022-09-19T10:15:50.165" v="412" actId="26606"/>
          <ac:spMkLst>
            <pc:docMk/>
            <pc:sldMk cId="1853141518" sldId="258"/>
            <ac:spMk id="8" creationId="{047C8CCB-F95D-4249-92DD-651249D3535A}"/>
          </ac:spMkLst>
        </pc:spChg>
        <pc:spChg chg="add del">
          <ac:chgData name="alec daalman" userId="7bf6d2f418bbb9e9" providerId="LiveId" clId="{20325F9C-D223-48FF-BF1D-DEE8A5B96FC5}" dt="2022-09-19T10:15:48.384" v="411" actId="26606"/>
          <ac:spMkLst>
            <pc:docMk/>
            <pc:sldMk cId="1853141518" sldId="258"/>
            <ac:spMk id="9" creationId="{5F5A53FE-72C4-B567-4776-9CF2EC03C815}"/>
          </ac:spMkLst>
        </pc:spChg>
        <pc:spChg chg="add del">
          <ac:chgData name="alec daalman" userId="7bf6d2f418bbb9e9" providerId="LiveId" clId="{20325F9C-D223-48FF-BF1D-DEE8A5B96FC5}" dt="2022-09-19T10:15:44.189" v="409" actId="26606"/>
          <ac:spMkLst>
            <pc:docMk/>
            <pc:sldMk cId="1853141518" sldId="258"/>
            <ac:spMk id="10" creationId="{A4AC5506-6312-4701-8D3C-40187889A947}"/>
          </ac:spMkLst>
        </pc:spChg>
        <pc:spChg chg="add del">
          <ac:chgData name="alec daalman" userId="7bf6d2f418bbb9e9" providerId="LiveId" clId="{20325F9C-D223-48FF-BF1D-DEE8A5B96FC5}" dt="2022-09-19T10:15:48.384" v="411" actId="26606"/>
          <ac:spMkLst>
            <pc:docMk/>
            <pc:sldMk cId="1853141518" sldId="258"/>
            <ac:spMk id="12" creationId="{8F23F8A3-8FD7-4779-8323-FDC26BE99889}"/>
          </ac:spMkLst>
        </pc:spChg>
        <pc:spChg chg="add del">
          <ac:chgData name="alec daalman" userId="7bf6d2f418bbb9e9" providerId="LiveId" clId="{20325F9C-D223-48FF-BF1D-DEE8A5B96FC5}" dt="2022-09-19T10:15:48.384" v="411" actId="26606"/>
          <ac:spMkLst>
            <pc:docMk/>
            <pc:sldMk cId="1853141518" sldId="258"/>
            <ac:spMk id="14" creationId="{F605C4CC-A25C-416F-8333-7CB7DC97D870}"/>
          </ac:spMkLst>
        </pc:spChg>
        <pc:picChg chg="mod">
          <ac:chgData name="alec daalman" userId="7bf6d2f418bbb9e9" providerId="LiveId" clId="{20325F9C-D223-48FF-BF1D-DEE8A5B96FC5}" dt="2022-09-19T10:15:50.165" v="412" actId="26606"/>
          <ac:picMkLst>
            <pc:docMk/>
            <pc:sldMk cId="1853141518" sldId="258"/>
            <ac:picMk id="5" creationId="{BC49B6F1-D30A-42BD-C3B4-6889FAEF96C6}"/>
          </ac:picMkLst>
        </pc:picChg>
      </pc:sldChg>
      <pc:sldChg chg="addSp modSp mod setBg">
        <pc:chgData name="alec daalman" userId="7bf6d2f418bbb9e9" providerId="LiveId" clId="{20325F9C-D223-48FF-BF1D-DEE8A5B96FC5}" dt="2022-09-19T10:16:46.088" v="417" actId="27636"/>
        <pc:sldMkLst>
          <pc:docMk/>
          <pc:sldMk cId="3546958315" sldId="259"/>
        </pc:sldMkLst>
        <pc:spChg chg="mod">
          <ac:chgData name="alec daalman" userId="7bf6d2f418bbb9e9" providerId="LiveId" clId="{20325F9C-D223-48FF-BF1D-DEE8A5B96FC5}" dt="2022-09-19T10:16:30.105" v="413" actId="26606"/>
          <ac:spMkLst>
            <pc:docMk/>
            <pc:sldMk cId="3546958315" sldId="259"/>
            <ac:spMk id="2" creationId="{05CDA219-E683-2F5E-6EBB-10B29CE46A9E}"/>
          </ac:spMkLst>
        </pc:spChg>
        <pc:spChg chg="mod">
          <ac:chgData name="alec daalman" userId="7bf6d2f418bbb9e9" providerId="LiveId" clId="{20325F9C-D223-48FF-BF1D-DEE8A5B96FC5}" dt="2022-09-19T10:16:46.086" v="416" actId="27636"/>
          <ac:spMkLst>
            <pc:docMk/>
            <pc:sldMk cId="3546958315" sldId="259"/>
            <ac:spMk id="4" creationId="{6D7228DF-1806-51B0-95C8-07010641A4A4}"/>
          </ac:spMkLst>
        </pc:spChg>
        <pc:spChg chg="mod">
          <ac:chgData name="alec daalman" userId="7bf6d2f418bbb9e9" providerId="LiveId" clId="{20325F9C-D223-48FF-BF1D-DEE8A5B96FC5}" dt="2022-09-19T10:16:46.088" v="417" actId="27636"/>
          <ac:spMkLst>
            <pc:docMk/>
            <pc:sldMk cId="3546958315" sldId="259"/>
            <ac:spMk id="5" creationId="{A32BE88F-B080-4661-00B8-655D7D39FB67}"/>
          </ac:spMkLst>
        </pc:spChg>
        <pc:spChg chg="add">
          <ac:chgData name="alec daalman" userId="7bf6d2f418bbb9e9" providerId="LiveId" clId="{20325F9C-D223-48FF-BF1D-DEE8A5B96FC5}" dt="2022-09-19T10:16:30.105" v="413" actId="26606"/>
          <ac:spMkLst>
            <pc:docMk/>
            <pc:sldMk cId="3546958315" sldId="259"/>
            <ac:spMk id="10" creationId="{4C608BEB-860E-4094-8511-78603564A75E}"/>
          </ac:spMkLst>
        </pc:spChg>
        <pc:cxnChg chg="add">
          <ac:chgData name="alec daalman" userId="7bf6d2f418bbb9e9" providerId="LiveId" clId="{20325F9C-D223-48FF-BF1D-DEE8A5B96FC5}" dt="2022-09-19T10:16:30.105" v="413" actId="26606"/>
          <ac:cxnSpMkLst>
            <pc:docMk/>
            <pc:sldMk cId="3546958315" sldId="259"/>
            <ac:cxnSpMk id="12" creationId="{1F16A8D4-FE87-4604-88B2-394B5D1EB437}"/>
          </ac:cxnSpMkLst>
        </pc:cxnChg>
      </pc:sldChg>
      <pc:sldChg chg="addSp delSp modSp mod setBg">
        <pc:chgData name="alec daalman" userId="7bf6d2f418bbb9e9" providerId="LiveId" clId="{20325F9C-D223-48FF-BF1D-DEE8A5B96FC5}" dt="2022-09-19T10:18:04.381" v="421" actId="26606"/>
        <pc:sldMkLst>
          <pc:docMk/>
          <pc:sldMk cId="3106966417" sldId="260"/>
        </pc:sldMkLst>
        <pc:spChg chg="mod ord">
          <ac:chgData name="alec daalman" userId="7bf6d2f418bbb9e9" providerId="LiveId" clId="{20325F9C-D223-48FF-BF1D-DEE8A5B96FC5}" dt="2022-09-19T10:18:04.381" v="421" actId="26606"/>
          <ac:spMkLst>
            <pc:docMk/>
            <pc:sldMk cId="3106966417" sldId="260"/>
            <ac:spMk id="2" creationId="{C3A8F5D5-4BDC-6591-AB6F-54884B35E90A}"/>
          </ac:spMkLst>
        </pc:spChg>
        <pc:spChg chg="add">
          <ac:chgData name="alec daalman" userId="7bf6d2f418bbb9e9" providerId="LiveId" clId="{20325F9C-D223-48FF-BF1D-DEE8A5B96FC5}" dt="2022-09-19T10:18:04.381" v="421" actId="26606"/>
          <ac:spMkLst>
            <pc:docMk/>
            <pc:sldMk cId="3106966417" sldId="260"/>
            <ac:spMk id="11" creationId="{823AC064-BC96-4F32-8AE1-B2FD38754823}"/>
          </ac:spMkLst>
        </pc:spChg>
        <pc:spChg chg="add del">
          <ac:chgData name="alec daalman" userId="7bf6d2f418bbb9e9" providerId="LiveId" clId="{20325F9C-D223-48FF-BF1D-DEE8A5B96FC5}" dt="2022-09-19T10:17:34.674" v="419" actId="26606"/>
          <ac:spMkLst>
            <pc:docMk/>
            <pc:sldMk cId="3106966417" sldId="260"/>
            <ac:spMk id="14" creationId="{823AC064-BC96-4F32-8AE1-B2FD38754823}"/>
          </ac:spMkLst>
        </pc:spChg>
        <pc:picChg chg="mod">
          <ac:chgData name="alec daalman" userId="7bf6d2f418bbb9e9" providerId="LiveId" clId="{20325F9C-D223-48FF-BF1D-DEE8A5B96FC5}" dt="2022-09-19T10:18:04.381" v="421" actId="26606"/>
          <ac:picMkLst>
            <pc:docMk/>
            <pc:sldMk cId="3106966417" sldId="260"/>
            <ac:picMk id="7" creationId="{675E031D-3DA8-421D-584E-3C478F2A0D7E}"/>
          </ac:picMkLst>
        </pc:picChg>
        <pc:picChg chg="mod">
          <ac:chgData name="alec daalman" userId="7bf6d2f418bbb9e9" providerId="LiveId" clId="{20325F9C-D223-48FF-BF1D-DEE8A5B96FC5}" dt="2022-09-19T10:18:04.381" v="421" actId="26606"/>
          <ac:picMkLst>
            <pc:docMk/>
            <pc:sldMk cId="3106966417" sldId="260"/>
            <ac:picMk id="9" creationId="{5570DF1A-A691-9086-D2ED-037F8BE9D16B}"/>
          </ac:picMkLst>
        </pc:picChg>
        <pc:cxnChg chg="add">
          <ac:chgData name="alec daalman" userId="7bf6d2f418bbb9e9" providerId="LiveId" clId="{20325F9C-D223-48FF-BF1D-DEE8A5B96FC5}" dt="2022-09-19T10:18:04.381" v="421" actId="26606"/>
          <ac:cxnSpMkLst>
            <pc:docMk/>
            <pc:sldMk cId="3106966417" sldId="260"/>
            <ac:cxnSpMk id="12" creationId="{7E7C77BC-7138-40B1-A15B-20F57A494629}"/>
          </ac:cxnSpMkLst>
        </pc:cxnChg>
        <pc:cxnChg chg="add">
          <ac:chgData name="alec daalman" userId="7bf6d2f418bbb9e9" providerId="LiveId" clId="{20325F9C-D223-48FF-BF1D-DEE8A5B96FC5}" dt="2022-09-19T10:18:04.381" v="421" actId="26606"/>
          <ac:cxnSpMkLst>
            <pc:docMk/>
            <pc:sldMk cId="3106966417" sldId="260"/>
            <ac:cxnSpMk id="13" creationId="{DB146403-F3D6-484B-B2ED-97F9565D0370}"/>
          </ac:cxnSpMkLst>
        </pc:cxnChg>
        <pc:cxnChg chg="add del">
          <ac:chgData name="alec daalman" userId="7bf6d2f418bbb9e9" providerId="LiveId" clId="{20325F9C-D223-48FF-BF1D-DEE8A5B96FC5}" dt="2022-09-19T10:17:34.674" v="419" actId="26606"/>
          <ac:cxnSpMkLst>
            <pc:docMk/>
            <pc:sldMk cId="3106966417" sldId="260"/>
            <ac:cxnSpMk id="16" creationId="{7E7C77BC-7138-40B1-A15B-20F57A494629}"/>
          </ac:cxnSpMkLst>
        </pc:cxnChg>
        <pc:cxnChg chg="add del">
          <ac:chgData name="alec daalman" userId="7bf6d2f418bbb9e9" providerId="LiveId" clId="{20325F9C-D223-48FF-BF1D-DEE8A5B96FC5}" dt="2022-09-19T10:17:34.674" v="419" actId="26606"/>
          <ac:cxnSpMkLst>
            <pc:docMk/>
            <pc:sldMk cId="3106966417" sldId="260"/>
            <ac:cxnSpMk id="18" creationId="{DB146403-F3D6-484B-B2ED-97F9565D0370}"/>
          </ac:cxnSpMkLst>
        </pc:cxnChg>
      </pc:sldChg>
      <pc:sldChg chg="addSp modSp mod setBg">
        <pc:chgData name="alec daalman" userId="7bf6d2f418bbb9e9" providerId="LiveId" clId="{20325F9C-D223-48FF-BF1D-DEE8A5B96FC5}" dt="2022-09-21T13:03:17.825" v="661" actId="20577"/>
        <pc:sldMkLst>
          <pc:docMk/>
          <pc:sldMk cId="8404757" sldId="261"/>
        </pc:sldMkLst>
        <pc:spChg chg="mod">
          <ac:chgData name="alec daalman" userId="7bf6d2f418bbb9e9" providerId="LiveId" clId="{20325F9C-D223-48FF-BF1D-DEE8A5B96FC5}" dt="2022-09-19T10:18:19.544" v="422" actId="26606"/>
          <ac:spMkLst>
            <pc:docMk/>
            <pc:sldMk cId="8404757" sldId="261"/>
            <ac:spMk id="2" creationId="{015125C2-4746-0F2B-2C57-2267894B466A}"/>
          </ac:spMkLst>
        </pc:spChg>
        <pc:spChg chg="mod ord">
          <ac:chgData name="alec daalman" userId="7bf6d2f418bbb9e9" providerId="LiveId" clId="{20325F9C-D223-48FF-BF1D-DEE8A5B96FC5}" dt="2022-09-21T13:03:17.825" v="661" actId="20577"/>
          <ac:spMkLst>
            <pc:docMk/>
            <pc:sldMk cId="8404757" sldId="261"/>
            <ac:spMk id="3" creationId="{1520E2B5-4376-E23C-2ACC-07BBC93F188F}"/>
          </ac:spMkLst>
        </pc:spChg>
        <pc:spChg chg="add">
          <ac:chgData name="alec daalman" userId="7bf6d2f418bbb9e9" providerId="LiveId" clId="{20325F9C-D223-48FF-BF1D-DEE8A5B96FC5}" dt="2022-09-19T10:18:19.544" v="422" actId="26606"/>
          <ac:spMkLst>
            <pc:docMk/>
            <pc:sldMk cId="8404757" sldId="261"/>
            <ac:spMk id="10" creationId="{FF9B822F-893E-44C8-963C-64F50ACECBB2}"/>
          </ac:spMkLst>
        </pc:spChg>
        <pc:spChg chg="add">
          <ac:chgData name="alec daalman" userId="7bf6d2f418bbb9e9" providerId="LiveId" clId="{20325F9C-D223-48FF-BF1D-DEE8A5B96FC5}" dt="2022-09-19T10:18:19.544" v="422" actId="26606"/>
          <ac:spMkLst>
            <pc:docMk/>
            <pc:sldMk cId="8404757" sldId="261"/>
            <ac:spMk id="12" creationId="{EBF87945-A001-489F-9D9B-7D9435F0B9CA}"/>
          </ac:spMkLst>
        </pc:spChg>
        <pc:picChg chg="add mod">
          <ac:chgData name="alec daalman" userId="7bf6d2f418bbb9e9" providerId="LiveId" clId="{20325F9C-D223-48FF-BF1D-DEE8A5B96FC5}" dt="2022-09-19T10:18:32.292" v="423" actId="27614"/>
          <ac:picMkLst>
            <pc:docMk/>
            <pc:sldMk cId="8404757" sldId="261"/>
            <ac:picMk id="5" creationId="{209A81E0-1FF5-F41D-245C-2B019D8D035C}"/>
          </ac:picMkLst>
        </pc:picChg>
      </pc:sldChg>
      <pc:sldChg chg="addSp delSp modSp del mod setBg">
        <pc:chgData name="alec daalman" userId="7bf6d2f418bbb9e9" providerId="LiveId" clId="{20325F9C-D223-48FF-BF1D-DEE8A5B96FC5}" dt="2022-09-19T10:20:14.224" v="435" actId="47"/>
        <pc:sldMkLst>
          <pc:docMk/>
          <pc:sldMk cId="3194148926" sldId="262"/>
        </pc:sldMkLst>
        <pc:spChg chg="mod">
          <ac:chgData name="alec daalman" userId="7bf6d2f418bbb9e9" providerId="LiveId" clId="{20325F9C-D223-48FF-BF1D-DEE8A5B96FC5}" dt="2022-09-19T10:18:45.734" v="425" actId="26606"/>
          <ac:spMkLst>
            <pc:docMk/>
            <pc:sldMk cId="3194148926" sldId="262"/>
            <ac:spMk id="2" creationId="{3EC776B5-6849-28FC-979C-843F007F64BC}"/>
          </ac:spMkLst>
        </pc:spChg>
        <pc:spChg chg="add del mod">
          <ac:chgData name="alec daalman" userId="7bf6d2f418bbb9e9" providerId="LiveId" clId="{20325F9C-D223-48FF-BF1D-DEE8A5B96FC5}" dt="2022-09-19T10:18:45.734" v="425" actId="26606"/>
          <ac:spMkLst>
            <pc:docMk/>
            <pc:sldMk cId="3194148926" sldId="262"/>
            <ac:spMk id="3" creationId="{D9D6E41D-6525-5D7B-9397-6F5D7659BEF6}"/>
          </ac:spMkLst>
        </pc:spChg>
        <pc:spChg chg="add del">
          <ac:chgData name="alec daalman" userId="7bf6d2f418bbb9e9" providerId="LiveId" clId="{20325F9C-D223-48FF-BF1D-DEE8A5B96FC5}" dt="2022-09-19T10:18:45.734" v="425" actId="26606"/>
          <ac:spMkLst>
            <pc:docMk/>
            <pc:sldMk cId="3194148926" sldId="262"/>
            <ac:spMk id="9" creationId="{3A5B4632-C963-4296-86F0-79AA9EA5AE98}"/>
          </ac:spMkLst>
        </pc:spChg>
        <pc:graphicFrameChg chg="add del">
          <ac:chgData name="alec daalman" userId="7bf6d2f418bbb9e9" providerId="LiveId" clId="{20325F9C-D223-48FF-BF1D-DEE8A5B96FC5}" dt="2022-09-19T10:18:45.734" v="425" actId="26606"/>
          <ac:graphicFrameMkLst>
            <pc:docMk/>
            <pc:sldMk cId="3194148926" sldId="262"/>
            <ac:graphicFrameMk id="5" creationId="{10EDAFA5-B6DE-E8AB-0EB1-C9EDA4457564}"/>
          </ac:graphicFrameMkLst>
        </pc:graphicFrameChg>
      </pc:sldChg>
      <pc:sldChg chg="addSp delSp modSp mod setBg setClrOvrMap">
        <pc:chgData name="alec daalman" userId="7bf6d2f418bbb9e9" providerId="LiveId" clId="{20325F9C-D223-48FF-BF1D-DEE8A5B96FC5}" dt="2022-09-22T11:34:02.295" v="764"/>
        <pc:sldMkLst>
          <pc:docMk/>
          <pc:sldMk cId="3181371701" sldId="263"/>
        </pc:sldMkLst>
        <pc:spChg chg="mod">
          <ac:chgData name="alec daalman" userId="7bf6d2f418bbb9e9" providerId="LiveId" clId="{20325F9C-D223-48FF-BF1D-DEE8A5B96FC5}" dt="2022-09-22T11:33:39.338" v="763" actId="26606"/>
          <ac:spMkLst>
            <pc:docMk/>
            <pc:sldMk cId="3181371701" sldId="263"/>
            <ac:spMk id="2" creationId="{402ECF4C-C562-EF8A-866F-E21D2F6F3432}"/>
          </ac:spMkLst>
        </pc:spChg>
        <pc:spChg chg="del mod">
          <ac:chgData name="alec daalman" userId="7bf6d2f418bbb9e9" providerId="LiveId" clId="{20325F9C-D223-48FF-BF1D-DEE8A5B96FC5}" dt="2022-09-19T10:15:22.986" v="407" actId="26606"/>
          <ac:spMkLst>
            <pc:docMk/>
            <pc:sldMk cId="3181371701" sldId="263"/>
            <ac:spMk id="3" creationId="{9686E98A-C384-B815-4672-A61F3E05537A}"/>
          </ac:spMkLst>
        </pc:spChg>
        <pc:spChg chg="add del">
          <ac:chgData name="alec daalman" userId="7bf6d2f418bbb9e9" providerId="LiveId" clId="{20325F9C-D223-48FF-BF1D-DEE8A5B96FC5}" dt="2022-09-19T10:15:22.950" v="406" actId="26606"/>
          <ac:spMkLst>
            <pc:docMk/>
            <pc:sldMk cId="3181371701" sldId="263"/>
            <ac:spMk id="8" creationId="{EA67B5B4-3A24-436E-B663-1B2EBFF8A0CD}"/>
          </ac:spMkLst>
        </pc:spChg>
        <pc:spChg chg="add del">
          <ac:chgData name="alec daalman" userId="7bf6d2f418bbb9e9" providerId="LiveId" clId="{20325F9C-D223-48FF-BF1D-DEE8A5B96FC5}" dt="2022-09-22T11:33:39.338" v="763" actId="26606"/>
          <ac:spMkLst>
            <pc:docMk/>
            <pc:sldMk cId="3181371701" sldId="263"/>
            <ac:spMk id="9" creationId="{3A5B4632-C963-4296-86F0-79AA9EA5AE98}"/>
          </ac:spMkLst>
        </pc:spChg>
        <pc:spChg chg="add del">
          <ac:chgData name="alec daalman" userId="7bf6d2f418bbb9e9" providerId="LiveId" clId="{20325F9C-D223-48FF-BF1D-DEE8A5B96FC5}" dt="2022-09-19T10:15:22.950" v="406" actId="26606"/>
          <ac:spMkLst>
            <pc:docMk/>
            <pc:sldMk cId="3181371701" sldId="263"/>
            <ac:spMk id="10" creationId="{987FDF89-C993-41F4-A1B8-DBAFF16008A9}"/>
          </ac:spMkLst>
        </pc:spChg>
        <pc:spChg chg="add del">
          <ac:chgData name="alec daalman" userId="7bf6d2f418bbb9e9" providerId="LiveId" clId="{20325F9C-D223-48FF-BF1D-DEE8A5B96FC5}" dt="2022-09-22T11:33:39.338" v="763" actId="26606"/>
          <ac:spMkLst>
            <pc:docMk/>
            <pc:sldMk cId="3181371701" sldId="263"/>
            <ac:spMk id="11" creationId="{42285737-90EE-47DC-AC80-8AE156B11969}"/>
          </ac:spMkLst>
        </pc:spChg>
        <pc:spChg chg="add del">
          <ac:chgData name="alec daalman" userId="7bf6d2f418bbb9e9" providerId="LiveId" clId="{20325F9C-D223-48FF-BF1D-DEE8A5B96FC5}" dt="2022-09-19T10:15:22.950" v="406" actId="26606"/>
          <ac:spMkLst>
            <pc:docMk/>
            <pc:sldMk cId="3181371701" sldId="263"/>
            <ac:spMk id="12" creationId="{64E585EA-75FD-4025-8270-F66A58A15CDA}"/>
          </ac:spMkLst>
        </pc:spChg>
        <pc:spChg chg="add del">
          <ac:chgData name="alec daalman" userId="7bf6d2f418bbb9e9" providerId="LiveId" clId="{20325F9C-D223-48FF-BF1D-DEE8A5B96FC5}" dt="2022-09-22T11:32:34.183" v="738" actId="26606"/>
          <ac:spMkLst>
            <pc:docMk/>
            <pc:sldMk cId="3181371701" sldId="263"/>
            <ac:spMk id="14" creationId="{9228552E-C8B1-4A80-8448-0787CE0FC704}"/>
          </ac:spMkLst>
        </pc:spChg>
        <pc:grpChg chg="add del">
          <ac:chgData name="alec daalman" userId="7bf6d2f418bbb9e9" providerId="LiveId" clId="{20325F9C-D223-48FF-BF1D-DEE8A5B96FC5}" dt="2022-09-22T11:33:39.338" v="763" actId="26606"/>
          <ac:grpSpMkLst>
            <pc:docMk/>
            <pc:sldMk cId="3181371701" sldId="263"/>
            <ac:grpSpMk id="16" creationId="{B57BDC17-F1B3-455F-BBF1-680AA1F25C06}"/>
          </ac:grpSpMkLst>
        </pc:grpChg>
        <pc:graphicFrameChg chg="add mod modGraphic">
          <ac:chgData name="alec daalman" userId="7bf6d2f418bbb9e9" providerId="LiveId" clId="{20325F9C-D223-48FF-BF1D-DEE8A5B96FC5}" dt="2022-09-22T11:34:02.295" v="764"/>
          <ac:graphicFrameMkLst>
            <pc:docMk/>
            <pc:sldMk cId="3181371701" sldId="263"/>
            <ac:graphicFrameMk id="5" creationId="{46AC7AE0-6D19-4E9C-CC3E-123EA4143838}"/>
          </ac:graphicFrameMkLst>
        </pc:graphicFrameChg>
      </pc:sldChg>
      <pc:sldChg chg="modSp new del mod">
        <pc:chgData name="alec daalman" userId="7bf6d2f418bbb9e9" providerId="LiveId" clId="{20325F9C-D223-48FF-BF1D-DEE8A5B96FC5}" dt="2022-09-19T10:20:50.280" v="455" actId="47"/>
        <pc:sldMkLst>
          <pc:docMk/>
          <pc:sldMk cId="1155309136" sldId="264"/>
        </pc:sldMkLst>
        <pc:spChg chg="mod">
          <ac:chgData name="alec daalman" userId="7bf6d2f418bbb9e9" providerId="LiveId" clId="{20325F9C-D223-48FF-BF1D-DEE8A5B96FC5}" dt="2022-09-16T13:07:05.372" v="387" actId="20577"/>
          <ac:spMkLst>
            <pc:docMk/>
            <pc:sldMk cId="1155309136" sldId="264"/>
            <ac:spMk id="2" creationId="{40ACF3D3-317C-665B-CBA8-05C308D0FAA1}"/>
          </ac:spMkLst>
        </pc:spChg>
      </pc:sldChg>
      <pc:sldChg chg="delSp modSp add mod">
        <pc:chgData name="alec daalman" userId="7bf6d2f418bbb9e9" providerId="LiveId" clId="{20325F9C-D223-48FF-BF1D-DEE8A5B96FC5}" dt="2022-09-21T13:04:23.385" v="698" actId="20577"/>
        <pc:sldMkLst>
          <pc:docMk/>
          <pc:sldMk cId="4185322756" sldId="265"/>
        </pc:sldMkLst>
        <pc:spChg chg="mod">
          <ac:chgData name="alec daalman" userId="7bf6d2f418bbb9e9" providerId="LiveId" clId="{20325F9C-D223-48FF-BF1D-DEE8A5B96FC5}" dt="2022-09-19T10:19:19.924" v="429"/>
          <ac:spMkLst>
            <pc:docMk/>
            <pc:sldMk cId="4185322756" sldId="265"/>
            <ac:spMk id="2" creationId="{015125C2-4746-0F2B-2C57-2267894B466A}"/>
          </ac:spMkLst>
        </pc:spChg>
        <pc:spChg chg="mod">
          <ac:chgData name="alec daalman" userId="7bf6d2f418bbb9e9" providerId="LiveId" clId="{20325F9C-D223-48FF-BF1D-DEE8A5B96FC5}" dt="2022-09-21T13:04:23.385" v="698" actId="20577"/>
          <ac:spMkLst>
            <pc:docMk/>
            <pc:sldMk cId="4185322756" sldId="265"/>
            <ac:spMk id="3" creationId="{1520E2B5-4376-E23C-2ACC-07BBC93F188F}"/>
          </ac:spMkLst>
        </pc:spChg>
        <pc:picChg chg="del">
          <ac:chgData name="alec daalman" userId="7bf6d2f418bbb9e9" providerId="LiveId" clId="{20325F9C-D223-48FF-BF1D-DEE8A5B96FC5}" dt="2022-09-19T10:19:22.492" v="430" actId="478"/>
          <ac:picMkLst>
            <pc:docMk/>
            <pc:sldMk cId="4185322756" sldId="265"/>
            <ac:picMk id="5" creationId="{209A81E0-1FF5-F41D-245C-2B019D8D035C}"/>
          </ac:picMkLst>
        </pc:picChg>
      </pc:sldChg>
      <pc:sldChg chg="modSp add mod">
        <pc:chgData name="alec daalman" userId="7bf6d2f418bbb9e9" providerId="LiveId" clId="{20325F9C-D223-48FF-BF1D-DEE8A5B96FC5}" dt="2022-09-21T13:05:04.315" v="731" actId="20577"/>
        <pc:sldMkLst>
          <pc:docMk/>
          <pc:sldMk cId="3405924555" sldId="266"/>
        </pc:sldMkLst>
        <pc:spChg chg="mod">
          <ac:chgData name="alec daalman" userId="7bf6d2f418bbb9e9" providerId="LiveId" clId="{20325F9C-D223-48FF-BF1D-DEE8A5B96FC5}" dt="2022-09-19T10:20:45.480" v="454" actId="20577"/>
          <ac:spMkLst>
            <pc:docMk/>
            <pc:sldMk cId="3405924555" sldId="266"/>
            <ac:spMk id="2" creationId="{015125C2-4746-0F2B-2C57-2267894B466A}"/>
          </ac:spMkLst>
        </pc:spChg>
        <pc:spChg chg="mod">
          <ac:chgData name="alec daalman" userId="7bf6d2f418bbb9e9" providerId="LiveId" clId="{20325F9C-D223-48FF-BF1D-DEE8A5B96FC5}" dt="2022-09-21T13:05:04.315" v="731" actId="20577"/>
          <ac:spMkLst>
            <pc:docMk/>
            <pc:sldMk cId="3405924555" sldId="266"/>
            <ac:spMk id="3" creationId="{1520E2B5-4376-E23C-2ACC-07BBC93F188F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147EE1-D7F2-43C9-8E62-CB0AAF149E6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8C2DE44-669A-442B-88F7-D4708F5C2CDF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Adome project</a:t>
          </a:r>
          <a:endParaRPr lang="en-US"/>
        </a:p>
      </dgm:t>
    </dgm:pt>
    <dgm:pt modelId="{5B0504F5-7390-456E-9F43-97050A600EBE}" type="parTrans" cxnId="{07DBE326-4108-4BF8-A186-132F8BA17960}">
      <dgm:prSet/>
      <dgm:spPr/>
      <dgm:t>
        <a:bodyPr/>
        <a:lstStyle/>
        <a:p>
          <a:endParaRPr lang="en-US"/>
        </a:p>
      </dgm:t>
    </dgm:pt>
    <dgm:pt modelId="{8B80429F-C42F-4008-A0DA-A7CDD11954B4}" type="sibTrans" cxnId="{07DBE326-4108-4BF8-A186-132F8BA17960}">
      <dgm:prSet/>
      <dgm:spPr/>
      <dgm:t>
        <a:bodyPr/>
        <a:lstStyle/>
        <a:p>
          <a:endParaRPr lang="en-US"/>
        </a:p>
      </dgm:t>
    </dgm:pt>
    <dgm:pt modelId="{167F75F7-AD97-4C28-A6EB-E71C6F6657B5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GUI Systemarchitecture</a:t>
          </a:r>
          <a:endParaRPr lang="en-US"/>
        </a:p>
      </dgm:t>
    </dgm:pt>
    <dgm:pt modelId="{0E9ADC30-B811-46B6-BBE0-2E00C387958F}" type="parTrans" cxnId="{6E0E53B3-8B22-43B1-8839-D146B4A8AE2F}">
      <dgm:prSet/>
      <dgm:spPr/>
      <dgm:t>
        <a:bodyPr/>
        <a:lstStyle/>
        <a:p>
          <a:endParaRPr lang="en-US"/>
        </a:p>
      </dgm:t>
    </dgm:pt>
    <dgm:pt modelId="{8B377249-11AB-4E13-8133-FE1DF7962802}" type="sibTrans" cxnId="{6E0E53B3-8B22-43B1-8839-D146B4A8AE2F}">
      <dgm:prSet/>
      <dgm:spPr/>
      <dgm:t>
        <a:bodyPr/>
        <a:lstStyle/>
        <a:p>
          <a:endParaRPr lang="en-US"/>
        </a:p>
      </dgm:t>
    </dgm:pt>
    <dgm:pt modelId="{F32562A3-6F13-47C8-AAC4-30C2C51093D5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GUI Requirements</a:t>
          </a:r>
          <a:endParaRPr lang="en-US"/>
        </a:p>
      </dgm:t>
    </dgm:pt>
    <dgm:pt modelId="{8E63742F-7790-4CD6-8DF1-361CD9C1D357}" type="parTrans" cxnId="{BB87BFBC-8521-4C76-948B-973EC4EC5BDA}">
      <dgm:prSet/>
      <dgm:spPr/>
      <dgm:t>
        <a:bodyPr/>
        <a:lstStyle/>
        <a:p>
          <a:endParaRPr lang="en-US"/>
        </a:p>
      </dgm:t>
    </dgm:pt>
    <dgm:pt modelId="{8EE81519-C55F-400E-A8B3-DDB4A809AB02}" type="sibTrans" cxnId="{BB87BFBC-8521-4C76-948B-973EC4EC5BDA}">
      <dgm:prSet/>
      <dgm:spPr/>
      <dgm:t>
        <a:bodyPr/>
        <a:lstStyle/>
        <a:p>
          <a:endParaRPr lang="en-US"/>
        </a:p>
      </dgm:t>
    </dgm:pt>
    <dgm:pt modelId="{3B37881D-45EC-4129-8CB3-97DD720E8D37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Schedule</a:t>
          </a:r>
          <a:endParaRPr lang="en-US"/>
        </a:p>
      </dgm:t>
    </dgm:pt>
    <dgm:pt modelId="{7034DB03-E6ED-4997-82C7-75567D546893}" type="parTrans" cxnId="{B0188ABA-49CF-4A86-873B-D1F515D897EB}">
      <dgm:prSet/>
      <dgm:spPr/>
      <dgm:t>
        <a:bodyPr/>
        <a:lstStyle/>
        <a:p>
          <a:endParaRPr lang="en-US"/>
        </a:p>
      </dgm:t>
    </dgm:pt>
    <dgm:pt modelId="{E1DD8163-BAC8-4379-819C-0352B9379726}" type="sibTrans" cxnId="{B0188ABA-49CF-4A86-873B-D1F515D897EB}">
      <dgm:prSet/>
      <dgm:spPr/>
      <dgm:t>
        <a:bodyPr/>
        <a:lstStyle/>
        <a:p>
          <a:endParaRPr lang="en-US"/>
        </a:p>
      </dgm:t>
    </dgm:pt>
    <dgm:pt modelId="{21F02F8E-EBB4-4BB0-B9EF-ADDB6BA527C0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Current state</a:t>
          </a:r>
          <a:endParaRPr lang="en-US"/>
        </a:p>
      </dgm:t>
    </dgm:pt>
    <dgm:pt modelId="{D101B349-25DE-481E-B7F5-902A9185CF80}" type="parTrans" cxnId="{781C6901-DC52-471C-8E80-A521DB7F44A1}">
      <dgm:prSet/>
      <dgm:spPr/>
      <dgm:t>
        <a:bodyPr/>
        <a:lstStyle/>
        <a:p>
          <a:endParaRPr lang="en-US"/>
        </a:p>
      </dgm:t>
    </dgm:pt>
    <dgm:pt modelId="{5D9B21E0-5FFF-4B5A-B74F-C642B0B1040D}" type="sibTrans" cxnId="{781C6901-DC52-471C-8E80-A521DB7F44A1}">
      <dgm:prSet/>
      <dgm:spPr/>
      <dgm:t>
        <a:bodyPr/>
        <a:lstStyle/>
        <a:p>
          <a:endParaRPr lang="en-US"/>
        </a:p>
      </dgm:t>
    </dgm:pt>
    <dgm:pt modelId="{20EE7EE0-F7CD-4FFB-B6DB-50C8459DAA69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Current and future tasks	</a:t>
          </a:r>
          <a:endParaRPr lang="en-US" dirty="0"/>
        </a:p>
      </dgm:t>
    </dgm:pt>
    <dgm:pt modelId="{F2CB615F-2C4E-461F-9832-4D8F8715FE16}" type="parTrans" cxnId="{95E14CFB-C9C1-4EF4-9BAD-698DE420214C}">
      <dgm:prSet/>
      <dgm:spPr/>
      <dgm:t>
        <a:bodyPr/>
        <a:lstStyle/>
        <a:p>
          <a:endParaRPr lang="en-US"/>
        </a:p>
      </dgm:t>
    </dgm:pt>
    <dgm:pt modelId="{52BA2A72-364D-4579-8845-10A383887A93}" type="sibTrans" cxnId="{95E14CFB-C9C1-4EF4-9BAD-698DE420214C}">
      <dgm:prSet/>
      <dgm:spPr/>
      <dgm:t>
        <a:bodyPr/>
        <a:lstStyle/>
        <a:p>
          <a:endParaRPr lang="en-US"/>
        </a:p>
      </dgm:t>
    </dgm:pt>
    <dgm:pt modelId="{037D5775-006B-471F-BE91-195BE2EE80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Possible obstacles</a:t>
          </a:r>
          <a:endParaRPr lang="en-US" dirty="0"/>
        </a:p>
      </dgm:t>
    </dgm:pt>
    <dgm:pt modelId="{786FB69E-18F4-4498-AC3C-888B1567E430}" type="parTrans" cxnId="{623FEA80-C58F-4A20-B13C-2AE9F8F96F08}">
      <dgm:prSet/>
      <dgm:spPr/>
      <dgm:t>
        <a:bodyPr/>
        <a:lstStyle/>
        <a:p>
          <a:endParaRPr lang="nl-NL"/>
        </a:p>
      </dgm:t>
    </dgm:pt>
    <dgm:pt modelId="{A13145D3-D27F-4204-95E2-1FD555FF7AAE}" type="sibTrans" cxnId="{623FEA80-C58F-4A20-B13C-2AE9F8F96F08}">
      <dgm:prSet/>
      <dgm:spPr/>
      <dgm:t>
        <a:bodyPr/>
        <a:lstStyle/>
        <a:p>
          <a:endParaRPr lang="nl-NL"/>
        </a:p>
      </dgm:t>
    </dgm:pt>
    <dgm:pt modelId="{FDE0A6DE-5355-4B40-B47F-A1614CD7F850}" type="pres">
      <dgm:prSet presAssocID="{81147EE1-D7F2-43C9-8E62-CB0AAF149E6A}" presName="root" presStyleCnt="0">
        <dgm:presLayoutVars>
          <dgm:dir/>
          <dgm:resizeHandles val="exact"/>
        </dgm:presLayoutVars>
      </dgm:prSet>
      <dgm:spPr/>
    </dgm:pt>
    <dgm:pt modelId="{6561C44B-9604-4AB7-BBCC-118C3C9E79C7}" type="pres">
      <dgm:prSet presAssocID="{48C2DE44-669A-442B-88F7-D4708F5C2CDF}" presName="compNode" presStyleCnt="0"/>
      <dgm:spPr/>
    </dgm:pt>
    <dgm:pt modelId="{D4332B18-284F-4BF8-B464-3976C6032D51}" type="pres">
      <dgm:prSet presAssocID="{48C2DE44-669A-442B-88F7-D4708F5C2CDF}" presName="bgRect" presStyleLbl="bgShp" presStyleIdx="0" presStyleCnt="7"/>
      <dgm:spPr/>
    </dgm:pt>
    <dgm:pt modelId="{C4B7B34F-29A2-4C28-987F-0C435CA45D96}" type="pres">
      <dgm:prSet presAssocID="{48C2DE44-669A-442B-88F7-D4708F5C2CDF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D04F7292-4C7C-4F51-910D-082ADCB6B1B0}" type="pres">
      <dgm:prSet presAssocID="{48C2DE44-669A-442B-88F7-D4708F5C2CDF}" presName="spaceRect" presStyleCnt="0"/>
      <dgm:spPr/>
    </dgm:pt>
    <dgm:pt modelId="{DE7D5573-F1BE-4209-AB72-A461B50E39CF}" type="pres">
      <dgm:prSet presAssocID="{48C2DE44-669A-442B-88F7-D4708F5C2CDF}" presName="parTx" presStyleLbl="revTx" presStyleIdx="0" presStyleCnt="7">
        <dgm:presLayoutVars>
          <dgm:chMax val="0"/>
          <dgm:chPref val="0"/>
        </dgm:presLayoutVars>
      </dgm:prSet>
      <dgm:spPr/>
    </dgm:pt>
    <dgm:pt modelId="{905FADED-3653-4F25-9D07-4B1DDB5C3DE4}" type="pres">
      <dgm:prSet presAssocID="{8B80429F-C42F-4008-A0DA-A7CDD11954B4}" presName="sibTrans" presStyleCnt="0"/>
      <dgm:spPr/>
    </dgm:pt>
    <dgm:pt modelId="{85BCB5A7-AC64-41F1-B441-2FCAE4D0EDE3}" type="pres">
      <dgm:prSet presAssocID="{167F75F7-AD97-4C28-A6EB-E71C6F6657B5}" presName="compNode" presStyleCnt="0"/>
      <dgm:spPr/>
    </dgm:pt>
    <dgm:pt modelId="{F1648CCB-267E-4EFA-A8FD-25C0AEA41F0C}" type="pres">
      <dgm:prSet presAssocID="{167F75F7-AD97-4C28-A6EB-E71C6F6657B5}" presName="bgRect" presStyleLbl="bgShp" presStyleIdx="1" presStyleCnt="7"/>
      <dgm:spPr/>
    </dgm:pt>
    <dgm:pt modelId="{B7D2EF61-C136-4BA2-ABDD-E118D0200A80}" type="pres">
      <dgm:prSet presAssocID="{167F75F7-AD97-4C28-A6EB-E71C6F6657B5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ldscherm"/>
        </a:ext>
      </dgm:extLst>
    </dgm:pt>
    <dgm:pt modelId="{4208387D-EE9E-42D3-9457-75E655E4C6B3}" type="pres">
      <dgm:prSet presAssocID="{167F75F7-AD97-4C28-A6EB-E71C6F6657B5}" presName="spaceRect" presStyleCnt="0"/>
      <dgm:spPr/>
    </dgm:pt>
    <dgm:pt modelId="{1657337C-A6DD-4469-8D86-48FA4B7BAB6C}" type="pres">
      <dgm:prSet presAssocID="{167F75F7-AD97-4C28-A6EB-E71C6F6657B5}" presName="parTx" presStyleLbl="revTx" presStyleIdx="1" presStyleCnt="7">
        <dgm:presLayoutVars>
          <dgm:chMax val="0"/>
          <dgm:chPref val="0"/>
        </dgm:presLayoutVars>
      </dgm:prSet>
      <dgm:spPr/>
    </dgm:pt>
    <dgm:pt modelId="{A524E451-DDDB-4665-9414-786C4AA5FFA1}" type="pres">
      <dgm:prSet presAssocID="{8B377249-11AB-4E13-8133-FE1DF7962802}" presName="sibTrans" presStyleCnt="0"/>
      <dgm:spPr/>
    </dgm:pt>
    <dgm:pt modelId="{8B77A893-9C73-4028-9DD0-FBAA40981A74}" type="pres">
      <dgm:prSet presAssocID="{F32562A3-6F13-47C8-AAC4-30C2C51093D5}" presName="compNode" presStyleCnt="0"/>
      <dgm:spPr/>
    </dgm:pt>
    <dgm:pt modelId="{8D367A8D-71A4-42B4-A257-7D1372439C72}" type="pres">
      <dgm:prSet presAssocID="{F32562A3-6F13-47C8-AAC4-30C2C51093D5}" presName="bgRect" presStyleLbl="bgShp" presStyleIdx="2" presStyleCnt="7"/>
      <dgm:spPr/>
    </dgm:pt>
    <dgm:pt modelId="{B7832C44-E75D-414C-B0CA-23A908AFD868}" type="pres">
      <dgm:prSet presAssocID="{F32562A3-6F13-47C8-AAC4-30C2C51093D5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A0E2DA1-019C-400F-9169-1528BC7E4135}" type="pres">
      <dgm:prSet presAssocID="{F32562A3-6F13-47C8-AAC4-30C2C51093D5}" presName="spaceRect" presStyleCnt="0"/>
      <dgm:spPr/>
    </dgm:pt>
    <dgm:pt modelId="{4BAD53A4-61FA-48A9-981B-9DEA2B798403}" type="pres">
      <dgm:prSet presAssocID="{F32562A3-6F13-47C8-AAC4-30C2C51093D5}" presName="parTx" presStyleLbl="revTx" presStyleIdx="2" presStyleCnt="7">
        <dgm:presLayoutVars>
          <dgm:chMax val="0"/>
          <dgm:chPref val="0"/>
        </dgm:presLayoutVars>
      </dgm:prSet>
      <dgm:spPr/>
    </dgm:pt>
    <dgm:pt modelId="{D3640860-9050-4C28-9712-A85F07E0EB97}" type="pres">
      <dgm:prSet presAssocID="{8EE81519-C55F-400E-A8B3-DDB4A809AB02}" presName="sibTrans" presStyleCnt="0"/>
      <dgm:spPr/>
    </dgm:pt>
    <dgm:pt modelId="{90918908-06D6-4511-B1C5-DF4D1EF81E80}" type="pres">
      <dgm:prSet presAssocID="{3B37881D-45EC-4129-8CB3-97DD720E8D37}" presName="compNode" presStyleCnt="0"/>
      <dgm:spPr/>
    </dgm:pt>
    <dgm:pt modelId="{050D10A4-3492-4958-8DC7-4579E8B6458B}" type="pres">
      <dgm:prSet presAssocID="{3B37881D-45EC-4129-8CB3-97DD720E8D37}" presName="bgRect" presStyleLbl="bgShp" presStyleIdx="3" presStyleCnt="7"/>
      <dgm:spPr/>
    </dgm:pt>
    <dgm:pt modelId="{99089E86-BF82-467E-AE4D-3449F7B27400}" type="pres">
      <dgm:prSet presAssocID="{3B37881D-45EC-4129-8CB3-97DD720E8D3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A449C8B0-C1EB-469B-9D1B-1D2190D9FEB3}" type="pres">
      <dgm:prSet presAssocID="{3B37881D-45EC-4129-8CB3-97DD720E8D37}" presName="spaceRect" presStyleCnt="0"/>
      <dgm:spPr/>
    </dgm:pt>
    <dgm:pt modelId="{343BFEB7-C57E-4386-A4DD-69ABFAB2F4B4}" type="pres">
      <dgm:prSet presAssocID="{3B37881D-45EC-4129-8CB3-97DD720E8D37}" presName="parTx" presStyleLbl="revTx" presStyleIdx="3" presStyleCnt="7">
        <dgm:presLayoutVars>
          <dgm:chMax val="0"/>
          <dgm:chPref val="0"/>
        </dgm:presLayoutVars>
      </dgm:prSet>
      <dgm:spPr/>
    </dgm:pt>
    <dgm:pt modelId="{49F56E4A-A712-4D38-ABA9-EB2876B5BDFF}" type="pres">
      <dgm:prSet presAssocID="{E1DD8163-BAC8-4379-819C-0352B9379726}" presName="sibTrans" presStyleCnt="0"/>
      <dgm:spPr/>
    </dgm:pt>
    <dgm:pt modelId="{20D4A61B-488A-422E-AF42-1DFDF1EA80E8}" type="pres">
      <dgm:prSet presAssocID="{21F02F8E-EBB4-4BB0-B9EF-ADDB6BA527C0}" presName="compNode" presStyleCnt="0"/>
      <dgm:spPr/>
    </dgm:pt>
    <dgm:pt modelId="{485635A9-FE01-40E6-B7E1-006F0C77487A}" type="pres">
      <dgm:prSet presAssocID="{21F02F8E-EBB4-4BB0-B9EF-ADDB6BA527C0}" presName="bgRect" presStyleLbl="bgShp" presStyleIdx="4" presStyleCnt="7"/>
      <dgm:spPr/>
    </dgm:pt>
    <dgm:pt modelId="{66FFC4D9-A8E6-4C07-918C-0FE2EFB08874}" type="pres">
      <dgm:prSet presAssocID="{21F02F8E-EBB4-4BB0-B9EF-ADDB6BA527C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84ED253E-4824-4B36-BF28-624019766F23}" type="pres">
      <dgm:prSet presAssocID="{21F02F8E-EBB4-4BB0-B9EF-ADDB6BA527C0}" presName="spaceRect" presStyleCnt="0"/>
      <dgm:spPr/>
    </dgm:pt>
    <dgm:pt modelId="{35D7A80F-891C-4DDE-B97D-7C3C553C7B31}" type="pres">
      <dgm:prSet presAssocID="{21F02F8E-EBB4-4BB0-B9EF-ADDB6BA527C0}" presName="parTx" presStyleLbl="revTx" presStyleIdx="4" presStyleCnt="7">
        <dgm:presLayoutVars>
          <dgm:chMax val="0"/>
          <dgm:chPref val="0"/>
        </dgm:presLayoutVars>
      </dgm:prSet>
      <dgm:spPr/>
    </dgm:pt>
    <dgm:pt modelId="{D0E4DB81-C500-42A4-8027-2967A91F56F9}" type="pres">
      <dgm:prSet presAssocID="{5D9B21E0-5FFF-4B5A-B74F-C642B0B1040D}" presName="sibTrans" presStyleCnt="0"/>
      <dgm:spPr/>
    </dgm:pt>
    <dgm:pt modelId="{E3BB0B73-6A70-49F3-AF65-E37BE3FEA07F}" type="pres">
      <dgm:prSet presAssocID="{20EE7EE0-F7CD-4FFB-B6DB-50C8459DAA69}" presName="compNode" presStyleCnt="0"/>
      <dgm:spPr/>
    </dgm:pt>
    <dgm:pt modelId="{B97E1AB0-743E-4530-B369-2A835F9D3CA9}" type="pres">
      <dgm:prSet presAssocID="{20EE7EE0-F7CD-4FFB-B6DB-50C8459DAA69}" presName="bgRect" presStyleLbl="bgShp" presStyleIdx="5" presStyleCnt="7"/>
      <dgm:spPr/>
    </dgm:pt>
    <dgm:pt modelId="{61E2B05B-6299-44E6-A789-2F602C9C5B26}" type="pres">
      <dgm:prSet presAssocID="{20EE7EE0-F7CD-4FFB-B6DB-50C8459DAA6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F7B3AC9B-3434-41E5-86CB-5117AD4910FD}" type="pres">
      <dgm:prSet presAssocID="{20EE7EE0-F7CD-4FFB-B6DB-50C8459DAA69}" presName="spaceRect" presStyleCnt="0"/>
      <dgm:spPr/>
    </dgm:pt>
    <dgm:pt modelId="{6AEEDEED-CED8-470D-BB66-9663F7B96BF9}" type="pres">
      <dgm:prSet presAssocID="{20EE7EE0-F7CD-4FFB-B6DB-50C8459DAA69}" presName="parTx" presStyleLbl="revTx" presStyleIdx="5" presStyleCnt="7">
        <dgm:presLayoutVars>
          <dgm:chMax val="0"/>
          <dgm:chPref val="0"/>
        </dgm:presLayoutVars>
      </dgm:prSet>
      <dgm:spPr/>
    </dgm:pt>
    <dgm:pt modelId="{DDCF75E3-DD43-4C24-A54B-B6758290AB2A}" type="pres">
      <dgm:prSet presAssocID="{52BA2A72-364D-4579-8845-10A383887A93}" presName="sibTrans" presStyleCnt="0"/>
      <dgm:spPr/>
    </dgm:pt>
    <dgm:pt modelId="{C7FA1E52-7D30-4786-BEB7-BA81856BBE27}" type="pres">
      <dgm:prSet presAssocID="{037D5775-006B-471F-BE91-195BE2EE80AD}" presName="compNode" presStyleCnt="0"/>
      <dgm:spPr/>
    </dgm:pt>
    <dgm:pt modelId="{2C5FF5AF-FF10-4D1C-BAAD-A50A45AB990F}" type="pres">
      <dgm:prSet presAssocID="{037D5775-006B-471F-BE91-195BE2EE80AD}" presName="bgRect" presStyleLbl="bgShp" presStyleIdx="6" presStyleCnt="7"/>
      <dgm:spPr/>
    </dgm:pt>
    <dgm:pt modelId="{E6FA6932-D16B-49C7-8CA3-A57E9F3885AA}" type="pres">
      <dgm:prSet presAssocID="{037D5775-006B-471F-BE91-195BE2EE80AD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spiratie met effen opvulling"/>
        </a:ext>
      </dgm:extLst>
    </dgm:pt>
    <dgm:pt modelId="{2B15057B-765C-4D42-87E9-DF1521D0124B}" type="pres">
      <dgm:prSet presAssocID="{037D5775-006B-471F-BE91-195BE2EE80AD}" presName="spaceRect" presStyleCnt="0"/>
      <dgm:spPr/>
    </dgm:pt>
    <dgm:pt modelId="{C7DDB927-90D2-4B0C-98F2-497EBA3A6BB5}" type="pres">
      <dgm:prSet presAssocID="{037D5775-006B-471F-BE91-195BE2EE80AD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781C6901-DC52-471C-8E80-A521DB7F44A1}" srcId="{81147EE1-D7F2-43C9-8E62-CB0AAF149E6A}" destId="{21F02F8E-EBB4-4BB0-B9EF-ADDB6BA527C0}" srcOrd="4" destOrd="0" parTransId="{D101B349-25DE-481E-B7F5-902A9185CF80}" sibTransId="{5D9B21E0-5FFF-4B5A-B74F-C642B0B1040D}"/>
    <dgm:cxn modelId="{86189018-0081-47D1-AA41-0F6C065F8D08}" type="presOf" srcId="{3B37881D-45EC-4129-8CB3-97DD720E8D37}" destId="{343BFEB7-C57E-4386-A4DD-69ABFAB2F4B4}" srcOrd="0" destOrd="0" presId="urn:microsoft.com/office/officeart/2018/2/layout/IconVerticalSolidList"/>
    <dgm:cxn modelId="{81FEA61D-E173-4A1C-BFD1-6F7EA19EE0E3}" type="presOf" srcId="{037D5775-006B-471F-BE91-195BE2EE80AD}" destId="{C7DDB927-90D2-4B0C-98F2-497EBA3A6BB5}" srcOrd="0" destOrd="0" presId="urn:microsoft.com/office/officeart/2018/2/layout/IconVerticalSolidList"/>
    <dgm:cxn modelId="{4BFA4F22-F61F-4ACF-937C-3833DF0A4DF2}" type="presOf" srcId="{21F02F8E-EBB4-4BB0-B9EF-ADDB6BA527C0}" destId="{35D7A80F-891C-4DDE-B97D-7C3C553C7B31}" srcOrd="0" destOrd="0" presId="urn:microsoft.com/office/officeart/2018/2/layout/IconVerticalSolidList"/>
    <dgm:cxn modelId="{07DBE326-4108-4BF8-A186-132F8BA17960}" srcId="{81147EE1-D7F2-43C9-8E62-CB0AAF149E6A}" destId="{48C2DE44-669A-442B-88F7-D4708F5C2CDF}" srcOrd="0" destOrd="0" parTransId="{5B0504F5-7390-456E-9F43-97050A600EBE}" sibTransId="{8B80429F-C42F-4008-A0DA-A7CDD11954B4}"/>
    <dgm:cxn modelId="{68C9D365-8470-4FCA-B681-D0AD06E7F4AF}" type="presOf" srcId="{167F75F7-AD97-4C28-A6EB-E71C6F6657B5}" destId="{1657337C-A6DD-4469-8D86-48FA4B7BAB6C}" srcOrd="0" destOrd="0" presId="urn:microsoft.com/office/officeart/2018/2/layout/IconVerticalSolidList"/>
    <dgm:cxn modelId="{2A1CD874-7418-45E6-96A7-93B71B7A2914}" type="presOf" srcId="{F32562A3-6F13-47C8-AAC4-30C2C51093D5}" destId="{4BAD53A4-61FA-48A9-981B-9DEA2B798403}" srcOrd="0" destOrd="0" presId="urn:microsoft.com/office/officeart/2018/2/layout/IconVerticalSolidList"/>
    <dgm:cxn modelId="{623FEA80-C58F-4A20-B13C-2AE9F8F96F08}" srcId="{81147EE1-D7F2-43C9-8E62-CB0AAF149E6A}" destId="{037D5775-006B-471F-BE91-195BE2EE80AD}" srcOrd="6" destOrd="0" parTransId="{786FB69E-18F4-4498-AC3C-888B1567E430}" sibTransId="{A13145D3-D27F-4204-95E2-1FD555FF7AAE}"/>
    <dgm:cxn modelId="{887C3D8D-7935-4279-B8EB-6C45CB55E30E}" type="presOf" srcId="{81147EE1-D7F2-43C9-8E62-CB0AAF149E6A}" destId="{FDE0A6DE-5355-4B40-B47F-A1614CD7F850}" srcOrd="0" destOrd="0" presId="urn:microsoft.com/office/officeart/2018/2/layout/IconVerticalSolidList"/>
    <dgm:cxn modelId="{6E0E53B3-8B22-43B1-8839-D146B4A8AE2F}" srcId="{81147EE1-D7F2-43C9-8E62-CB0AAF149E6A}" destId="{167F75F7-AD97-4C28-A6EB-E71C6F6657B5}" srcOrd="1" destOrd="0" parTransId="{0E9ADC30-B811-46B6-BBE0-2E00C387958F}" sibTransId="{8B377249-11AB-4E13-8133-FE1DF7962802}"/>
    <dgm:cxn modelId="{B0188ABA-49CF-4A86-873B-D1F515D897EB}" srcId="{81147EE1-D7F2-43C9-8E62-CB0AAF149E6A}" destId="{3B37881D-45EC-4129-8CB3-97DD720E8D37}" srcOrd="3" destOrd="0" parTransId="{7034DB03-E6ED-4997-82C7-75567D546893}" sibTransId="{E1DD8163-BAC8-4379-819C-0352B9379726}"/>
    <dgm:cxn modelId="{5A73DFBB-9BE6-49E7-B21F-9C25D92A5A6D}" type="presOf" srcId="{48C2DE44-669A-442B-88F7-D4708F5C2CDF}" destId="{DE7D5573-F1BE-4209-AB72-A461B50E39CF}" srcOrd="0" destOrd="0" presId="urn:microsoft.com/office/officeart/2018/2/layout/IconVerticalSolidList"/>
    <dgm:cxn modelId="{BB87BFBC-8521-4C76-948B-973EC4EC5BDA}" srcId="{81147EE1-D7F2-43C9-8E62-CB0AAF149E6A}" destId="{F32562A3-6F13-47C8-AAC4-30C2C51093D5}" srcOrd="2" destOrd="0" parTransId="{8E63742F-7790-4CD6-8DF1-361CD9C1D357}" sibTransId="{8EE81519-C55F-400E-A8B3-DDB4A809AB02}"/>
    <dgm:cxn modelId="{FAA56AEF-0F2B-4953-A65F-DABB535CAF06}" type="presOf" srcId="{20EE7EE0-F7CD-4FFB-B6DB-50C8459DAA69}" destId="{6AEEDEED-CED8-470D-BB66-9663F7B96BF9}" srcOrd="0" destOrd="0" presId="urn:microsoft.com/office/officeart/2018/2/layout/IconVerticalSolidList"/>
    <dgm:cxn modelId="{95E14CFB-C9C1-4EF4-9BAD-698DE420214C}" srcId="{81147EE1-D7F2-43C9-8E62-CB0AAF149E6A}" destId="{20EE7EE0-F7CD-4FFB-B6DB-50C8459DAA69}" srcOrd="5" destOrd="0" parTransId="{F2CB615F-2C4E-461F-9832-4D8F8715FE16}" sibTransId="{52BA2A72-364D-4579-8845-10A383887A93}"/>
    <dgm:cxn modelId="{89515361-5EE9-42BA-B88B-6FAA314D7738}" type="presParOf" srcId="{FDE0A6DE-5355-4B40-B47F-A1614CD7F850}" destId="{6561C44B-9604-4AB7-BBCC-118C3C9E79C7}" srcOrd="0" destOrd="0" presId="urn:microsoft.com/office/officeart/2018/2/layout/IconVerticalSolidList"/>
    <dgm:cxn modelId="{DFE00B1F-FDA2-45C5-BC05-ACF7154E37C8}" type="presParOf" srcId="{6561C44B-9604-4AB7-BBCC-118C3C9E79C7}" destId="{D4332B18-284F-4BF8-B464-3976C6032D51}" srcOrd="0" destOrd="0" presId="urn:microsoft.com/office/officeart/2018/2/layout/IconVerticalSolidList"/>
    <dgm:cxn modelId="{EF08811F-0714-4D28-99D3-415AE76EB4A2}" type="presParOf" srcId="{6561C44B-9604-4AB7-BBCC-118C3C9E79C7}" destId="{C4B7B34F-29A2-4C28-987F-0C435CA45D96}" srcOrd="1" destOrd="0" presId="urn:microsoft.com/office/officeart/2018/2/layout/IconVerticalSolidList"/>
    <dgm:cxn modelId="{F2091295-62C9-493B-B93C-2683C39F0839}" type="presParOf" srcId="{6561C44B-9604-4AB7-BBCC-118C3C9E79C7}" destId="{D04F7292-4C7C-4F51-910D-082ADCB6B1B0}" srcOrd="2" destOrd="0" presId="urn:microsoft.com/office/officeart/2018/2/layout/IconVerticalSolidList"/>
    <dgm:cxn modelId="{CD26B704-343F-4B0C-85D8-D35197CC9F82}" type="presParOf" srcId="{6561C44B-9604-4AB7-BBCC-118C3C9E79C7}" destId="{DE7D5573-F1BE-4209-AB72-A461B50E39CF}" srcOrd="3" destOrd="0" presId="urn:microsoft.com/office/officeart/2018/2/layout/IconVerticalSolidList"/>
    <dgm:cxn modelId="{EE06DA48-966F-413C-B011-BDC726EB3632}" type="presParOf" srcId="{FDE0A6DE-5355-4B40-B47F-A1614CD7F850}" destId="{905FADED-3653-4F25-9D07-4B1DDB5C3DE4}" srcOrd="1" destOrd="0" presId="urn:microsoft.com/office/officeart/2018/2/layout/IconVerticalSolidList"/>
    <dgm:cxn modelId="{168B1D7C-1061-4BBA-8E8E-A05D6EDC171B}" type="presParOf" srcId="{FDE0A6DE-5355-4B40-B47F-A1614CD7F850}" destId="{85BCB5A7-AC64-41F1-B441-2FCAE4D0EDE3}" srcOrd="2" destOrd="0" presId="urn:microsoft.com/office/officeart/2018/2/layout/IconVerticalSolidList"/>
    <dgm:cxn modelId="{C7F8068E-C1EA-4246-9DBF-D443601B1A8D}" type="presParOf" srcId="{85BCB5A7-AC64-41F1-B441-2FCAE4D0EDE3}" destId="{F1648CCB-267E-4EFA-A8FD-25C0AEA41F0C}" srcOrd="0" destOrd="0" presId="urn:microsoft.com/office/officeart/2018/2/layout/IconVerticalSolidList"/>
    <dgm:cxn modelId="{CED9EA5F-2A8E-4D40-9E59-2785992C4921}" type="presParOf" srcId="{85BCB5A7-AC64-41F1-B441-2FCAE4D0EDE3}" destId="{B7D2EF61-C136-4BA2-ABDD-E118D0200A80}" srcOrd="1" destOrd="0" presId="urn:microsoft.com/office/officeart/2018/2/layout/IconVerticalSolidList"/>
    <dgm:cxn modelId="{A37FE4DB-CBF7-4496-914D-FEBB2EDA5BD7}" type="presParOf" srcId="{85BCB5A7-AC64-41F1-B441-2FCAE4D0EDE3}" destId="{4208387D-EE9E-42D3-9457-75E655E4C6B3}" srcOrd="2" destOrd="0" presId="urn:microsoft.com/office/officeart/2018/2/layout/IconVerticalSolidList"/>
    <dgm:cxn modelId="{D22CD438-2328-4083-AF92-AEFD9C525C33}" type="presParOf" srcId="{85BCB5A7-AC64-41F1-B441-2FCAE4D0EDE3}" destId="{1657337C-A6DD-4469-8D86-48FA4B7BAB6C}" srcOrd="3" destOrd="0" presId="urn:microsoft.com/office/officeart/2018/2/layout/IconVerticalSolidList"/>
    <dgm:cxn modelId="{9C867AE6-A005-41D9-B629-D93B520DE177}" type="presParOf" srcId="{FDE0A6DE-5355-4B40-B47F-A1614CD7F850}" destId="{A524E451-DDDB-4665-9414-786C4AA5FFA1}" srcOrd="3" destOrd="0" presId="urn:microsoft.com/office/officeart/2018/2/layout/IconVerticalSolidList"/>
    <dgm:cxn modelId="{305387EC-C931-4C81-88A8-3ED2320D4639}" type="presParOf" srcId="{FDE0A6DE-5355-4B40-B47F-A1614CD7F850}" destId="{8B77A893-9C73-4028-9DD0-FBAA40981A74}" srcOrd="4" destOrd="0" presId="urn:microsoft.com/office/officeart/2018/2/layout/IconVerticalSolidList"/>
    <dgm:cxn modelId="{AF57C7EF-6D69-484C-A9A7-F97226FC743E}" type="presParOf" srcId="{8B77A893-9C73-4028-9DD0-FBAA40981A74}" destId="{8D367A8D-71A4-42B4-A257-7D1372439C72}" srcOrd="0" destOrd="0" presId="urn:microsoft.com/office/officeart/2018/2/layout/IconVerticalSolidList"/>
    <dgm:cxn modelId="{E59638BD-BE58-46D7-8953-D9554B8C0A46}" type="presParOf" srcId="{8B77A893-9C73-4028-9DD0-FBAA40981A74}" destId="{B7832C44-E75D-414C-B0CA-23A908AFD868}" srcOrd="1" destOrd="0" presId="urn:microsoft.com/office/officeart/2018/2/layout/IconVerticalSolidList"/>
    <dgm:cxn modelId="{913B20B2-C0DC-426F-A3F0-49198C045DA1}" type="presParOf" srcId="{8B77A893-9C73-4028-9DD0-FBAA40981A74}" destId="{1A0E2DA1-019C-400F-9169-1528BC7E4135}" srcOrd="2" destOrd="0" presId="urn:microsoft.com/office/officeart/2018/2/layout/IconVerticalSolidList"/>
    <dgm:cxn modelId="{62007C76-39E0-478D-9317-9622A0D54800}" type="presParOf" srcId="{8B77A893-9C73-4028-9DD0-FBAA40981A74}" destId="{4BAD53A4-61FA-48A9-981B-9DEA2B798403}" srcOrd="3" destOrd="0" presId="urn:microsoft.com/office/officeart/2018/2/layout/IconVerticalSolidList"/>
    <dgm:cxn modelId="{DCF262F6-476B-4E92-A269-5F77501B58DF}" type="presParOf" srcId="{FDE0A6DE-5355-4B40-B47F-A1614CD7F850}" destId="{D3640860-9050-4C28-9712-A85F07E0EB97}" srcOrd="5" destOrd="0" presId="urn:microsoft.com/office/officeart/2018/2/layout/IconVerticalSolidList"/>
    <dgm:cxn modelId="{3FD01841-45B0-4E10-9F8A-1FE0C6F4E75E}" type="presParOf" srcId="{FDE0A6DE-5355-4B40-B47F-A1614CD7F850}" destId="{90918908-06D6-4511-B1C5-DF4D1EF81E80}" srcOrd="6" destOrd="0" presId="urn:microsoft.com/office/officeart/2018/2/layout/IconVerticalSolidList"/>
    <dgm:cxn modelId="{3FA8D70C-696E-4703-A9FD-1E69E66D5314}" type="presParOf" srcId="{90918908-06D6-4511-B1C5-DF4D1EF81E80}" destId="{050D10A4-3492-4958-8DC7-4579E8B6458B}" srcOrd="0" destOrd="0" presId="urn:microsoft.com/office/officeart/2018/2/layout/IconVerticalSolidList"/>
    <dgm:cxn modelId="{8D38E68F-8EF3-4D3E-9324-C45146080EA9}" type="presParOf" srcId="{90918908-06D6-4511-B1C5-DF4D1EF81E80}" destId="{99089E86-BF82-467E-AE4D-3449F7B27400}" srcOrd="1" destOrd="0" presId="urn:microsoft.com/office/officeart/2018/2/layout/IconVerticalSolidList"/>
    <dgm:cxn modelId="{46C3FFCE-7F2A-4B83-8E98-3DA179D70363}" type="presParOf" srcId="{90918908-06D6-4511-B1C5-DF4D1EF81E80}" destId="{A449C8B0-C1EB-469B-9D1B-1D2190D9FEB3}" srcOrd="2" destOrd="0" presId="urn:microsoft.com/office/officeart/2018/2/layout/IconVerticalSolidList"/>
    <dgm:cxn modelId="{542EACDD-725B-4445-86E6-BE1F2FAE5B68}" type="presParOf" srcId="{90918908-06D6-4511-B1C5-DF4D1EF81E80}" destId="{343BFEB7-C57E-4386-A4DD-69ABFAB2F4B4}" srcOrd="3" destOrd="0" presId="urn:microsoft.com/office/officeart/2018/2/layout/IconVerticalSolidList"/>
    <dgm:cxn modelId="{BCAAFA17-2F20-4C92-90B1-C8A5906375C1}" type="presParOf" srcId="{FDE0A6DE-5355-4B40-B47F-A1614CD7F850}" destId="{49F56E4A-A712-4D38-ABA9-EB2876B5BDFF}" srcOrd="7" destOrd="0" presId="urn:microsoft.com/office/officeart/2018/2/layout/IconVerticalSolidList"/>
    <dgm:cxn modelId="{C4DD13B0-3639-40D9-A8B6-202B9FB3E06D}" type="presParOf" srcId="{FDE0A6DE-5355-4B40-B47F-A1614CD7F850}" destId="{20D4A61B-488A-422E-AF42-1DFDF1EA80E8}" srcOrd="8" destOrd="0" presId="urn:microsoft.com/office/officeart/2018/2/layout/IconVerticalSolidList"/>
    <dgm:cxn modelId="{18891055-F435-4D0C-8ADC-3E4DAD4F1A58}" type="presParOf" srcId="{20D4A61B-488A-422E-AF42-1DFDF1EA80E8}" destId="{485635A9-FE01-40E6-B7E1-006F0C77487A}" srcOrd="0" destOrd="0" presId="urn:microsoft.com/office/officeart/2018/2/layout/IconVerticalSolidList"/>
    <dgm:cxn modelId="{7492ADC1-C603-4565-88A0-5FD570DB1A33}" type="presParOf" srcId="{20D4A61B-488A-422E-AF42-1DFDF1EA80E8}" destId="{66FFC4D9-A8E6-4C07-918C-0FE2EFB08874}" srcOrd="1" destOrd="0" presId="urn:microsoft.com/office/officeart/2018/2/layout/IconVerticalSolidList"/>
    <dgm:cxn modelId="{590C1210-19E0-4642-803C-711E57A30B1D}" type="presParOf" srcId="{20D4A61B-488A-422E-AF42-1DFDF1EA80E8}" destId="{84ED253E-4824-4B36-BF28-624019766F23}" srcOrd="2" destOrd="0" presId="urn:microsoft.com/office/officeart/2018/2/layout/IconVerticalSolidList"/>
    <dgm:cxn modelId="{12CC034D-1B6C-4DF1-9919-0B5382EC1DCD}" type="presParOf" srcId="{20D4A61B-488A-422E-AF42-1DFDF1EA80E8}" destId="{35D7A80F-891C-4DDE-B97D-7C3C553C7B31}" srcOrd="3" destOrd="0" presId="urn:microsoft.com/office/officeart/2018/2/layout/IconVerticalSolidList"/>
    <dgm:cxn modelId="{B488C1FC-4A67-4387-92F6-DCC8B83AC3CA}" type="presParOf" srcId="{FDE0A6DE-5355-4B40-B47F-A1614CD7F850}" destId="{D0E4DB81-C500-42A4-8027-2967A91F56F9}" srcOrd="9" destOrd="0" presId="urn:microsoft.com/office/officeart/2018/2/layout/IconVerticalSolidList"/>
    <dgm:cxn modelId="{4861604B-426F-484D-8A98-6615308BE4D7}" type="presParOf" srcId="{FDE0A6DE-5355-4B40-B47F-A1614CD7F850}" destId="{E3BB0B73-6A70-49F3-AF65-E37BE3FEA07F}" srcOrd="10" destOrd="0" presId="urn:microsoft.com/office/officeart/2018/2/layout/IconVerticalSolidList"/>
    <dgm:cxn modelId="{4F3CFF44-67B4-476D-A0C0-687BE8DCA36A}" type="presParOf" srcId="{E3BB0B73-6A70-49F3-AF65-E37BE3FEA07F}" destId="{B97E1AB0-743E-4530-B369-2A835F9D3CA9}" srcOrd="0" destOrd="0" presId="urn:microsoft.com/office/officeart/2018/2/layout/IconVerticalSolidList"/>
    <dgm:cxn modelId="{3C62B5C3-6F0B-4709-87A2-4FFC12F1A3C1}" type="presParOf" srcId="{E3BB0B73-6A70-49F3-AF65-E37BE3FEA07F}" destId="{61E2B05B-6299-44E6-A789-2F602C9C5B26}" srcOrd="1" destOrd="0" presId="urn:microsoft.com/office/officeart/2018/2/layout/IconVerticalSolidList"/>
    <dgm:cxn modelId="{8A0D0DE1-9CA3-414A-B2C1-65E92ECD8E23}" type="presParOf" srcId="{E3BB0B73-6A70-49F3-AF65-E37BE3FEA07F}" destId="{F7B3AC9B-3434-41E5-86CB-5117AD4910FD}" srcOrd="2" destOrd="0" presId="urn:microsoft.com/office/officeart/2018/2/layout/IconVerticalSolidList"/>
    <dgm:cxn modelId="{6633C892-67CE-4EBB-A69C-B8B93F15D256}" type="presParOf" srcId="{E3BB0B73-6A70-49F3-AF65-E37BE3FEA07F}" destId="{6AEEDEED-CED8-470D-BB66-9663F7B96BF9}" srcOrd="3" destOrd="0" presId="urn:microsoft.com/office/officeart/2018/2/layout/IconVerticalSolidList"/>
    <dgm:cxn modelId="{333C7943-AC44-4C1B-B6B3-198C9C39B0D2}" type="presParOf" srcId="{FDE0A6DE-5355-4B40-B47F-A1614CD7F850}" destId="{DDCF75E3-DD43-4C24-A54B-B6758290AB2A}" srcOrd="11" destOrd="0" presId="urn:microsoft.com/office/officeart/2018/2/layout/IconVerticalSolidList"/>
    <dgm:cxn modelId="{3C29597A-5FE5-4641-961B-6449B04CF513}" type="presParOf" srcId="{FDE0A6DE-5355-4B40-B47F-A1614CD7F850}" destId="{C7FA1E52-7D30-4786-BEB7-BA81856BBE27}" srcOrd="12" destOrd="0" presId="urn:microsoft.com/office/officeart/2018/2/layout/IconVerticalSolidList"/>
    <dgm:cxn modelId="{310D0497-0925-49EA-BEAD-B10EC4DD1AAC}" type="presParOf" srcId="{C7FA1E52-7D30-4786-BEB7-BA81856BBE27}" destId="{2C5FF5AF-FF10-4D1C-BAAD-A50A45AB990F}" srcOrd="0" destOrd="0" presId="urn:microsoft.com/office/officeart/2018/2/layout/IconVerticalSolidList"/>
    <dgm:cxn modelId="{582F79B5-E44C-401F-AFAF-D56359C05E4C}" type="presParOf" srcId="{C7FA1E52-7D30-4786-BEB7-BA81856BBE27}" destId="{E6FA6932-D16B-49C7-8CA3-A57E9F3885AA}" srcOrd="1" destOrd="0" presId="urn:microsoft.com/office/officeart/2018/2/layout/IconVerticalSolidList"/>
    <dgm:cxn modelId="{2BA9F530-99B7-4592-9ADA-9B03309793C1}" type="presParOf" srcId="{C7FA1E52-7D30-4786-BEB7-BA81856BBE27}" destId="{2B15057B-765C-4D42-87E9-DF1521D0124B}" srcOrd="2" destOrd="0" presId="urn:microsoft.com/office/officeart/2018/2/layout/IconVerticalSolidList"/>
    <dgm:cxn modelId="{5A818122-5B45-4B2A-BE66-6B5CA42DE287}" type="presParOf" srcId="{C7FA1E52-7D30-4786-BEB7-BA81856BBE27}" destId="{C7DDB927-90D2-4B0C-98F2-497EBA3A6BB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32B18-284F-4BF8-B464-3976C6032D51}">
      <dsp:nvSpPr>
        <dsp:cNvPr id="0" name=""/>
        <dsp:cNvSpPr/>
      </dsp:nvSpPr>
      <dsp:spPr>
        <a:xfrm>
          <a:off x="0" y="50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7B34F-29A2-4C28-987F-0C435CA45D96}">
      <dsp:nvSpPr>
        <dsp:cNvPr id="0" name=""/>
        <dsp:cNvSpPr/>
      </dsp:nvSpPr>
      <dsp:spPr>
        <a:xfrm>
          <a:off x="209818" y="156567"/>
          <a:ext cx="381488" cy="3814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D5573-F1BE-4209-AB72-A461B50E39CF}">
      <dsp:nvSpPr>
        <dsp:cNvPr id="0" name=""/>
        <dsp:cNvSpPr/>
      </dsp:nvSpPr>
      <dsp:spPr>
        <a:xfrm>
          <a:off x="801126" y="50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Adome project</a:t>
          </a:r>
          <a:endParaRPr lang="en-US" sz="1600" kern="1200"/>
        </a:p>
      </dsp:txBody>
      <dsp:txXfrm>
        <a:off x="801126" y="503"/>
        <a:ext cx="5787564" cy="693615"/>
      </dsp:txXfrm>
    </dsp:sp>
    <dsp:sp modelId="{F1648CCB-267E-4EFA-A8FD-25C0AEA41F0C}">
      <dsp:nvSpPr>
        <dsp:cNvPr id="0" name=""/>
        <dsp:cNvSpPr/>
      </dsp:nvSpPr>
      <dsp:spPr>
        <a:xfrm>
          <a:off x="0" y="86752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2EF61-C136-4BA2-ABDD-E118D0200A80}">
      <dsp:nvSpPr>
        <dsp:cNvPr id="0" name=""/>
        <dsp:cNvSpPr/>
      </dsp:nvSpPr>
      <dsp:spPr>
        <a:xfrm>
          <a:off x="209818" y="1023587"/>
          <a:ext cx="381488" cy="3814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7337C-A6DD-4469-8D86-48FA4B7BAB6C}">
      <dsp:nvSpPr>
        <dsp:cNvPr id="0" name=""/>
        <dsp:cNvSpPr/>
      </dsp:nvSpPr>
      <dsp:spPr>
        <a:xfrm>
          <a:off x="801126" y="86752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GUI Systemarchitecture</a:t>
          </a:r>
          <a:endParaRPr lang="en-US" sz="1600" kern="1200"/>
        </a:p>
      </dsp:txBody>
      <dsp:txXfrm>
        <a:off x="801126" y="867523"/>
        <a:ext cx="5787564" cy="693615"/>
      </dsp:txXfrm>
    </dsp:sp>
    <dsp:sp modelId="{8D367A8D-71A4-42B4-A257-7D1372439C72}">
      <dsp:nvSpPr>
        <dsp:cNvPr id="0" name=""/>
        <dsp:cNvSpPr/>
      </dsp:nvSpPr>
      <dsp:spPr>
        <a:xfrm>
          <a:off x="0" y="173454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32C44-E75D-414C-B0CA-23A908AFD868}">
      <dsp:nvSpPr>
        <dsp:cNvPr id="0" name=""/>
        <dsp:cNvSpPr/>
      </dsp:nvSpPr>
      <dsp:spPr>
        <a:xfrm>
          <a:off x="209818" y="1890607"/>
          <a:ext cx="381488" cy="3814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D53A4-61FA-48A9-981B-9DEA2B798403}">
      <dsp:nvSpPr>
        <dsp:cNvPr id="0" name=""/>
        <dsp:cNvSpPr/>
      </dsp:nvSpPr>
      <dsp:spPr>
        <a:xfrm>
          <a:off x="801126" y="173454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GUI Requirements</a:t>
          </a:r>
          <a:endParaRPr lang="en-US" sz="1600" kern="1200"/>
        </a:p>
      </dsp:txBody>
      <dsp:txXfrm>
        <a:off x="801126" y="1734543"/>
        <a:ext cx="5787564" cy="693615"/>
      </dsp:txXfrm>
    </dsp:sp>
    <dsp:sp modelId="{050D10A4-3492-4958-8DC7-4579E8B6458B}">
      <dsp:nvSpPr>
        <dsp:cNvPr id="0" name=""/>
        <dsp:cNvSpPr/>
      </dsp:nvSpPr>
      <dsp:spPr>
        <a:xfrm>
          <a:off x="0" y="260156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089E86-BF82-467E-AE4D-3449F7B27400}">
      <dsp:nvSpPr>
        <dsp:cNvPr id="0" name=""/>
        <dsp:cNvSpPr/>
      </dsp:nvSpPr>
      <dsp:spPr>
        <a:xfrm>
          <a:off x="209818" y="2757627"/>
          <a:ext cx="381488" cy="3814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BFEB7-C57E-4386-A4DD-69ABFAB2F4B4}">
      <dsp:nvSpPr>
        <dsp:cNvPr id="0" name=""/>
        <dsp:cNvSpPr/>
      </dsp:nvSpPr>
      <dsp:spPr>
        <a:xfrm>
          <a:off x="801126" y="260156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Schedule</a:t>
          </a:r>
          <a:endParaRPr lang="en-US" sz="1600" kern="1200"/>
        </a:p>
      </dsp:txBody>
      <dsp:txXfrm>
        <a:off x="801126" y="2601563"/>
        <a:ext cx="5787564" cy="693615"/>
      </dsp:txXfrm>
    </dsp:sp>
    <dsp:sp modelId="{485635A9-FE01-40E6-B7E1-006F0C77487A}">
      <dsp:nvSpPr>
        <dsp:cNvPr id="0" name=""/>
        <dsp:cNvSpPr/>
      </dsp:nvSpPr>
      <dsp:spPr>
        <a:xfrm>
          <a:off x="0" y="346858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FC4D9-A8E6-4C07-918C-0FE2EFB08874}">
      <dsp:nvSpPr>
        <dsp:cNvPr id="0" name=""/>
        <dsp:cNvSpPr/>
      </dsp:nvSpPr>
      <dsp:spPr>
        <a:xfrm>
          <a:off x="209818" y="3624647"/>
          <a:ext cx="381488" cy="3814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7A80F-891C-4DDE-B97D-7C3C553C7B31}">
      <dsp:nvSpPr>
        <dsp:cNvPr id="0" name=""/>
        <dsp:cNvSpPr/>
      </dsp:nvSpPr>
      <dsp:spPr>
        <a:xfrm>
          <a:off x="801126" y="346858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Current state</a:t>
          </a:r>
          <a:endParaRPr lang="en-US" sz="1600" kern="1200"/>
        </a:p>
      </dsp:txBody>
      <dsp:txXfrm>
        <a:off x="801126" y="3468583"/>
        <a:ext cx="5787564" cy="693615"/>
      </dsp:txXfrm>
    </dsp:sp>
    <dsp:sp modelId="{B97E1AB0-743E-4530-B369-2A835F9D3CA9}">
      <dsp:nvSpPr>
        <dsp:cNvPr id="0" name=""/>
        <dsp:cNvSpPr/>
      </dsp:nvSpPr>
      <dsp:spPr>
        <a:xfrm>
          <a:off x="0" y="433560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2B05B-6299-44E6-A789-2F602C9C5B26}">
      <dsp:nvSpPr>
        <dsp:cNvPr id="0" name=""/>
        <dsp:cNvSpPr/>
      </dsp:nvSpPr>
      <dsp:spPr>
        <a:xfrm>
          <a:off x="209818" y="4491666"/>
          <a:ext cx="381488" cy="38148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EDEED-CED8-470D-BB66-9663F7B96BF9}">
      <dsp:nvSpPr>
        <dsp:cNvPr id="0" name=""/>
        <dsp:cNvSpPr/>
      </dsp:nvSpPr>
      <dsp:spPr>
        <a:xfrm>
          <a:off x="801126" y="433560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Current and future tasks	</a:t>
          </a:r>
          <a:endParaRPr lang="en-US" sz="1600" kern="1200" dirty="0"/>
        </a:p>
      </dsp:txBody>
      <dsp:txXfrm>
        <a:off x="801126" y="4335603"/>
        <a:ext cx="5787564" cy="693615"/>
      </dsp:txXfrm>
    </dsp:sp>
    <dsp:sp modelId="{2C5FF5AF-FF10-4D1C-BAAD-A50A45AB990F}">
      <dsp:nvSpPr>
        <dsp:cNvPr id="0" name=""/>
        <dsp:cNvSpPr/>
      </dsp:nvSpPr>
      <dsp:spPr>
        <a:xfrm>
          <a:off x="0" y="520262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FA6932-D16B-49C7-8CA3-A57E9F3885AA}">
      <dsp:nvSpPr>
        <dsp:cNvPr id="0" name=""/>
        <dsp:cNvSpPr/>
      </dsp:nvSpPr>
      <dsp:spPr>
        <a:xfrm>
          <a:off x="209818" y="5358686"/>
          <a:ext cx="381488" cy="38148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DB927-90D2-4B0C-98F2-497EBA3A6BB5}">
      <dsp:nvSpPr>
        <dsp:cNvPr id="0" name=""/>
        <dsp:cNvSpPr/>
      </dsp:nvSpPr>
      <dsp:spPr>
        <a:xfrm>
          <a:off x="801126" y="520262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Possible obstacles</a:t>
          </a:r>
          <a:endParaRPr lang="en-US" sz="1600" kern="1200" dirty="0"/>
        </a:p>
      </dsp:txBody>
      <dsp:txXfrm>
        <a:off x="801126" y="5202623"/>
        <a:ext cx="5787564" cy="693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2FDF87-6A78-5CF7-4890-7F9DEF8E1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68E3D9F-5A88-7E83-396E-E7F5879F6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98D45C1-A205-7EB6-EF48-6A5E2973F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14-10-2022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3F026C0-D1F7-B5C5-D0BA-B5C6D28D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0E5CB8-E336-1870-3F07-1C772536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39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FB1CB-D28A-BC1C-1A82-9993605D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BBE3872-4348-39D3-8A5B-8BD66E3AB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D3D42A1-6B64-88FE-ED9E-0A4970452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14-10-2022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250AE45-5573-D1A9-4433-F95591B1D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89CD0F-35D9-837C-3C6E-8D743AE6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256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1F18B58-E3B0-683F-FABA-C6243C919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86CEFDB-D494-4C78-88C8-DD32AC5FD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88E302-1EBF-E5B6-BAE5-D73EE45A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14-10-2022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389B25B-830E-6623-FEFB-F3E1F9371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B5606A9-CCDC-86C1-BBB4-EE59F4C6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42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F7D7A-A981-335D-9DCC-2DD5FBAFE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779AA1-DDBB-2F01-3922-2710144CE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A13B1E-5AFF-21E7-1757-F1B5879B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14-10-2022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F24842-BE1F-38C7-76F0-A6CC58460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F1EE713-3DEC-A9BC-2C9A-FD7AE27F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157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A6F29-E384-03CC-B853-18EF143B1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CB2E74C-3DF9-9E7B-36EE-50D98047C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EE155B-38B8-A345-6277-F5A06DB8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14-10-2022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A095893-0CBD-B6CF-B5D3-27E04B93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67272A2-C1C5-1BE7-61EB-A10FA27A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781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1BA32-BCA7-0F04-4E07-25E11D50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92E919-4AFE-4EA2-E2F5-D94F5BDB3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0323EC-1501-6D41-9F1E-C7C272D8E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1FF217E-FDBF-51E9-3395-4F06C80F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14-10-2022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C385E18-0ECA-4B89-61C7-1E1EC0B5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6DAEE31-80FC-E6FA-205F-92558D9D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261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A3BDD5-F3D1-E9D8-F3EC-CB6EED5E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D234F0E-CB11-156A-8C11-AAA4EC614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DFCCEA4-04FC-4FB2-CA94-2B61AB3A0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24625F2-9B04-8043-45D7-466856DD9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5F0E9FA-E964-0F6C-FEAC-0A90613A2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B5BC410-E2D5-0C35-EA3A-33942111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14-10-2022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62743CF-2EBD-18BD-EDE4-936102C1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E6D2BE6-28A3-76D3-78B5-9942216B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085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CA4E2-8D99-4628-873D-B9E00E2E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AF51C60-E804-E777-35F3-3B183427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14-10-2022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71D9D43-687F-C0B1-3F0C-ED7C7153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0C2DC5F-E664-0C35-92FF-7ECB3D33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674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2ED607C-4815-2776-6145-F3DBEDDE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14-10-2022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6BA6834-DAF5-9D91-6D91-00F9CD35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E4F6C20-47A7-665F-DBC5-B120B7F1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769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1A298-2569-41EC-CA69-21D8AD52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977A28-72B2-D8FE-0695-585E96B75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DF23004-D32E-2108-D966-CE8D201E3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9EA2DF-5614-E01D-F3C0-83ABE99F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14-10-2022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A90B1B6-0FFA-1742-E7BF-C1D63756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D882BF8-744E-FC39-C942-1108E5B3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138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158CA-F446-B4FF-B2B6-77EDC544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2132A28-D7F1-F66D-C409-A3B40E0B4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9FFA970-6F2E-3CEC-0E49-64946BF5A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6178D70-DDBA-2483-0BE1-C63047C4C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14-10-2022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496C075-4550-196E-69A6-25022343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59872FC-37F6-D5BA-2CD3-5C677646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193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FE24EEC-D8E0-5B71-98A5-4499BEA3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D3A1D5-BB19-1820-93C5-5483BDFB4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55E6A8-C6D0-1CFF-DDF1-60FFE6D85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8E496-5755-4B61-A05D-8100C233ACE9}" type="datetimeFigureOut">
              <a:rPr lang="nl-NL" smtClean="0"/>
              <a:t>14-10-2022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E00B96E-AC68-FC2F-26F7-EDB885079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2AFB804-9275-F33F-1BAE-59C6CFB79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661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3E297D-D3C3-0779-0E54-57A89BD50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nl-NL" sz="5400"/>
              <a:t>ADome GUI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323CDC1-0B07-B817-076D-5090AC874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endParaRPr lang="nl-NL" sz="200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9D6C5C3-0EAA-017C-064C-CF6A6E655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631" y="1778751"/>
            <a:ext cx="58388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35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56B20-E8C3-5464-A4CF-BE8D9C27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Current</a:t>
            </a:r>
            <a:r>
              <a:rPr lang="nl-NL" dirty="0"/>
              <a:t> state (4-10-2022) </a:t>
            </a:r>
            <a:r>
              <a:rPr lang="nl-NL" dirty="0" err="1"/>
              <a:t>visualizing</a:t>
            </a:r>
            <a:r>
              <a:rPr lang="nl-NL" dirty="0"/>
              <a:t> </a:t>
            </a:r>
            <a:r>
              <a:rPr lang="nl-NL" dirty="0" err="1"/>
              <a:t>nodes</a:t>
            </a:r>
            <a:r>
              <a:rPr lang="nl-NL" dirty="0"/>
              <a:t> GUI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F0BE08A-E528-76D2-300C-E1A779820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2753" y="1825625"/>
            <a:ext cx="5032072" cy="3645429"/>
          </a:xfrm>
        </p:spPr>
      </p:pic>
    </p:spTree>
    <p:extLst>
      <p:ext uri="{BB962C8B-B14F-4D97-AF65-F5344CB8AC3E}">
        <p14:creationId xmlns:p14="http://schemas.microsoft.com/office/powerpoint/2010/main" val="3864401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C2956-6959-95F6-1044-92845BAD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Command</a:t>
            </a:r>
            <a:r>
              <a:rPr lang="nl-NL" dirty="0"/>
              <a:t> </a:t>
            </a:r>
            <a:r>
              <a:rPr lang="nl-NL" dirty="0" err="1"/>
              <a:t>window</a:t>
            </a:r>
            <a:r>
              <a:rPr lang="nl-NL" dirty="0"/>
              <a:t> to </a:t>
            </a:r>
            <a:r>
              <a:rPr lang="nl-NL" dirty="0" err="1"/>
              <a:t>textbox</a:t>
            </a:r>
            <a:r>
              <a:rPr lang="nl-NL" dirty="0"/>
              <a:t> GUI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A54E633-9DA8-B69D-AD6B-7DA4B2C36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593574" cy="4351338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AA73F0A3-E9C5-3DF7-C96D-DBB7CEBB754A}"/>
              </a:ext>
            </a:extLst>
          </p:cNvPr>
          <p:cNvSpPr txBox="1"/>
          <p:nvPr/>
        </p:nvSpPr>
        <p:spPr>
          <a:xfrm>
            <a:off x="7219950" y="1876425"/>
            <a:ext cx="38100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/>
              <a:t>Using </a:t>
            </a:r>
            <a:r>
              <a:rPr lang="nl-NL" dirty="0" err="1"/>
              <a:t>printf</a:t>
            </a:r>
            <a:r>
              <a:rPr lang="nl-NL" dirty="0"/>
              <a:t>() to </a:t>
            </a:r>
            <a:r>
              <a:rPr lang="nl-NL" dirty="0" err="1"/>
              <a:t>send</a:t>
            </a:r>
            <a:r>
              <a:rPr lang="nl-NL" dirty="0"/>
              <a:t> data to </a:t>
            </a:r>
            <a:r>
              <a:rPr lang="nl-NL" dirty="0" err="1"/>
              <a:t>command</a:t>
            </a:r>
            <a:r>
              <a:rPr lang="nl-NL" dirty="0"/>
              <a:t> </a:t>
            </a:r>
            <a:r>
              <a:rPr lang="nl-NL" dirty="0" err="1"/>
              <a:t>window</a:t>
            </a:r>
            <a:r>
              <a:rPr lang="nl-NL" dirty="0"/>
              <a:t>, </a:t>
            </a:r>
            <a:r>
              <a:rPr lang="nl-NL" dirty="0" err="1"/>
              <a:t>then</a:t>
            </a:r>
            <a:r>
              <a:rPr lang="nl-NL" dirty="0"/>
              <a:t> </a:t>
            </a:r>
            <a:r>
              <a:rPr lang="nl-NL" dirty="0" err="1"/>
              <a:t>read</a:t>
            </a:r>
            <a:r>
              <a:rPr lang="nl-NL" dirty="0"/>
              <a:t> </a:t>
            </a:r>
            <a:r>
              <a:rPr lang="nl-NL" dirty="0" err="1"/>
              <a:t>command</a:t>
            </a:r>
            <a:r>
              <a:rPr lang="nl-NL" dirty="0"/>
              <a:t> </a:t>
            </a:r>
            <a:r>
              <a:rPr lang="nl-NL" dirty="0" err="1"/>
              <a:t>window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display it. Using button to </a:t>
            </a:r>
            <a:r>
              <a:rPr lang="en-US" dirty="0"/>
              <a:t>repeatedly</a:t>
            </a:r>
            <a:r>
              <a:rPr lang="nl-NL" dirty="0"/>
              <a:t> print “test” in </a:t>
            </a:r>
            <a:r>
              <a:rPr lang="nl-NL" dirty="0" err="1"/>
              <a:t>command</a:t>
            </a:r>
            <a:r>
              <a:rPr lang="nl-NL" dirty="0"/>
              <a:t> </a:t>
            </a:r>
            <a:r>
              <a:rPr lang="nl-NL" dirty="0" err="1"/>
              <a:t>window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then</a:t>
            </a:r>
            <a:r>
              <a:rPr lang="nl-NL" dirty="0"/>
              <a:t> display </a:t>
            </a:r>
            <a:r>
              <a:rPr lang="nl-NL" dirty="0" err="1"/>
              <a:t>it</a:t>
            </a:r>
            <a:r>
              <a:rPr lang="nl-NL" dirty="0"/>
              <a:t> in GUI. </a:t>
            </a:r>
          </a:p>
        </p:txBody>
      </p:sp>
    </p:spTree>
    <p:extLst>
      <p:ext uri="{BB962C8B-B14F-4D97-AF65-F5344CB8AC3E}">
        <p14:creationId xmlns:p14="http://schemas.microsoft.com/office/powerpoint/2010/main" val="4010149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93FA8-3DCF-42EF-AE3F-A18BAC28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Node </a:t>
            </a:r>
            <a:r>
              <a:rPr lang="nl-NL" dirty="0" err="1"/>
              <a:t>commands</a:t>
            </a:r>
            <a:r>
              <a:rPr lang="nl-NL" dirty="0"/>
              <a:t> GUI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73383463-0702-EB5D-A0ED-E1F196C4B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7050"/>
            <a:ext cx="4946741" cy="3889375"/>
          </a:xfr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E1C4364E-9F54-C625-DD87-0AA696CCC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076" y="1797051"/>
            <a:ext cx="3664165" cy="2030651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2BA877EE-1F11-6B01-59EB-FC73D0A1B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074" y="3741737"/>
            <a:ext cx="3593145" cy="1444667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0789EC49-B17D-E4A6-7FEE-D84B11DFB49D}"/>
              </a:ext>
            </a:extLst>
          </p:cNvPr>
          <p:cNvSpPr txBox="1"/>
          <p:nvPr/>
        </p:nvSpPr>
        <p:spPr>
          <a:xfrm>
            <a:off x="838200" y="5917166"/>
            <a:ext cx="4114799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400" dirty="0" err="1"/>
              <a:t>After</a:t>
            </a:r>
            <a:r>
              <a:rPr lang="nl-NL" sz="1400" dirty="0"/>
              <a:t> </a:t>
            </a:r>
            <a:r>
              <a:rPr lang="nl-NL" sz="1400" dirty="0" err="1"/>
              <a:t>using</a:t>
            </a:r>
            <a:r>
              <a:rPr lang="nl-NL" sz="1400" dirty="0"/>
              <a:t> “test” </a:t>
            </a:r>
            <a:r>
              <a:rPr lang="nl-NL" sz="1400" dirty="0" err="1"/>
              <a:t>command</a:t>
            </a:r>
            <a:r>
              <a:rPr lang="nl-NL" sz="1400" dirty="0"/>
              <a:t> (first </a:t>
            </a:r>
            <a:r>
              <a:rPr lang="nl-NL" sz="1400" dirty="0" err="1"/>
              <a:t>sending</a:t>
            </a:r>
            <a:r>
              <a:rPr lang="nl-NL" sz="1400" dirty="0"/>
              <a:t> “i” to </a:t>
            </a:r>
            <a:r>
              <a:rPr lang="nl-NL" sz="1400" dirty="0" err="1"/>
              <a:t>initiate</a:t>
            </a:r>
            <a:r>
              <a:rPr lang="nl-NL" sz="1400" dirty="0"/>
              <a:t> CAN bus master </a:t>
            </a:r>
            <a:r>
              <a:rPr lang="nl-NL" sz="1400" dirty="0" err="1"/>
              <a:t>and</a:t>
            </a:r>
            <a:r>
              <a:rPr lang="nl-NL" sz="1400" dirty="0"/>
              <a:t> </a:t>
            </a:r>
            <a:r>
              <a:rPr lang="nl-NL" sz="1400" dirty="0" err="1"/>
              <a:t>then</a:t>
            </a:r>
            <a:r>
              <a:rPr lang="nl-NL" sz="1400" dirty="0"/>
              <a:t> </a:t>
            </a:r>
            <a:r>
              <a:rPr lang="nl-NL" sz="1400" dirty="0" err="1"/>
              <a:t>sending</a:t>
            </a:r>
            <a:r>
              <a:rPr lang="nl-NL" sz="1400" dirty="0"/>
              <a:t> “a” to </a:t>
            </a:r>
            <a:r>
              <a:rPr lang="nl-NL" sz="1400" dirty="0" err="1"/>
              <a:t>receive</a:t>
            </a:r>
            <a:r>
              <a:rPr lang="nl-NL" sz="1400" dirty="0"/>
              <a:t> “TESTING”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0E7CF964-FC31-0431-E021-3CAAF74B24A6}"/>
              </a:ext>
            </a:extLst>
          </p:cNvPr>
          <p:cNvSpPr txBox="1"/>
          <p:nvPr/>
        </p:nvSpPr>
        <p:spPr>
          <a:xfrm>
            <a:off x="6696074" y="5606447"/>
            <a:ext cx="4114799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400" dirty="0"/>
              <a:t>The black tekst is output data </a:t>
            </a:r>
            <a:r>
              <a:rPr lang="nl-NL" sz="1400" dirty="0" err="1"/>
              <a:t>from</a:t>
            </a:r>
            <a:r>
              <a:rPr lang="nl-NL" sz="1400" dirty="0"/>
              <a:t> </a:t>
            </a:r>
            <a:r>
              <a:rPr lang="nl-NL" sz="1400" dirty="0" err="1"/>
              <a:t>the</a:t>
            </a:r>
            <a:r>
              <a:rPr lang="nl-NL" sz="1400" dirty="0"/>
              <a:t> CAN bus master. The </a:t>
            </a:r>
            <a:r>
              <a:rPr lang="nl-NL" sz="1400" dirty="0" err="1"/>
              <a:t>warnings</a:t>
            </a:r>
            <a:r>
              <a:rPr lang="nl-NL" sz="1400" dirty="0"/>
              <a:t> are </a:t>
            </a:r>
            <a:r>
              <a:rPr lang="nl-NL" sz="1400" dirty="0" err="1"/>
              <a:t>because</a:t>
            </a:r>
            <a:r>
              <a:rPr lang="nl-NL" sz="1400" dirty="0"/>
              <a:t> </a:t>
            </a:r>
            <a:r>
              <a:rPr lang="nl-NL" sz="1400" dirty="0" err="1"/>
              <a:t>there</a:t>
            </a:r>
            <a:r>
              <a:rPr lang="nl-NL" sz="1400" dirty="0"/>
              <a:t> is no data to </a:t>
            </a:r>
            <a:r>
              <a:rPr lang="nl-NL" sz="1400" dirty="0" err="1"/>
              <a:t>read</a:t>
            </a:r>
            <a:r>
              <a:rPr lang="nl-NL" sz="1400" dirty="0"/>
              <a:t> </a:t>
            </a:r>
            <a:r>
              <a:rPr lang="nl-NL" sz="1400" dirty="0" err="1"/>
              <a:t>from</a:t>
            </a:r>
            <a:r>
              <a:rPr lang="nl-NL" sz="1400" dirty="0"/>
              <a:t> </a:t>
            </a:r>
            <a:r>
              <a:rPr lang="nl-NL" sz="1400" dirty="0" err="1"/>
              <a:t>the</a:t>
            </a:r>
            <a:r>
              <a:rPr lang="nl-NL" sz="1400" dirty="0"/>
              <a:t> COM port </a:t>
            </a:r>
            <a:r>
              <a:rPr lang="nl-NL" sz="1400" dirty="0" err="1"/>
              <a:t>and</a:t>
            </a:r>
            <a:r>
              <a:rPr lang="nl-NL" sz="1400" dirty="0"/>
              <a:t> </a:t>
            </a:r>
            <a:r>
              <a:rPr lang="nl-NL" sz="1400" dirty="0" err="1"/>
              <a:t>it</a:t>
            </a:r>
            <a:r>
              <a:rPr lang="nl-NL" sz="1400" dirty="0"/>
              <a:t> is </a:t>
            </a:r>
            <a:r>
              <a:rPr lang="nl-NL" sz="1400" dirty="0" err="1"/>
              <a:t>waiting</a:t>
            </a:r>
            <a:r>
              <a:rPr lang="nl-NL" sz="1400" dirty="0"/>
              <a:t> on </a:t>
            </a:r>
            <a:r>
              <a:rPr lang="nl-NL" sz="1400" dirty="0" err="1"/>
              <a:t>the</a:t>
            </a:r>
            <a:r>
              <a:rPr lang="nl-NL" sz="1400" dirty="0"/>
              <a:t> master.</a:t>
            </a:r>
          </a:p>
        </p:txBody>
      </p:sp>
    </p:spTree>
    <p:extLst>
      <p:ext uri="{BB962C8B-B14F-4D97-AF65-F5344CB8AC3E}">
        <p14:creationId xmlns:p14="http://schemas.microsoft.com/office/powerpoint/2010/main" val="1080666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CD174-38D0-244A-166C-EF1E77C31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ADome GUI </a:t>
            </a:r>
            <a:r>
              <a:rPr lang="nl-NL" dirty="0" err="1"/>
              <a:t>normal</a:t>
            </a:r>
            <a:r>
              <a:rPr lang="nl-NL" dirty="0"/>
              <a:t> state</a:t>
            </a:r>
          </a:p>
        </p:txBody>
      </p:sp>
      <p:pic>
        <p:nvPicPr>
          <p:cNvPr id="13" name="Tijdelijke aanduiding voor inhoud 4">
            <a:extLst>
              <a:ext uri="{FF2B5EF4-FFF2-40B4-BE49-F238E27FC236}">
                <a16:creationId xmlns:a16="http://schemas.microsoft.com/office/drawing/2014/main" id="{54EFD51B-6940-51B0-EA47-CA6FA2923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489487" cy="4351338"/>
          </a:xfrm>
        </p:spPr>
      </p:pic>
    </p:spTree>
    <p:extLst>
      <p:ext uri="{BB962C8B-B14F-4D97-AF65-F5344CB8AC3E}">
        <p14:creationId xmlns:p14="http://schemas.microsoft.com/office/powerpoint/2010/main" val="1747289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698828-2C26-F760-A243-21ED5285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ADome GUI list of </a:t>
            </a:r>
            <a:r>
              <a:rPr lang="nl-NL" dirty="0" err="1"/>
              <a:t>coordinates</a:t>
            </a:r>
            <a:r>
              <a:rPr lang="nl-NL" dirty="0"/>
              <a:t> state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C32EB05D-D502-A6FE-AF8C-4F8F55A9D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5815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61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52EDCA-08A6-1CC9-CDBA-23D845B3B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ADome GUI </a:t>
            </a:r>
            <a:r>
              <a:rPr lang="nl-NL" dirty="0" err="1"/>
              <a:t>visualize</a:t>
            </a:r>
            <a:r>
              <a:rPr lang="nl-NL" dirty="0"/>
              <a:t> </a:t>
            </a:r>
            <a:r>
              <a:rPr lang="nl-NL" dirty="0" err="1"/>
              <a:t>nodes</a:t>
            </a:r>
            <a:r>
              <a:rPr lang="nl-NL" dirty="0"/>
              <a:t> state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CF0886A4-DBF4-8CFF-9084-98A83DF0E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4614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71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072CB0-560D-45AB-425D-740522833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Update (14-10-2022) </a:t>
            </a:r>
            <a:r>
              <a:rPr lang="nl-NL" dirty="0" err="1"/>
              <a:t>visualizing</a:t>
            </a:r>
            <a:r>
              <a:rPr lang="nl-NL" dirty="0"/>
              <a:t> </a:t>
            </a:r>
            <a:r>
              <a:rPr lang="nl-NL" dirty="0" err="1"/>
              <a:t>nodes</a:t>
            </a:r>
            <a:r>
              <a:rPr lang="nl-NL" dirty="0"/>
              <a:t> GUI</a:t>
            </a:r>
          </a:p>
        </p:txBody>
      </p:sp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9F6A0A70-EB48-0F77-DAE4-7AE905683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0285"/>
            <a:ext cx="4700320" cy="3405094"/>
          </a:xfrm>
        </p:spPr>
      </p:pic>
      <p:sp>
        <p:nvSpPr>
          <p:cNvPr id="5" name="Pijl: rechts 4">
            <a:extLst>
              <a:ext uri="{FF2B5EF4-FFF2-40B4-BE49-F238E27FC236}">
                <a16:creationId xmlns:a16="http://schemas.microsoft.com/office/drawing/2014/main" id="{3CE2E9BF-9F73-16AF-0D24-09DC760CDBA0}"/>
              </a:ext>
            </a:extLst>
          </p:cNvPr>
          <p:cNvSpPr/>
          <p:nvPr/>
        </p:nvSpPr>
        <p:spPr>
          <a:xfrm>
            <a:off x="5767526" y="3231472"/>
            <a:ext cx="656948" cy="9321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AD539C0-CF7D-2178-6256-21DE03E43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480" y="1995002"/>
            <a:ext cx="4296649" cy="340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81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5A9EFF-A388-6EFF-0963-0A635181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ADome GUI </a:t>
            </a:r>
            <a:r>
              <a:rPr lang="nl-NL" dirty="0" err="1"/>
              <a:t>normal</a:t>
            </a:r>
            <a:r>
              <a:rPr lang="nl-NL" dirty="0"/>
              <a:t> state</a:t>
            </a:r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4D530A54-A6A5-B58C-F176-6C162D4BE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5283" y="1717581"/>
            <a:ext cx="4738516" cy="3733737"/>
          </a:xfrm>
        </p:spPr>
      </p:pic>
      <p:pic>
        <p:nvPicPr>
          <p:cNvPr id="10" name="Tijdelijke aanduiding voor inhoud 4">
            <a:extLst>
              <a:ext uri="{FF2B5EF4-FFF2-40B4-BE49-F238E27FC236}">
                <a16:creationId xmlns:a16="http://schemas.microsoft.com/office/drawing/2014/main" id="{2BD70FAF-9A89-AA97-2CA8-B51AED42D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875" y="1810712"/>
            <a:ext cx="4563505" cy="3640606"/>
          </a:xfrm>
          <a:prstGeom prst="rect">
            <a:avLst/>
          </a:prstGeom>
        </p:spPr>
      </p:pic>
      <p:sp>
        <p:nvSpPr>
          <p:cNvPr id="11" name="Pijl: rechts 10">
            <a:extLst>
              <a:ext uri="{FF2B5EF4-FFF2-40B4-BE49-F238E27FC236}">
                <a16:creationId xmlns:a16="http://schemas.microsoft.com/office/drawing/2014/main" id="{F23C8258-42A6-B612-4D6F-8C5E853932A2}"/>
              </a:ext>
            </a:extLst>
          </p:cNvPr>
          <p:cNvSpPr/>
          <p:nvPr/>
        </p:nvSpPr>
        <p:spPr>
          <a:xfrm>
            <a:off x="5767526" y="3118371"/>
            <a:ext cx="656948" cy="9321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8008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EA2E2E-AD34-982A-3127-79C89E6C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ADome GUI list of </a:t>
            </a:r>
            <a:r>
              <a:rPr lang="nl-NL" dirty="0" err="1"/>
              <a:t>coordinates</a:t>
            </a:r>
            <a:r>
              <a:rPr lang="nl-NL" dirty="0"/>
              <a:t> state</a:t>
            </a:r>
          </a:p>
        </p:txBody>
      </p:sp>
      <p:pic>
        <p:nvPicPr>
          <p:cNvPr id="4" name="Tijdelijke aanduiding voor inhoud 8">
            <a:extLst>
              <a:ext uri="{FF2B5EF4-FFF2-40B4-BE49-F238E27FC236}">
                <a16:creationId xmlns:a16="http://schemas.microsoft.com/office/drawing/2014/main" id="{851418F7-4326-ABDE-4662-48EFFA500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8872" y="2205846"/>
            <a:ext cx="4711340" cy="3733737"/>
          </a:xfrm>
          <a:prstGeom prst="rect">
            <a:avLst/>
          </a:prstGeom>
        </p:spPr>
      </p:pic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B0E18779-745E-2071-D637-475A87538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327314"/>
            <a:ext cx="4592854" cy="3583932"/>
          </a:xfrm>
          <a:prstGeom prst="rect">
            <a:avLst/>
          </a:prstGeom>
        </p:spPr>
      </p:pic>
      <p:sp>
        <p:nvSpPr>
          <p:cNvPr id="6" name="Pijl: rechts 5">
            <a:extLst>
              <a:ext uri="{FF2B5EF4-FFF2-40B4-BE49-F238E27FC236}">
                <a16:creationId xmlns:a16="http://schemas.microsoft.com/office/drawing/2014/main" id="{12BFAA2B-4F31-204C-5594-C974B2261953}"/>
              </a:ext>
            </a:extLst>
          </p:cNvPr>
          <p:cNvSpPr/>
          <p:nvPr/>
        </p:nvSpPr>
        <p:spPr>
          <a:xfrm>
            <a:off x="5767527" y="3606636"/>
            <a:ext cx="656948" cy="9321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8246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74138-1AE5-79AE-9249-C301CB3BB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ADome GUI </a:t>
            </a:r>
            <a:r>
              <a:rPr lang="nl-NL" dirty="0" err="1"/>
              <a:t>visualize</a:t>
            </a:r>
            <a:r>
              <a:rPr lang="nl-NL" dirty="0"/>
              <a:t> </a:t>
            </a:r>
            <a:r>
              <a:rPr lang="nl-NL" dirty="0" err="1"/>
              <a:t>nodes</a:t>
            </a:r>
            <a:r>
              <a:rPr lang="nl-NL" dirty="0"/>
              <a:t> state</a:t>
            </a:r>
          </a:p>
        </p:txBody>
      </p:sp>
      <p:pic>
        <p:nvPicPr>
          <p:cNvPr id="4" name="Tijdelijke aanduiding voor inhoud 8">
            <a:extLst>
              <a:ext uri="{FF2B5EF4-FFF2-40B4-BE49-F238E27FC236}">
                <a16:creationId xmlns:a16="http://schemas.microsoft.com/office/drawing/2014/main" id="{6FD47F7B-07E4-1CFF-E53E-83B79AB64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37036" y="2205846"/>
            <a:ext cx="4695012" cy="3733737"/>
          </a:xfrm>
          <a:prstGeom prst="rect">
            <a:avLst/>
          </a:prstGeom>
        </p:spPr>
      </p:pic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73704475-1F48-811B-B546-1AE7C8633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327314"/>
            <a:ext cx="4592854" cy="3583932"/>
          </a:xfrm>
          <a:prstGeom prst="rect">
            <a:avLst/>
          </a:prstGeom>
        </p:spPr>
      </p:pic>
      <p:sp>
        <p:nvSpPr>
          <p:cNvPr id="6" name="Pijl: rechts 5">
            <a:extLst>
              <a:ext uri="{FF2B5EF4-FFF2-40B4-BE49-F238E27FC236}">
                <a16:creationId xmlns:a16="http://schemas.microsoft.com/office/drawing/2014/main" id="{F0C5C9BF-7433-B12F-AF34-66C9504308CB}"/>
              </a:ext>
            </a:extLst>
          </p:cNvPr>
          <p:cNvSpPr/>
          <p:nvPr/>
        </p:nvSpPr>
        <p:spPr>
          <a:xfrm>
            <a:off x="5767527" y="3606636"/>
            <a:ext cx="656948" cy="9321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74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2ECF4C-C562-EF8A-866F-E21D2F6F3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nl-NL" sz="4800">
                <a:solidFill>
                  <a:schemeClr val="bg1"/>
                </a:solidFill>
              </a:rPr>
              <a:t>Content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46AC7AE0-6D19-4E9C-CC3E-123EA41438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9991618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1371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CDA219-E683-2F5E-6EBB-10B29CE46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nl-NL" sz="3700" dirty="0">
                <a:solidFill>
                  <a:srgbClr val="FFFFFF"/>
                </a:solidFill>
              </a:rPr>
              <a:t>GUI </a:t>
            </a:r>
            <a:r>
              <a:rPr lang="en-US" sz="3700" dirty="0">
                <a:solidFill>
                  <a:srgbClr val="FFFFFF"/>
                </a:solidFill>
              </a:rPr>
              <a:t>Requirements</a:t>
            </a:r>
            <a:br>
              <a:rPr lang="en-US" sz="3700" dirty="0">
                <a:solidFill>
                  <a:srgbClr val="FFFFFF"/>
                </a:solidFill>
              </a:rPr>
            </a:br>
            <a:r>
              <a:rPr lang="en-US" sz="3700" dirty="0">
                <a:solidFill>
                  <a:srgbClr val="FFFFFF"/>
                </a:solidFill>
              </a:rPr>
              <a:t>progression 14-10-2022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D7228DF-1806-51B0-95C8-07010641A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783" y="294640"/>
            <a:ext cx="3427356" cy="5791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000" b="0" i="0" u="none" strike="noStrike" baseline="0" dirty="0"/>
              <a:t>GUI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000" b="0" i="0" u="none" strike="noStrike" baseline="0" dirty="0">
                <a:highlight>
                  <a:srgbClr val="00FF00"/>
                </a:highlight>
                <a:latin typeface="CMR10"/>
              </a:rPr>
              <a:t>A way to manually input amount of measuring nodes with a minimum of 1 and a maximum </a:t>
            </a:r>
            <a:r>
              <a:rPr lang="nl-NL" sz="1000" b="0" i="0" u="none" strike="noStrike" baseline="0" dirty="0">
                <a:highlight>
                  <a:srgbClr val="00FF00"/>
                </a:highlight>
                <a:latin typeface="CMR10"/>
              </a:rPr>
              <a:t>of 30. </a:t>
            </a:r>
            <a:r>
              <a:rPr lang="nl-NL" sz="1000" b="0" i="0" u="none" strike="noStrike" baseline="0" dirty="0">
                <a:highlight>
                  <a:srgbClr val="00FF00"/>
                </a:highlight>
                <a:latin typeface="CMBX10"/>
              </a:rPr>
              <a:t>(Must have)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000" b="0" i="0" u="none" strike="noStrike" baseline="0" dirty="0">
                <a:highlight>
                  <a:srgbClr val="00FF00"/>
                </a:highlight>
                <a:latin typeface="CMR10"/>
              </a:rPr>
              <a:t>A button to start OCS, thus begin measurements and generate data of at least 1 node and 1 LED, with no more than the amount of nodes and LEDs given by first requirement. </a:t>
            </a:r>
            <a:r>
              <a:rPr lang="en-US" sz="1000" b="0" i="0" u="none" strike="noStrike" baseline="0" dirty="0">
                <a:highlight>
                  <a:srgbClr val="00FF00"/>
                </a:highlight>
                <a:latin typeface="CMBX10"/>
              </a:rPr>
              <a:t>(Must </a:t>
            </a:r>
            <a:r>
              <a:rPr lang="nl-NL" sz="1000" b="0" i="0" u="none" strike="noStrike" baseline="0" dirty="0">
                <a:highlight>
                  <a:srgbClr val="00FF00"/>
                </a:highlight>
                <a:latin typeface="CMBX10"/>
              </a:rPr>
              <a:t>have)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000" b="0" i="0" u="none" strike="noStrike" baseline="0" dirty="0">
                <a:latin typeface="CMR10"/>
              </a:rPr>
              <a:t>Display the collected nodes, the LEDs, spherical and Cartesian coordinates and the found status of the LEDs of every node in a list (corresponding to the generated data). </a:t>
            </a:r>
            <a:r>
              <a:rPr lang="en-US" sz="1000" b="0" i="0" u="none" strike="noStrike" baseline="0" dirty="0">
                <a:latin typeface="CMBX10"/>
              </a:rPr>
              <a:t>(Must </a:t>
            </a:r>
            <a:r>
              <a:rPr lang="nl-NL" sz="1000" b="0" i="0" u="none" strike="noStrike" baseline="0" dirty="0">
                <a:latin typeface="CMBX10"/>
              </a:rPr>
              <a:t>have)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000" b="0" i="0" u="none" strike="noStrike" baseline="0" dirty="0">
                <a:highlight>
                  <a:srgbClr val="00FF00"/>
                </a:highlight>
                <a:latin typeface="CMR10"/>
              </a:rPr>
              <a:t>Text box for user feedback from the GUI (error codes, function status, etc.). </a:t>
            </a:r>
            <a:r>
              <a:rPr lang="en-US" sz="1000" b="0" i="0" u="none" strike="noStrike" baseline="0" dirty="0">
                <a:highlight>
                  <a:srgbClr val="00FF00"/>
                </a:highlight>
                <a:latin typeface="CMBX10"/>
              </a:rPr>
              <a:t>(Must have)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000" b="0" i="0" u="none" strike="noStrike" baseline="0" dirty="0">
                <a:highlight>
                  <a:srgbClr val="00FF00"/>
                </a:highlight>
                <a:latin typeface="CMR10"/>
              </a:rPr>
              <a:t>At least 3 buttons (Measurement, Localization, Test node) to send testing commands to the master of the CAN bus. </a:t>
            </a:r>
            <a:r>
              <a:rPr lang="en-US" sz="1000" b="0" i="0" u="none" strike="noStrike" baseline="0" dirty="0">
                <a:highlight>
                  <a:srgbClr val="00FF00"/>
                </a:highlight>
                <a:latin typeface="CMBX10"/>
              </a:rPr>
              <a:t>(Should have)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000" b="0" i="0" u="none" strike="noStrike" baseline="0" dirty="0">
                <a:highlight>
                  <a:srgbClr val="00FF00"/>
                </a:highlight>
                <a:latin typeface="CMR10"/>
              </a:rPr>
              <a:t>Visualize nodes in a spherical coordinate model of the ADome (corresponding to the generated </a:t>
            </a:r>
            <a:r>
              <a:rPr lang="nl-NL" sz="1000" b="0" i="0" u="none" strike="noStrike" baseline="0" dirty="0">
                <a:highlight>
                  <a:srgbClr val="00FF00"/>
                </a:highlight>
                <a:latin typeface="CMR10"/>
              </a:rPr>
              <a:t>data). </a:t>
            </a:r>
            <a:r>
              <a:rPr lang="nl-NL" sz="1000" b="0" i="0" u="none" strike="noStrike" baseline="0" dirty="0">
                <a:highlight>
                  <a:srgbClr val="00FF00"/>
                </a:highlight>
                <a:latin typeface="CMBX10"/>
              </a:rPr>
              <a:t>(</a:t>
            </a:r>
            <a:r>
              <a:rPr lang="nl-NL" sz="1000" b="0" i="0" u="none" strike="noStrike" baseline="0" dirty="0" err="1">
                <a:highlight>
                  <a:srgbClr val="00FF00"/>
                </a:highlight>
                <a:latin typeface="CMBX10"/>
              </a:rPr>
              <a:t>Should</a:t>
            </a:r>
            <a:r>
              <a:rPr lang="nl-NL" sz="1000" b="0" i="0" u="none" strike="noStrike" baseline="0" dirty="0">
                <a:highlight>
                  <a:srgbClr val="00FF00"/>
                </a:highlight>
                <a:latin typeface="CMBX10"/>
              </a:rPr>
              <a:t> have)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000" b="0" i="0" u="none" strike="noStrike" baseline="0" dirty="0">
                <a:highlight>
                  <a:srgbClr val="00FF00"/>
                </a:highlight>
                <a:latin typeface="CMR10"/>
              </a:rPr>
              <a:t>A text box interface for sending user input data to the master of the CAN bus, Must contain any ASCII character before sending. </a:t>
            </a:r>
            <a:r>
              <a:rPr lang="en-US" sz="1000" b="0" i="0" u="none" strike="noStrike" baseline="0" dirty="0">
                <a:highlight>
                  <a:srgbClr val="00FF00"/>
                </a:highlight>
                <a:latin typeface="CMBX10"/>
              </a:rPr>
              <a:t>(Could have)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000" b="0" i="0" u="none" strike="noStrike" baseline="0" dirty="0">
                <a:latin typeface="CMR10"/>
              </a:rPr>
              <a:t>Display a list with the orientation of each node in degrees based off the center of the dome (corresponding to the generated data). </a:t>
            </a:r>
            <a:r>
              <a:rPr lang="en-US" sz="1000" b="0" i="0" u="none" strike="noStrike" baseline="0" dirty="0">
                <a:latin typeface="CMBX10"/>
              </a:rPr>
              <a:t>(Could have)</a:t>
            </a:r>
            <a:endParaRPr lang="en-US" sz="1000" b="0" i="0" u="none" strike="noStrike" baseline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A32BE88F-B080-4661-00B8-655D7D39F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294640"/>
            <a:ext cx="3197701" cy="54816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000" b="0" i="0" u="none" strike="noStrike" baseline="0" dirty="0" err="1"/>
              <a:t>Algorithms</a:t>
            </a:r>
            <a:endParaRPr lang="nl-NL" sz="1000" b="0" i="0" u="none" strike="noStrike" baseline="0" dirty="0"/>
          </a:p>
          <a:p>
            <a:pPr marL="342900" indent="-342900" algn="l">
              <a:buFont typeface="+mj-lt"/>
              <a:buAutoNum type="arabicPeriod" startAt="10"/>
            </a:pPr>
            <a:r>
              <a:rPr lang="en-US" sz="1000" b="0" i="0" u="none" strike="noStrike" baseline="0" dirty="0">
                <a:latin typeface="CMR10"/>
              </a:rPr>
              <a:t>Turn on a combination of four LEDs one by one with the OCS software, so it can detect each LED of each node individually and knows which LED belongs to which node. </a:t>
            </a:r>
            <a:r>
              <a:rPr lang="en-US" sz="1000" b="0" i="0" u="none" strike="noStrike" baseline="0" dirty="0">
                <a:latin typeface="CMBX10"/>
              </a:rPr>
              <a:t>(Must have)</a:t>
            </a:r>
          </a:p>
          <a:p>
            <a:pPr marL="342900" indent="-342900" algn="l">
              <a:buFont typeface="+mj-lt"/>
              <a:buAutoNum type="arabicPeriod" startAt="10"/>
            </a:pPr>
            <a:r>
              <a:rPr lang="en-US" sz="1000" b="0" i="0" u="none" strike="noStrike" baseline="0" dirty="0">
                <a:highlight>
                  <a:srgbClr val="00FF00"/>
                </a:highlight>
                <a:latin typeface="CMR10"/>
              </a:rPr>
              <a:t>Call OCS three times for different positions of the camera within the ADome by pressing the start OCS button three times. </a:t>
            </a:r>
            <a:r>
              <a:rPr lang="en-US" sz="1000" b="0" i="0" u="none" strike="noStrike" baseline="0" dirty="0">
                <a:highlight>
                  <a:srgbClr val="00FF00"/>
                </a:highlight>
                <a:latin typeface="CMBX10"/>
              </a:rPr>
              <a:t>(Must have)</a:t>
            </a:r>
          </a:p>
          <a:p>
            <a:pPr marL="342900" indent="-342900" algn="l">
              <a:buFont typeface="+mj-lt"/>
              <a:buAutoNum type="arabicPeriod" startAt="10"/>
            </a:pPr>
            <a:r>
              <a:rPr lang="en-US" sz="1000" b="0" i="0" u="none" strike="noStrike" baseline="0" dirty="0">
                <a:highlight>
                  <a:srgbClr val="00FF00"/>
                </a:highlight>
                <a:latin typeface="CMR10"/>
              </a:rPr>
              <a:t>Write a mock function that creates JSON test input and output data, so it corresponds to the actual data from the OCS. </a:t>
            </a:r>
            <a:r>
              <a:rPr lang="en-US" sz="1000" b="0" i="0" u="none" strike="noStrike" baseline="0" dirty="0">
                <a:highlight>
                  <a:srgbClr val="00FF00"/>
                </a:highlight>
                <a:latin typeface="CMBX10"/>
              </a:rPr>
              <a:t>(Must have)</a:t>
            </a:r>
          </a:p>
          <a:p>
            <a:pPr marL="342900" indent="-342900" algn="l">
              <a:buFont typeface="+mj-lt"/>
              <a:buAutoNum type="arabicPeriod" startAt="10"/>
            </a:pPr>
            <a:r>
              <a:rPr lang="en-US" sz="1000" b="0" i="0" u="none" strike="noStrike" baseline="0" dirty="0">
                <a:highlight>
                  <a:srgbClr val="00FF00"/>
                </a:highlight>
                <a:latin typeface="CMR10"/>
              </a:rPr>
              <a:t>Compare the amount of nodes found by OCS against the amount of nodes declared by the user in the GUI to verify if all the nodes have been found. </a:t>
            </a:r>
            <a:r>
              <a:rPr lang="en-US" sz="1000" b="0" i="0" u="none" strike="noStrike" baseline="0" dirty="0">
                <a:highlight>
                  <a:srgbClr val="00FF00"/>
                </a:highlight>
                <a:latin typeface="CMBX10"/>
              </a:rPr>
              <a:t>(Must have)</a:t>
            </a:r>
          </a:p>
          <a:p>
            <a:pPr marL="342900" indent="-342900" algn="l">
              <a:buFont typeface="+mj-lt"/>
              <a:buAutoNum type="arabicPeriod" startAt="10"/>
            </a:pPr>
            <a:r>
              <a:rPr lang="en-US" sz="1000" b="0" i="0" u="none" strike="noStrike" baseline="0" dirty="0">
                <a:latin typeface="CMR10"/>
              </a:rPr>
              <a:t>Write back the coordinates of the node to that specific node with serial data and CAN bus. </a:t>
            </a:r>
            <a:r>
              <a:rPr lang="nl-NL" sz="1000" b="0" i="0" u="none" strike="noStrike" baseline="0" dirty="0">
                <a:latin typeface="CMBX10"/>
              </a:rPr>
              <a:t>(</a:t>
            </a:r>
            <a:r>
              <a:rPr lang="nl-NL" sz="1000" b="0" i="0" u="none" strike="noStrike" baseline="0" dirty="0" err="1">
                <a:latin typeface="CMBX10"/>
              </a:rPr>
              <a:t>Could</a:t>
            </a:r>
            <a:r>
              <a:rPr lang="nl-NL" sz="1000" b="0" i="0" u="none" strike="noStrike" baseline="0" dirty="0">
                <a:latin typeface="CMBX10"/>
              </a:rPr>
              <a:t> have)</a:t>
            </a:r>
          </a:p>
          <a:p>
            <a:pPr marL="342900" indent="-342900" algn="l">
              <a:buFont typeface="+mj-lt"/>
              <a:buAutoNum type="arabicPeriod" startAt="10"/>
            </a:pPr>
            <a:r>
              <a:rPr lang="en-US" sz="1000" b="0" i="0" u="none" strike="noStrike" baseline="0" dirty="0">
                <a:highlight>
                  <a:srgbClr val="FF0000"/>
                </a:highlight>
                <a:latin typeface="CMR10"/>
              </a:rPr>
              <a:t>Call OCS three times for different positions of the camera within the ADome automatically, without the need of user interaction after the initial start. </a:t>
            </a:r>
            <a:r>
              <a:rPr lang="en-US" sz="1000" b="0" i="0" u="none" strike="noStrike" baseline="0" dirty="0">
                <a:highlight>
                  <a:srgbClr val="FF0000"/>
                </a:highlight>
                <a:latin typeface="CMBX10"/>
              </a:rPr>
              <a:t>(Could have)</a:t>
            </a:r>
          </a:p>
          <a:p>
            <a:pPr marL="342900" indent="-342900" algn="l">
              <a:buFont typeface="+mj-lt"/>
              <a:buAutoNum type="arabicPeriod" startAt="10"/>
            </a:pPr>
            <a:r>
              <a:rPr lang="en-US" sz="1000" b="0" i="0" u="none" strike="noStrike" baseline="0" dirty="0">
                <a:latin typeface="CMR10"/>
              </a:rPr>
              <a:t>Retrieve the coordinates from individual nodes with serial data and CAN bus. </a:t>
            </a:r>
            <a:r>
              <a:rPr lang="en-US" sz="1000" b="0" i="0" u="none" strike="noStrike" baseline="0" dirty="0">
                <a:latin typeface="CMBX10"/>
              </a:rPr>
              <a:t>(Could have)</a:t>
            </a:r>
          </a:p>
          <a:p>
            <a:pPr marL="342900" indent="-342900" algn="l">
              <a:buFont typeface="+mj-lt"/>
              <a:buAutoNum type="arabicPeriod" startAt="10"/>
            </a:pPr>
            <a:r>
              <a:rPr lang="en-US" sz="1000" b="0" i="0" u="none" strike="noStrike" baseline="0" dirty="0">
                <a:latin typeface="CMR10"/>
              </a:rPr>
              <a:t>Determine the orientation of the nodes based off the coordinates of the four LEDs on the </a:t>
            </a:r>
            <a:r>
              <a:rPr lang="nl-NL" sz="1000" b="0" i="0" u="none" strike="noStrike" baseline="0" dirty="0" err="1">
                <a:latin typeface="CMR10"/>
              </a:rPr>
              <a:t>individual</a:t>
            </a:r>
            <a:r>
              <a:rPr lang="nl-NL" sz="1000" b="0" i="0" u="none" strike="noStrike" baseline="0" dirty="0">
                <a:latin typeface="CMR10"/>
              </a:rPr>
              <a:t> </a:t>
            </a:r>
            <a:r>
              <a:rPr lang="nl-NL" sz="1000" b="0" i="0" u="none" strike="noStrike" baseline="0" dirty="0" err="1">
                <a:latin typeface="CMR10"/>
              </a:rPr>
              <a:t>nodes</a:t>
            </a:r>
            <a:r>
              <a:rPr lang="nl-NL" sz="1000" b="0" i="0" u="none" strike="noStrike" baseline="0" dirty="0">
                <a:latin typeface="CMR10"/>
              </a:rPr>
              <a:t>. </a:t>
            </a:r>
            <a:r>
              <a:rPr lang="nl-NL" sz="1000" b="0" i="0" u="none" strike="noStrike" baseline="0" dirty="0">
                <a:latin typeface="CMBX10"/>
              </a:rPr>
              <a:t>(</a:t>
            </a:r>
            <a:r>
              <a:rPr lang="nl-NL" sz="1000" b="0" i="0" u="none" strike="noStrike" baseline="0" dirty="0" err="1">
                <a:latin typeface="CMBX10"/>
              </a:rPr>
              <a:t>Could</a:t>
            </a:r>
            <a:r>
              <a:rPr lang="nl-NL" sz="1000" b="0" i="0" u="none" strike="noStrike" baseline="0" dirty="0">
                <a:latin typeface="CMBX10"/>
              </a:rPr>
              <a:t> have)</a:t>
            </a:r>
          </a:p>
          <a:p>
            <a:pPr marL="342900" indent="-342900" algn="l">
              <a:buFont typeface="+mj-lt"/>
              <a:buAutoNum type="arabicPeriod" startAt="10"/>
            </a:pPr>
            <a:r>
              <a:rPr lang="en-US" sz="1000" b="0" i="0" u="none" strike="noStrike" baseline="0" dirty="0">
                <a:highlight>
                  <a:srgbClr val="FF0000"/>
                </a:highlight>
                <a:latin typeface="CMR10"/>
              </a:rPr>
              <a:t>Translate the position of the camera from three relative positions to an absolute position centered in the dome. </a:t>
            </a:r>
            <a:r>
              <a:rPr lang="en-US" sz="1000" b="0" i="0" u="none" strike="noStrike" baseline="0" dirty="0">
                <a:highlight>
                  <a:srgbClr val="FF0000"/>
                </a:highlight>
                <a:latin typeface="CMBX10"/>
              </a:rPr>
              <a:t>(Won’t have)</a:t>
            </a:r>
            <a:endParaRPr lang="nl-NL" sz="1000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85102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034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5AFACC-DF09-CFF7-D5C6-8584578B0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4378881" cy="1325563"/>
          </a:xfrm>
        </p:spPr>
        <p:txBody>
          <a:bodyPr>
            <a:normAutofit/>
          </a:bodyPr>
          <a:lstStyle/>
          <a:p>
            <a:r>
              <a:rPr lang="nl-NL" dirty="0"/>
              <a:t>ADome project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7E1D543-3BAE-7077-CFBA-969496EBC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0824"/>
            <a:ext cx="5076090" cy="4151376"/>
          </a:xfrm>
        </p:spPr>
        <p:txBody>
          <a:bodyPr>
            <a:normAutofit/>
          </a:bodyPr>
          <a:lstStyle/>
          <a:p>
            <a:r>
              <a:rPr lang="nl-NL" sz="2000"/>
              <a:t>ADome</a:t>
            </a:r>
          </a:p>
          <a:p>
            <a:r>
              <a:rPr lang="nl-NL" sz="2000"/>
              <a:t>Optical Calibration System (OCS)</a:t>
            </a:r>
          </a:p>
          <a:p>
            <a:r>
              <a:rPr lang="nl-NL" sz="2000"/>
              <a:t>CAN bus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B30B75-36A8-868D-DDC0-9C0EF7F85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34957" y="3625373"/>
            <a:ext cx="4274957" cy="222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6B7CD95E-CFC0-A2D7-7575-09C03419D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84490" y="741426"/>
            <a:ext cx="3364481" cy="241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619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2EEA5F-80A5-5600-3D7E-F659B1CA3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GUI Systemarchitecture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BC49B6F1-D30A-42BD-C3B4-6889FAEF9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594637"/>
            <a:ext cx="7188199" cy="361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41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CDA219-E683-2F5E-6EBB-10B29CE46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nl-NL" sz="3700" dirty="0">
                <a:solidFill>
                  <a:srgbClr val="FFFFFF"/>
                </a:solidFill>
              </a:rPr>
              <a:t>GUI </a:t>
            </a:r>
            <a:r>
              <a:rPr lang="en-US" sz="3700" dirty="0">
                <a:solidFill>
                  <a:srgbClr val="FFFFFF"/>
                </a:solidFill>
              </a:rPr>
              <a:t>Requirements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D7228DF-1806-51B0-95C8-07010641A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NL" sz="1400" b="0" i="0" u="none" strike="noStrike" baseline="0" dirty="0"/>
              <a:t>GUI</a:t>
            </a:r>
          </a:p>
          <a:p>
            <a:r>
              <a:rPr lang="en-US" sz="1400" b="0" i="0" u="none" strike="noStrike" baseline="0" dirty="0"/>
              <a:t>Input amount of measuring nodes. (Must)</a:t>
            </a:r>
          </a:p>
          <a:p>
            <a:r>
              <a:rPr lang="nl-NL" sz="1400" b="0" i="0" u="none" strike="noStrike" baseline="0" dirty="0"/>
              <a:t>Start button. (Must)</a:t>
            </a:r>
          </a:p>
          <a:p>
            <a:r>
              <a:rPr lang="en-US" sz="1400" b="0" i="0" u="none" strike="noStrike" baseline="0" dirty="0"/>
              <a:t>Show the coordinates of nodes. (Must)</a:t>
            </a:r>
          </a:p>
          <a:p>
            <a:r>
              <a:rPr lang="en-US" sz="1400" b="0" i="0" u="none" strike="noStrike" baseline="0" dirty="0"/>
              <a:t>Text box for user feedback from the GUI (error codes etc.. (Must)</a:t>
            </a:r>
          </a:p>
          <a:p>
            <a:r>
              <a:rPr lang="en-US" sz="1400" b="0" i="0" u="none" strike="noStrike" baseline="0" dirty="0"/>
              <a:t>Node testing commands. (Should)</a:t>
            </a:r>
          </a:p>
          <a:p>
            <a:r>
              <a:rPr lang="en-US" sz="1400" b="0" i="0" u="none" strike="noStrike" baseline="0" dirty="0"/>
              <a:t>Visualize nodes in a polar or spherical coordinate model of the ADome. (Should)</a:t>
            </a:r>
          </a:p>
          <a:p>
            <a:r>
              <a:rPr lang="en-US" sz="1400" b="0" i="0" u="none" strike="noStrike" baseline="0" dirty="0"/>
              <a:t> Command interface for sending serial data to CAN bus. (Could)</a:t>
            </a:r>
          </a:p>
          <a:p>
            <a:r>
              <a:rPr lang="en-US" sz="1400" b="0" i="0" u="none" strike="noStrike" baseline="0" dirty="0"/>
              <a:t>Show orientation of the nodes. (Could)</a:t>
            </a:r>
          </a:p>
          <a:p>
            <a:r>
              <a:rPr lang="en-US" sz="1400" b="0" i="0" u="none" strike="noStrike" baseline="0" dirty="0"/>
              <a:t>Visualize nodes in a 3D model of the ADome. (Could)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A32BE88F-B080-4661-00B8-655D7D39F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NL" sz="1400" b="0" i="0" u="none" strike="noStrike" baseline="0" dirty="0" err="1"/>
              <a:t>Algorithms</a:t>
            </a:r>
            <a:endParaRPr lang="nl-NL" sz="1400" b="0" i="0" u="none" strike="noStrike" baseline="0" dirty="0"/>
          </a:p>
          <a:p>
            <a:r>
              <a:rPr lang="en-US" sz="1400" b="0" i="0" u="none" strike="noStrike" baseline="0" dirty="0"/>
              <a:t>Turn on a combination of four LEDs one by one with OCS. (Must)</a:t>
            </a:r>
          </a:p>
          <a:p>
            <a:r>
              <a:rPr lang="en-US" sz="1400" b="0" i="0" u="none" strike="noStrike" baseline="0" dirty="0"/>
              <a:t>Call OCS three times for different positions of the camera within the ADome by pressing a </a:t>
            </a:r>
            <a:r>
              <a:rPr lang="nl-NL" sz="1400" b="0" i="0" u="none" strike="noStrike" baseline="0" dirty="0"/>
              <a:t>button. (Must)</a:t>
            </a:r>
          </a:p>
          <a:p>
            <a:r>
              <a:rPr lang="en-US" sz="1400" b="0" i="0" u="none" strike="noStrike" baseline="0" dirty="0"/>
              <a:t>Write a mock function that creates JSON test input and output data, so it corresponds to the actual data from the OCS. (Must)</a:t>
            </a:r>
          </a:p>
          <a:p>
            <a:r>
              <a:rPr lang="en-US" sz="1400" b="0" i="0" u="none" strike="noStrike" baseline="0" dirty="0"/>
              <a:t>Write a function that displays the generated JSON data. (Must)</a:t>
            </a:r>
          </a:p>
          <a:p>
            <a:r>
              <a:rPr lang="en-US" sz="1400" b="0" i="0" u="none" strike="noStrike" baseline="0" dirty="0"/>
              <a:t>Compare the amount of nodes found by OCS against the amount of nodes declared in the </a:t>
            </a:r>
            <a:r>
              <a:rPr lang="nl-NL" sz="1400" b="0" i="0" u="none" strike="noStrike" baseline="0" dirty="0"/>
              <a:t>GUI. (Must)</a:t>
            </a:r>
          </a:p>
          <a:p>
            <a:r>
              <a:rPr lang="en-US" sz="1400" b="0" i="0" u="none" strike="noStrike" baseline="0" dirty="0"/>
              <a:t>Write back the coordinates of the node to that specific node with CAN bus. (Could)</a:t>
            </a:r>
          </a:p>
          <a:p>
            <a:r>
              <a:rPr lang="en-US" sz="1400" b="0" i="0" u="none" strike="noStrike" baseline="0" dirty="0"/>
              <a:t>Call OCS three times for different positions of the camera within the ADome automatically. </a:t>
            </a:r>
            <a:r>
              <a:rPr lang="nl-NL" sz="1400" b="0" i="0" u="none" strike="noStrike" baseline="0" dirty="0"/>
              <a:t>(</a:t>
            </a:r>
            <a:r>
              <a:rPr lang="nl-NL" sz="1400" b="0" i="0" u="none" strike="noStrike" baseline="0" dirty="0" err="1"/>
              <a:t>Could</a:t>
            </a:r>
            <a:r>
              <a:rPr lang="nl-NL" sz="1400" b="0" i="0" u="none" strike="noStrike" baseline="0" dirty="0"/>
              <a:t>)</a:t>
            </a:r>
          </a:p>
          <a:p>
            <a:r>
              <a:rPr lang="en-US" sz="1400" b="0" i="0" u="none" strike="noStrike" baseline="0" dirty="0"/>
              <a:t>Retrieve the coordinates from the nodes with CAN bus. (Could)</a:t>
            </a:r>
          </a:p>
          <a:p>
            <a:r>
              <a:rPr lang="en-US" sz="1400" b="0" i="0" u="none" strike="noStrike" baseline="0" dirty="0"/>
              <a:t>Determine orientation of the nodes. (Could)</a:t>
            </a:r>
          </a:p>
          <a:p>
            <a:r>
              <a:rPr lang="en-US" sz="1400" b="0" i="0" u="none" strike="noStrike" baseline="0" dirty="0">
                <a:highlight>
                  <a:srgbClr val="FFFF00"/>
                </a:highlight>
              </a:rPr>
              <a:t>Translate the position of the camera to the middle of the dome. (Won’t)</a:t>
            </a:r>
            <a:endParaRPr lang="nl-NL" sz="14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nl-NL" sz="800" dirty="0"/>
          </a:p>
        </p:txBody>
      </p:sp>
    </p:spTree>
    <p:extLst>
      <p:ext uri="{BB962C8B-B14F-4D97-AF65-F5344CB8AC3E}">
        <p14:creationId xmlns:p14="http://schemas.microsoft.com/office/powerpoint/2010/main" val="354695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A8F5D5-4BDC-6591-AB6F-54884B35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>
                <a:solidFill>
                  <a:srgbClr val="FFFFFF"/>
                </a:solidFill>
              </a:rPr>
              <a:t>Schedule (progression)</a:t>
            </a:r>
          </a:p>
        </p:txBody>
      </p:sp>
      <p:cxnSp>
        <p:nvCxnSpPr>
          <p:cNvPr id="12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675E031D-3DA8-421D-584E-3C478F2A0D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45598" y="2426818"/>
            <a:ext cx="3627855" cy="3997637"/>
          </a:xfrm>
          <a:prstGeom prst="rect">
            <a:avLst/>
          </a:prstGeom>
        </p:spPr>
      </p:pic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5570DF1A-A691-9086-D2ED-037F8BE9D1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79151" y="2426818"/>
            <a:ext cx="378776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6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5125C2-4746-0F2B-2C57-2267894B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nl-NL">
                <a:solidFill>
                  <a:schemeClr val="bg1"/>
                </a:solidFill>
              </a:rPr>
              <a:t>Current state of the GUI</a:t>
            </a:r>
          </a:p>
        </p:txBody>
      </p:sp>
      <p:pic>
        <p:nvPicPr>
          <p:cNvPr id="5" name="Afbeelding 4" descr="Afbeelding met tafel&#10;&#10;Automatisch gegenereerde beschrijving">
            <a:extLst>
              <a:ext uri="{FF2B5EF4-FFF2-40B4-BE49-F238E27FC236}">
                <a16:creationId xmlns:a16="http://schemas.microsoft.com/office/drawing/2014/main" id="{209A81E0-1FF5-F41D-245C-2B019D8D0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78" r="3" b="18730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20E2B5-4376-E23C-2ACC-07BBC93F1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nl-NL" sz="2200" dirty="0"/>
              <a:t>GitHub</a:t>
            </a:r>
          </a:p>
          <a:p>
            <a:r>
              <a:rPr lang="nl-NL" sz="2200" dirty="0" err="1"/>
              <a:t>Starting</a:t>
            </a:r>
            <a:r>
              <a:rPr lang="nl-NL" sz="2200" dirty="0"/>
              <a:t> OCS multiple </a:t>
            </a:r>
            <a:r>
              <a:rPr lang="nl-NL" sz="2200" dirty="0" err="1"/>
              <a:t>times</a:t>
            </a:r>
            <a:r>
              <a:rPr lang="nl-NL" sz="2200" dirty="0"/>
              <a:t>, </a:t>
            </a:r>
            <a:r>
              <a:rPr lang="nl-NL" sz="2200" dirty="0" err="1"/>
              <a:t>verifying</a:t>
            </a:r>
            <a:r>
              <a:rPr lang="nl-NL" sz="2200" dirty="0"/>
              <a:t> </a:t>
            </a:r>
            <a:r>
              <a:rPr lang="nl-NL" sz="2200" dirty="0" err="1"/>
              <a:t>and</a:t>
            </a:r>
            <a:r>
              <a:rPr lang="nl-NL" sz="2200" dirty="0"/>
              <a:t> </a:t>
            </a:r>
            <a:r>
              <a:rPr lang="nl-NL" sz="2200" dirty="0" err="1"/>
              <a:t>displaying</a:t>
            </a:r>
            <a:r>
              <a:rPr lang="nl-NL" sz="2200" dirty="0"/>
              <a:t> data.</a:t>
            </a:r>
          </a:p>
          <a:p>
            <a:r>
              <a:rPr lang="nl-NL" sz="2200" dirty="0" err="1"/>
              <a:t>Displaying</a:t>
            </a:r>
            <a:r>
              <a:rPr lang="nl-NL" sz="2200" dirty="0"/>
              <a:t> data </a:t>
            </a:r>
            <a:r>
              <a:rPr lang="nl-NL" sz="2200" dirty="0" err="1"/>
              <a:t>from</a:t>
            </a:r>
            <a:r>
              <a:rPr lang="nl-NL" sz="2200" dirty="0"/>
              <a:t> </a:t>
            </a:r>
            <a:r>
              <a:rPr lang="nl-NL" sz="2200" dirty="0" err="1"/>
              <a:t>the</a:t>
            </a:r>
            <a:r>
              <a:rPr lang="nl-NL" sz="2200" dirty="0"/>
              <a:t> </a:t>
            </a:r>
            <a:r>
              <a:rPr lang="nl-NL" sz="2200" dirty="0" err="1"/>
              <a:t>command</a:t>
            </a:r>
            <a:r>
              <a:rPr lang="nl-NL" sz="2200" dirty="0"/>
              <a:t> </a:t>
            </a:r>
            <a:r>
              <a:rPr lang="nl-NL" sz="2200" dirty="0" err="1"/>
              <a:t>window</a:t>
            </a:r>
            <a:r>
              <a:rPr lang="nl-NL" sz="2200" dirty="0"/>
              <a:t> i.e. error codes </a:t>
            </a:r>
            <a:r>
              <a:rPr lang="nl-NL" sz="2200" dirty="0" err="1"/>
              <a:t>and</a:t>
            </a:r>
            <a:r>
              <a:rPr lang="nl-NL" sz="2200" dirty="0"/>
              <a:t> status of </a:t>
            </a:r>
            <a:r>
              <a:rPr lang="nl-NL" sz="2200" dirty="0" err="1"/>
              <a:t>the</a:t>
            </a:r>
            <a:r>
              <a:rPr lang="nl-NL" sz="2200" dirty="0"/>
              <a:t> OCS/GUI/CAN bus.</a:t>
            </a:r>
          </a:p>
          <a:p>
            <a:r>
              <a:rPr lang="nl-NL" sz="2200" dirty="0" err="1"/>
              <a:t>Demonstration</a:t>
            </a:r>
            <a:endParaRPr lang="nl-NL" sz="2200" dirty="0"/>
          </a:p>
          <a:p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840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5125C2-4746-0F2B-2C57-2267894B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Current and (near) future tasks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20E2B5-4376-E23C-2ACC-07BBC93F1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39" y="2386584"/>
            <a:ext cx="7206828" cy="3660185"/>
          </a:xfrm>
        </p:spPr>
        <p:txBody>
          <a:bodyPr anchor="ctr">
            <a:normAutofit/>
          </a:bodyPr>
          <a:lstStyle/>
          <a:p>
            <a:r>
              <a:rPr lang="nl-NL" sz="2200" dirty="0" err="1"/>
              <a:t>Possibility</a:t>
            </a:r>
            <a:r>
              <a:rPr lang="nl-NL" sz="2200" dirty="0"/>
              <a:t> of </a:t>
            </a:r>
            <a:r>
              <a:rPr lang="nl-NL" sz="2200" dirty="0" err="1"/>
              <a:t>using</a:t>
            </a:r>
            <a:r>
              <a:rPr lang="nl-NL" sz="2200" dirty="0"/>
              <a:t> timers.</a:t>
            </a:r>
          </a:p>
          <a:p>
            <a:r>
              <a:rPr lang="nl-NL" sz="2200" dirty="0" err="1"/>
              <a:t>Sending</a:t>
            </a:r>
            <a:r>
              <a:rPr lang="nl-NL" sz="2200" dirty="0"/>
              <a:t> </a:t>
            </a:r>
            <a:r>
              <a:rPr lang="nl-NL" sz="2200" dirty="0" err="1"/>
              <a:t>commands</a:t>
            </a:r>
            <a:r>
              <a:rPr lang="nl-NL" sz="2200" dirty="0"/>
              <a:t> </a:t>
            </a:r>
            <a:r>
              <a:rPr lang="nl-NL" sz="2200" dirty="0" err="1"/>
              <a:t>from</a:t>
            </a:r>
            <a:r>
              <a:rPr lang="nl-NL" sz="2200" dirty="0"/>
              <a:t> </a:t>
            </a:r>
            <a:r>
              <a:rPr lang="nl-NL" sz="2200" dirty="0" err="1"/>
              <a:t>the</a:t>
            </a:r>
            <a:r>
              <a:rPr lang="nl-NL" sz="2200" dirty="0"/>
              <a:t> GUI to CAN bus.</a:t>
            </a:r>
          </a:p>
          <a:p>
            <a:r>
              <a:rPr lang="nl-NL" sz="2200" dirty="0" err="1"/>
              <a:t>Visualizing</a:t>
            </a:r>
            <a:r>
              <a:rPr lang="nl-NL" sz="2200" dirty="0"/>
              <a:t> </a:t>
            </a:r>
            <a:r>
              <a:rPr lang="nl-NL" sz="2200" dirty="0" err="1"/>
              <a:t>the</a:t>
            </a:r>
            <a:r>
              <a:rPr lang="nl-NL" sz="2200" dirty="0"/>
              <a:t> </a:t>
            </a:r>
            <a:r>
              <a:rPr lang="nl-NL" sz="2200" dirty="0" err="1"/>
              <a:t>nodes</a:t>
            </a:r>
            <a:r>
              <a:rPr lang="nl-NL" sz="2200" dirty="0"/>
              <a:t> in </a:t>
            </a:r>
            <a:r>
              <a:rPr lang="nl-NL" sz="2200" dirty="0" err="1"/>
              <a:t>the</a:t>
            </a:r>
            <a:r>
              <a:rPr lang="nl-NL" sz="2200" dirty="0"/>
              <a:t> GUI. </a:t>
            </a:r>
          </a:p>
          <a:p>
            <a:r>
              <a:rPr lang="nl-NL" sz="2200" dirty="0" err="1"/>
              <a:t>Documentation</a:t>
            </a:r>
            <a:endParaRPr lang="nl-NL" sz="2200" dirty="0"/>
          </a:p>
          <a:p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418532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5125C2-4746-0F2B-2C57-2267894B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Possible obstacles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20E2B5-4376-E23C-2ACC-07BBC93F1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39" y="2386584"/>
            <a:ext cx="7206828" cy="3660185"/>
          </a:xfrm>
        </p:spPr>
        <p:txBody>
          <a:bodyPr anchor="ctr">
            <a:normAutofit/>
          </a:bodyPr>
          <a:lstStyle/>
          <a:p>
            <a:r>
              <a:rPr lang="nl-NL" sz="2200" dirty="0"/>
              <a:t>The OCS </a:t>
            </a:r>
            <a:r>
              <a:rPr lang="nl-NL" sz="2200" dirty="0" err="1"/>
              <a:t>not</a:t>
            </a:r>
            <a:r>
              <a:rPr lang="nl-NL" sz="2200" dirty="0"/>
              <a:t> </a:t>
            </a:r>
            <a:r>
              <a:rPr lang="nl-NL" sz="2200" dirty="0" err="1"/>
              <a:t>working</a:t>
            </a:r>
            <a:r>
              <a:rPr lang="nl-NL" sz="2200" dirty="0"/>
              <a:t>/</a:t>
            </a:r>
            <a:r>
              <a:rPr lang="nl-NL" sz="2200" dirty="0" err="1"/>
              <a:t>not</a:t>
            </a:r>
            <a:r>
              <a:rPr lang="nl-NL" sz="2200" dirty="0"/>
              <a:t> </a:t>
            </a:r>
            <a:r>
              <a:rPr lang="nl-NL" sz="2200" dirty="0" err="1"/>
              <a:t>finished</a:t>
            </a:r>
            <a:r>
              <a:rPr lang="nl-NL" sz="2200" dirty="0"/>
              <a:t> in </a:t>
            </a:r>
            <a:r>
              <a:rPr lang="nl-NL" sz="2200" dirty="0" err="1"/>
              <a:t>the</a:t>
            </a:r>
            <a:r>
              <a:rPr lang="nl-NL" sz="2200" dirty="0"/>
              <a:t> </a:t>
            </a:r>
            <a:r>
              <a:rPr lang="nl-NL" sz="2200" dirty="0" err="1"/>
              <a:t>testing</a:t>
            </a:r>
            <a:r>
              <a:rPr lang="nl-NL" sz="2200" dirty="0"/>
              <a:t> stage.</a:t>
            </a:r>
          </a:p>
          <a:p>
            <a:r>
              <a:rPr lang="nl-NL" sz="2200" dirty="0"/>
              <a:t>CAN bus </a:t>
            </a:r>
            <a:r>
              <a:rPr lang="nl-NL" sz="2200" dirty="0" err="1"/>
              <a:t>not</a:t>
            </a:r>
            <a:r>
              <a:rPr lang="nl-NL" sz="2200" dirty="0"/>
              <a:t> </a:t>
            </a:r>
            <a:r>
              <a:rPr lang="nl-NL" sz="2200" dirty="0" err="1"/>
              <a:t>working</a:t>
            </a:r>
            <a:r>
              <a:rPr lang="nl-NL" sz="2200" dirty="0"/>
              <a:t> </a:t>
            </a:r>
            <a:r>
              <a:rPr lang="nl-NL" sz="2200" dirty="0" err="1"/>
              <a:t>when</a:t>
            </a:r>
            <a:r>
              <a:rPr lang="nl-NL" sz="2200" dirty="0"/>
              <a:t> testing.</a:t>
            </a:r>
          </a:p>
          <a:p>
            <a:r>
              <a:rPr lang="nl-NL" sz="2200" dirty="0" err="1"/>
              <a:t>Antennas</a:t>
            </a:r>
            <a:r>
              <a:rPr lang="nl-NL" sz="2200" dirty="0"/>
              <a:t> </a:t>
            </a:r>
            <a:r>
              <a:rPr lang="nl-NL" sz="2200" dirty="0" err="1"/>
              <a:t>not</a:t>
            </a:r>
            <a:r>
              <a:rPr lang="nl-NL" sz="2200" dirty="0"/>
              <a:t> </a:t>
            </a:r>
            <a:r>
              <a:rPr lang="nl-NL" sz="2200" dirty="0" err="1"/>
              <a:t>working</a:t>
            </a:r>
            <a:r>
              <a:rPr lang="nl-NL" sz="2200" dirty="0"/>
              <a:t> </a:t>
            </a:r>
            <a:r>
              <a:rPr lang="nl-NL" sz="2200" dirty="0" err="1"/>
              <a:t>when</a:t>
            </a:r>
            <a:r>
              <a:rPr lang="nl-NL" sz="2200" dirty="0"/>
              <a:t> testing.</a:t>
            </a:r>
          </a:p>
          <a:p>
            <a:r>
              <a:rPr lang="nl-NL" sz="2200" dirty="0"/>
              <a:t>Integration </a:t>
            </a:r>
            <a:r>
              <a:rPr lang="nl-NL" sz="2200" dirty="0" err="1"/>
              <a:t>taking</a:t>
            </a:r>
            <a:r>
              <a:rPr lang="nl-NL" sz="2200" dirty="0"/>
              <a:t> </a:t>
            </a:r>
            <a:r>
              <a:rPr lang="nl-NL" sz="2200" dirty="0" err="1"/>
              <a:t>too</a:t>
            </a:r>
            <a:r>
              <a:rPr lang="nl-NL" sz="2200"/>
              <a:t> long.</a:t>
            </a:r>
          </a:p>
          <a:p>
            <a:endParaRPr lang="nl-NL" sz="2200" dirty="0"/>
          </a:p>
          <a:p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340592455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1039</Words>
  <Application>Microsoft Office PowerPoint</Application>
  <PresentationFormat>Breedbeeld</PresentationFormat>
  <Paragraphs>85</Paragraphs>
  <Slides>20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CMBX10</vt:lpstr>
      <vt:lpstr>CMR10</vt:lpstr>
      <vt:lpstr>Kantoorthema</vt:lpstr>
      <vt:lpstr>ADome GUI</vt:lpstr>
      <vt:lpstr>Content</vt:lpstr>
      <vt:lpstr>ADome project</vt:lpstr>
      <vt:lpstr>GUI Systemarchitecture</vt:lpstr>
      <vt:lpstr>GUI Requirements</vt:lpstr>
      <vt:lpstr>Schedule (progression)</vt:lpstr>
      <vt:lpstr>Current state of the GUI</vt:lpstr>
      <vt:lpstr>Current and (near) future tasks</vt:lpstr>
      <vt:lpstr>Possible obstacles</vt:lpstr>
      <vt:lpstr>Current state (4-10-2022) visualizing nodes GUI</vt:lpstr>
      <vt:lpstr>Command window to textbox GUI</vt:lpstr>
      <vt:lpstr>Node commands GUI</vt:lpstr>
      <vt:lpstr>ADome GUI normal state</vt:lpstr>
      <vt:lpstr>ADome GUI list of coordinates state</vt:lpstr>
      <vt:lpstr>ADome GUI visualize nodes state</vt:lpstr>
      <vt:lpstr>Update (14-10-2022) visualizing nodes GUI</vt:lpstr>
      <vt:lpstr>ADome GUI normal state</vt:lpstr>
      <vt:lpstr>ADome GUI list of coordinates state</vt:lpstr>
      <vt:lpstr>ADome GUI visualize nodes state</vt:lpstr>
      <vt:lpstr>GUI Requirements progression 14-10-2022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ADome GUI</dc:title>
  <dc:creator>Alec Daalman (20070772)</dc:creator>
  <cp:lastModifiedBy>Alec Daalman (20070772)</cp:lastModifiedBy>
  <cp:revision>2</cp:revision>
  <dcterms:created xsi:type="dcterms:W3CDTF">2022-09-15T16:25:43Z</dcterms:created>
  <dcterms:modified xsi:type="dcterms:W3CDTF">2022-10-17T09:24:19Z</dcterms:modified>
</cp:coreProperties>
</file>