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2" r:id="rId4"/>
    <p:sldId id="260" r:id="rId5"/>
    <p:sldId id="261" r:id="rId6"/>
    <p:sldId id="259" r:id="rId7"/>
    <p:sldId id="263" r:id="rId8"/>
    <p:sldId id="264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4879" autoAdjust="0"/>
  </p:normalViewPr>
  <p:slideViewPr>
    <p:cSldViewPr>
      <p:cViewPr varScale="1">
        <p:scale>
          <a:sx n="90" d="100"/>
          <a:sy n="90" d="100"/>
        </p:scale>
        <p:origin x="-222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33BFF-905B-4AAD-AFB5-710128F96403}" type="datetimeFigureOut">
              <a:rPr lang="ko-KR" altLang="en-US" smtClean="0"/>
              <a:pPr/>
              <a:t>2012-08-27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14717-F6B7-44DD-B750-228F6B2EB3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oftware_architecture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Partition_(mainframe)" TargetMode="External"/><Relationship Id="rId5" Type="http://schemas.openxmlformats.org/officeDocument/2006/relationships/hyperlink" Target="http://en.wikipedia.org/wiki/Application_software" TargetMode="External"/><Relationship Id="rId4" Type="http://schemas.openxmlformats.org/officeDocument/2006/relationships/hyperlink" Target="http://en.wikipedia.org/wiki/Computer_softwar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은하제국 같은 </a:t>
            </a:r>
            <a:r>
              <a:rPr lang="ko-KR" altLang="en-US" dirty="0" err="1" smtClean="0"/>
              <a:t>앱을</a:t>
            </a:r>
            <a:r>
              <a:rPr lang="ko-KR" altLang="en-US" dirty="0" smtClean="0"/>
              <a:t> 하나 만들려고 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서버가 필요하다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서버를 어떻게 만들지 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http://timothyfitz.wordpress.com/2009/02/12/why-http/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14717-F6B7-44DD-B750-228F6B2EB3C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은하제국 같은 </a:t>
            </a:r>
            <a:r>
              <a:rPr lang="ko-KR" altLang="en-US" dirty="0" err="1" smtClean="0"/>
              <a:t>앱을</a:t>
            </a:r>
            <a:r>
              <a:rPr lang="ko-KR" altLang="en-US" dirty="0" smtClean="0"/>
              <a:t> 하나 만들려고 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서버가 필요하다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서버를 어떻게 만들지 </a:t>
            </a:r>
            <a:r>
              <a:rPr lang="en-US" altLang="ko-KR" dirty="0" smtClean="0"/>
              <a:t>?</a:t>
            </a:r>
          </a:p>
          <a:p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14717-F6B7-44DD-B750-228F6B2EB3C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 smtClean="0"/>
              <a:t>동적인 웹 페이지를 만들기 위해 나온 </a:t>
            </a:r>
            <a:r>
              <a:rPr lang="en-US" altLang="ko-KR" sz="1200" dirty="0" err="1" smtClean="0"/>
              <a:t>Servlet</a:t>
            </a:r>
            <a:r>
              <a:rPr lang="en-US" altLang="ko-KR" sz="1200" dirty="0" smtClean="0"/>
              <a:t>, JSP</a:t>
            </a:r>
            <a:r>
              <a:rPr lang="ko-KR" altLang="en-US" sz="1200" dirty="0" smtClean="0"/>
              <a:t>의 한계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- </a:t>
            </a:r>
            <a:r>
              <a:rPr lang="en-US" altLang="ko-KR" sz="1200" dirty="0" err="1" smtClean="0"/>
              <a:t>Servlet</a:t>
            </a:r>
            <a:r>
              <a:rPr lang="en-US" altLang="ko-KR" sz="1200" dirty="0" smtClean="0"/>
              <a:t> Arch Model : State Model, Disconnected Web</a:t>
            </a:r>
            <a:br>
              <a:rPr lang="en-US" altLang="ko-KR" sz="1200" dirty="0" smtClean="0"/>
            </a:br>
            <a:r>
              <a:rPr lang="en-US" altLang="ko-KR" sz="1200" dirty="0" smtClean="0"/>
              <a:t>- </a:t>
            </a:r>
            <a:r>
              <a:rPr lang="ko-KR" altLang="en-US" sz="1200" dirty="0" err="1" smtClean="0"/>
              <a:t>서블릿이</a:t>
            </a:r>
            <a:r>
              <a:rPr lang="ko-KR" altLang="en-US" sz="1200" dirty="0" smtClean="0"/>
              <a:t> 하기 어려운 문제들 </a:t>
            </a:r>
            <a:r>
              <a:rPr lang="en-US" altLang="ko-KR" sz="1200" dirty="0" smtClean="0"/>
              <a:t>: </a:t>
            </a:r>
            <a:br>
              <a:rPr lang="en-US" altLang="ko-KR" sz="1200" dirty="0" smtClean="0"/>
            </a:br>
            <a:r>
              <a:rPr lang="en-US" altLang="ko-KR" sz="1200" dirty="0" smtClean="0"/>
              <a:t>	Connected Web, Streaming</a:t>
            </a:r>
            <a:br>
              <a:rPr lang="en-US" altLang="ko-KR" sz="1200" dirty="0" smtClean="0"/>
            </a:br>
            <a:r>
              <a:rPr lang="en-US" altLang="ko-KR" sz="1200" dirty="0" smtClean="0"/>
              <a:t>	Distribute &amp; Split Service(Not Cluster)</a:t>
            </a:r>
            <a:br>
              <a:rPr lang="en-US" altLang="ko-KR" sz="1200" dirty="0" smtClean="0"/>
            </a:br>
            <a:r>
              <a:rPr lang="en-US" altLang="ko-KR" sz="1200" dirty="0" smtClean="0"/>
              <a:t>	</a:t>
            </a:r>
            <a:r>
              <a:rPr lang="ko-KR" altLang="en-US" sz="1200" dirty="0" smtClean="0"/>
              <a:t>데이터 직렬화</a:t>
            </a:r>
            <a:r>
              <a:rPr lang="en-US" altLang="ko-KR" sz="1200" dirty="0" smtClean="0"/>
              <a:t>(AVRO, Apache Thrift)</a:t>
            </a:r>
            <a:br>
              <a:rPr lang="en-US" altLang="ko-KR" sz="1200" dirty="0" smtClean="0"/>
            </a:br>
            <a:endParaRPr lang="en-US" altLang="ko-KR" sz="1200" dirty="0" smtClean="0"/>
          </a:p>
          <a:p>
            <a:r>
              <a:rPr lang="en-US" altLang="ko-KR" sz="1200" dirty="0" smtClean="0"/>
              <a:t>Mobile Device</a:t>
            </a:r>
            <a:r>
              <a:rPr lang="ko-KR" altLang="en-US" sz="1200" dirty="0" smtClean="0"/>
              <a:t>의 확장에 따른 시장 환경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- Required high scalability</a:t>
            </a:r>
            <a:br>
              <a:rPr lang="en-US" altLang="ko-KR" sz="1200" dirty="0" smtClean="0"/>
            </a:br>
            <a:endParaRPr lang="en-US" altLang="ko-KR" sz="1200" dirty="0" smtClean="0"/>
          </a:p>
          <a:p>
            <a:r>
              <a:rPr lang="ko-KR" altLang="en-US" sz="1200" dirty="0" smtClean="0"/>
              <a:t>배포와 테스트 곤란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- </a:t>
            </a:r>
            <a:r>
              <a:rPr lang="en-US" altLang="ko-KR" sz="1200" dirty="0" err="1" smtClean="0"/>
              <a:t>Servlet</a:t>
            </a:r>
            <a:r>
              <a:rPr lang="en-US" altLang="ko-KR" sz="1200" dirty="0" smtClean="0"/>
              <a:t> Model</a:t>
            </a:r>
            <a:r>
              <a:rPr lang="ko-KR" altLang="en-US" sz="1200" dirty="0" smtClean="0"/>
              <a:t>은 </a:t>
            </a:r>
            <a:r>
              <a:rPr lang="en-US" altLang="ko-KR" sz="1200" dirty="0" smtClean="0"/>
              <a:t>Test </a:t>
            </a:r>
            <a:r>
              <a:rPr lang="ko-KR" altLang="en-US" sz="1200" dirty="0" smtClean="0"/>
              <a:t>친화적이지 않다</a:t>
            </a:r>
            <a:r>
              <a:rPr lang="en-US" altLang="ko-KR" sz="1200" dirty="0" smtClean="0"/>
              <a:t>. </a:t>
            </a:r>
            <a:br>
              <a:rPr lang="en-US" altLang="ko-KR" sz="1200" dirty="0" smtClean="0"/>
            </a:br>
            <a:r>
              <a:rPr lang="en-US" altLang="ko-KR" sz="1200" dirty="0" smtClean="0"/>
              <a:t>- View</a:t>
            </a:r>
            <a:r>
              <a:rPr lang="ko-KR" altLang="en-US" sz="1200" dirty="0" smtClean="0"/>
              <a:t>와 너무 밀접하게 연관되어 있다</a:t>
            </a:r>
            <a:r>
              <a:rPr lang="en-US" altLang="ko-KR" sz="1200" dirty="0" smtClean="0"/>
              <a:t>. </a:t>
            </a:r>
            <a:br>
              <a:rPr lang="en-US" altLang="ko-KR" sz="1200" dirty="0" smtClean="0"/>
            </a:br>
            <a:r>
              <a:rPr lang="en-US" altLang="ko-KR" sz="1200" dirty="0" smtClean="0"/>
              <a:t>- Not Fun and Not Productive</a:t>
            </a:r>
            <a:br>
              <a:rPr lang="en-US" altLang="ko-KR" sz="1200" dirty="0" smtClean="0"/>
            </a:br>
            <a:r>
              <a:rPr lang="en-US" altLang="ko-KR" sz="1200" dirty="0" smtClean="0"/>
              <a:t>- WANT to reload service 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14717-F6B7-44DD-B750-228F6B2EB3C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http://timothyfitz.wordpress.com/2009/02/12/why-http/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14717-F6B7-44DD-B750-228F6B2EB3C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err="1" smtClean="0"/>
              <a:t>Multitenancy</a:t>
            </a:r>
            <a:r>
              <a:rPr lang="en-US" altLang="ko-KR" dirty="0" smtClean="0"/>
              <a:t> refers to a principle in </a:t>
            </a:r>
            <a:r>
              <a:rPr lang="en-US" altLang="ko-KR" dirty="0" smtClean="0">
                <a:hlinkClick r:id="rId3" tooltip="Software architecture"/>
              </a:rPr>
              <a:t>software architecture</a:t>
            </a:r>
            <a:r>
              <a:rPr lang="en-US" altLang="ko-KR" dirty="0" smtClean="0"/>
              <a:t> where a single instance of the </a:t>
            </a:r>
            <a:r>
              <a:rPr lang="en-US" altLang="ko-KR" dirty="0" smtClean="0">
                <a:hlinkClick r:id="rId4" tooltip="Computer software"/>
              </a:rPr>
              <a:t>software</a:t>
            </a:r>
            <a:r>
              <a:rPr lang="en-US" altLang="ko-KR" dirty="0" smtClean="0"/>
              <a:t> runs on a server, serving multiple client organizations (tenants). </a:t>
            </a:r>
            <a:r>
              <a:rPr lang="en-US" altLang="ko-KR" dirty="0" err="1" smtClean="0"/>
              <a:t>Multitenancy</a:t>
            </a:r>
            <a:r>
              <a:rPr lang="en-US" altLang="ko-KR" dirty="0" smtClean="0"/>
              <a:t> is contrasted with a multi-instance architecture where separate software instances (or hardware systems) are set up for different client organizations. With a multitenant architecture, a </a:t>
            </a:r>
            <a:r>
              <a:rPr lang="en-US" altLang="ko-KR" dirty="0" smtClean="0">
                <a:hlinkClick r:id="rId5" tooltip="Application software"/>
              </a:rPr>
              <a:t>software application</a:t>
            </a:r>
            <a:r>
              <a:rPr lang="en-US" altLang="ko-KR" dirty="0" smtClean="0"/>
              <a:t> is designed to virtually </a:t>
            </a:r>
            <a:r>
              <a:rPr lang="en-US" altLang="ko-KR" dirty="0" smtClean="0">
                <a:hlinkClick r:id="rId6" tooltip="Partition (mainframe)"/>
              </a:rPr>
              <a:t>partition</a:t>
            </a:r>
            <a:r>
              <a:rPr lang="en-US" altLang="ko-KR" dirty="0" smtClean="0"/>
              <a:t> its data and configuration, and each client organization works with a customized virtual application instance.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14717-F6B7-44DD-B750-228F6B2EB3C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CA07-ADC5-4316-B40E-D9864AA22A19}" type="datetimeFigureOut">
              <a:rPr lang="ko-KR" altLang="en-US" smtClean="0"/>
              <a:pPr/>
              <a:t>2012-08-27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BF30-1777-4C30-B3B8-07C5EDC585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CA07-ADC5-4316-B40E-D9864AA22A19}" type="datetimeFigureOut">
              <a:rPr lang="ko-KR" altLang="en-US" smtClean="0"/>
              <a:pPr/>
              <a:t>2012-08-27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BF30-1777-4C30-B3B8-07C5EDC585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CA07-ADC5-4316-B40E-D9864AA22A19}" type="datetimeFigureOut">
              <a:rPr lang="ko-KR" altLang="en-US" smtClean="0"/>
              <a:pPr/>
              <a:t>2012-08-27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BF30-1777-4C30-B3B8-07C5EDC585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CA07-ADC5-4316-B40E-D9864AA22A19}" type="datetimeFigureOut">
              <a:rPr lang="ko-KR" altLang="en-US" smtClean="0"/>
              <a:pPr/>
              <a:t>2012-08-27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BF30-1777-4C30-B3B8-07C5EDC585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CA07-ADC5-4316-B40E-D9864AA22A19}" type="datetimeFigureOut">
              <a:rPr lang="ko-KR" altLang="en-US" smtClean="0"/>
              <a:pPr/>
              <a:t>2012-08-27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BF30-1777-4C30-B3B8-07C5EDC585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CA07-ADC5-4316-B40E-D9864AA22A19}" type="datetimeFigureOut">
              <a:rPr lang="ko-KR" altLang="en-US" smtClean="0"/>
              <a:pPr/>
              <a:t>2012-08-27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BF30-1777-4C30-B3B8-07C5EDC585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CA07-ADC5-4316-B40E-D9864AA22A19}" type="datetimeFigureOut">
              <a:rPr lang="ko-KR" altLang="en-US" smtClean="0"/>
              <a:pPr/>
              <a:t>2012-08-27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BF30-1777-4C30-B3B8-07C5EDC585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CA07-ADC5-4316-B40E-D9864AA22A19}" type="datetimeFigureOut">
              <a:rPr lang="ko-KR" altLang="en-US" smtClean="0"/>
              <a:pPr/>
              <a:t>2012-08-27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BF30-1777-4C30-B3B8-07C5EDC585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CA07-ADC5-4316-B40E-D9864AA22A19}" type="datetimeFigureOut">
              <a:rPr lang="ko-KR" altLang="en-US" smtClean="0"/>
              <a:pPr/>
              <a:t>2012-08-27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BF30-1777-4C30-B3B8-07C5EDC585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CA07-ADC5-4316-B40E-D9864AA22A19}" type="datetimeFigureOut">
              <a:rPr lang="ko-KR" altLang="en-US" smtClean="0"/>
              <a:pPr/>
              <a:t>2012-08-27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BF30-1777-4C30-B3B8-07C5EDC585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CA07-ADC5-4316-B40E-D9864AA22A19}" type="datetimeFigureOut">
              <a:rPr lang="ko-KR" altLang="en-US" smtClean="0"/>
              <a:pPr/>
              <a:t>2012-08-27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BF30-1777-4C30-B3B8-07C5EDC585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2CA07-ADC5-4316-B40E-D9864AA22A19}" type="datetimeFigureOut">
              <a:rPr lang="ko-KR" altLang="en-US" smtClean="0"/>
              <a:pPr/>
              <a:t>2012-08-27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3BF30-1777-4C30-B3B8-07C5EDC585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Service Platform </a:t>
            </a:r>
            <a:r>
              <a:rPr lang="en-US" altLang="ko-KR" sz="4800" dirty="0" err="1" smtClean="0"/>
              <a:t>Aradon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Preface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Why need New Platform</a:t>
            </a:r>
          </a:p>
          <a:p>
            <a:endParaRPr lang="en-US" altLang="ko-KR" dirty="0"/>
          </a:p>
          <a:p>
            <a:r>
              <a:rPr lang="en-US" altLang="ko-KR" dirty="0" smtClean="0"/>
              <a:t>Why use HTTP Protocol</a:t>
            </a:r>
          </a:p>
          <a:p>
            <a:endParaRPr lang="en-US" altLang="ko-KR" dirty="0"/>
          </a:p>
          <a:p>
            <a:r>
              <a:rPr lang="en-US" altLang="ko-KR" dirty="0" smtClean="0"/>
              <a:t>What is so important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http://cfs2.tistory.com/upload_control/download.blog?fhandle=YmxvZzM5OTg4QGZzMi50aXN0b3J5LmNvbTovYXR0YWNoLzIvMjk4LmpwZw%3D%3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2132856"/>
            <a:ext cx="2880320" cy="2173333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Why need New Platform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More Networked Devices</a:t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2054" name="Picture 6" descr="http://cfs2.tistory.com/upload_control/download.blog?fhandle=YmxvZzU4NjhAZnMyLnRpc3RvcnkuY29tOi9hdHRhY2gvMC8zOS5qcGc%3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0112" y="1844824"/>
            <a:ext cx="2808312" cy="2106234"/>
          </a:xfrm>
          <a:prstGeom prst="rect">
            <a:avLst/>
          </a:prstGeom>
          <a:noFill/>
        </p:spPr>
      </p:pic>
      <p:pic>
        <p:nvPicPr>
          <p:cNvPr id="2050" name="Picture 2" descr="http://cdn.cnet.com.au/story_media/339308413/lg-smart-home_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04543" y="3878690"/>
            <a:ext cx="3151833" cy="2358622"/>
          </a:xfrm>
          <a:prstGeom prst="rect">
            <a:avLst/>
          </a:prstGeom>
          <a:noFill/>
        </p:spPr>
      </p:pic>
      <p:pic>
        <p:nvPicPr>
          <p:cNvPr id="2052" name="Picture 4" descr="http://hitechanalogy.com/wp-content/uploads/2010/10/apple-tv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99592" y="3933056"/>
            <a:ext cx="3461922" cy="21602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Why need New Platform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Why not based </a:t>
            </a:r>
            <a:r>
              <a:rPr lang="en-US" altLang="ko-KR" dirty="0" err="1" smtClean="0"/>
              <a:t>Servlet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err="1" smtClean="0"/>
              <a:t>Servlet</a:t>
            </a:r>
            <a:r>
              <a:rPr lang="en-US" altLang="ko-KR" dirty="0" smtClean="0"/>
              <a:t> Arch Limit </a:t>
            </a:r>
            <a:br>
              <a:rPr lang="en-US" altLang="ko-KR" dirty="0" smtClean="0"/>
            </a:br>
            <a:r>
              <a:rPr lang="en-US" altLang="ko-KR" dirty="0" smtClean="0"/>
              <a:t>Connected Web, Streaming, Split Service, </a:t>
            </a:r>
            <a:br>
              <a:rPr lang="en-US" altLang="ko-KR" dirty="0" smtClean="0"/>
            </a:br>
            <a:r>
              <a:rPr lang="en-US" altLang="ko-KR" dirty="0" smtClean="0"/>
              <a:t>Data Serialization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Required High Scalability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Not Fun and Not Productive</a:t>
            </a:r>
            <a:br>
              <a:rPr lang="en-US" altLang="ko-KR" dirty="0" smtClean="0"/>
            </a:b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Why use HTTP Protocol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Servers and Clients in any language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Everyone already knows HTTP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Prior knowledge and tools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is so important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Testability</a:t>
            </a:r>
          </a:p>
          <a:p>
            <a:endParaRPr lang="en-US" altLang="ko-KR" dirty="0"/>
          </a:p>
          <a:p>
            <a:r>
              <a:rPr lang="en-US" altLang="ko-KR" dirty="0" smtClean="0"/>
              <a:t>Scalability</a:t>
            </a:r>
          </a:p>
          <a:p>
            <a:endParaRPr lang="en-US" altLang="ko-KR" dirty="0"/>
          </a:p>
          <a:p>
            <a:r>
              <a:rPr lang="en-US" altLang="ko-KR" dirty="0" smtClean="0"/>
              <a:t>Multi </a:t>
            </a:r>
            <a:r>
              <a:rPr lang="en-US" altLang="ko-KR" dirty="0" smtClean="0"/>
              <a:t>tenancy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Software To Service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What </a:t>
            </a:r>
            <a:r>
              <a:rPr lang="en-US" altLang="ko-KR" sz="3200" dirty="0" err="1" smtClean="0"/>
              <a:t>Aradon</a:t>
            </a:r>
            <a:r>
              <a:rPr lang="en-US" altLang="ko-KR" sz="3200" dirty="0" smtClean="0"/>
              <a:t> ?</a:t>
            </a:r>
            <a:endParaRPr lang="ko-KR" altLang="en-US" sz="3200" dirty="0"/>
          </a:p>
        </p:txBody>
      </p:sp>
      <p:sp>
        <p:nvSpPr>
          <p:cNvPr id="6" name="세로 텍스트 개체 틀 8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Aradon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56176" y="2780928"/>
            <a:ext cx="1584176" cy="360040"/>
          </a:xfrm>
          <a:prstGeom prst="rect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HttpHandler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20072" y="2708920"/>
            <a:ext cx="1008112" cy="1872208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Connection Engine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56176" y="3212976"/>
            <a:ext cx="1584176" cy="360040"/>
          </a:xfrm>
          <a:prstGeom prst="rect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WebDavHandler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56176" y="3645024"/>
            <a:ext cx="1584176" cy="360040"/>
          </a:xfrm>
          <a:prstGeom prst="rect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WebSocketHandler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56176" y="4077072"/>
            <a:ext cx="1584176" cy="360040"/>
          </a:xfrm>
          <a:prstGeom prst="rect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EventSourceHandler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20072" y="4653136"/>
            <a:ext cx="1008112" cy="1080120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Simple, Jetty, </a:t>
            </a:r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Netty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Restlet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043608" y="2708920"/>
            <a:ext cx="2312640" cy="1872208"/>
            <a:chOff x="683568" y="2852936"/>
            <a:chExt cx="2312640" cy="1872208"/>
          </a:xfrm>
        </p:grpSpPr>
        <p:sp>
          <p:nvSpPr>
            <p:cNvPr id="14" name="직사각형 13"/>
            <p:cNvSpPr/>
            <p:nvPr/>
          </p:nvSpPr>
          <p:spPr>
            <a:xfrm>
              <a:off x="683568" y="2852936"/>
              <a:ext cx="2312640" cy="1872208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endPara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endPara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endPara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en-US" altLang="ko-KR" sz="12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WrapperClient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547664" y="2924944"/>
              <a:ext cx="1368152" cy="1152128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endPara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en-US" altLang="ko-KR" sz="12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AradonClient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07704" y="3068960"/>
              <a:ext cx="936104" cy="648072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[</a:t>
              </a:r>
              <a:r>
                <a:rPr lang="en-US" altLang="ko-KR" sz="12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Async</a:t>
              </a:r>
              <a:r>
                <a:rPr lang="en-US" altLang="ko-KR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] </a:t>
              </a:r>
              <a:r>
                <a:rPr lang="en-US" altLang="ko-KR" sz="12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HttpClient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7" name="오른쪽 화살표 16"/>
          <p:cNvSpPr/>
          <p:nvPr/>
        </p:nvSpPr>
        <p:spPr>
          <a:xfrm>
            <a:off x="3635896" y="2996952"/>
            <a:ext cx="1368152" cy="936104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Request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왼쪽 화살표 17"/>
          <p:cNvSpPr/>
          <p:nvPr/>
        </p:nvSpPr>
        <p:spPr>
          <a:xfrm>
            <a:off x="3563888" y="4005064"/>
            <a:ext cx="1512168" cy="792088"/>
          </a:xfrm>
          <a:prstGeom prst="leftArrow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Response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59679" y="2564904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HTTP Extend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812360" y="2132856"/>
            <a:ext cx="855712" cy="2295872"/>
          </a:xfrm>
          <a:prstGeom prst="rect">
            <a:avLst/>
          </a:prstGeom>
          <a:solidFill>
            <a:schemeClr val="bg2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Context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228184" y="2132856"/>
            <a:ext cx="1512168" cy="360040"/>
          </a:xfrm>
          <a:prstGeom prst="rect">
            <a:avLst/>
          </a:prstGeom>
          <a:solidFill>
            <a:schemeClr val="accent1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Filter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Distributed </a:t>
            </a:r>
            <a:r>
              <a:rPr lang="en-US" altLang="ko-KR" sz="3200" dirty="0" err="1" smtClean="0"/>
              <a:t>Aradon</a:t>
            </a:r>
            <a:endParaRPr lang="ko-KR" altLang="en-US" sz="3200" dirty="0"/>
          </a:p>
        </p:txBody>
      </p:sp>
      <p:sp>
        <p:nvSpPr>
          <p:cNvPr id="6" name="세로 텍스트 개체 틀 8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 </a:t>
            </a:r>
            <a:r>
              <a:rPr kumimoji="0" lang="en-US" altLang="ko-K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Craken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31640" y="4653136"/>
            <a:ext cx="1872208" cy="1440160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Aradon</a:t>
            </a:r>
            <a:endParaRPr lang="en-US" altLang="ko-K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331640" y="5589240"/>
            <a:ext cx="6480720" cy="504056"/>
          </a:xfrm>
          <a:prstGeom prst="rect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State Sharing (</a:t>
            </a:r>
            <a:r>
              <a:rPr lang="en-US" altLang="ko-KR" sz="1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ClusterMode</a:t>
            </a:r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With </a:t>
            </a:r>
            <a:r>
              <a:rPr lang="en-US" altLang="ko-KR" sz="1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Craken</a:t>
            </a:r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en-US" altLang="ko-KR" sz="1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DataGrid</a:t>
            </a:r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35896" y="4653136"/>
            <a:ext cx="1872208" cy="1440160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Aradon</a:t>
            </a:r>
            <a:endParaRPr lang="en-US" altLang="ko-K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40152" y="4653136"/>
            <a:ext cx="1872208" cy="1440160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Aradon</a:t>
            </a:r>
            <a:endParaRPr lang="en-US" altLang="ko-K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왼쪽/오른쪽/위쪽 화살표 26"/>
          <p:cNvSpPr/>
          <p:nvPr/>
        </p:nvSpPr>
        <p:spPr>
          <a:xfrm>
            <a:off x="1331640" y="3717032"/>
            <a:ext cx="6480720" cy="36004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763688" y="2132856"/>
            <a:ext cx="1368152" cy="648072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AradonClient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203848" y="2132856"/>
            <a:ext cx="1368152" cy="648072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AradonClient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35896" y="4077072"/>
            <a:ext cx="237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Horizontal Scalability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4644008" y="2132856"/>
            <a:ext cx="1368152" cy="648072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AradonClient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위쪽/아래쪽 화살표 33"/>
          <p:cNvSpPr/>
          <p:nvPr/>
        </p:nvSpPr>
        <p:spPr>
          <a:xfrm>
            <a:off x="2627784" y="2924944"/>
            <a:ext cx="3888432" cy="720080"/>
          </a:xfrm>
          <a:prstGeom prst="upDownArrow">
            <a:avLst>
              <a:gd name="adj1" fmla="val 37566"/>
              <a:gd name="adj2" fmla="val 266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Request  Response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084168" y="2132856"/>
            <a:ext cx="1368152" cy="648072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AradonClient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253</Words>
  <Application>Microsoft Office PowerPoint</Application>
  <PresentationFormat>화면 슬라이드 쇼(4:3)</PresentationFormat>
  <Paragraphs>88</Paragraphs>
  <Slides>8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Service Platform Aradon</vt:lpstr>
      <vt:lpstr>Preface</vt:lpstr>
      <vt:lpstr>Why need New Platform</vt:lpstr>
      <vt:lpstr>Why need New Platform</vt:lpstr>
      <vt:lpstr>Why use HTTP Protocol</vt:lpstr>
      <vt:lpstr>What is so important</vt:lpstr>
      <vt:lpstr>What Aradon ?</vt:lpstr>
      <vt:lpstr>Distributed Aradon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Platform Aradon</dc:title>
  <dc:creator>bleujin</dc:creator>
  <cp:lastModifiedBy>bleujin</cp:lastModifiedBy>
  <cp:revision>18</cp:revision>
  <dcterms:created xsi:type="dcterms:W3CDTF">2012-07-19T04:42:31Z</dcterms:created>
  <dcterms:modified xsi:type="dcterms:W3CDTF">2012-08-27T05:07:44Z</dcterms:modified>
</cp:coreProperties>
</file>