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0" r:id="rId5"/>
    <p:sldId id="261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79" autoAdjust="0"/>
  </p:normalViewPr>
  <p:slideViewPr>
    <p:cSldViewPr>
      <p:cViewPr varScale="1">
        <p:scale>
          <a:sx n="84" d="100"/>
          <a:sy n="84" d="100"/>
        </p:scale>
        <p:origin x="-23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</a:p>
          <a:p>
            <a:endParaRPr lang="en-US" altLang="ko-KR" dirty="0"/>
          </a:p>
          <a:p>
            <a:r>
              <a:rPr lang="en-US" altLang="ko-KR" dirty="0" smtClean="0"/>
              <a:t>Why use HTTP Protocol</a:t>
            </a:r>
          </a:p>
          <a:p>
            <a:endParaRPr lang="en-US" altLang="ko-KR" dirty="0"/>
          </a:p>
          <a:p>
            <a:r>
              <a:rPr lang="en-US" altLang="ko-KR" dirty="0" smtClean="0"/>
              <a:t>What is so important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2880320" cy="217333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More Networked Devices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4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844824"/>
            <a:ext cx="2808312" cy="2106234"/>
          </a:xfrm>
          <a:prstGeom prst="rect">
            <a:avLst/>
          </a:prstGeom>
          <a:noFill/>
        </p:spPr>
      </p:pic>
      <p:pic>
        <p:nvPicPr>
          <p:cNvPr id="2050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4543" y="3878690"/>
            <a:ext cx="3151833" cy="2358622"/>
          </a:xfrm>
          <a:prstGeom prst="rect">
            <a:avLst/>
          </a:prstGeom>
          <a:noFill/>
        </p:spPr>
      </p:pic>
      <p:pic>
        <p:nvPicPr>
          <p:cNvPr id="2052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933056"/>
            <a:ext cx="3461922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Why not based </a:t>
            </a:r>
            <a:r>
              <a:rPr lang="en-US" altLang="ko-KR" dirty="0" err="1" smtClean="0"/>
              <a:t>Servlet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Servlet</a:t>
            </a:r>
            <a:r>
              <a:rPr lang="en-US" altLang="ko-KR" dirty="0" smtClean="0"/>
              <a:t> Arch Limit </a:t>
            </a:r>
            <a:br>
              <a:rPr lang="en-US" altLang="ko-KR" dirty="0" smtClean="0"/>
            </a:br>
            <a:r>
              <a:rPr lang="en-US" altLang="ko-KR" dirty="0" smtClean="0"/>
              <a:t>Connected Web, Streaming, Split Service, </a:t>
            </a:r>
            <a:br>
              <a:rPr lang="en-US" altLang="ko-KR" dirty="0" smtClean="0"/>
            </a:br>
            <a:r>
              <a:rPr lang="en-US" altLang="ko-KR" dirty="0" smtClean="0"/>
              <a:t>Data Serialization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Not Fun and Not Productive</a:t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use HTTP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Servers and Clients in any language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Everyone already knows HTTP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Prior knowledge and tools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so important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Testability</a:t>
            </a:r>
          </a:p>
          <a:p>
            <a:endParaRPr lang="en-US" altLang="ko-KR" dirty="0"/>
          </a:p>
          <a:p>
            <a:r>
              <a:rPr lang="en-US" altLang="ko-KR" dirty="0" smtClean="0"/>
              <a:t>Scalability</a:t>
            </a:r>
          </a:p>
          <a:p>
            <a:endParaRPr lang="en-US" altLang="ko-KR" dirty="0"/>
          </a:p>
          <a:p>
            <a:r>
              <a:rPr lang="en-US" altLang="ko-KR" dirty="0" smtClean="0"/>
              <a:t>Multi </a:t>
            </a:r>
            <a:r>
              <a:rPr lang="en-US" altLang="ko-KR" dirty="0" smtClean="0"/>
              <a:t>tenancy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Software To Service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996952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4005064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Distributed </a:t>
            </a:r>
            <a:r>
              <a:rPr lang="en-US" altLang="ko-KR" sz="3200" dirty="0" err="1" smtClean="0"/>
              <a:t>Aradon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ClusterMode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13300</TotalTime>
  <Words>253</Words>
  <Application>Microsoft Office PowerPoint</Application>
  <PresentationFormat>화면 슬라이드 쇼(4:3)</PresentationFormat>
  <Paragraphs>88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Service Platform Aradon</vt:lpstr>
      <vt:lpstr>Preface</vt:lpstr>
      <vt:lpstr>Why need New Platform</vt:lpstr>
      <vt:lpstr>Why need New Platform</vt:lpstr>
      <vt:lpstr>Why use HTTP Protocol</vt:lpstr>
      <vt:lpstr>What is so important</vt:lpstr>
      <vt:lpstr>What Aradon ?</vt:lpstr>
      <vt:lpstr>Distributed Aradon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19</cp:revision>
  <dcterms:created xsi:type="dcterms:W3CDTF">2012-07-19T04:42:31Z</dcterms:created>
  <dcterms:modified xsi:type="dcterms:W3CDTF">2012-09-05T08:43:01Z</dcterms:modified>
</cp:coreProperties>
</file>