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7" r:id="rId4"/>
    <p:sldId id="265" r:id="rId5"/>
    <p:sldId id="260" r:id="rId6"/>
    <p:sldId id="263" r:id="rId7"/>
    <p:sldId id="264" r:id="rId8"/>
    <p:sldId id="261" r:id="rId9"/>
    <p:sldId id="266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9" autoAdjust="0"/>
  </p:normalViewPr>
  <p:slideViewPr>
    <p:cSldViewPr>
      <p:cViewPr varScale="1">
        <p:scale>
          <a:sx n="90" d="100"/>
          <a:sy n="90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8B0-E178-4354-B999-6C6C812A09E4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E780-3A72-43E3-8F35-2990413141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Imaging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need New Platform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13247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blog.tmcnet.com/blog/tom-keating/images/salesforce-packet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096344" cy="2327252"/>
          </a:xfrm>
          <a:prstGeom prst="rect">
            <a:avLst/>
          </a:prstGeom>
          <a:noFill/>
        </p:spPr>
      </p:pic>
      <p:pic>
        <p:nvPicPr>
          <p:cNvPr id="6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05064"/>
            <a:ext cx="3168352" cy="2376264"/>
          </a:xfrm>
          <a:prstGeom prst="rect">
            <a:avLst/>
          </a:prstGeom>
          <a:noFill/>
        </p:spPr>
      </p:pic>
      <p:pic>
        <p:nvPicPr>
          <p:cNvPr id="8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21088"/>
            <a:ext cx="2285813" cy="1710550"/>
          </a:xfrm>
          <a:prstGeom prst="rect">
            <a:avLst/>
          </a:prstGeom>
          <a:noFill/>
        </p:spPr>
      </p:pic>
      <p:pic>
        <p:nvPicPr>
          <p:cNvPr id="5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132856"/>
            <a:ext cx="3530992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 in Service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quick/easy </a:t>
            </a:r>
            <a:r>
              <a:rPr lang="en-US" altLang="ko-KR" dirty="0" smtClean="0"/>
              <a:t>deploy &amp; Test</a:t>
            </a:r>
          </a:p>
          <a:p>
            <a:pPr lvl="1"/>
            <a:r>
              <a:rPr lang="en-US" altLang="ko-KR" dirty="0" smtClean="0"/>
              <a:t>nonfunctional requirement</a:t>
            </a:r>
          </a:p>
          <a:p>
            <a:pPr lvl="1"/>
            <a:r>
              <a:rPr lang="en-US" altLang="ko-KR" dirty="0" smtClean="0"/>
              <a:t>support various protocol(ex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변화된 시장환경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More Networked Devices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HTML5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From software To Service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Cloud</a:t>
            </a:r>
          </a:p>
          <a:p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dirty="0" smtClean="0"/>
              <a:t>Why not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based Platform</a:t>
            </a:r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: </a:t>
            </a:r>
            <a:br>
              <a:rPr lang="en-US" altLang="ko-KR" dirty="0" smtClean="0"/>
            </a:br>
            <a:r>
              <a:rPr lang="en-US" altLang="ko-KR" dirty="0" smtClean="0"/>
              <a:t>Connected Web, Streaming, Split Service, Data Serialization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87006"/>
            <a:ext cx="1990374" cy="1241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need New Platform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148064" y="1844824"/>
            <a:ext cx="3600400" cy="4104456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24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 Service Platform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852936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3789040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2627784" y="5157192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80334" y="5229200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2749218" y="5329614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MyService.ZIP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7984" y="55892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56612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use HTTP </a:t>
            </a:r>
            <a:r>
              <a:rPr lang="en-US" altLang="ko-KR" dirty="0" smtClean="0"/>
              <a:t>Protocol in </a:t>
            </a:r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and Clients in any language</a:t>
            </a:r>
          </a:p>
          <a:p>
            <a:pPr lvl="1"/>
            <a:r>
              <a:rPr lang="en-US" altLang="ko-KR" dirty="0" smtClean="0"/>
              <a:t>Everyone already knows HTTP</a:t>
            </a:r>
          </a:p>
          <a:p>
            <a:pPr lvl="2"/>
            <a:r>
              <a:rPr lang="en-US" altLang="ko-KR" dirty="0" smtClean="0"/>
              <a:t>HTTP 2.0 : SPDY</a:t>
            </a:r>
          </a:p>
          <a:p>
            <a:pPr lvl="1"/>
            <a:r>
              <a:rPr lang="en-US" altLang="ko-KR" dirty="0" smtClean="0"/>
              <a:t>Prior knowledge and tools</a:t>
            </a:r>
          </a:p>
          <a:p>
            <a:pPr lvl="2"/>
            <a:r>
              <a:rPr lang="en-US" altLang="ko-KR" dirty="0" smtClean="0"/>
              <a:t>HTTP Extend :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EventSource</a:t>
            </a:r>
            <a:r>
              <a:rPr lang="en-US" altLang="ko-KR" dirty="0" smtClean="0"/>
              <a:t> etc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dirty="0" smtClean="0"/>
              <a:t>Testability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Multi tenancy</a:t>
            </a:r>
          </a:p>
          <a:p>
            <a:pPr lvl="1"/>
            <a:r>
              <a:rPr lang="en-US" altLang="ko-KR" dirty="0" smtClean="0"/>
              <a:t>From Software </a:t>
            </a:r>
            <a:r>
              <a:rPr lang="en-US" altLang="ko-KR" dirty="0" smtClean="0"/>
              <a:t>To Service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  <a:r>
              <a:rPr lang="en-US" altLang="ko-KR" dirty="0" smtClean="0"/>
              <a:t>can 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 Search/Index 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 Message 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 Game Server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 Repository Service etc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16808</TotalTime>
  <Words>447</Words>
  <Application>Microsoft Office PowerPoint</Application>
  <PresentationFormat>화면 슬라이드 쇼(4:3)</PresentationFormat>
  <Paragraphs>123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오렌지</vt:lpstr>
      <vt:lpstr>Service Platform Aradon</vt:lpstr>
      <vt:lpstr>Preface</vt:lpstr>
      <vt:lpstr>Imaging</vt:lpstr>
      <vt:lpstr>What is Platform ?</vt:lpstr>
      <vt:lpstr>Why do we need New Platform</vt:lpstr>
      <vt:lpstr>What Aradon ?</vt:lpstr>
      <vt:lpstr>What Aradon ?</vt:lpstr>
      <vt:lpstr>What Aradon ?</vt:lpstr>
      <vt:lpstr>What Aradon ?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88</cp:revision>
  <dcterms:created xsi:type="dcterms:W3CDTF">2012-07-19T04:42:31Z</dcterms:created>
  <dcterms:modified xsi:type="dcterms:W3CDTF">2012-09-12T09:32:12Z</dcterms:modified>
</cp:coreProperties>
</file>