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7" r:id="rId2"/>
  </p:sldIdLst>
  <p:sldSz cx="8686800" cy="2651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46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433877"/>
            <a:ext cx="6515100" cy="922984"/>
          </a:xfrm>
        </p:spPr>
        <p:txBody>
          <a:bodyPr anchor="b"/>
          <a:lstStyle>
            <a:lvl1pPr algn="ctr">
              <a:defRPr sz="2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1392454"/>
            <a:ext cx="6515100" cy="640075"/>
          </a:xfrm>
        </p:spPr>
        <p:txBody>
          <a:bodyPr/>
          <a:lstStyle>
            <a:lvl1pPr marL="0" indent="0" algn="ctr">
              <a:buNone/>
              <a:defRPr sz="928"/>
            </a:lvl1pPr>
            <a:lvl2pPr marL="176754" indent="0" algn="ctr">
              <a:buNone/>
              <a:defRPr sz="773"/>
            </a:lvl2pPr>
            <a:lvl3pPr marL="353507" indent="0" algn="ctr">
              <a:buNone/>
              <a:defRPr sz="696"/>
            </a:lvl3pPr>
            <a:lvl4pPr marL="530261" indent="0" algn="ctr">
              <a:buNone/>
              <a:defRPr sz="619"/>
            </a:lvl4pPr>
            <a:lvl5pPr marL="707014" indent="0" algn="ctr">
              <a:buNone/>
              <a:defRPr sz="619"/>
            </a:lvl5pPr>
            <a:lvl6pPr marL="883768" indent="0" algn="ctr">
              <a:buNone/>
              <a:defRPr sz="619"/>
            </a:lvl6pPr>
            <a:lvl7pPr marL="1060521" indent="0" algn="ctr">
              <a:buNone/>
              <a:defRPr sz="619"/>
            </a:lvl7pPr>
            <a:lvl8pPr marL="1237275" indent="0" algn="ctr">
              <a:buNone/>
              <a:defRPr sz="619"/>
            </a:lvl8pPr>
            <a:lvl9pPr marL="1414028" indent="0" algn="ctr">
              <a:buNone/>
              <a:defRPr sz="6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6075-A3F2-4F74-AA83-4C3EDEF9B50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C574-F2D4-4563-998E-E9DE8544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6075-A3F2-4F74-AA83-4C3EDEF9B50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C574-F2D4-4563-998E-E9DE8544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1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1" y="141148"/>
            <a:ext cx="1873091" cy="22467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7" y="141148"/>
            <a:ext cx="5510689" cy="22467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6075-A3F2-4F74-AA83-4C3EDEF9B50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C574-F2D4-4563-998E-E9DE8544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6075-A3F2-4F74-AA83-4C3EDEF9B50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C574-F2D4-4563-998E-E9DE8544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3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3" y="660941"/>
            <a:ext cx="7492365" cy="1102794"/>
          </a:xfrm>
        </p:spPr>
        <p:txBody>
          <a:bodyPr anchor="b"/>
          <a:lstStyle>
            <a:lvl1pPr>
              <a:defRPr sz="2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3" y="1774168"/>
            <a:ext cx="7492365" cy="579933"/>
          </a:xfrm>
        </p:spPr>
        <p:txBody>
          <a:bodyPr/>
          <a:lstStyle>
            <a:lvl1pPr marL="0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1pPr>
            <a:lvl2pPr marL="176754" indent="0">
              <a:buNone/>
              <a:defRPr sz="773">
                <a:solidFill>
                  <a:schemeClr val="tx1">
                    <a:tint val="75000"/>
                  </a:schemeClr>
                </a:solidFill>
              </a:defRPr>
            </a:lvl2pPr>
            <a:lvl3pPr marL="353507" indent="0">
              <a:buNone/>
              <a:defRPr sz="696">
                <a:solidFill>
                  <a:schemeClr val="tx1">
                    <a:tint val="75000"/>
                  </a:schemeClr>
                </a:solidFill>
              </a:defRPr>
            </a:lvl3pPr>
            <a:lvl4pPr marL="530261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4pPr>
            <a:lvl5pPr marL="707014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5pPr>
            <a:lvl6pPr marL="883768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6pPr>
            <a:lvl7pPr marL="1060521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7pPr>
            <a:lvl8pPr marL="1237275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8pPr>
            <a:lvl9pPr marL="1414028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6075-A3F2-4F74-AA83-4C3EDEF9B50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C574-F2D4-4563-998E-E9DE8544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8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705740"/>
            <a:ext cx="3691890" cy="1682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705740"/>
            <a:ext cx="3691890" cy="1682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6075-A3F2-4F74-AA83-4C3EDEF9B50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C574-F2D4-4563-998E-E9DE8544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6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141148"/>
            <a:ext cx="7492365" cy="5124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49" y="649894"/>
            <a:ext cx="3674923" cy="318503"/>
          </a:xfrm>
        </p:spPr>
        <p:txBody>
          <a:bodyPr anchor="b"/>
          <a:lstStyle>
            <a:lvl1pPr marL="0" indent="0">
              <a:buNone/>
              <a:defRPr sz="928" b="1"/>
            </a:lvl1pPr>
            <a:lvl2pPr marL="176754" indent="0">
              <a:buNone/>
              <a:defRPr sz="773" b="1"/>
            </a:lvl2pPr>
            <a:lvl3pPr marL="353507" indent="0">
              <a:buNone/>
              <a:defRPr sz="696" b="1"/>
            </a:lvl3pPr>
            <a:lvl4pPr marL="530261" indent="0">
              <a:buNone/>
              <a:defRPr sz="619" b="1"/>
            </a:lvl4pPr>
            <a:lvl5pPr marL="707014" indent="0">
              <a:buNone/>
              <a:defRPr sz="619" b="1"/>
            </a:lvl5pPr>
            <a:lvl6pPr marL="883768" indent="0">
              <a:buNone/>
              <a:defRPr sz="619" b="1"/>
            </a:lvl6pPr>
            <a:lvl7pPr marL="1060521" indent="0">
              <a:buNone/>
              <a:defRPr sz="619" b="1"/>
            </a:lvl7pPr>
            <a:lvl8pPr marL="1237275" indent="0">
              <a:buNone/>
              <a:defRPr sz="619" b="1"/>
            </a:lvl8pPr>
            <a:lvl9pPr marL="1414028" indent="0">
              <a:buNone/>
              <a:defRPr sz="6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49" y="968397"/>
            <a:ext cx="3674923" cy="1424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649894"/>
            <a:ext cx="3693021" cy="318503"/>
          </a:xfrm>
        </p:spPr>
        <p:txBody>
          <a:bodyPr anchor="b"/>
          <a:lstStyle>
            <a:lvl1pPr marL="0" indent="0">
              <a:buNone/>
              <a:defRPr sz="928" b="1"/>
            </a:lvl1pPr>
            <a:lvl2pPr marL="176754" indent="0">
              <a:buNone/>
              <a:defRPr sz="773" b="1"/>
            </a:lvl2pPr>
            <a:lvl3pPr marL="353507" indent="0">
              <a:buNone/>
              <a:defRPr sz="696" b="1"/>
            </a:lvl3pPr>
            <a:lvl4pPr marL="530261" indent="0">
              <a:buNone/>
              <a:defRPr sz="619" b="1"/>
            </a:lvl4pPr>
            <a:lvl5pPr marL="707014" indent="0">
              <a:buNone/>
              <a:defRPr sz="619" b="1"/>
            </a:lvl5pPr>
            <a:lvl6pPr marL="883768" indent="0">
              <a:buNone/>
              <a:defRPr sz="619" b="1"/>
            </a:lvl6pPr>
            <a:lvl7pPr marL="1060521" indent="0">
              <a:buNone/>
              <a:defRPr sz="619" b="1"/>
            </a:lvl7pPr>
            <a:lvl8pPr marL="1237275" indent="0">
              <a:buNone/>
              <a:defRPr sz="619" b="1"/>
            </a:lvl8pPr>
            <a:lvl9pPr marL="1414028" indent="0">
              <a:buNone/>
              <a:defRPr sz="6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968397"/>
            <a:ext cx="3693021" cy="1424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6075-A3F2-4F74-AA83-4C3EDEF9B50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C574-F2D4-4563-998E-E9DE8544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7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6075-A3F2-4F74-AA83-4C3EDEF9B50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C574-F2D4-4563-998E-E9DE8544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5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6075-A3F2-4F74-AA83-4C3EDEF9B50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C574-F2D4-4563-998E-E9DE8544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5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176742"/>
            <a:ext cx="2801719" cy="618596"/>
          </a:xfrm>
        </p:spPr>
        <p:txBody>
          <a:bodyPr anchor="b"/>
          <a:lstStyle>
            <a:lvl1pPr>
              <a:defRPr sz="12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381713"/>
            <a:ext cx="4397693" cy="1884017"/>
          </a:xfrm>
        </p:spPr>
        <p:txBody>
          <a:bodyPr/>
          <a:lstStyle>
            <a:lvl1pPr>
              <a:defRPr sz="1237"/>
            </a:lvl1pPr>
            <a:lvl2pPr>
              <a:defRPr sz="1082"/>
            </a:lvl2pPr>
            <a:lvl3pPr>
              <a:defRPr sz="928"/>
            </a:lvl3pPr>
            <a:lvl4pPr>
              <a:defRPr sz="773"/>
            </a:lvl4pPr>
            <a:lvl5pPr>
              <a:defRPr sz="773"/>
            </a:lvl5pPr>
            <a:lvl6pPr>
              <a:defRPr sz="773"/>
            </a:lvl6pPr>
            <a:lvl7pPr>
              <a:defRPr sz="773"/>
            </a:lvl7pPr>
            <a:lvl8pPr>
              <a:defRPr sz="773"/>
            </a:lvl8pPr>
            <a:lvl9pPr>
              <a:defRPr sz="7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795338"/>
            <a:ext cx="2801719" cy="1473461"/>
          </a:xfrm>
        </p:spPr>
        <p:txBody>
          <a:bodyPr/>
          <a:lstStyle>
            <a:lvl1pPr marL="0" indent="0">
              <a:buNone/>
              <a:defRPr sz="619"/>
            </a:lvl1pPr>
            <a:lvl2pPr marL="176754" indent="0">
              <a:buNone/>
              <a:defRPr sz="541"/>
            </a:lvl2pPr>
            <a:lvl3pPr marL="353507" indent="0">
              <a:buNone/>
              <a:defRPr sz="464"/>
            </a:lvl3pPr>
            <a:lvl4pPr marL="530261" indent="0">
              <a:buNone/>
              <a:defRPr sz="387"/>
            </a:lvl4pPr>
            <a:lvl5pPr marL="707014" indent="0">
              <a:buNone/>
              <a:defRPr sz="387"/>
            </a:lvl5pPr>
            <a:lvl6pPr marL="883768" indent="0">
              <a:buNone/>
              <a:defRPr sz="387"/>
            </a:lvl6pPr>
            <a:lvl7pPr marL="1060521" indent="0">
              <a:buNone/>
              <a:defRPr sz="387"/>
            </a:lvl7pPr>
            <a:lvl8pPr marL="1237275" indent="0">
              <a:buNone/>
              <a:defRPr sz="387"/>
            </a:lvl8pPr>
            <a:lvl9pPr marL="1414028" indent="0">
              <a:buNone/>
              <a:defRPr sz="3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6075-A3F2-4F74-AA83-4C3EDEF9B50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C574-F2D4-4563-998E-E9DE8544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3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176742"/>
            <a:ext cx="2801719" cy="618596"/>
          </a:xfrm>
        </p:spPr>
        <p:txBody>
          <a:bodyPr anchor="b"/>
          <a:lstStyle>
            <a:lvl1pPr>
              <a:defRPr sz="12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381713"/>
            <a:ext cx="4397693" cy="1884017"/>
          </a:xfrm>
        </p:spPr>
        <p:txBody>
          <a:bodyPr anchor="t"/>
          <a:lstStyle>
            <a:lvl1pPr marL="0" indent="0">
              <a:buNone/>
              <a:defRPr sz="1237"/>
            </a:lvl1pPr>
            <a:lvl2pPr marL="176754" indent="0">
              <a:buNone/>
              <a:defRPr sz="1082"/>
            </a:lvl2pPr>
            <a:lvl3pPr marL="353507" indent="0">
              <a:buNone/>
              <a:defRPr sz="928"/>
            </a:lvl3pPr>
            <a:lvl4pPr marL="530261" indent="0">
              <a:buNone/>
              <a:defRPr sz="773"/>
            </a:lvl4pPr>
            <a:lvl5pPr marL="707014" indent="0">
              <a:buNone/>
              <a:defRPr sz="773"/>
            </a:lvl5pPr>
            <a:lvl6pPr marL="883768" indent="0">
              <a:buNone/>
              <a:defRPr sz="773"/>
            </a:lvl6pPr>
            <a:lvl7pPr marL="1060521" indent="0">
              <a:buNone/>
              <a:defRPr sz="773"/>
            </a:lvl7pPr>
            <a:lvl8pPr marL="1237275" indent="0">
              <a:buNone/>
              <a:defRPr sz="773"/>
            </a:lvl8pPr>
            <a:lvl9pPr marL="1414028" indent="0">
              <a:buNone/>
              <a:defRPr sz="7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795338"/>
            <a:ext cx="2801719" cy="1473461"/>
          </a:xfrm>
        </p:spPr>
        <p:txBody>
          <a:bodyPr/>
          <a:lstStyle>
            <a:lvl1pPr marL="0" indent="0">
              <a:buNone/>
              <a:defRPr sz="619"/>
            </a:lvl1pPr>
            <a:lvl2pPr marL="176754" indent="0">
              <a:buNone/>
              <a:defRPr sz="541"/>
            </a:lvl2pPr>
            <a:lvl3pPr marL="353507" indent="0">
              <a:buNone/>
              <a:defRPr sz="464"/>
            </a:lvl3pPr>
            <a:lvl4pPr marL="530261" indent="0">
              <a:buNone/>
              <a:defRPr sz="387"/>
            </a:lvl4pPr>
            <a:lvl5pPr marL="707014" indent="0">
              <a:buNone/>
              <a:defRPr sz="387"/>
            </a:lvl5pPr>
            <a:lvl6pPr marL="883768" indent="0">
              <a:buNone/>
              <a:defRPr sz="387"/>
            </a:lvl6pPr>
            <a:lvl7pPr marL="1060521" indent="0">
              <a:buNone/>
              <a:defRPr sz="387"/>
            </a:lvl7pPr>
            <a:lvl8pPr marL="1237275" indent="0">
              <a:buNone/>
              <a:defRPr sz="387"/>
            </a:lvl8pPr>
            <a:lvl9pPr marL="1414028" indent="0">
              <a:buNone/>
              <a:defRPr sz="3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6075-A3F2-4F74-AA83-4C3EDEF9B50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C574-F2D4-4563-998E-E9DE8544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9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141148"/>
            <a:ext cx="7492365" cy="51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705740"/>
            <a:ext cx="7492365" cy="168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2457200"/>
            <a:ext cx="1954530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86075-A3F2-4F74-AA83-4C3EDEF9B50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2457200"/>
            <a:ext cx="2931795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2457200"/>
            <a:ext cx="1954530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C574-F2D4-4563-998E-E9DE8544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6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353507" rtl="0" eaLnBrk="1" latinLnBrk="0" hangingPunct="1">
        <a:lnSpc>
          <a:spcPct val="90000"/>
        </a:lnSpc>
        <a:spcBef>
          <a:spcPct val="0"/>
        </a:spcBef>
        <a:buNone/>
        <a:defRPr sz="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377" indent="-88377" algn="l" defTabSz="35350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082" kern="1200">
          <a:solidFill>
            <a:schemeClr val="tx1"/>
          </a:solidFill>
          <a:latin typeface="+mn-lt"/>
          <a:ea typeface="+mn-ea"/>
          <a:cs typeface="+mn-cs"/>
        </a:defRPr>
      </a:lvl1pPr>
      <a:lvl2pPr marL="265130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928" kern="1200">
          <a:solidFill>
            <a:schemeClr val="tx1"/>
          </a:solidFill>
          <a:latin typeface="+mn-lt"/>
          <a:ea typeface="+mn-ea"/>
          <a:cs typeface="+mn-cs"/>
        </a:defRPr>
      </a:lvl2pPr>
      <a:lvl3pPr marL="441884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773" kern="1200">
          <a:solidFill>
            <a:schemeClr val="tx1"/>
          </a:solidFill>
          <a:latin typeface="+mn-lt"/>
          <a:ea typeface="+mn-ea"/>
          <a:cs typeface="+mn-cs"/>
        </a:defRPr>
      </a:lvl3pPr>
      <a:lvl4pPr marL="618637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4pPr>
      <a:lvl5pPr marL="795391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5pPr>
      <a:lvl6pPr marL="972144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6pPr>
      <a:lvl7pPr marL="1148898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7pPr>
      <a:lvl8pPr marL="1325651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8pPr>
      <a:lvl9pPr marL="1502405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1pPr>
      <a:lvl2pPr marL="176754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2pPr>
      <a:lvl3pPr marL="353507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3pPr>
      <a:lvl4pPr marL="530261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4pPr>
      <a:lvl5pPr marL="707014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5pPr>
      <a:lvl6pPr marL="883768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6pPr>
      <a:lvl7pPr marL="1060521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7pPr>
      <a:lvl8pPr marL="1237275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8pPr>
      <a:lvl9pPr marL="1414028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7E0067-42EC-4896-A500-D780E8E48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24332"/>
              </p:ext>
            </p:extLst>
          </p:nvPr>
        </p:nvGraphicFramePr>
        <p:xfrm>
          <a:off x="293941" y="27622"/>
          <a:ext cx="809891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5160">
                  <a:extLst>
                    <a:ext uri="{9D8B030D-6E8A-4147-A177-3AD203B41FA5}">
                      <a16:colId xmlns:a16="http://schemas.microsoft.com/office/drawing/2014/main" val="1082528494"/>
                    </a:ext>
                  </a:extLst>
                </a:gridCol>
                <a:gridCol w="1833182">
                  <a:extLst>
                    <a:ext uri="{9D8B030D-6E8A-4147-A177-3AD203B41FA5}">
                      <a16:colId xmlns:a16="http://schemas.microsoft.com/office/drawing/2014/main" val="963426129"/>
                    </a:ext>
                  </a:extLst>
                </a:gridCol>
                <a:gridCol w="1810576">
                  <a:extLst>
                    <a:ext uri="{9D8B030D-6E8A-4147-A177-3AD203B41FA5}">
                      <a16:colId xmlns:a16="http://schemas.microsoft.com/office/drawing/2014/main" val="3593089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Type of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Ground truth 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ASR transcription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80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Keywords recognized as Literals due to homophony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34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Literals recognized as 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fromdate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from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02669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Unbounded vocabulary for Literals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CUSTID_1729A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custody _ 1 7 2 9 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704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oid_73fc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 ID _ 7 3 f 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5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Splitting of numbers into multiple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45000 412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9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Erroneously transcribed 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1991-05-07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may 07 90 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88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46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65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 Shah</dc:creator>
  <cp:lastModifiedBy>Vraj Shah</cp:lastModifiedBy>
  <cp:revision>44</cp:revision>
  <dcterms:created xsi:type="dcterms:W3CDTF">2018-03-11T00:44:29Z</dcterms:created>
  <dcterms:modified xsi:type="dcterms:W3CDTF">2019-06-13T21:28:20Z</dcterms:modified>
</cp:coreProperties>
</file>