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82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4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6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F5E7-4FCD-401A-B6DF-E0334A20BA71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BC11-EFCF-422A-8E1F-892BF9A36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25" descr="we-put-siri-alexa-google-assistant-and-cortana-through-a-marathon-of-tests-to-see-whos-winning-the-virtual-assistant-race--heres-what-we-found.jpg">
            <a:extLst>
              <a:ext uri="{FF2B5EF4-FFF2-40B4-BE49-F238E27FC236}">
                <a16:creationId xmlns:a16="http://schemas.microsoft.com/office/drawing/2014/main" id="{69563CB2-BEB9-435C-8C9E-E2323BF50E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6581" y="485228"/>
            <a:ext cx="3674875" cy="211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6" descr="speech.jpeg">
            <a:extLst>
              <a:ext uri="{FF2B5EF4-FFF2-40B4-BE49-F238E27FC236}">
                <a16:creationId xmlns:a16="http://schemas.microsoft.com/office/drawing/2014/main" id="{6B33D7FF-2437-4962-ACC1-458474EF07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405" y="485228"/>
            <a:ext cx="3799624" cy="2181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88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1</cp:revision>
  <dcterms:created xsi:type="dcterms:W3CDTF">2019-06-13T20:12:16Z</dcterms:created>
  <dcterms:modified xsi:type="dcterms:W3CDTF">2019-06-13T20:15:52Z</dcterms:modified>
</cp:coreProperties>
</file>