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15" r:id="rId3"/>
    <p:sldId id="316" r:id="rId4"/>
    <p:sldId id="279" r:id="rId5"/>
    <p:sldId id="280" r:id="rId6"/>
    <p:sldId id="281" r:id="rId7"/>
    <p:sldId id="282" r:id="rId8"/>
    <p:sldId id="283" r:id="rId9"/>
    <p:sldId id="285" r:id="rId10"/>
    <p:sldId id="286" r:id="rId11"/>
    <p:sldId id="318" r:id="rId12"/>
    <p:sldId id="319" r:id="rId13"/>
    <p:sldId id="272" r:id="rId14"/>
    <p:sldId id="320" r:id="rId15"/>
    <p:sldId id="273" r:id="rId16"/>
    <p:sldId id="274" r:id="rId17"/>
    <p:sldId id="321" r:id="rId18"/>
    <p:sldId id="275" r:id="rId19"/>
    <p:sldId id="322" r:id="rId20"/>
    <p:sldId id="276" r:id="rId21"/>
    <p:sldId id="277" r:id="rId22"/>
    <p:sldId id="323" r:id="rId23"/>
    <p:sldId id="257" r:id="rId24"/>
    <p:sldId id="258" r:id="rId25"/>
    <p:sldId id="260" r:id="rId26"/>
    <p:sldId id="324" r:id="rId27"/>
    <p:sldId id="289" r:id="rId28"/>
    <p:sldId id="326" r:id="rId29"/>
    <p:sldId id="327" r:id="rId30"/>
    <p:sldId id="291" r:id="rId31"/>
    <p:sldId id="328" r:id="rId32"/>
    <p:sldId id="293" r:id="rId33"/>
    <p:sldId id="294" r:id="rId34"/>
    <p:sldId id="292" r:id="rId35"/>
    <p:sldId id="313" r:id="rId36"/>
    <p:sldId id="312" r:id="rId37"/>
    <p:sldId id="31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afs\cabi.rfmh.org\usr\ardekani\dv24\OAS2\s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CC Circularity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ss!$D$4</c:f>
              <c:strCache>
                <c:ptCount val="1"/>
                <c:pt idx="0">
                  <c:v>Circularity</c:v>
                </c:pt>
              </c:strCache>
            </c:strRef>
          </c:tx>
          <c:invertIfNegative val="0"/>
          <c:cat>
            <c:numRef>
              <c:f>ss!$D$13:$F$13</c:f>
              <c:numCache>
                <c:formatCode>General</c:formatCode>
                <c:ptCount val="3"/>
                <c:pt idx="0">
                  <c:v>69.0</c:v>
                </c:pt>
                <c:pt idx="1">
                  <c:v>71.0</c:v>
                </c:pt>
                <c:pt idx="2">
                  <c:v>73.0</c:v>
                </c:pt>
              </c:numCache>
            </c:numRef>
          </c:cat>
          <c:val>
            <c:numRef>
              <c:f>ss!$D$5:$D$7</c:f>
              <c:numCache>
                <c:formatCode>General</c:formatCode>
                <c:ptCount val="3"/>
                <c:pt idx="0">
                  <c:v>0.178356</c:v>
                </c:pt>
                <c:pt idx="1">
                  <c:v>0.153405</c:v>
                </c:pt>
                <c:pt idx="2">
                  <c:v>0.138328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2A1-4121-8AE4-B341B9234F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61583776"/>
        <c:axId val="-253702032"/>
      </c:barChart>
      <c:catAx>
        <c:axId val="-261583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Age (years)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53702032"/>
        <c:crosses val="autoZero"/>
        <c:auto val="1"/>
        <c:lblAlgn val="ctr"/>
        <c:lblOffset val="100"/>
        <c:noMultiLvlLbl val="0"/>
      </c:catAx>
      <c:valAx>
        <c:axId val="-253702032"/>
        <c:scaling>
          <c:orientation val="minMax"/>
          <c:max val="0.18"/>
          <c:min val="0.1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Circularity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61583776"/>
        <c:crosses val="autoZero"/>
        <c:crossBetween val="between"/>
        <c:majorUnit val="0.02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F2327-E89F-4138-9AE6-A737D4A4432F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AB47A-0D5F-41F8-B7E5-7F9C4B055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31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4E1D9-E35B-4B31-A504-0C1862F6A35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2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901-804D-4643-9DD9-A544767F882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E094-9F43-4BBC-91B7-07BBE0A9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7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901-804D-4643-9DD9-A544767F882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E094-9F43-4BBC-91B7-07BBE0A9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8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901-804D-4643-9DD9-A544767F882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E094-9F43-4BBC-91B7-07BBE0A9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901-804D-4643-9DD9-A544767F882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E094-9F43-4BBC-91B7-07BBE0A9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8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901-804D-4643-9DD9-A544767F882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E094-9F43-4BBC-91B7-07BBE0A9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901-804D-4643-9DD9-A544767F882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E094-9F43-4BBC-91B7-07BBE0A9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7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901-804D-4643-9DD9-A544767F882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E094-9F43-4BBC-91B7-07BBE0A9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8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901-804D-4643-9DD9-A544767F882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E094-9F43-4BBC-91B7-07BBE0A9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4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901-804D-4643-9DD9-A544767F882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E094-9F43-4BBC-91B7-07BBE0A9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3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901-804D-4643-9DD9-A544767F882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E094-9F43-4BBC-91B7-07BBE0A9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901-804D-4643-9DD9-A544767F882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E094-9F43-4BBC-91B7-07BBE0A9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2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8E901-804D-4643-9DD9-A544767F882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E094-9F43-4BBC-91B7-07BBE0A9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6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4" Type="http://schemas.openxmlformats.org/officeDocument/2006/relationships/image" Target="../media/image33.jpeg"/><Relationship Id="rId5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4" Type="http://schemas.openxmlformats.org/officeDocument/2006/relationships/image" Target="../media/image43.jpg"/><Relationship Id="rId5" Type="http://schemas.openxmlformats.org/officeDocument/2006/relationships/image" Target="../media/image44.jpg"/><Relationship Id="rId6" Type="http://schemas.openxmlformats.org/officeDocument/2006/relationships/image" Target="../media/image45.jpg"/><Relationship Id="rId7" Type="http://schemas.openxmlformats.org/officeDocument/2006/relationships/image" Target="../media/image46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00.png"/><Relationship Id="rId6" Type="http://schemas.openxmlformats.org/officeDocument/2006/relationships/image" Target="../media/image55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png"/><Relationship Id="rId20" Type="http://schemas.openxmlformats.org/officeDocument/2006/relationships/image" Target="../media/image250.png"/><Relationship Id="rId21" Type="http://schemas.openxmlformats.org/officeDocument/2006/relationships/image" Target="../media/image260.png"/><Relationship Id="rId22" Type="http://schemas.openxmlformats.org/officeDocument/2006/relationships/image" Target="../media/image270.png"/><Relationship Id="rId10" Type="http://schemas.openxmlformats.org/officeDocument/2006/relationships/image" Target="../media/image150.png"/><Relationship Id="rId11" Type="http://schemas.openxmlformats.org/officeDocument/2006/relationships/image" Target="../media/image160.png"/><Relationship Id="rId12" Type="http://schemas.openxmlformats.org/officeDocument/2006/relationships/image" Target="../media/image170.png"/><Relationship Id="rId13" Type="http://schemas.openxmlformats.org/officeDocument/2006/relationships/image" Target="../media/image180.png"/><Relationship Id="rId14" Type="http://schemas.openxmlformats.org/officeDocument/2006/relationships/image" Target="../media/image190.png"/><Relationship Id="rId15" Type="http://schemas.openxmlformats.org/officeDocument/2006/relationships/image" Target="../media/image200.png"/><Relationship Id="rId16" Type="http://schemas.openxmlformats.org/officeDocument/2006/relationships/image" Target="../media/image210.png"/><Relationship Id="rId17" Type="http://schemas.openxmlformats.org/officeDocument/2006/relationships/image" Target="../media/image220.png"/><Relationship Id="rId18" Type="http://schemas.openxmlformats.org/officeDocument/2006/relationships/image" Target="../media/image230.png"/><Relationship Id="rId19" Type="http://schemas.openxmlformats.org/officeDocument/2006/relationships/image" Target="../media/image24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10.png"/><Relationship Id="rId3" Type="http://schemas.openxmlformats.org/officeDocument/2006/relationships/image" Target="../media/image80.png"/><Relationship Id="rId4" Type="http://schemas.openxmlformats.org/officeDocument/2006/relationships/image" Target="../media/image90.png"/><Relationship Id="rId5" Type="http://schemas.openxmlformats.org/officeDocument/2006/relationships/image" Target="../media/image100.png"/><Relationship Id="rId6" Type="http://schemas.openxmlformats.org/officeDocument/2006/relationships/image" Target="../media/image110.png"/><Relationship Id="rId7" Type="http://schemas.openxmlformats.org/officeDocument/2006/relationships/image" Target="../media/image120.png"/><Relationship Id="rId8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0.png"/><Relationship Id="rId8" Type="http://schemas.openxmlformats.org/officeDocument/2006/relationships/image" Target="../media/image340.png"/><Relationship Id="rId9" Type="http://schemas.openxmlformats.org/officeDocument/2006/relationships/image" Target="../media/image350.png"/><Relationship Id="rId10" Type="http://schemas.openxmlformats.org/officeDocument/2006/relationships/image" Target="../media/image6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58987"/>
          </a:xfrm>
        </p:spPr>
        <p:txBody>
          <a:bodyPr>
            <a:noAutofit/>
          </a:bodyPr>
          <a:lstStyle/>
          <a:p>
            <a:r>
              <a:rPr lang="en-US" sz="3600" dirty="0"/>
              <a:t>A New Approach to Symmetric Registration of Longitudinal Structural MRI of the Human Brain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0406"/>
            <a:ext cx="9144000" cy="1655762"/>
          </a:xfrm>
        </p:spPr>
        <p:txBody>
          <a:bodyPr/>
          <a:lstStyle/>
          <a:p>
            <a:r>
              <a:rPr lang="en-US" dirty="0"/>
              <a:t>Babak Ardekani, PhD</a:t>
            </a:r>
          </a:p>
          <a:p>
            <a:r>
              <a:rPr lang="en-US" dirty="0" smtClean="0"/>
              <a:t>C-BIN Advanced </a:t>
            </a:r>
            <a:r>
              <a:rPr lang="en-US" dirty="0"/>
              <a:t>Image </a:t>
            </a:r>
            <a:r>
              <a:rPr lang="en-US" dirty="0" smtClean="0"/>
              <a:t>Methods </a:t>
            </a:r>
            <a:r>
              <a:rPr lang="en-US" dirty="0"/>
              <a:t>and Processing </a:t>
            </a:r>
            <a:r>
              <a:rPr lang="en-US" dirty="0" smtClean="0"/>
              <a:t>Meeting</a:t>
            </a:r>
          </a:p>
          <a:p>
            <a:r>
              <a:rPr lang="en-US" dirty="0" smtClean="0"/>
              <a:t>May 14,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0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2860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dirty="0">
                <a:latin typeface="+mj-lt"/>
              </a:rPr>
              <a:t>Unbiased Inverse-Consistent Registration</a:t>
            </a:r>
          </a:p>
        </p:txBody>
      </p:sp>
      <p:pic>
        <p:nvPicPr>
          <p:cNvPr id="15" name="Picture 14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2953" y="987552"/>
            <a:ext cx="2378869" cy="2286000"/>
          </a:xfrm>
          <a:prstGeom prst="rect">
            <a:avLst/>
          </a:prstGeom>
        </p:spPr>
      </p:pic>
      <p:pic>
        <p:nvPicPr>
          <p:cNvPr id="16" name="Picture 15" descr="1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7281" y="987552"/>
            <a:ext cx="2378869" cy="2286000"/>
          </a:xfrm>
          <a:prstGeom prst="rect">
            <a:avLst/>
          </a:prstGeom>
        </p:spPr>
      </p:pic>
      <p:pic>
        <p:nvPicPr>
          <p:cNvPr id="19" name="Picture 18" descr="1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04761" y="987552"/>
            <a:ext cx="2378869" cy="2286000"/>
          </a:xfrm>
          <a:prstGeom prst="rect">
            <a:avLst/>
          </a:prstGeom>
        </p:spPr>
      </p:pic>
      <p:pic>
        <p:nvPicPr>
          <p:cNvPr id="20" name="Picture 19" descr="2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2953" y="3813048"/>
            <a:ext cx="2378869" cy="2286000"/>
          </a:xfrm>
          <a:prstGeom prst="rect">
            <a:avLst/>
          </a:prstGeom>
        </p:spPr>
      </p:pic>
      <p:pic>
        <p:nvPicPr>
          <p:cNvPr id="21" name="Picture 20" descr="2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07281" y="3813048"/>
            <a:ext cx="2378869" cy="2286000"/>
          </a:xfrm>
          <a:prstGeom prst="rect">
            <a:avLst/>
          </a:prstGeom>
        </p:spPr>
      </p:pic>
      <p:pic>
        <p:nvPicPr>
          <p:cNvPr id="22" name="Picture 21" descr="2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23049" y="3813048"/>
            <a:ext cx="2378869" cy="2286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14990" y="155448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Baseline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4990" y="4343400"/>
            <a:ext cx="111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Follow-up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60A8238-0DFA-44BC-87C4-E2EC16D8CBA5}"/>
              </a:ext>
            </a:extLst>
          </p:cNvPr>
          <p:cNvGrpSpPr/>
          <p:nvPr/>
        </p:nvGrpSpPr>
        <p:grpSpPr>
          <a:xfrm>
            <a:off x="4785266" y="3273552"/>
            <a:ext cx="2837783" cy="584775"/>
            <a:chOff x="4785266" y="3273552"/>
            <a:chExt cx="2837783" cy="584775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586FC477-8A3E-4A46-988F-B7535F44910F}"/>
                </a:ext>
              </a:extLst>
            </p:cNvPr>
            <p:cNvSpPr txBox="1"/>
            <p:nvPr/>
          </p:nvSpPr>
          <p:spPr>
            <a:xfrm>
              <a:off x="4785266" y="3273552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>
                  <a:latin typeface="Times New Roman" pitchFamily="18" charset="0"/>
                  <a:cs typeface="Times New Roman" pitchFamily="18" charset="0"/>
                </a:rPr>
                <a:t>T </a:t>
              </a:r>
              <a:r>
                <a:rPr lang="en-US" sz="3200" i="1" baseline="50000" dirty="0">
                  <a:latin typeface="Times New Roman" pitchFamily="18" charset="0"/>
                  <a:cs typeface="Times New Roman" pitchFamily="18" charset="0"/>
                </a:rPr>
                <a:t>1/2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0D89EF33-2558-4963-BA60-874988135DFB}"/>
                </a:ext>
              </a:extLst>
            </p:cNvPr>
            <p:cNvSpPr txBox="1"/>
            <p:nvPr/>
          </p:nvSpPr>
          <p:spPr>
            <a:xfrm>
              <a:off x="6480049" y="3273552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>
                  <a:latin typeface="Times New Roman" pitchFamily="18" charset="0"/>
                  <a:cs typeface="Times New Roman" pitchFamily="18" charset="0"/>
                </a:rPr>
                <a:t>T </a:t>
              </a:r>
              <a:r>
                <a:rPr lang="en-US" sz="3200" b="1" i="1" baseline="50000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US" sz="3200" i="1" baseline="50000" dirty="0">
                  <a:latin typeface="Times New Roman" pitchFamily="18" charset="0"/>
                  <a:cs typeface="Times New Roman" pitchFamily="18" charset="0"/>
                </a:rPr>
                <a:t>1/2</a:t>
              </a:r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="" xmlns:a16="http://schemas.microsoft.com/office/drawing/2014/main" id="{BF137482-83F4-4D56-A3F1-3ED502B8A3C0}"/>
                </a:ext>
              </a:extLst>
            </p:cNvPr>
            <p:cNvSpPr/>
            <p:nvPr/>
          </p:nvSpPr>
          <p:spPr>
            <a:xfrm rot="10800000">
              <a:off x="6311503" y="3339990"/>
              <a:ext cx="241697" cy="4035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="" xmlns:a16="http://schemas.microsoft.com/office/drawing/2014/main" id="{C7C37847-7130-4071-B70F-BBAB7BA15E77}"/>
                </a:ext>
              </a:extLst>
            </p:cNvPr>
            <p:cNvSpPr/>
            <p:nvPr/>
          </p:nvSpPr>
          <p:spPr>
            <a:xfrm>
              <a:off x="5613511" y="3355230"/>
              <a:ext cx="241697" cy="4035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32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2860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dirty="0" smtClean="0">
                <a:latin typeface="+mj-lt"/>
                <a:cs typeface="Arial" charset="0"/>
              </a:rPr>
              <a:t>ATRA: Longitudinal </a:t>
            </a:r>
            <a:r>
              <a:rPr lang="en-US" sz="3600" dirty="0">
                <a:latin typeface="+mj-lt"/>
                <a:cs typeface="Arial" charset="0"/>
              </a:rPr>
              <a:t>Registration Method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74496" y="1571244"/>
            <a:ext cx="1828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PIL Transform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1436196" y="1556004"/>
            <a:ext cx="1295400" cy="4724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Volume 1</a:t>
            </a:r>
          </a:p>
        </p:txBody>
      </p:sp>
      <p:cxnSp>
        <p:nvCxnSpPr>
          <p:cNvPr id="31" name="Straight Arrow Connector 30"/>
          <p:cNvCxnSpPr>
            <a:cxnSpLocks/>
            <a:stCxn id="24" idx="3"/>
            <a:endCxn id="19" idx="1"/>
          </p:cNvCxnSpPr>
          <p:nvPr/>
        </p:nvCxnSpPr>
        <p:spPr bwMode="auto">
          <a:xfrm>
            <a:off x="2731596" y="1792224"/>
            <a:ext cx="342900" cy="7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5931996" y="3050031"/>
            <a:ext cx="1447800" cy="685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Find LOOC Landmarks</a:t>
            </a:r>
            <a:endParaRPr lang="en-US" b="1" dirty="0">
              <a:latin typeface="Arial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7379796" y="3380232"/>
            <a:ext cx="381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ounded Rectangle 66"/>
          <p:cNvSpPr/>
          <p:nvPr/>
        </p:nvSpPr>
        <p:spPr bwMode="auto">
          <a:xfrm>
            <a:off x="6348555" y="4370832"/>
            <a:ext cx="1371600" cy="685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PIL brain cloud</a:t>
            </a:r>
            <a:endParaRPr lang="en-US" b="1" dirty="0">
              <a:latin typeface="Arial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 flipH="1" flipV="1">
            <a:off x="7028007" y="3735832"/>
            <a:ext cx="12699" cy="6350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D399A4-ADE4-432E-8B6A-99A899B61F1B}"/>
              </a:ext>
            </a:extLst>
          </p:cNvPr>
          <p:cNvSpPr/>
          <p:nvPr/>
        </p:nvSpPr>
        <p:spPr bwMode="auto">
          <a:xfrm>
            <a:off x="3098880" y="2619756"/>
            <a:ext cx="1828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PIL Transform</a:t>
            </a:r>
          </a:p>
        </p:txBody>
      </p:sp>
      <p:sp>
        <p:nvSpPr>
          <p:cNvPr id="23" name="Rounded Rectangle 23">
            <a:extLst>
              <a:ext uri="{FF2B5EF4-FFF2-40B4-BE49-F238E27FC236}">
                <a16:creationId xmlns="" xmlns:a16="http://schemas.microsoft.com/office/drawing/2014/main" id="{9CE7986A-90F7-4C00-B958-AE71D297E49F}"/>
              </a:ext>
            </a:extLst>
          </p:cNvPr>
          <p:cNvSpPr/>
          <p:nvPr/>
        </p:nvSpPr>
        <p:spPr bwMode="auto">
          <a:xfrm>
            <a:off x="1460580" y="2604516"/>
            <a:ext cx="1295400" cy="4724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Volume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AFC0333F-7270-4156-8DE0-3245BB53F46D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 bwMode="auto">
          <a:xfrm>
            <a:off x="2755980" y="2840736"/>
            <a:ext cx="342900" cy="7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9C3023A3-4E0D-4505-93DD-BDC07D0A21E6}"/>
              </a:ext>
            </a:extLst>
          </p:cNvPr>
          <p:cNvSpPr/>
          <p:nvPr/>
        </p:nvSpPr>
        <p:spPr bwMode="auto">
          <a:xfrm>
            <a:off x="3098880" y="3607308"/>
            <a:ext cx="1828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PIL Transform</a:t>
            </a:r>
          </a:p>
        </p:txBody>
      </p:sp>
      <p:sp>
        <p:nvSpPr>
          <p:cNvPr id="32" name="Rounded Rectangle 23">
            <a:extLst>
              <a:ext uri="{FF2B5EF4-FFF2-40B4-BE49-F238E27FC236}">
                <a16:creationId xmlns="" xmlns:a16="http://schemas.microsoft.com/office/drawing/2014/main" id="{CF100083-34DD-4748-B11C-BB38A18D32CB}"/>
              </a:ext>
            </a:extLst>
          </p:cNvPr>
          <p:cNvSpPr/>
          <p:nvPr/>
        </p:nvSpPr>
        <p:spPr bwMode="auto">
          <a:xfrm>
            <a:off x="1460580" y="3592068"/>
            <a:ext cx="1295400" cy="4724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Volume 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24B07EBF-88D2-44EF-9437-2D8EE95C98CA}"/>
              </a:ext>
            </a:extLst>
          </p:cNvPr>
          <p:cNvCxnSpPr>
            <a:cxnSpLocks/>
            <a:stCxn id="32" idx="3"/>
            <a:endCxn id="30" idx="1"/>
          </p:cNvCxnSpPr>
          <p:nvPr/>
        </p:nvCxnSpPr>
        <p:spPr bwMode="auto">
          <a:xfrm>
            <a:off x="2755980" y="3828288"/>
            <a:ext cx="342900" cy="7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5B95B34A-CFEF-45E1-AB38-3D82B5DFF4E7}"/>
              </a:ext>
            </a:extLst>
          </p:cNvPr>
          <p:cNvSpPr/>
          <p:nvPr/>
        </p:nvSpPr>
        <p:spPr bwMode="auto">
          <a:xfrm>
            <a:off x="3117168" y="4622292"/>
            <a:ext cx="1828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PIL Transform</a:t>
            </a:r>
          </a:p>
        </p:txBody>
      </p:sp>
      <p:sp>
        <p:nvSpPr>
          <p:cNvPr id="38" name="Rounded Rectangle 23">
            <a:extLst>
              <a:ext uri="{FF2B5EF4-FFF2-40B4-BE49-F238E27FC236}">
                <a16:creationId xmlns="" xmlns:a16="http://schemas.microsoft.com/office/drawing/2014/main" id="{11CFC1B6-339D-4FD4-BC38-7AE0F84B9B7C}"/>
              </a:ext>
            </a:extLst>
          </p:cNvPr>
          <p:cNvSpPr/>
          <p:nvPr/>
        </p:nvSpPr>
        <p:spPr bwMode="auto">
          <a:xfrm>
            <a:off x="1478868" y="4607052"/>
            <a:ext cx="1295400" cy="4724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Volume 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4E18D9BC-2195-4D67-8F00-722930EC7C98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 bwMode="auto">
          <a:xfrm>
            <a:off x="2774268" y="4843272"/>
            <a:ext cx="342900" cy="7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C900F9D7-42CD-4FAE-9139-660874E5A08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903296" y="1799844"/>
            <a:ext cx="1171956" cy="1249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E89E825C-A661-4AFB-BC18-2CA67693FDA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927680" y="2848356"/>
            <a:ext cx="1004316" cy="349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="" xmlns:a16="http://schemas.microsoft.com/office/drawing/2014/main" id="{17B91F5E-5A70-4400-B318-EC4642FFDA2B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4927680" y="3592068"/>
            <a:ext cx="1004316" cy="243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="" xmlns:a16="http://schemas.microsoft.com/office/drawing/2014/main" id="{77744B09-38D6-4A9D-9377-A8C77679C349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4945968" y="3744301"/>
            <a:ext cx="1101471" cy="1106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07E741E0-93A8-43E3-8DF4-785809813C47}"/>
              </a:ext>
            </a:extLst>
          </p:cNvPr>
          <p:cNvSpPr txBox="1"/>
          <p:nvPr/>
        </p:nvSpPr>
        <p:spPr>
          <a:xfrm>
            <a:off x="10402249" y="34476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T</a:t>
            </a:r>
            <a:r>
              <a:rPr lang="en-US" baseline="-25000" dirty="0"/>
              <a:t>3</a:t>
            </a:r>
            <a:r>
              <a:rPr lang="en-US" dirty="0"/>
              <a:t>, T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EF5630D-A311-41BE-B00F-ECF4277CE1AC}"/>
              </a:ext>
            </a:extLst>
          </p:cNvPr>
          <p:cNvSpPr txBox="1"/>
          <p:nvPr/>
        </p:nvSpPr>
        <p:spPr>
          <a:xfrm>
            <a:off x="7760796" y="3048236"/>
            <a:ext cx="249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Generalized </a:t>
            </a:r>
            <a:r>
              <a:rPr lang="en-US" b="1" dirty="0" err="1"/>
              <a:t>Procrusties</a:t>
            </a:r>
            <a:r>
              <a:rPr lang="en-US" b="1" dirty="0"/>
              <a:t> Analysis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79F73B5E-0F7B-4E40-94C3-CA54C8C8CFC1}"/>
              </a:ext>
            </a:extLst>
          </p:cNvPr>
          <p:cNvCxnSpPr>
            <a:stCxn id="72" idx="3"/>
          </p:cNvCxnSpPr>
          <p:nvPr/>
        </p:nvCxnSpPr>
        <p:spPr>
          <a:xfrm flipV="1">
            <a:off x="10259028" y="3371401"/>
            <a:ext cx="7468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69A9C785-5E98-49BA-A475-087BDBEC8914}"/>
              </a:ext>
            </a:extLst>
          </p:cNvPr>
          <p:cNvSpPr/>
          <p:nvPr/>
        </p:nvSpPr>
        <p:spPr>
          <a:xfrm>
            <a:off x="5731788" y="2642397"/>
            <a:ext cx="4727448" cy="153162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859932" y="1128409"/>
            <a:ext cx="2334638" cy="1157591"/>
          </a:xfrm>
          <a:custGeom>
            <a:avLst/>
            <a:gdLst>
              <a:gd name="connsiteX0" fmla="*/ 2169268 w 2334638"/>
              <a:gd name="connsiteY0" fmla="*/ 359923 h 1157591"/>
              <a:gd name="connsiteX1" fmla="*/ 2091447 w 2334638"/>
              <a:gd name="connsiteY1" fmla="*/ 301557 h 1157591"/>
              <a:gd name="connsiteX2" fmla="*/ 2013625 w 2334638"/>
              <a:gd name="connsiteY2" fmla="*/ 272374 h 1157591"/>
              <a:gd name="connsiteX3" fmla="*/ 1955259 w 2334638"/>
              <a:gd name="connsiteY3" fmla="*/ 243191 h 1157591"/>
              <a:gd name="connsiteX4" fmla="*/ 1809345 w 2334638"/>
              <a:gd name="connsiteY4" fmla="*/ 184825 h 1157591"/>
              <a:gd name="connsiteX5" fmla="*/ 1692613 w 2334638"/>
              <a:gd name="connsiteY5" fmla="*/ 136187 h 1157591"/>
              <a:gd name="connsiteX6" fmla="*/ 1643974 w 2334638"/>
              <a:gd name="connsiteY6" fmla="*/ 116731 h 1157591"/>
              <a:gd name="connsiteX7" fmla="*/ 1595336 w 2334638"/>
              <a:gd name="connsiteY7" fmla="*/ 107004 h 1157591"/>
              <a:gd name="connsiteX8" fmla="*/ 1507787 w 2334638"/>
              <a:gd name="connsiteY8" fmla="*/ 77821 h 1157591"/>
              <a:gd name="connsiteX9" fmla="*/ 1313234 w 2334638"/>
              <a:gd name="connsiteY9" fmla="*/ 19455 h 1157591"/>
              <a:gd name="connsiteX10" fmla="*/ 1206230 w 2334638"/>
              <a:gd name="connsiteY10" fmla="*/ 0 h 1157591"/>
              <a:gd name="connsiteX11" fmla="*/ 573932 w 2334638"/>
              <a:gd name="connsiteY11" fmla="*/ 19455 h 1157591"/>
              <a:gd name="connsiteX12" fmla="*/ 544749 w 2334638"/>
              <a:gd name="connsiteY12" fmla="*/ 29182 h 1157591"/>
              <a:gd name="connsiteX13" fmla="*/ 505838 w 2334638"/>
              <a:gd name="connsiteY13" fmla="*/ 38910 h 1157591"/>
              <a:gd name="connsiteX14" fmla="*/ 476655 w 2334638"/>
              <a:gd name="connsiteY14" fmla="*/ 48638 h 1157591"/>
              <a:gd name="connsiteX15" fmla="*/ 408562 w 2334638"/>
              <a:gd name="connsiteY15" fmla="*/ 58365 h 1157591"/>
              <a:gd name="connsiteX16" fmla="*/ 350196 w 2334638"/>
              <a:gd name="connsiteY16" fmla="*/ 77821 h 1157591"/>
              <a:gd name="connsiteX17" fmla="*/ 321013 w 2334638"/>
              <a:gd name="connsiteY17" fmla="*/ 97276 h 1157591"/>
              <a:gd name="connsiteX18" fmla="*/ 262647 w 2334638"/>
              <a:gd name="connsiteY18" fmla="*/ 116731 h 1157591"/>
              <a:gd name="connsiteX19" fmla="*/ 214008 w 2334638"/>
              <a:gd name="connsiteY19" fmla="*/ 155642 h 1157591"/>
              <a:gd name="connsiteX20" fmla="*/ 184825 w 2334638"/>
              <a:gd name="connsiteY20" fmla="*/ 175097 h 1157591"/>
              <a:gd name="connsiteX21" fmla="*/ 165370 w 2334638"/>
              <a:gd name="connsiteY21" fmla="*/ 194553 h 1157591"/>
              <a:gd name="connsiteX22" fmla="*/ 126459 w 2334638"/>
              <a:gd name="connsiteY22" fmla="*/ 223736 h 1157591"/>
              <a:gd name="connsiteX23" fmla="*/ 48638 w 2334638"/>
              <a:gd name="connsiteY23" fmla="*/ 291829 h 1157591"/>
              <a:gd name="connsiteX24" fmla="*/ 29183 w 2334638"/>
              <a:gd name="connsiteY24" fmla="*/ 321012 h 1157591"/>
              <a:gd name="connsiteX25" fmla="*/ 9728 w 2334638"/>
              <a:gd name="connsiteY25" fmla="*/ 379378 h 1157591"/>
              <a:gd name="connsiteX26" fmla="*/ 0 w 2334638"/>
              <a:gd name="connsiteY26" fmla="*/ 457200 h 1157591"/>
              <a:gd name="connsiteX27" fmla="*/ 9728 w 2334638"/>
              <a:gd name="connsiteY27" fmla="*/ 583659 h 1157591"/>
              <a:gd name="connsiteX28" fmla="*/ 19455 w 2334638"/>
              <a:gd name="connsiteY28" fmla="*/ 749029 h 1157591"/>
              <a:gd name="connsiteX29" fmla="*/ 29183 w 2334638"/>
              <a:gd name="connsiteY29" fmla="*/ 846306 h 1157591"/>
              <a:gd name="connsiteX30" fmla="*/ 38911 w 2334638"/>
              <a:gd name="connsiteY30" fmla="*/ 875489 h 1157591"/>
              <a:gd name="connsiteX31" fmla="*/ 116732 w 2334638"/>
              <a:gd name="connsiteY31" fmla="*/ 933855 h 1157591"/>
              <a:gd name="connsiteX32" fmla="*/ 155642 w 2334638"/>
              <a:gd name="connsiteY32" fmla="*/ 953310 h 1157591"/>
              <a:gd name="connsiteX33" fmla="*/ 184825 w 2334638"/>
              <a:gd name="connsiteY33" fmla="*/ 972765 h 1157591"/>
              <a:gd name="connsiteX34" fmla="*/ 214008 w 2334638"/>
              <a:gd name="connsiteY34" fmla="*/ 982493 h 1157591"/>
              <a:gd name="connsiteX35" fmla="*/ 301557 w 2334638"/>
              <a:gd name="connsiteY35" fmla="*/ 1011676 h 1157591"/>
              <a:gd name="connsiteX36" fmla="*/ 330740 w 2334638"/>
              <a:gd name="connsiteY36" fmla="*/ 1031131 h 1157591"/>
              <a:gd name="connsiteX37" fmla="*/ 428017 w 2334638"/>
              <a:gd name="connsiteY37" fmla="*/ 1050587 h 1157591"/>
              <a:gd name="connsiteX38" fmla="*/ 535021 w 2334638"/>
              <a:gd name="connsiteY38" fmla="*/ 1079770 h 1157591"/>
              <a:gd name="connsiteX39" fmla="*/ 564204 w 2334638"/>
              <a:gd name="connsiteY39" fmla="*/ 1089497 h 1157591"/>
              <a:gd name="connsiteX40" fmla="*/ 758757 w 2334638"/>
              <a:gd name="connsiteY40" fmla="*/ 1108953 h 1157591"/>
              <a:gd name="connsiteX41" fmla="*/ 1138136 w 2334638"/>
              <a:gd name="connsiteY41" fmla="*/ 1128408 h 1157591"/>
              <a:gd name="connsiteX42" fmla="*/ 1303506 w 2334638"/>
              <a:gd name="connsiteY42" fmla="*/ 1147863 h 1157591"/>
              <a:gd name="connsiteX43" fmla="*/ 1459149 w 2334638"/>
              <a:gd name="connsiteY43" fmla="*/ 1157591 h 1157591"/>
              <a:gd name="connsiteX44" fmla="*/ 1887166 w 2334638"/>
              <a:gd name="connsiteY44" fmla="*/ 1138136 h 1157591"/>
              <a:gd name="connsiteX45" fmla="*/ 1916349 w 2334638"/>
              <a:gd name="connsiteY45" fmla="*/ 1128408 h 1157591"/>
              <a:gd name="connsiteX46" fmla="*/ 1955259 w 2334638"/>
              <a:gd name="connsiteY46" fmla="*/ 1118680 h 1157591"/>
              <a:gd name="connsiteX47" fmla="*/ 2042808 w 2334638"/>
              <a:gd name="connsiteY47" fmla="*/ 1108953 h 1157591"/>
              <a:gd name="connsiteX48" fmla="*/ 2101174 w 2334638"/>
              <a:gd name="connsiteY48" fmla="*/ 1079770 h 1157591"/>
              <a:gd name="connsiteX49" fmla="*/ 2130357 w 2334638"/>
              <a:gd name="connsiteY49" fmla="*/ 1070042 h 1157591"/>
              <a:gd name="connsiteX50" fmla="*/ 2149813 w 2334638"/>
              <a:gd name="connsiteY50" fmla="*/ 1050587 h 1157591"/>
              <a:gd name="connsiteX51" fmla="*/ 2237362 w 2334638"/>
              <a:gd name="connsiteY51" fmla="*/ 982493 h 1157591"/>
              <a:gd name="connsiteX52" fmla="*/ 2276272 w 2334638"/>
              <a:gd name="connsiteY52" fmla="*/ 914400 h 1157591"/>
              <a:gd name="connsiteX53" fmla="*/ 2295728 w 2334638"/>
              <a:gd name="connsiteY53" fmla="*/ 885217 h 1157591"/>
              <a:gd name="connsiteX54" fmla="*/ 2315183 w 2334638"/>
              <a:gd name="connsiteY54" fmla="*/ 797668 h 1157591"/>
              <a:gd name="connsiteX55" fmla="*/ 2334638 w 2334638"/>
              <a:gd name="connsiteY55" fmla="*/ 758757 h 1157591"/>
              <a:gd name="connsiteX56" fmla="*/ 2324911 w 2334638"/>
              <a:gd name="connsiteY56" fmla="*/ 583659 h 1157591"/>
              <a:gd name="connsiteX57" fmla="*/ 2315183 w 2334638"/>
              <a:gd name="connsiteY57" fmla="*/ 544748 h 1157591"/>
              <a:gd name="connsiteX58" fmla="*/ 2295728 w 2334638"/>
              <a:gd name="connsiteY58" fmla="*/ 447472 h 1157591"/>
              <a:gd name="connsiteX59" fmla="*/ 2276272 w 2334638"/>
              <a:gd name="connsiteY59" fmla="*/ 418289 h 1157591"/>
              <a:gd name="connsiteX60" fmla="*/ 2217906 w 2334638"/>
              <a:gd name="connsiteY60" fmla="*/ 369651 h 1157591"/>
              <a:gd name="connsiteX61" fmla="*/ 2198451 w 2334638"/>
              <a:gd name="connsiteY61" fmla="*/ 350195 h 1157591"/>
              <a:gd name="connsiteX62" fmla="*/ 2169268 w 2334638"/>
              <a:gd name="connsiteY62" fmla="*/ 359923 h 1157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34638" h="1157591">
                <a:moveTo>
                  <a:pt x="2169268" y="359923"/>
                </a:moveTo>
                <a:cubicBezTo>
                  <a:pt x="2151434" y="351817"/>
                  <a:pt x="2112097" y="311882"/>
                  <a:pt x="2091447" y="301557"/>
                </a:cubicBezTo>
                <a:cubicBezTo>
                  <a:pt x="1982154" y="246912"/>
                  <a:pt x="2089400" y="306052"/>
                  <a:pt x="2013625" y="272374"/>
                </a:cubicBezTo>
                <a:cubicBezTo>
                  <a:pt x="1993748" y="263540"/>
                  <a:pt x="1975009" y="252306"/>
                  <a:pt x="1955259" y="243191"/>
                </a:cubicBezTo>
                <a:cubicBezTo>
                  <a:pt x="1875269" y="206273"/>
                  <a:pt x="1895067" y="219114"/>
                  <a:pt x="1809345" y="184825"/>
                </a:cubicBezTo>
                <a:cubicBezTo>
                  <a:pt x="1770207" y="169170"/>
                  <a:pt x="1731591" y="152237"/>
                  <a:pt x="1692613" y="136187"/>
                </a:cubicBezTo>
                <a:cubicBezTo>
                  <a:pt x="1676466" y="129538"/>
                  <a:pt x="1661097" y="120155"/>
                  <a:pt x="1643974" y="116731"/>
                </a:cubicBezTo>
                <a:lnTo>
                  <a:pt x="1595336" y="107004"/>
                </a:lnTo>
                <a:cubicBezTo>
                  <a:pt x="1523993" y="71331"/>
                  <a:pt x="1590762" y="100451"/>
                  <a:pt x="1507787" y="77821"/>
                </a:cubicBezTo>
                <a:cubicBezTo>
                  <a:pt x="1421684" y="54338"/>
                  <a:pt x="1429883" y="38897"/>
                  <a:pt x="1313234" y="19455"/>
                </a:cubicBezTo>
                <a:cubicBezTo>
                  <a:pt x="1238559" y="7009"/>
                  <a:pt x="1274209" y="13595"/>
                  <a:pt x="1206230" y="0"/>
                </a:cubicBezTo>
                <a:cubicBezTo>
                  <a:pt x="1192243" y="269"/>
                  <a:pt x="734639" y="-633"/>
                  <a:pt x="573932" y="19455"/>
                </a:cubicBezTo>
                <a:cubicBezTo>
                  <a:pt x="563757" y="20727"/>
                  <a:pt x="554608" y="26365"/>
                  <a:pt x="544749" y="29182"/>
                </a:cubicBezTo>
                <a:cubicBezTo>
                  <a:pt x="531894" y="32855"/>
                  <a:pt x="518693" y="35237"/>
                  <a:pt x="505838" y="38910"/>
                </a:cubicBezTo>
                <a:cubicBezTo>
                  <a:pt x="495979" y="41727"/>
                  <a:pt x="486710" y="46627"/>
                  <a:pt x="476655" y="48638"/>
                </a:cubicBezTo>
                <a:cubicBezTo>
                  <a:pt x="454172" y="53135"/>
                  <a:pt x="431260" y="55123"/>
                  <a:pt x="408562" y="58365"/>
                </a:cubicBezTo>
                <a:cubicBezTo>
                  <a:pt x="389107" y="64850"/>
                  <a:pt x="367260" y="66445"/>
                  <a:pt x="350196" y="77821"/>
                </a:cubicBezTo>
                <a:cubicBezTo>
                  <a:pt x="340468" y="84306"/>
                  <a:pt x="331697" y="92528"/>
                  <a:pt x="321013" y="97276"/>
                </a:cubicBezTo>
                <a:cubicBezTo>
                  <a:pt x="302273" y="105605"/>
                  <a:pt x="262647" y="116731"/>
                  <a:pt x="262647" y="116731"/>
                </a:cubicBezTo>
                <a:cubicBezTo>
                  <a:pt x="172811" y="176624"/>
                  <a:pt x="283325" y="100190"/>
                  <a:pt x="214008" y="155642"/>
                </a:cubicBezTo>
                <a:cubicBezTo>
                  <a:pt x="204879" y="162945"/>
                  <a:pt x="193954" y="167794"/>
                  <a:pt x="184825" y="175097"/>
                </a:cubicBezTo>
                <a:cubicBezTo>
                  <a:pt x="177663" y="180826"/>
                  <a:pt x="172416" y="188682"/>
                  <a:pt x="165370" y="194553"/>
                </a:cubicBezTo>
                <a:cubicBezTo>
                  <a:pt x="152915" y="204932"/>
                  <a:pt x="138577" y="212965"/>
                  <a:pt x="126459" y="223736"/>
                </a:cubicBezTo>
                <a:cubicBezTo>
                  <a:pt x="41102" y="299609"/>
                  <a:pt x="111406" y="249984"/>
                  <a:pt x="48638" y="291829"/>
                </a:cubicBezTo>
                <a:cubicBezTo>
                  <a:pt x="42153" y="301557"/>
                  <a:pt x="33931" y="310328"/>
                  <a:pt x="29183" y="321012"/>
                </a:cubicBezTo>
                <a:cubicBezTo>
                  <a:pt x="20854" y="339752"/>
                  <a:pt x="9728" y="379378"/>
                  <a:pt x="9728" y="379378"/>
                </a:cubicBezTo>
                <a:cubicBezTo>
                  <a:pt x="6485" y="405319"/>
                  <a:pt x="0" y="431057"/>
                  <a:pt x="0" y="457200"/>
                </a:cubicBezTo>
                <a:cubicBezTo>
                  <a:pt x="0" y="499478"/>
                  <a:pt x="6916" y="541475"/>
                  <a:pt x="9728" y="583659"/>
                </a:cubicBezTo>
                <a:cubicBezTo>
                  <a:pt x="13401" y="638755"/>
                  <a:pt x="15376" y="693961"/>
                  <a:pt x="19455" y="749029"/>
                </a:cubicBezTo>
                <a:cubicBezTo>
                  <a:pt x="21862" y="781527"/>
                  <a:pt x="24228" y="814098"/>
                  <a:pt x="29183" y="846306"/>
                </a:cubicBezTo>
                <a:cubicBezTo>
                  <a:pt x="30742" y="856441"/>
                  <a:pt x="33223" y="866957"/>
                  <a:pt x="38911" y="875489"/>
                </a:cubicBezTo>
                <a:cubicBezTo>
                  <a:pt x="56866" y="902422"/>
                  <a:pt x="90103" y="919061"/>
                  <a:pt x="116732" y="933855"/>
                </a:cubicBezTo>
                <a:cubicBezTo>
                  <a:pt x="129408" y="940897"/>
                  <a:pt x="143052" y="946116"/>
                  <a:pt x="155642" y="953310"/>
                </a:cubicBezTo>
                <a:cubicBezTo>
                  <a:pt x="165793" y="959110"/>
                  <a:pt x="174368" y="967537"/>
                  <a:pt x="184825" y="972765"/>
                </a:cubicBezTo>
                <a:cubicBezTo>
                  <a:pt x="193996" y="977351"/>
                  <a:pt x="204407" y="978893"/>
                  <a:pt x="214008" y="982493"/>
                </a:cubicBezTo>
                <a:cubicBezTo>
                  <a:pt x="287268" y="1009965"/>
                  <a:pt x="236360" y="995376"/>
                  <a:pt x="301557" y="1011676"/>
                </a:cubicBezTo>
                <a:cubicBezTo>
                  <a:pt x="311285" y="1018161"/>
                  <a:pt x="320283" y="1025903"/>
                  <a:pt x="330740" y="1031131"/>
                </a:cubicBezTo>
                <a:cubicBezTo>
                  <a:pt x="357907" y="1044714"/>
                  <a:pt x="402920" y="1047002"/>
                  <a:pt x="428017" y="1050587"/>
                </a:cubicBezTo>
                <a:cubicBezTo>
                  <a:pt x="497367" y="1085261"/>
                  <a:pt x="436870" y="1060140"/>
                  <a:pt x="535021" y="1079770"/>
                </a:cubicBezTo>
                <a:cubicBezTo>
                  <a:pt x="545076" y="1081781"/>
                  <a:pt x="554036" y="1088171"/>
                  <a:pt x="564204" y="1089497"/>
                </a:cubicBezTo>
                <a:cubicBezTo>
                  <a:pt x="628831" y="1097927"/>
                  <a:pt x="693906" y="1102468"/>
                  <a:pt x="758757" y="1108953"/>
                </a:cubicBezTo>
                <a:cubicBezTo>
                  <a:pt x="949636" y="1128041"/>
                  <a:pt x="823527" y="1117559"/>
                  <a:pt x="1138136" y="1128408"/>
                </a:cubicBezTo>
                <a:cubicBezTo>
                  <a:pt x="1175234" y="1133045"/>
                  <a:pt x="1268439" y="1145058"/>
                  <a:pt x="1303506" y="1147863"/>
                </a:cubicBezTo>
                <a:cubicBezTo>
                  <a:pt x="1355323" y="1152008"/>
                  <a:pt x="1407268" y="1154348"/>
                  <a:pt x="1459149" y="1157591"/>
                </a:cubicBezTo>
                <a:cubicBezTo>
                  <a:pt x="1521486" y="1155441"/>
                  <a:pt x="1786465" y="1149325"/>
                  <a:pt x="1887166" y="1138136"/>
                </a:cubicBezTo>
                <a:cubicBezTo>
                  <a:pt x="1897357" y="1137004"/>
                  <a:pt x="1906490" y="1131225"/>
                  <a:pt x="1916349" y="1128408"/>
                </a:cubicBezTo>
                <a:cubicBezTo>
                  <a:pt x="1929204" y="1124735"/>
                  <a:pt x="1942045" y="1120713"/>
                  <a:pt x="1955259" y="1118680"/>
                </a:cubicBezTo>
                <a:cubicBezTo>
                  <a:pt x="1984280" y="1114215"/>
                  <a:pt x="2013625" y="1112195"/>
                  <a:pt x="2042808" y="1108953"/>
                </a:cubicBezTo>
                <a:cubicBezTo>
                  <a:pt x="2116161" y="1084501"/>
                  <a:pt x="2025744" y="1117485"/>
                  <a:pt x="2101174" y="1079770"/>
                </a:cubicBezTo>
                <a:cubicBezTo>
                  <a:pt x="2110345" y="1075184"/>
                  <a:pt x="2120629" y="1073285"/>
                  <a:pt x="2130357" y="1070042"/>
                </a:cubicBezTo>
                <a:cubicBezTo>
                  <a:pt x="2136842" y="1063557"/>
                  <a:pt x="2142476" y="1056090"/>
                  <a:pt x="2149813" y="1050587"/>
                </a:cubicBezTo>
                <a:cubicBezTo>
                  <a:pt x="2198016" y="1014435"/>
                  <a:pt x="2204359" y="1022097"/>
                  <a:pt x="2237362" y="982493"/>
                </a:cubicBezTo>
                <a:cubicBezTo>
                  <a:pt x="2258907" y="956639"/>
                  <a:pt x="2258973" y="944673"/>
                  <a:pt x="2276272" y="914400"/>
                </a:cubicBezTo>
                <a:cubicBezTo>
                  <a:pt x="2282073" y="904249"/>
                  <a:pt x="2289243" y="894945"/>
                  <a:pt x="2295728" y="885217"/>
                </a:cubicBezTo>
                <a:cubicBezTo>
                  <a:pt x="2298371" y="872001"/>
                  <a:pt x="2309293" y="813376"/>
                  <a:pt x="2315183" y="797668"/>
                </a:cubicBezTo>
                <a:cubicBezTo>
                  <a:pt x="2320275" y="784090"/>
                  <a:pt x="2328153" y="771727"/>
                  <a:pt x="2334638" y="758757"/>
                </a:cubicBezTo>
                <a:cubicBezTo>
                  <a:pt x="2331396" y="700391"/>
                  <a:pt x="2330203" y="641875"/>
                  <a:pt x="2324911" y="583659"/>
                </a:cubicBezTo>
                <a:cubicBezTo>
                  <a:pt x="2323701" y="570344"/>
                  <a:pt x="2317805" y="557858"/>
                  <a:pt x="2315183" y="544748"/>
                </a:cubicBezTo>
                <a:cubicBezTo>
                  <a:pt x="2312167" y="529669"/>
                  <a:pt x="2304199" y="467238"/>
                  <a:pt x="2295728" y="447472"/>
                </a:cubicBezTo>
                <a:cubicBezTo>
                  <a:pt x="2291123" y="436726"/>
                  <a:pt x="2283757" y="427270"/>
                  <a:pt x="2276272" y="418289"/>
                </a:cubicBezTo>
                <a:cubicBezTo>
                  <a:pt x="2241607" y="376691"/>
                  <a:pt x="2256169" y="400262"/>
                  <a:pt x="2217906" y="369651"/>
                </a:cubicBezTo>
                <a:cubicBezTo>
                  <a:pt x="2210744" y="363922"/>
                  <a:pt x="2206315" y="354914"/>
                  <a:pt x="2198451" y="350195"/>
                </a:cubicBezTo>
                <a:cubicBezTo>
                  <a:pt x="2142559" y="316660"/>
                  <a:pt x="2187102" y="368029"/>
                  <a:pt x="2169268" y="35992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5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2860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dirty="0" smtClean="0">
                <a:latin typeface="+mj-lt"/>
              </a:rPr>
              <a:t>PIL Transformation</a:t>
            </a:r>
            <a:endParaRPr lang="en-US" sz="36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1" y="1416485"/>
            <a:ext cx="4074438" cy="4074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73" y="1245466"/>
            <a:ext cx="4055127" cy="4416475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6863517" y="1804814"/>
            <a:ext cx="2334638" cy="1157591"/>
          </a:xfrm>
          <a:custGeom>
            <a:avLst/>
            <a:gdLst>
              <a:gd name="connsiteX0" fmla="*/ 2169268 w 2334638"/>
              <a:gd name="connsiteY0" fmla="*/ 359923 h 1157591"/>
              <a:gd name="connsiteX1" fmla="*/ 2091447 w 2334638"/>
              <a:gd name="connsiteY1" fmla="*/ 301557 h 1157591"/>
              <a:gd name="connsiteX2" fmla="*/ 2013625 w 2334638"/>
              <a:gd name="connsiteY2" fmla="*/ 272374 h 1157591"/>
              <a:gd name="connsiteX3" fmla="*/ 1955259 w 2334638"/>
              <a:gd name="connsiteY3" fmla="*/ 243191 h 1157591"/>
              <a:gd name="connsiteX4" fmla="*/ 1809345 w 2334638"/>
              <a:gd name="connsiteY4" fmla="*/ 184825 h 1157591"/>
              <a:gd name="connsiteX5" fmla="*/ 1692613 w 2334638"/>
              <a:gd name="connsiteY5" fmla="*/ 136187 h 1157591"/>
              <a:gd name="connsiteX6" fmla="*/ 1643974 w 2334638"/>
              <a:gd name="connsiteY6" fmla="*/ 116731 h 1157591"/>
              <a:gd name="connsiteX7" fmla="*/ 1595336 w 2334638"/>
              <a:gd name="connsiteY7" fmla="*/ 107004 h 1157591"/>
              <a:gd name="connsiteX8" fmla="*/ 1507787 w 2334638"/>
              <a:gd name="connsiteY8" fmla="*/ 77821 h 1157591"/>
              <a:gd name="connsiteX9" fmla="*/ 1313234 w 2334638"/>
              <a:gd name="connsiteY9" fmla="*/ 19455 h 1157591"/>
              <a:gd name="connsiteX10" fmla="*/ 1206230 w 2334638"/>
              <a:gd name="connsiteY10" fmla="*/ 0 h 1157591"/>
              <a:gd name="connsiteX11" fmla="*/ 573932 w 2334638"/>
              <a:gd name="connsiteY11" fmla="*/ 19455 h 1157591"/>
              <a:gd name="connsiteX12" fmla="*/ 544749 w 2334638"/>
              <a:gd name="connsiteY12" fmla="*/ 29182 h 1157591"/>
              <a:gd name="connsiteX13" fmla="*/ 505838 w 2334638"/>
              <a:gd name="connsiteY13" fmla="*/ 38910 h 1157591"/>
              <a:gd name="connsiteX14" fmla="*/ 476655 w 2334638"/>
              <a:gd name="connsiteY14" fmla="*/ 48638 h 1157591"/>
              <a:gd name="connsiteX15" fmla="*/ 408562 w 2334638"/>
              <a:gd name="connsiteY15" fmla="*/ 58365 h 1157591"/>
              <a:gd name="connsiteX16" fmla="*/ 350196 w 2334638"/>
              <a:gd name="connsiteY16" fmla="*/ 77821 h 1157591"/>
              <a:gd name="connsiteX17" fmla="*/ 321013 w 2334638"/>
              <a:gd name="connsiteY17" fmla="*/ 97276 h 1157591"/>
              <a:gd name="connsiteX18" fmla="*/ 262647 w 2334638"/>
              <a:gd name="connsiteY18" fmla="*/ 116731 h 1157591"/>
              <a:gd name="connsiteX19" fmla="*/ 214008 w 2334638"/>
              <a:gd name="connsiteY19" fmla="*/ 155642 h 1157591"/>
              <a:gd name="connsiteX20" fmla="*/ 184825 w 2334638"/>
              <a:gd name="connsiteY20" fmla="*/ 175097 h 1157591"/>
              <a:gd name="connsiteX21" fmla="*/ 165370 w 2334638"/>
              <a:gd name="connsiteY21" fmla="*/ 194553 h 1157591"/>
              <a:gd name="connsiteX22" fmla="*/ 126459 w 2334638"/>
              <a:gd name="connsiteY22" fmla="*/ 223736 h 1157591"/>
              <a:gd name="connsiteX23" fmla="*/ 48638 w 2334638"/>
              <a:gd name="connsiteY23" fmla="*/ 291829 h 1157591"/>
              <a:gd name="connsiteX24" fmla="*/ 29183 w 2334638"/>
              <a:gd name="connsiteY24" fmla="*/ 321012 h 1157591"/>
              <a:gd name="connsiteX25" fmla="*/ 9728 w 2334638"/>
              <a:gd name="connsiteY25" fmla="*/ 379378 h 1157591"/>
              <a:gd name="connsiteX26" fmla="*/ 0 w 2334638"/>
              <a:gd name="connsiteY26" fmla="*/ 457200 h 1157591"/>
              <a:gd name="connsiteX27" fmla="*/ 9728 w 2334638"/>
              <a:gd name="connsiteY27" fmla="*/ 583659 h 1157591"/>
              <a:gd name="connsiteX28" fmla="*/ 19455 w 2334638"/>
              <a:gd name="connsiteY28" fmla="*/ 749029 h 1157591"/>
              <a:gd name="connsiteX29" fmla="*/ 29183 w 2334638"/>
              <a:gd name="connsiteY29" fmla="*/ 846306 h 1157591"/>
              <a:gd name="connsiteX30" fmla="*/ 38911 w 2334638"/>
              <a:gd name="connsiteY30" fmla="*/ 875489 h 1157591"/>
              <a:gd name="connsiteX31" fmla="*/ 116732 w 2334638"/>
              <a:gd name="connsiteY31" fmla="*/ 933855 h 1157591"/>
              <a:gd name="connsiteX32" fmla="*/ 155642 w 2334638"/>
              <a:gd name="connsiteY32" fmla="*/ 953310 h 1157591"/>
              <a:gd name="connsiteX33" fmla="*/ 184825 w 2334638"/>
              <a:gd name="connsiteY33" fmla="*/ 972765 h 1157591"/>
              <a:gd name="connsiteX34" fmla="*/ 214008 w 2334638"/>
              <a:gd name="connsiteY34" fmla="*/ 982493 h 1157591"/>
              <a:gd name="connsiteX35" fmla="*/ 301557 w 2334638"/>
              <a:gd name="connsiteY35" fmla="*/ 1011676 h 1157591"/>
              <a:gd name="connsiteX36" fmla="*/ 330740 w 2334638"/>
              <a:gd name="connsiteY36" fmla="*/ 1031131 h 1157591"/>
              <a:gd name="connsiteX37" fmla="*/ 428017 w 2334638"/>
              <a:gd name="connsiteY37" fmla="*/ 1050587 h 1157591"/>
              <a:gd name="connsiteX38" fmla="*/ 535021 w 2334638"/>
              <a:gd name="connsiteY38" fmla="*/ 1079770 h 1157591"/>
              <a:gd name="connsiteX39" fmla="*/ 564204 w 2334638"/>
              <a:gd name="connsiteY39" fmla="*/ 1089497 h 1157591"/>
              <a:gd name="connsiteX40" fmla="*/ 758757 w 2334638"/>
              <a:gd name="connsiteY40" fmla="*/ 1108953 h 1157591"/>
              <a:gd name="connsiteX41" fmla="*/ 1138136 w 2334638"/>
              <a:gd name="connsiteY41" fmla="*/ 1128408 h 1157591"/>
              <a:gd name="connsiteX42" fmla="*/ 1303506 w 2334638"/>
              <a:gd name="connsiteY42" fmla="*/ 1147863 h 1157591"/>
              <a:gd name="connsiteX43" fmla="*/ 1459149 w 2334638"/>
              <a:gd name="connsiteY43" fmla="*/ 1157591 h 1157591"/>
              <a:gd name="connsiteX44" fmla="*/ 1887166 w 2334638"/>
              <a:gd name="connsiteY44" fmla="*/ 1138136 h 1157591"/>
              <a:gd name="connsiteX45" fmla="*/ 1916349 w 2334638"/>
              <a:gd name="connsiteY45" fmla="*/ 1128408 h 1157591"/>
              <a:gd name="connsiteX46" fmla="*/ 1955259 w 2334638"/>
              <a:gd name="connsiteY46" fmla="*/ 1118680 h 1157591"/>
              <a:gd name="connsiteX47" fmla="*/ 2042808 w 2334638"/>
              <a:gd name="connsiteY47" fmla="*/ 1108953 h 1157591"/>
              <a:gd name="connsiteX48" fmla="*/ 2101174 w 2334638"/>
              <a:gd name="connsiteY48" fmla="*/ 1079770 h 1157591"/>
              <a:gd name="connsiteX49" fmla="*/ 2130357 w 2334638"/>
              <a:gd name="connsiteY49" fmla="*/ 1070042 h 1157591"/>
              <a:gd name="connsiteX50" fmla="*/ 2149813 w 2334638"/>
              <a:gd name="connsiteY50" fmla="*/ 1050587 h 1157591"/>
              <a:gd name="connsiteX51" fmla="*/ 2237362 w 2334638"/>
              <a:gd name="connsiteY51" fmla="*/ 982493 h 1157591"/>
              <a:gd name="connsiteX52" fmla="*/ 2276272 w 2334638"/>
              <a:gd name="connsiteY52" fmla="*/ 914400 h 1157591"/>
              <a:gd name="connsiteX53" fmla="*/ 2295728 w 2334638"/>
              <a:gd name="connsiteY53" fmla="*/ 885217 h 1157591"/>
              <a:gd name="connsiteX54" fmla="*/ 2315183 w 2334638"/>
              <a:gd name="connsiteY54" fmla="*/ 797668 h 1157591"/>
              <a:gd name="connsiteX55" fmla="*/ 2334638 w 2334638"/>
              <a:gd name="connsiteY55" fmla="*/ 758757 h 1157591"/>
              <a:gd name="connsiteX56" fmla="*/ 2324911 w 2334638"/>
              <a:gd name="connsiteY56" fmla="*/ 583659 h 1157591"/>
              <a:gd name="connsiteX57" fmla="*/ 2315183 w 2334638"/>
              <a:gd name="connsiteY57" fmla="*/ 544748 h 1157591"/>
              <a:gd name="connsiteX58" fmla="*/ 2295728 w 2334638"/>
              <a:gd name="connsiteY58" fmla="*/ 447472 h 1157591"/>
              <a:gd name="connsiteX59" fmla="*/ 2276272 w 2334638"/>
              <a:gd name="connsiteY59" fmla="*/ 418289 h 1157591"/>
              <a:gd name="connsiteX60" fmla="*/ 2217906 w 2334638"/>
              <a:gd name="connsiteY60" fmla="*/ 369651 h 1157591"/>
              <a:gd name="connsiteX61" fmla="*/ 2198451 w 2334638"/>
              <a:gd name="connsiteY61" fmla="*/ 350195 h 1157591"/>
              <a:gd name="connsiteX62" fmla="*/ 2169268 w 2334638"/>
              <a:gd name="connsiteY62" fmla="*/ 359923 h 1157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34638" h="1157591">
                <a:moveTo>
                  <a:pt x="2169268" y="359923"/>
                </a:moveTo>
                <a:cubicBezTo>
                  <a:pt x="2151434" y="351817"/>
                  <a:pt x="2112097" y="311882"/>
                  <a:pt x="2091447" y="301557"/>
                </a:cubicBezTo>
                <a:cubicBezTo>
                  <a:pt x="1982154" y="246912"/>
                  <a:pt x="2089400" y="306052"/>
                  <a:pt x="2013625" y="272374"/>
                </a:cubicBezTo>
                <a:cubicBezTo>
                  <a:pt x="1993748" y="263540"/>
                  <a:pt x="1975009" y="252306"/>
                  <a:pt x="1955259" y="243191"/>
                </a:cubicBezTo>
                <a:cubicBezTo>
                  <a:pt x="1875269" y="206273"/>
                  <a:pt x="1895067" y="219114"/>
                  <a:pt x="1809345" y="184825"/>
                </a:cubicBezTo>
                <a:cubicBezTo>
                  <a:pt x="1770207" y="169170"/>
                  <a:pt x="1731591" y="152237"/>
                  <a:pt x="1692613" y="136187"/>
                </a:cubicBezTo>
                <a:cubicBezTo>
                  <a:pt x="1676466" y="129538"/>
                  <a:pt x="1661097" y="120155"/>
                  <a:pt x="1643974" y="116731"/>
                </a:cubicBezTo>
                <a:lnTo>
                  <a:pt x="1595336" y="107004"/>
                </a:lnTo>
                <a:cubicBezTo>
                  <a:pt x="1523993" y="71331"/>
                  <a:pt x="1590762" y="100451"/>
                  <a:pt x="1507787" y="77821"/>
                </a:cubicBezTo>
                <a:cubicBezTo>
                  <a:pt x="1421684" y="54338"/>
                  <a:pt x="1429883" y="38897"/>
                  <a:pt x="1313234" y="19455"/>
                </a:cubicBezTo>
                <a:cubicBezTo>
                  <a:pt x="1238559" y="7009"/>
                  <a:pt x="1274209" y="13595"/>
                  <a:pt x="1206230" y="0"/>
                </a:cubicBezTo>
                <a:cubicBezTo>
                  <a:pt x="1192243" y="269"/>
                  <a:pt x="734639" y="-633"/>
                  <a:pt x="573932" y="19455"/>
                </a:cubicBezTo>
                <a:cubicBezTo>
                  <a:pt x="563757" y="20727"/>
                  <a:pt x="554608" y="26365"/>
                  <a:pt x="544749" y="29182"/>
                </a:cubicBezTo>
                <a:cubicBezTo>
                  <a:pt x="531894" y="32855"/>
                  <a:pt x="518693" y="35237"/>
                  <a:pt x="505838" y="38910"/>
                </a:cubicBezTo>
                <a:cubicBezTo>
                  <a:pt x="495979" y="41727"/>
                  <a:pt x="486710" y="46627"/>
                  <a:pt x="476655" y="48638"/>
                </a:cubicBezTo>
                <a:cubicBezTo>
                  <a:pt x="454172" y="53135"/>
                  <a:pt x="431260" y="55123"/>
                  <a:pt x="408562" y="58365"/>
                </a:cubicBezTo>
                <a:cubicBezTo>
                  <a:pt x="389107" y="64850"/>
                  <a:pt x="367260" y="66445"/>
                  <a:pt x="350196" y="77821"/>
                </a:cubicBezTo>
                <a:cubicBezTo>
                  <a:pt x="340468" y="84306"/>
                  <a:pt x="331697" y="92528"/>
                  <a:pt x="321013" y="97276"/>
                </a:cubicBezTo>
                <a:cubicBezTo>
                  <a:pt x="302273" y="105605"/>
                  <a:pt x="262647" y="116731"/>
                  <a:pt x="262647" y="116731"/>
                </a:cubicBezTo>
                <a:cubicBezTo>
                  <a:pt x="172811" y="176624"/>
                  <a:pt x="283325" y="100190"/>
                  <a:pt x="214008" y="155642"/>
                </a:cubicBezTo>
                <a:cubicBezTo>
                  <a:pt x="204879" y="162945"/>
                  <a:pt x="193954" y="167794"/>
                  <a:pt x="184825" y="175097"/>
                </a:cubicBezTo>
                <a:cubicBezTo>
                  <a:pt x="177663" y="180826"/>
                  <a:pt x="172416" y="188682"/>
                  <a:pt x="165370" y="194553"/>
                </a:cubicBezTo>
                <a:cubicBezTo>
                  <a:pt x="152915" y="204932"/>
                  <a:pt x="138577" y="212965"/>
                  <a:pt x="126459" y="223736"/>
                </a:cubicBezTo>
                <a:cubicBezTo>
                  <a:pt x="41102" y="299609"/>
                  <a:pt x="111406" y="249984"/>
                  <a:pt x="48638" y="291829"/>
                </a:cubicBezTo>
                <a:cubicBezTo>
                  <a:pt x="42153" y="301557"/>
                  <a:pt x="33931" y="310328"/>
                  <a:pt x="29183" y="321012"/>
                </a:cubicBezTo>
                <a:cubicBezTo>
                  <a:pt x="20854" y="339752"/>
                  <a:pt x="9728" y="379378"/>
                  <a:pt x="9728" y="379378"/>
                </a:cubicBezTo>
                <a:cubicBezTo>
                  <a:pt x="6485" y="405319"/>
                  <a:pt x="0" y="431057"/>
                  <a:pt x="0" y="457200"/>
                </a:cubicBezTo>
                <a:cubicBezTo>
                  <a:pt x="0" y="499478"/>
                  <a:pt x="6916" y="541475"/>
                  <a:pt x="9728" y="583659"/>
                </a:cubicBezTo>
                <a:cubicBezTo>
                  <a:pt x="13401" y="638755"/>
                  <a:pt x="15376" y="693961"/>
                  <a:pt x="19455" y="749029"/>
                </a:cubicBezTo>
                <a:cubicBezTo>
                  <a:pt x="21862" y="781527"/>
                  <a:pt x="24228" y="814098"/>
                  <a:pt x="29183" y="846306"/>
                </a:cubicBezTo>
                <a:cubicBezTo>
                  <a:pt x="30742" y="856441"/>
                  <a:pt x="33223" y="866957"/>
                  <a:pt x="38911" y="875489"/>
                </a:cubicBezTo>
                <a:cubicBezTo>
                  <a:pt x="56866" y="902422"/>
                  <a:pt x="90103" y="919061"/>
                  <a:pt x="116732" y="933855"/>
                </a:cubicBezTo>
                <a:cubicBezTo>
                  <a:pt x="129408" y="940897"/>
                  <a:pt x="143052" y="946116"/>
                  <a:pt x="155642" y="953310"/>
                </a:cubicBezTo>
                <a:cubicBezTo>
                  <a:pt x="165793" y="959110"/>
                  <a:pt x="174368" y="967537"/>
                  <a:pt x="184825" y="972765"/>
                </a:cubicBezTo>
                <a:cubicBezTo>
                  <a:pt x="193996" y="977351"/>
                  <a:pt x="204407" y="978893"/>
                  <a:pt x="214008" y="982493"/>
                </a:cubicBezTo>
                <a:cubicBezTo>
                  <a:pt x="287268" y="1009965"/>
                  <a:pt x="236360" y="995376"/>
                  <a:pt x="301557" y="1011676"/>
                </a:cubicBezTo>
                <a:cubicBezTo>
                  <a:pt x="311285" y="1018161"/>
                  <a:pt x="320283" y="1025903"/>
                  <a:pt x="330740" y="1031131"/>
                </a:cubicBezTo>
                <a:cubicBezTo>
                  <a:pt x="357907" y="1044714"/>
                  <a:pt x="402920" y="1047002"/>
                  <a:pt x="428017" y="1050587"/>
                </a:cubicBezTo>
                <a:cubicBezTo>
                  <a:pt x="497367" y="1085261"/>
                  <a:pt x="436870" y="1060140"/>
                  <a:pt x="535021" y="1079770"/>
                </a:cubicBezTo>
                <a:cubicBezTo>
                  <a:pt x="545076" y="1081781"/>
                  <a:pt x="554036" y="1088171"/>
                  <a:pt x="564204" y="1089497"/>
                </a:cubicBezTo>
                <a:cubicBezTo>
                  <a:pt x="628831" y="1097927"/>
                  <a:pt x="693906" y="1102468"/>
                  <a:pt x="758757" y="1108953"/>
                </a:cubicBezTo>
                <a:cubicBezTo>
                  <a:pt x="949636" y="1128041"/>
                  <a:pt x="823527" y="1117559"/>
                  <a:pt x="1138136" y="1128408"/>
                </a:cubicBezTo>
                <a:cubicBezTo>
                  <a:pt x="1175234" y="1133045"/>
                  <a:pt x="1268439" y="1145058"/>
                  <a:pt x="1303506" y="1147863"/>
                </a:cubicBezTo>
                <a:cubicBezTo>
                  <a:pt x="1355323" y="1152008"/>
                  <a:pt x="1407268" y="1154348"/>
                  <a:pt x="1459149" y="1157591"/>
                </a:cubicBezTo>
                <a:cubicBezTo>
                  <a:pt x="1521486" y="1155441"/>
                  <a:pt x="1786465" y="1149325"/>
                  <a:pt x="1887166" y="1138136"/>
                </a:cubicBezTo>
                <a:cubicBezTo>
                  <a:pt x="1897357" y="1137004"/>
                  <a:pt x="1906490" y="1131225"/>
                  <a:pt x="1916349" y="1128408"/>
                </a:cubicBezTo>
                <a:cubicBezTo>
                  <a:pt x="1929204" y="1124735"/>
                  <a:pt x="1942045" y="1120713"/>
                  <a:pt x="1955259" y="1118680"/>
                </a:cubicBezTo>
                <a:cubicBezTo>
                  <a:pt x="1984280" y="1114215"/>
                  <a:pt x="2013625" y="1112195"/>
                  <a:pt x="2042808" y="1108953"/>
                </a:cubicBezTo>
                <a:cubicBezTo>
                  <a:pt x="2116161" y="1084501"/>
                  <a:pt x="2025744" y="1117485"/>
                  <a:pt x="2101174" y="1079770"/>
                </a:cubicBezTo>
                <a:cubicBezTo>
                  <a:pt x="2110345" y="1075184"/>
                  <a:pt x="2120629" y="1073285"/>
                  <a:pt x="2130357" y="1070042"/>
                </a:cubicBezTo>
                <a:cubicBezTo>
                  <a:pt x="2136842" y="1063557"/>
                  <a:pt x="2142476" y="1056090"/>
                  <a:pt x="2149813" y="1050587"/>
                </a:cubicBezTo>
                <a:cubicBezTo>
                  <a:pt x="2198016" y="1014435"/>
                  <a:pt x="2204359" y="1022097"/>
                  <a:pt x="2237362" y="982493"/>
                </a:cubicBezTo>
                <a:cubicBezTo>
                  <a:pt x="2258907" y="956639"/>
                  <a:pt x="2258973" y="944673"/>
                  <a:pt x="2276272" y="914400"/>
                </a:cubicBezTo>
                <a:cubicBezTo>
                  <a:pt x="2282073" y="904249"/>
                  <a:pt x="2289243" y="894945"/>
                  <a:pt x="2295728" y="885217"/>
                </a:cubicBezTo>
                <a:cubicBezTo>
                  <a:pt x="2298371" y="872001"/>
                  <a:pt x="2309293" y="813376"/>
                  <a:pt x="2315183" y="797668"/>
                </a:cubicBezTo>
                <a:cubicBezTo>
                  <a:pt x="2320275" y="784090"/>
                  <a:pt x="2328153" y="771727"/>
                  <a:pt x="2334638" y="758757"/>
                </a:cubicBezTo>
                <a:cubicBezTo>
                  <a:pt x="2331396" y="700391"/>
                  <a:pt x="2330203" y="641875"/>
                  <a:pt x="2324911" y="583659"/>
                </a:cubicBezTo>
                <a:cubicBezTo>
                  <a:pt x="2323701" y="570344"/>
                  <a:pt x="2317805" y="557858"/>
                  <a:pt x="2315183" y="544748"/>
                </a:cubicBezTo>
                <a:cubicBezTo>
                  <a:pt x="2312167" y="529669"/>
                  <a:pt x="2304199" y="467238"/>
                  <a:pt x="2295728" y="447472"/>
                </a:cubicBezTo>
                <a:cubicBezTo>
                  <a:pt x="2291123" y="436726"/>
                  <a:pt x="2283757" y="427270"/>
                  <a:pt x="2276272" y="418289"/>
                </a:cubicBezTo>
                <a:cubicBezTo>
                  <a:pt x="2241607" y="376691"/>
                  <a:pt x="2256169" y="400262"/>
                  <a:pt x="2217906" y="369651"/>
                </a:cubicBezTo>
                <a:cubicBezTo>
                  <a:pt x="2210744" y="363922"/>
                  <a:pt x="2206315" y="354914"/>
                  <a:pt x="2198451" y="350195"/>
                </a:cubicBezTo>
                <a:cubicBezTo>
                  <a:pt x="2142559" y="316660"/>
                  <a:pt x="2187102" y="368029"/>
                  <a:pt x="2169268" y="35992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53" name="Rectangle 9"/>
          <p:cNvSpPr>
            <a:spLocks noChangeArrowheads="1"/>
          </p:cNvSpPr>
          <p:nvPr/>
        </p:nvSpPr>
        <p:spPr bwMode="auto">
          <a:xfrm>
            <a:off x="2209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dirty="0">
                <a:latin typeface="+mj-lt"/>
                <a:cs typeface="Arial" charset="0"/>
              </a:rPr>
              <a:t>Mid-Sagittal Plane Detection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A928-EA3E-420A-8EAC-C7737AAC566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4" descr="Z:\usr\ardekani\t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300000">
            <a:off x="6167095" y="2026120"/>
            <a:ext cx="291919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743201" y="144780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i="1" dirty="0">
                <a:latin typeface="Book Antiqua" pitchFamily="18" charset="0"/>
              </a:rPr>
              <a:t>x </a:t>
            </a:r>
            <a:r>
              <a:rPr lang="en-US" dirty="0"/>
              <a:t>+ b</a:t>
            </a:r>
            <a:r>
              <a:rPr lang="en-US" i="1" dirty="0">
                <a:latin typeface="Book Antiqua" pitchFamily="18" charset="0"/>
              </a:rPr>
              <a:t>y </a:t>
            </a:r>
            <a:r>
              <a:rPr lang="en-US" dirty="0"/>
              <a:t>+ </a:t>
            </a:r>
            <a:r>
              <a:rPr lang="en-US" dirty="0" err="1"/>
              <a:t>c</a:t>
            </a:r>
            <a:r>
              <a:rPr lang="en-US" i="1" dirty="0" err="1">
                <a:latin typeface="Book Antiqua" pitchFamily="18" charset="0"/>
              </a:rPr>
              <a:t>z</a:t>
            </a:r>
            <a:r>
              <a:rPr lang="en-US" i="1" dirty="0">
                <a:latin typeface="Book Antiqua" pitchFamily="18" charset="0"/>
              </a:rPr>
              <a:t> </a:t>
            </a:r>
            <a:r>
              <a:rPr lang="en-US" dirty="0"/>
              <a:t>= 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638801" y="1295400"/>
            <a:ext cx="3574391" cy="4495800"/>
            <a:chOff x="3505200" y="1295400"/>
            <a:chExt cx="3574391" cy="4495800"/>
          </a:xfrm>
        </p:grpSpPr>
        <p:cxnSp>
          <p:nvCxnSpPr>
            <p:cNvPr id="10" name="Straight Connector 9"/>
            <p:cNvCxnSpPr/>
            <p:nvPr/>
          </p:nvCxnSpPr>
          <p:spPr bwMode="auto">
            <a:xfrm rot="16200000" flipH="1">
              <a:off x="3747182" y="2743197"/>
              <a:ext cx="3505200" cy="2133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15" idx="1"/>
            </p:cNvCxnSpPr>
            <p:nvPr/>
          </p:nvCxnSpPr>
          <p:spPr bwMode="auto">
            <a:xfrm>
              <a:off x="5867400" y="1724055"/>
              <a:ext cx="278130" cy="391474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16200000" flipH="1">
              <a:off x="3505880" y="3543300"/>
              <a:ext cx="4038600" cy="4572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505200" y="1676397"/>
              <a:ext cx="1212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(a</a:t>
              </a:r>
              <a:r>
                <a:rPr lang="en-US" sz="2000" baseline="-25000" dirty="0"/>
                <a:t>1</a:t>
              </a:r>
              <a:r>
                <a:rPr lang="en-US" sz="2000" dirty="0"/>
                <a:t>, b</a:t>
              </a:r>
              <a:r>
                <a:rPr lang="en-US" sz="2000" baseline="-25000" dirty="0"/>
                <a:t>1</a:t>
              </a:r>
              <a:r>
                <a:rPr lang="en-US" sz="2000" dirty="0"/>
                <a:t>, c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67400" y="1524000"/>
              <a:ext cx="121219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(a</a:t>
              </a:r>
              <a:r>
                <a:rPr lang="en-US" sz="2000" baseline="-25000" dirty="0">
                  <a:solidFill>
                    <a:srgbClr val="FF0000"/>
                  </a:solidFill>
                </a:rPr>
                <a:t>2</a:t>
              </a:r>
              <a:r>
                <a:rPr lang="en-US" sz="2000" dirty="0">
                  <a:solidFill>
                    <a:srgbClr val="FF0000"/>
                  </a:solidFill>
                </a:rPr>
                <a:t>, b</a:t>
              </a:r>
              <a:r>
                <a:rPr lang="en-US" sz="2000" baseline="-25000" dirty="0">
                  <a:solidFill>
                    <a:srgbClr val="FF0000"/>
                  </a:solidFill>
                </a:rPr>
                <a:t>2</a:t>
              </a:r>
              <a:r>
                <a:rPr lang="en-US" sz="2000" dirty="0">
                  <a:solidFill>
                    <a:srgbClr val="FF0000"/>
                  </a:solidFill>
                </a:rPr>
                <a:t>, c</a:t>
              </a:r>
              <a:r>
                <a:rPr lang="en-US" sz="2000" baseline="-25000" dirty="0">
                  <a:solidFill>
                    <a:srgbClr val="FF0000"/>
                  </a:solidFill>
                </a:rPr>
                <a:t>2</a:t>
              </a:r>
              <a:r>
                <a:rPr lang="en-US" sz="20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0" y="1295400"/>
              <a:ext cx="1212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(a</a:t>
              </a:r>
              <a:r>
                <a:rPr lang="en-US" sz="2000" baseline="-25000" dirty="0">
                  <a:solidFill>
                    <a:srgbClr val="00B050"/>
                  </a:solidFill>
                </a:rPr>
                <a:t>3</a:t>
              </a:r>
              <a:r>
                <a:rPr lang="en-US" sz="2000" dirty="0">
                  <a:solidFill>
                    <a:srgbClr val="00B050"/>
                  </a:solidFill>
                </a:rPr>
                <a:t>, b</a:t>
              </a:r>
              <a:r>
                <a:rPr lang="en-US" sz="2000" baseline="-25000" dirty="0">
                  <a:solidFill>
                    <a:srgbClr val="00B050"/>
                  </a:solidFill>
                </a:rPr>
                <a:t>3</a:t>
              </a:r>
              <a:r>
                <a:rPr lang="en-US" sz="2000" dirty="0">
                  <a:solidFill>
                    <a:srgbClr val="00B050"/>
                  </a:solidFill>
                </a:rPr>
                <a:t>, c</a:t>
              </a:r>
              <a:r>
                <a:rPr lang="en-US" sz="2000" baseline="-25000" dirty="0">
                  <a:solidFill>
                    <a:srgbClr val="00B050"/>
                  </a:solidFill>
                </a:rPr>
                <a:t>3</a:t>
              </a:r>
              <a:r>
                <a:rPr lang="en-US" sz="2000" dirty="0">
                  <a:solidFill>
                    <a:srgbClr val="00B050"/>
                  </a:solidFill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743201" y="2800290"/>
            <a:ext cx="2127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Maximize S(a</a:t>
            </a:r>
            <a:r>
              <a:rPr lang="en-US" sz="2000" i="1" dirty="0"/>
              <a:t>, </a:t>
            </a:r>
            <a:r>
              <a:rPr lang="en-US" sz="2000" dirty="0"/>
              <a:t>b</a:t>
            </a:r>
            <a:r>
              <a:rPr lang="en-US" sz="2000" i="1" dirty="0"/>
              <a:t>, </a:t>
            </a:r>
            <a:r>
              <a:rPr lang="en-US" sz="2000" dirty="0"/>
              <a:t>c)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743201" y="3619380"/>
            <a:ext cx="2028119" cy="1333620"/>
            <a:chOff x="685800" y="3333690"/>
            <a:chExt cx="2028119" cy="1333620"/>
          </a:xfrm>
        </p:grpSpPr>
        <p:sp>
          <p:nvSpPr>
            <p:cNvPr id="18" name="TextBox 17"/>
            <p:cNvSpPr txBox="1"/>
            <p:nvPr/>
          </p:nvSpPr>
          <p:spPr>
            <a:xfrm>
              <a:off x="685800" y="3333690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S(a</a:t>
              </a:r>
              <a:r>
                <a:rPr lang="en-US" sz="2000" baseline="-25000" dirty="0"/>
                <a:t>1</a:t>
              </a:r>
              <a:r>
                <a:rPr lang="en-US" sz="2000" i="1" dirty="0">
                  <a:latin typeface="Book Antiqua" pitchFamily="18" charset="0"/>
                </a:rPr>
                <a:t>, </a:t>
              </a:r>
              <a:r>
                <a:rPr lang="en-US" sz="2000" dirty="0"/>
                <a:t>b</a:t>
              </a:r>
              <a:r>
                <a:rPr lang="en-US" sz="2000" baseline="-25000" dirty="0"/>
                <a:t>1</a:t>
              </a:r>
              <a:r>
                <a:rPr lang="en-US" sz="2000" i="1" dirty="0">
                  <a:latin typeface="Book Antiqua" pitchFamily="18" charset="0"/>
                </a:rPr>
                <a:t>, </a:t>
              </a:r>
              <a:r>
                <a:rPr lang="en-US" sz="2000" dirty="0"/>
                <a:t>c</a:t>
              </a:r>
              <a:r>
                <a:rPr lang="en-US" sz="2000" baseline="-25000" dirty="0"/>
                <a:t>1</a:t>
              </a:r>
              <a:r>
                <a:rPr lang="en-US" sz="2000" dirty="0">
                  <a:latin typeface="Book Antiqua" pitchFamily="18" charset="0"/>
                </a:rPr>
                <a:t>) = 0.5</a:t>
              </a:r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5800" y="4267200"/>
              <a:ext cx="2028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S(</a:t>
              </a:r>
              <a:r>
                <a:rPr lang="en-US" sz="2000" dirty="0">
                  <a:solidFill>
                    <a:srgbClr val="00B050"/>
                  </a:solidFill>
                </a:rPr>
                <a:t>a</a:t>
              </a:r>
              <a:r>
                <a:rPr lang="en-US" sz="2000" baseline="-25000" dirty="0">
                  <a:solidFill>
                    <a:srgbClr val="00B050"/>
                  </a:solidFill>
                </a:rPr>
                <a:t>3</a:t>
              </a:r>
              <a:r>
                <a:rPr lang="en-US" sz="2000" dirty="0">
                  <a:solidFill>
                    <a:srgbClr val="00B050"/>
                  </a:solidFill>
                </a:rPr>
                <a:t>, b</a:t>
              </a:r>
              <a:r>
                <a:rPr lang="en-US" sz="2000" baseline="-25000" dirty="0">
                  <a:solidFill>
                    <a:srgbClr val="00B050"/>
                  </a:solidFill>
                </a:rPr>
                <a:t>3</a:t>
              </a:r>
              <a:r>
                <a:rPr lang="en-US" sz="2000" dirty="0">
                  <a:solidFill>
                    <a:srgbClr val="00B050"/>
                  </a:solidFill>
                </a:rPr>
                <a:t>, c</a:t>
              </a:r>
              <a:r>
                <a:rPr lang="en-US" sz="2000" baseline="-25000" dirty="0">
                  <a:solidFill>
                    <a:srgbClr val="00B050"/>
                  </a:solidFill>
                </a:rPr>
                <a:t>3</a:t>
              </a:r>
              <a:r>
                <a:rPr lang="en-US" sz="2000" dirty="0"/>
                <a:t>) = 0.95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5800" y="3810000"/>
              <a:ext cx="18982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S(</a:t>
              </a:r>
              <a:r>
                <a:rPr lang="en-US" sz="2000" dirty="0">
                  <a:solidFill>
                    <a:srgbClr val="FF0000"/>
                  </a:solidFill>
                </a:rPr>
                <a:t>a</a:t>
              </a:r>
              <a:r>
                <a:rPr lang="en-US" sz="2000" baseline="-25000" dirty="0">
                  <a:solidFill>
                    <a:srgbClr val="FF0000"/>
                  </a:solidFill>
                </a:rPr>
                <a:t>2</a:t>
              </a:r>
              <a:r>
                <a:rPr lang="en-US" sz="2000" dirty="0">
                  <a:solidFill>
                    <a:srgbClr val="FF0000"/>
                  </a:solidFill>
                </a:rPr>
                <a:t>, b</a:t>
              </a:r>
              <a:r>
                <a:rPr lang="en-US" sz="2000" baseline="-25000" dirty="0">
                  <a:solidFill>
                    <a:srgbClr val="FF0000"/>
                  </a:solidFill>
                </a:rPr>
                <a:t>2</a:t>
              </a:r>
              <a:r>
                <a:rPr lang="en-US" sz="2000" dirty="0">
                  <a:solidFill>
                    <a:srgbClr val="FF0000"/>
                  </a:solidFill>
                </a:rPr>
                <a:t>, c</a:t>
              </a:r>
              <a:r>
                <a:rPr lang="en-US" sz="2000" baseline="-25000" dirty="0">
                  <a:solidFill>
                    <a:srgbClr val="FF0000"/>
                  </a:solidFill>
                </a:rPr>
                <a:t>2</a:t>
              </a:r>
              <a:r>
                <a:rPr lang="en-US" sz="2000" dirty="0"/>
                <a:t>) = 0.6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657600" y="5816026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Ardekani et al., </a:t>
            </a:r>
            <a:r>
              <a:rPr lang="en-US" sz="1600" i="1" dirty="0"/>
              <a:t>IEEE Trans Med Imaging</a:t>
            </a:r>
            <a:r>
              <a:rPr lang="en-US" sz="1600" dirty="0"/>
              <a:t> 1997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43201" y="205740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</a:t>
            </a:r>
            <a:r>
              <a:rPr lang="en-US" i="1" dirty="0">
                <a:latin typeface="Book Antiqua" pitchFamily="18" charset="0"/>
              </a:rPr>
              <a:t>,</a:t>
            </a:r>
            <a:r>
              <a:rPr lang="en-US" dirty="0"/>
              <a:t> b</a:t>
            </a:r>
            <a:r>
              <a:rPr lang="en-US" i="1" dirty="0">
                <a:latin typeface="Book Antiqua" pitchFamily="18" charset="0"/>
              </a:rPr>
              <a:t>,</a:t>
            </a:r>
            <a:r>
              <a:rPr lang="en-US" dirty="0"/>
              <a:t> c) = ?</a:t>
            </a:r>
          </a:p>
        </p:txBody>
      </p:sp>
    </p:spTree>
    <p:extLst>
      <p:ext uri="{BB962C8B-B14F-4D97-AF65-F5344CB8AC3E}">
        <p14:creationId xmlns:p14="http://schemas.microsoft.com/office/powerpoint/2010/main" val="1989682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2860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dirty="0" smtClean="0">
                <a:latin typeface="+mj-lt"/>
              </a:rPr>
              <a:t>PIL Transformation</a:t>
            </a:r>
            <a:endParaRPr lang="en-US" sz="36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1" y="1416485"/>
            <a:ext cx="4074438" cy="4074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73" y="1245466"/>
            <a:ext cx="4055127" cy="4416475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6375748" y="2874907"/>
            <a:ext cx="3181611" cy="1157591"/>
          </a:xfrm>
          <a:custGeom>
            <a:avLst/>
            <a:gdLst>
              <a:gd name="connsiteX0" fmla="*/ 2169268 w 2334638"/>
              <a:gd name="connsiteY0" fmla="*/ 359923 h 1157591"/>
              <a:gd name="connsiteX1" fmla="*/ 2091447 w 2334638"/>
              <a:gd name="connsiteY1" fmla="*/ 301557 h 1157591"/>
              <a:gd name="connsiteX2" fmla="*/ 2013625 w 2334638"/>
              <a:gd name="connsiteY2" fmla="*/ 272374 h 1157591"/>
              <a:gd name="connsiteX3" fmla="*/ 1955259 w 2334638"/>
              <a:gd name="connsiteY3" fmla="*/ 243191 h 1157591"/>
              <a:gd name="connsiteX4" fmla="*/ 1809345 w 2334638"/>
              <a:gd name="connsiteY4" fmla="*/ 184825 h 1157591"/>
              <a:gd name="connsiteX5" fmla="*/ 1692613 w 2334638"/>
              <a:gd name="connsiteY5" fmla="*/ 136187 h 1157591"/>
              <a:gd name="connsiteX6" fmla="*/ 1643974 w 2334638"/>
              <a:gd name="connsiteY6" fmla="*/ 116731 h 1157591"/>
              <a:gd name="connsiteX7" fmla="*/ 1595336 w 2334638"/>
              <a:gd name="connsiteY7" fmla="*/ 107004 h 1157591"/>
              <a:gd name="connsiteX8" fmla="*/ 1507787 w 2334638"/>
              <a:gd name="connsiteY8" fmla="*/ 77821 h 1157591"/>
              <a:gd name="connsiteX9" fmla="*/ 1313234 w 2334638"/>
              <a:gd name="connsiteY9" fmla="*/ 19455 h 1157591"/>
              <a:gd name="connsiteX10" fmla="*/ 1206230 w 2334638"/>
              <a:gd name="connsiteY10" fmla="*/ 0 h 1157591"/>
              <a:gd name="connsiteX11" fmla="*/ 573932 w 2334638"/>
              <a:gd name="connsiteY11" fmla="*/ 19455 h 1157591"/>
              <a:gd name="connsiteX12" fmla="*/ 544749 w 2334638"/>
              <a:gd name="connsiteY12" fmla="*/ 29182 h 1157591"/>
              <a:gd name="connsiteX13" fmla="*/ 505838 w 2334638"/>
              <a:gd name="connsiteY13" fmla="*/ 38910 h 1157591"/>
              <a:gd name="connsiteX14" fmla="*/ 476655 w 2334638"/>
              <a:gd name="connsiteY14" fmla="*/ 48638 h 1157591"/>
              <a:gd name="connsiteX15" fmla="*/ 408562 w 2334638"/>
              <a:gd name="connsiteY15" fmla="*/ 58365 h 1157591"/>
              <a:gd name="connsiteX16" fmla="*/ 350196 w 2334638"/>
              <a:gd name="connsiteY16" fmla="*/ 77821 h 1157591"/>
              <a:gd name="connsiteX17" fmla="*/ 321013 w 2334638"/>
              <a:gd name="connsiteY17" fmla="*/ 97276 h 1157591"/>
              <a:gd name="connsiteX18" fmla="*/ 262647 w 2334638"/>
              <a:gd name="connsiteY18" fmla="*/ 116731 h 1157591"/>
              <a:gd name="connsiteX19" fmla="*/ 214008 w 2334638"/>
              <a:gd name="connsiteY19" fmla="*/ 155642 h 1157591"/>
              <a:gd name="connsiteX20" fmla="*/ 184825 w 2334638"/>
              <a:gd name="connsiteY20" fmla="*/ 175097 h 1157591"/>
              <a:gd name="connsiteX21" fmla="*/ 165370 w 2334638"/>
              <a:gd name="connsiteY21" fmla="*/ 194553 h 1157591"/>
              <a:gd name="connsiteX22" fmla="*/ 126459 w 2334638"/>
              <a:gd name="connsiteY22" fmla="*/ 223736 h 1157591"/>
              <a:gd name="connsiteX23" fmla="*/ 48638 w 2334638"/>
              <a:gd name="connsiteY23" fmla="*/ 291829 h 1157591"/>
              <a:gd name="connsiteX24" fmla="*/ 29183 w 2334638"/>
              <a:gd name="connsiteY24" fmla="*/ 321012 h 1157591"/>
              <a:gd name="connsiteX25" fmla="*/ 9728 w 2334638"/>
              <a:gd name="connsiteY25" fmla="*/ 379378 h 1157591"/>
              <a:gd name="connsiteX26" fmla="*/ 0 w 2334638"/>
              <a:gd name="connsiteY26" fmla="*/ 457200 h 1157591"/>
              <a:gd name="connsiteX27" fmla="*/ 9728 w 2334638"/>
              <a:gd name="connsiteY27" fmla="*/ 583659 h 1157591"/>
              <a:gd name="connsiteX28" fmla="*/ 19455 w 2334638"/>
              <a:gd name="connsiteY28" fmla="*/ 749029 h 1157591"/>
              <a:gd name="connsiteX29" fmla="*/ 29183 w 2334638"/>
              <a:gd name="connsiteY29" fmla="*/ 846306 h 1157591"/>
              <a:gd name="connsiteX30" fmla="*/ 38911 w 2334638"/>
              <a:gd name="connsiteY30" fmla="*/ 875489 h 1157591"/>
              <a:gd name="connsiteX31" fmla="*/ 116732 w 2334638"/>
              <a:gd name="connsiteY31" fmla="*/ 933855 h 1157591"/>
              <a:gd name="connsiteX32" fmla="*/ 155642 w 2334638"/>
              <a:gd name="connsiteY32" fmla="*/ 953310 h 1157591"/>
              <a:gd name="connsiteX33" fmla="*/ 184825 w 2334638"/>
              <a:gd name="connsiteY33" fmla="*/ 972765 h 1157591"/>
              <a:gd name="connsiteX34" fmla="*/ 214008 w 2334638"/>
              <a:gd name="connsiteY34" fmla="*/ 982493 h 1157591"/>
              <a:gd name="connsiteX35" fmla="*/ 301557 w 2334638"/>
              <a:gd name="connsiteY35" fmla="*/ 1011676 h 1157591"/>
              <a:gd name="connsiteX36" fmla="*/ 330740 w 2334638"/>
              <a:gd name="connsiteY36" fmla="*/ 1031131 h 1157591"/>
              <a:gd name="connsiteX37" fmla="*/ 428017 w 2334638"/>
              <a:gd name="connsiteY37" fmla="*/ 1050587 h 1157591"/>
              <a:gd name="connsiteX38" fmla="*/ 535021 w 2334638"/>
              <a:gd name="connsiteY38" fmla="*/ 1079770 h 1157591"/>
              <a:gd name="connsiteX39" fmla="*/ 564204 w 2334638"/>
              <a:gd name="connsiteY39" fmla="*/ 1089497 h 1157591"/>
              <a:gd name="connsiteX40" fmla="*/ 758757 w 2334638"/>
              <a:gd name="connsiteY40" fmla="*/ 1108953 h 1157591"/>
              <a:gd name="connsiteX41" fmla="*/ 1138136 w 2334638"/>
              <a:gd name="connsiteY41" fmla="*/ 1128408 h 1157591"/>
              <a:gd name="connsiteX42" fmla="*/ 1303506 w 2334638"/>
              <a:gd name="connsiteY42" fmla="*/ 1147863 h 1157591"/>
              <a:gd name="connsiteX43" fmla="*/ 1459149 w 2334638"/>
              <a:gd name="connsiteY43" fmla="*/ 1157591 h 1157591"/>
              <a:gd name="connsiteX44" fmla="*/ 1887166 w 2334638"/>
              <a:gd name="connsiteY44" fmla="*/ 1138136 h 1157591"/>
              <a:gd name="connsiteX45" fmla="*/ 1916349 w 2334638"/>
              <a:gd name="connsiteY45" fmla="*/ 1128408 h 1157591"/>
              <a:gd name="connsiteX46" fmla="*/ 1955259 w 2334638"/>
              <a:gd name="connsiteY46" fmla="*/ 1118680 h 1157591"/>
              <a:gd name="connsiteX47" fmla="*/ 2042808 w 2334638"/>
              <a:gd name="connsiteY47" fmla="*/ 1108953 h 1157591"/>
              <a:gd name="connsiteX48" fmla="*/ 2101174 w 2334638"/>
              <a:gd name="connsiteY48" fmla="*/ 1079770 h 1157591"/>
              <a:gd name="connsiteX49" fmla="*/ 2130357 w 2334638"/>
              <a:gd name="connsiteY49" fmla="*/ 1070042 h 1157591"/>
              <a:gd name="connsiteX50" fmla="*/ 2149813 w 2334638"/>
              <a:gd name="connsiteY50" fmla="*/ 1050587 h 1157591"/>
              <a:gd name="connsiteX51" fmla="*/ 2237362 w 2334638"/>
              <a:gd name="connsiteY51" fmla="*/ 982493 h 1157591"/>
              <a:gd name="connsiteX52" fmla="*/ 2276272 w 2334638"/>
              <a:gd name="connsiteY52" fmla="*/ 914400 h 1157591"/>
              <a:gd name="connsiteX53" fmla="*/ 2295728 w 2334638"/>
              <a:gd name="connsiteY53" fmla="*/ 885217 h 1157591"/>
              <a:gd name="connsiteX54" fmla="*/ 2315183 w 2334638"/>
              <a:gd name="connsiteY54" fmla="*/ 797668 h 1157591"/>
              <a:gd name="connsiteX55" fmla="*/ 2334638 w 2334638"/>
              <a:gd name="connsiteY55" fmla="*/ 758757 h 1157591"/>
              <a:gd name="connsiteX56" fmla="*/ 2324911 w 2334638"/>
              <a:gd name="connsiteY56" fmla="*/ 583659 h 1157591"/>
              <a:gd name="connsiteX57" fmla="*/ 2315183 w 2334638"/>
              <a:gd name="connsiteY57" fmla="*/ 544748 h 1157591"/>
              <a:gd name="connsiteX58" fmla="*/ 2295728 w 2334638"/>
              <a:gd name="connsiteY58" fmla="*/ 447472 h 1157591"/>
              <a:gd name="connsiteX59" fmla="*/ 2276272 w 2334638"/>
              <a:gd name="connsiteY59" fmla="*/ 418289 h 1157591"/>
              <a:gd name="connsiteX60" fmla="*/ 2217906 w 2334638"/>
              <a:gd name="connsiteY60" fmla="*/ 369651 h 1157591"/>
              <a:gd name="connsiteX61" fmla="*/ 2198451 w 2334638"/>
              <a:gd name="connsiteY61" fmla="*/ 350195 h 1157591"/>
              <a:gd name="connsiteX62" fmla="*/ 2169268 w 2334638"/>
              <a:gd name="connsiteY62" fmla="*/ 359923 h 1157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34638" h="1157591">
                <a:moveTo>
                  <a:pt x="2169268" y="359923"/>
                </a:moveTo>
                <a:cubicBezTo>
                  <a:pt x="2151434" y="351817"/>
                  <a:pt x="2112097" y="311882"/>
                  <a:pt x="2091447" y="301557"/>
                </a:cubicBezTo>
                <a:cubicBezTo>
                  <a:pt x="1982154" y="246912"/>
                  <a:pt x="2089400" y="306052"/>
                  <a:pt x="2013625" y="272374"/>
                </a:cubicBezTo>
                <a:cubicBezTo>
                  <a:pt x="1993748" y="263540"/>
                  <a:pt x="1975009" y="252306"/>
                  <a:pt x="1955259" y="243191"/>
                </a:cubicBezTo>
                <a:cubicBezTo>
                  <a:pt x="1875269" y="206273"/>
                  <a:pt x="1895067" y="219114"/>
                  <a:pt x="1809345" y="184825"/>
                </a:cubicBezTo>
                <a:cubicBezTo>
                  <a:pt x="1770207" y="169170"/>
                  <a:pt x="1731591" y="152237"/>
                  <a:pt x="1692613" y="136187"/>
                </a:cubicBezTo>
                <a:cubicBezTo>
                  <a:pt x="1676466" y="129538"/>
                  <a:pt x="1661097" y="120155"/>
                  <a:pt x="1643974" y="116731"/>
                </a:cubicBezTo>
                <a:lnTo>
                  <a:pt x="1595336" y="107004"/>
                </a:lnTo>
                <a:cubicBezTo>
                  <a:pt x="1523993" y="71331"/>
                  <a:pt x="1590762" y="100451"/>
                  <a:pt x="1507787" y="77821"/>
                </a:cubicBezTo>
                <a:cubicBezTo>
                  <a:pt x="1421684" y="54338"/>
                  <a:pt x="1429883" y="38897"/>
                  <a:pt x="1313234" y="19455"/>
                </a:cubicBezTo>
                <a:cubicBezTo>
                  <a:pt x="1238559" y="7009"/>
                  <a:pt x="1274209" y="13595"/>
                  <a:pt x="1206230" y="0"/>
                </a:cubicBezTo>
                <a:cubicBezTo>
                  <a:pt x="1192243" y="269"/>
                  <a:pt x="734639" y="-633"/>
                  <a:pt x="573932" y="19455"/>
                </a:cubicBezTo>
                <a:cubicBezTo>
                  <a:pt x="563757" y="20727"/>
                  <a:pt x="554608" y="26365"/>
                  <a:pt x="544749" y="29182"/>
                </a:cubicBezTo>
                <a:cubicBezTo>
                  <a:pt x="531894" y="32855"/>
                  <a:pt x="518693" y="35237"/>
                  <a:pt x="505838" y="38910"/>
                </a:cubicBezTo>
                <a:cubicBezTo>
                  <a:pt x="495979" y="41727"/>
                  <a:pt x="486710" y="46627"/>
                  <a:pt x="476655" y="48638"/>
                </a:cubicBezTo>
                <a:cubicBezTo>
                  <a:pt x="454172" y="53135"/>
                  <a:pt x="431260" y="55123"/>
                  <a:pt x="408562" y="58365"/>
                </a:cubicBezTo>
                <a:cubicBezTo>
                  <a:pt x="389107" y="64850"/>
                  <a:pt x="367260" y="66445"/>
                  <a:pt x="350196" y="77821"/>
                </a:cubicBezTo>
                <a:cubicBezTo>
                  <a:pt x="340468" y="84306"/>
                  <a:pt x="331697" y="92528"/>
                  <a:pt x="321013" y="97276"/>
                </a:cubicBezTo>
                <a:cubicBezTo>
                  <a:pt x="302273" y="105605"/>
                  <a:pt x="262647" y="116731"/>
                  <a:pt x="262647" y="116731"/>
                </a:cubicBezTo>
                <a:cubicBezTo>
                  <a:pt x="172811" y="176624"/>
                  <a:pt x="283325" y="100190"/>
                  <a:pt x="214008" y="155642"/>
                </a:cubicBezTo>
                <a:cubicBezTo>
                  <a:pt x="204879" y="162945"/>
                  <a:pt x="193954" y="167794"/>
                  <a:pt x="184825" y="175097"/>
                </a:cubicBezTo>
                <a:cubicBezTo>
                  <a:pt x="177663" y="180826"/>
                  <a:pt x="172416" y="188682"/>
                  <a:pt x="165370" y="194553"/>
                </a:cubicBezTo>
                <a:cubicBezTo>
                  <a:pt x="152915" y="204932"/>
                  <a:pt x="138577" y="212965"/>
                  <a:pt x="126459" y="223736"/>
                </a:cubicBezTo>
                <a:cubicBezTo>
                  <a:pt x="41102" y="299609"/>
                  <a:pt x="111406" y="249984"/>
                  <a:pt x="48638" y="291829"/>
                </a:cubicBezTo>
                <a:cubicBezTo>
                  <a:pt x="42153" y="301557"/>
                  <a:pt x="33931" y="310328"/>
                  <a:pt x="29183" y="321012"/>
                </a:cubicBezTo>
                <a:cubicBezTo>
                  <a:pt x="20854" y="339752"/>
                  <a:pt x="9728" y="379378"/>
                  <a:pt x="9728" y="379378"/>
                </a:cubicBezTo>
                <a:cubicBezTo>
                  <a:pt x="6485" y="405319"/>
                  <a:pt x="0" y="431057"/>
                  <a:pt x="0" y="457200"/>
                </a:cubicBezTo>
                <a:cubicBezTo>
                  <a:pt x="0" y="499478"/>
                  <a:pt x="6916" y="541475"/>
                  <a:pt x="9728" y="583659"/>
                </a:cubicBezTo>
                <a:cubicBezTo>
                  <a:pt x="13401" y="638755"/>
                  <a:pt x="15376" y="693961"/>
                  <a:pt x="19455" y="749029"/>
                </a:cubicBezTo>
                <a:cubicBezTo>
                  <a:pt x="21862" y="781527"/>
                  <a:pt x="24228" y="814098"/>
                  <a:pt x="29183" y="846306"/>
                </a:cubicBezTo>
                <a:cubicBezTo>
                  <a:pt x="30742" y="856441"/>
                  <a:pt x="33223" y="866957"/>
                  <a:pt x="38911" y="875489"/>
                </a:cubicBezTo>
                <a:cubicBezTo>
                  <a:pt x="56866" y="902422"/>
                  <a:pt x="90103" y="919061"/>
                  <a:pt x="116732" y="933855"/>
                </a:cubicBezTo>
                <a:cubicBezTo>
                  <a:pt x="129408" y="940897"/>
                  <a:pt x="143052" y="946116"/>
                  <a:pt x="155642" y="953310"/>
                </a:cubicBezTo>
                <a:cubicBezTo>
                  <a:pt x="165793" y="959110"/>
                  <a:pt x="174368" y="967537"/>
                  <a:pt x="184825" y="972765"/>
                </a:cubicBezTo>
                <a:cubicBezTo>
                  <a:pt x="193996" y="977351"/>
                  <a:pt x="204407" y="978893"/>
                  <a:pt x="214008" y="982493"/>
                </a:cubicBezTo>
                <a:cubicBezTo>
                  <a:pt x="287268" y="1009965"/>
                  <a:pt x="236360" y="995376"/>
                  <a:pt x="301557" y="1011676"/>
                </a:cubicBezTo>
                <a:cubicBezTo>
                  <a:pt x="311285" y="1018161"/>
                  <a:pt x="320283" y="1025903"/>
                  <a:pt x="330740" y="1031131"/>
                </a:cubicBezTo>
                <a:cubicBezTo>
                  <a:pt x="357907" y="1044714"/>
                  <a:pt x="402920" y="1047002"/>
                  <a:pt x="428017" y="1050587"/>
                </a:cubicBezTo>
                <a:cubicBezTo>
                  <a:pt x="497367" y="1085261"/>
                  <a:pt x="436870" y="1060140"/>
                  <a:pt x="535021" y="1079770"/>
                </a:cubicBezTo>
                <a:cubicBezTo>
                  <a:pt x="545076" y="1081781"/>
                  <a:pt x="554036" y="1088171"/>
                  <a:pt x="564204" y="1089497"/>
                </a:cubicBezTo>
                <a:cubicBezTo>
                  <a:pt x="628831" y="1097927"/>
                  <a:pt x="693906" y="1102468"/>
                  <a:pt x="758757" y="1108953"/>
                </a:cubicBezTo>
                <a:cubicBezTo>
                  <a:pt x="949636" y="1128041"/>
                  <a:pt x="823527" y="1117559"/>
                  <a:pt x="1138136" y="1128408"/>
                </a:cubicBezTo>
                <a:cubicBezTo>
                  <a:pt x="1175234" y="1133045"/>
                  <a:pt x="1268439" y="1145058"/>
                  <a:pt x="1303506" y="1147863"/>
                </a:cubicBezTo>
                <a:cubicBezTo>
                  <a:pt x="1355323" y="1152008"/>
                  <a:pt x="1407268" y="1154348"/>
                  <a:pt x="1459149" y="1157591"/>
                </a:cubicBezTo>
                <a:cubicBezTo>
                  <a:pt x="1521486" y="1155441"/>
                  <a:pt x="1786465" y="1149325"/>
                  <a:pt x="1887166" y="1138136"/>
                </a:cubicBezTo>
                <a:cubicBezTo>
                  <a:pt x="1897357" y="1137004"/>
                  <a:pt x="1906490" y="1131225"/>
                  <a:pt x="1916349" y="1128408"/>
                </a:cubicBezTo>
                <a:cubicBezTo>
                  <a:pt x="1929204" y="1124735"/>
                  <a:pt x="1942045" y="1120713"/>
                  <a:pt x="1955259" y="1118680"/>
                </a:cubicBezTo>
                <a:cubicBezTo>
                  <a:pt x="1984280" y="1114215"/>
                  <a:pt x="2013625" y="1112195"/>
                  <a:pt x="2042808" y="1108953"/>
                </a:cubicBezTo>
                <a:cubicBezTo>
                  <a:pt x="2116161" y="1084501"/>
                  <a:pt x="2025744" y="1117485"/>
                  <a:pt x="2101174" y="1079770"/>
                </a:cubicBezTo>
                <a:cubicBezTo>
                  <a:pt x="2110345" y="1075184"/>
                  <a:pt x="2120629" y="1073285"/>
                  <a:pt x="2130357" y="1070042"/>
                </a:cubicBezTo>
                <a:cubicBezTo>
                  <a:pt x="2136842" y="1063557"/>
                  <a:pt x="2142476" y="1056090"/>
                  <a:pt x="2149813" y="1050587"/>
                </a:cubicBezTo>
                <a:cubicBezTo>
                  <a:pt x="2198016" y="1014435"/>
                  <a:pt x="2204359" y="1022097"/>
                  <a:pt x="2237362" y="982493"/>
                </a:cubicBezTo>
                <a:cubicBezTo>
                  <a:pt x="2258907" y="956639"/>
                  <a:pt x="2258973" y="944673"/>
                  <a:pt x="2276272" y="914400"/>
                </a:cubicBezTo>
                <a:cubicBezTo>
                  <a:pt x="2282073" y="904249"/>
                  <a:pt x="2289243" y="894945"/>
                  <a:pt x="2295728" y="885217"/>
                </a:cubicBezTo>
                <a:cubicBezTo>
                  <a:pt x="2298371" y="872001"/>
                  <a:pt x="2309293" y="813376"/>
                  <a:pt x="2315183" y="797668"/>
                </a:cubicBezTo>
                <a:cubicBezTo>
                  <a:pt x="2320275" y="784090"/>
                  <a:pt x="2328153" y="771727"/>
                  <a:pt x="2334638" y="758757"/>
                </a:cubicBezTo>
                <a:cubicBezTo>
                  <a:pt x="2331396" y="700391"/>
                  <a:pt x="2330203" y="641875"/>
                  <a:pt x="2324911" y="583659"/>
                </a:cubicBezTo>
                <a:cubicBezTo>
                  <a:pt x="2323701" y="570344"/>
                  <a:pt x="2317805" y="557858"/>
                  <a:pt x="2315183" y="544748"/>
                </a:cubicBezTo>
                <a:cubicBezTo>
                  <a:pt x="2312167" y="529669"/>
                  <a:pt x="2304199" y="467238"/>
                  <a:pt x="2295728" y="447472"/>
                </a:cubicBezTo>
                <a:cubicBezTo>
                  <a:pt x="2291123" y="436726"/>
                  <a:pt x="2283757" y="427270"/>
                  <a:pt x="2276272" y="418289"/>
                </a:cubicBezTo>
                <a:cubicBezTo>
                  <a:pt x="2241607" y="376691"/>
                  <a:pt x="2256169" y="400262"/>
                  <a:pt x="2217906" y="369651"/>
                </a:cubicBezTo>
                <a:cubicBezTo>
                  <a:pt x="2210744" y="363922"/>
                  <a:pt x="2206315" y="354914"/>
                  <a:pt x="2198451" y="350195"/>
                </a:cubicBezTo>
                <a:cubicBezTo>
                  <a:pt x="2142559" y="316660"/>
                  <a:pt x="2187102" y="368029"/>
                  <a:pt x="2169268" y="35992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5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53" name="Rectangle 9"/>
          <p:cNvSpPr>
            <a:spLocks noChangeArrowheads="1"/>
          </p:cNvSpPr>
          <p:nvPr/>
        </p:nvSpPr>
        <p:spPr bwMode="auto">
          <a:xfrm>
            <a:off x="2209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dirty="0">
                <a:latin typeface="+mj-lt"/>
                <a:cs typeface="Arial" charset="0"/>
              </a:rPr>
              <a:t>AC-PC Detection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A928-EA3E-420A-8EAC-C7737AAC566C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48101" y="990600"/>
            <a:ext cx="4495799" cy="2286000"/>
            <a:chOff x="2209801" y="990600"/>
            <a:chExt cx="4495799" cy="2286000"/>
          </a:xfrm>
        </p:grpSpPr>
        <p:pic>
          <p:nvPicPr>
            <p:cNvPr id="21" name="Picture 20" descr="17523mpr_ACPC_axial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1" y="990600"/>
              <a:ext cx="1750979" cy="2286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3" name="Picture 22" descr="17523mpr_ACPC_sagittal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9600" y="990600"/>
              <a:ext cx="2286000" cy="2286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24" name="Group 23"/>
          <p:cNvGrpSpPr/>
          <p:nvPr/>
        </p:nvGrpSpPr>
        <p:grpSpPr>
          <a:xfrm>
            <a:off x="3848101" y="3505200"/>
            <a:ext cx="4495799" cy="2286000"/>
            <a:chOff x="2209801" y="3657600"/>
            <a:chExt cx="4495799" cy="2286000"/>
          </a:xfrm>
        </p:grpSpPr>
        <p:pic>
          <p:nvPicPr>
            <p:cNvPr id="25" name="Picture 24" descr="17524mpr_ACPC_axial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9801" y="3657600"/>
              <a:ext cx="1750979" cy="2286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6" name="Picture 25" descr="17524mpr_ACPC_sagittal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9600" y="3657600"/>
              <a:ext cx="2286000" cy="2286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27" name="TextBox 26"/>
          <p:cNvSpPr txBox="1"/>
          <p:nvPr/>
        </p:nvSpPr>
        <p:spPr>
          <a:xfrm>
            <a:off x="4256690" y="6019800"/>
            <a:ext cx="3678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Ardekani and Bachman, </a:t>
            </a:r>
            <a:r>
              <a:rPr lang="en-US" sz="1600" i="1" dirty="0"/>
              <a:t>Neuroimage</a:t>
            </a:r>
            <a:r>
              <a:rPr lang="en-US" sz="1600" dirty="0"/>
              <a:t> 2009</a:t>
            </a:r>
          </a:p>
        </p:txBody>
      </p:sp>
    </p:spTree>
    <p:extLst>
      <p:ext uri="{BB962C8B-B14F-4D97-AF65-F5344CB8AC3E}">
        <p14:creationId xmlns:p14="http://schemas.microsoft.com/office/powerpoint/2010/main" val="1591559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2860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dirty="0">
                <a:latin typeface="+mj-lt"/>
                <a:cs typeface="Arial" charset="0"/>
              </a:rPr>
              <a:t>MSP/AC-PC Alignment</a:t>
            </a:r>
          </a:p>
        </p:txBody>
      </p:sp>
      <p:pic>
        <p:nvPicPr>
          <p:cNvPr id="14" name="Picture 13" descr="23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1" y="990600"/>
            <a:ext cx="2378869" cy="2286000"/>
          </a:xfrm>
          <a:prstGeom prst="rect">
            <a:avLst/>
          </a:prstGeom>
        </p:spPr>
      </p:pic>
      <p:pic>
        <p:nvPicPr>
          <p:cNvPr id="15" name="Picture 14" descr="23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132" y="990600"/>
            <a:ext cx="2378869" cy="2286000"/>
          </a:xfrm>
          <a:prstGeom prst="rect">
            <a:avLst/>
          </a:prstGeom>
        </p:spPr>
      </p:pic>
      <p:pic>
        <p:nvPicPr>
          <p:cNvPr id="16" name="Picture 15" descr="23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03332" y="990600"/>
            <a:ext cx="2378869" cy="22860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286000" y="3557447"/>
            <a:ext cx="7696200" cy="2286000"/>
            <a:chOff x="762000" y="3962400"/>
            <a:chExt cx="7696200" cy="2286000"/>
          </a:xfrm>
        </p:grpSpPr>
        <p:pic>
          <p:nvPicPr>
            <p:cNvPr id="19" name="Picture 18" descr="24a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000" y="3962400"/>
              <a:ext cx="2378869" cy="2286000"/>
            </a:xfrm>
            <a:prstGeom prst="rect">
              <a:avLst/>
            </a:prstGeom>
          </p:spPr>
        </p:pic>
        <p:pic>
          <p:nvPicPr>
            <p:cNvPr id="20" name="Picture 19" descr="24s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36131" y="3962400"/>
              <a:ext cx="2378869" cy="2286000"/>
            </a:xfrm>
            <a:prstGeom prst="rect">
              <a:avLst/>
            </a:prstGeom>
          </p:spPr>
        </p:pic>
        <p:pic>
          <p:nvPicPr>
            <p:cNvPr id="21" name="Picture 20" descr="24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9331" y="3962400"/>
              <a:ext cx="2378869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10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2860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dirty="0" smtClean="0">
                <a:latin typeface="+mj-lt"/>
              </a:rPr>
              <a:t>PIL Transformation</a:t>
            </a:r>
            <a:endParaRPr lang="en-US" sz="36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1" y="1416485"/>
            <a:ext cx="4074438" cy="4074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73" y="1245466"/>
            <a:ext cx="4055127" cy="4416475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6003273" y="3927093"/>
            <a:ext cx="3879763" cy="1157591"/>
          </a:xfrm>
          <a:custGeom>
            <a:avLst/>
            <a:gdLst>
              <a:gd name="connsiteX0" fmla="*/ 2169268 w 2334638"/>
              <a:gd name="connsiteY0" fmla="*/ 359923 h 1157591"/>
              <a:gd name="connsiteX1" fmla="*/ 2091447 w 2334638"/>
              <a:gd name="connsiteY1" fmla="*/ 301557 h 1157591"/>
              <a:gd name="connsiteX2" fmla="*/ 2013625 w 2334638"/>
              <a:gd name="connsiteY2" fmla="*/ 272374 h 1157591"/>
              <a:gd name="connsiteX3" fmla="*/ 1955259 w 2334638"/>
              <a:gd name="connsiteY3" fmla="*/ 243191 h 1157591"/>
              <a:gd name="connsiteX4" fmla="*/ 1809345 w 2334638"/>
              <a:gd name="connsiteY4" fmla="*/ 184825 h 1157591"/>
              <a:gd name="connsiteX5" fmla="*/ 1692613 w 2334638"/>
              <a:gd name="connsiteY5" fmla="*/ 136187 h 1157591"/>
              <a:gd name="connsiteX6" fmla="*/ 1643974 w 2334638"/>
              <a:gd name="connsiteY6" fmla="*/ 116731 h 1157591"/>
              <a:gd name="connsiteX7" fmla="*/ 1595336 w 2334638"/>
              <a:gd name="connsiteY7" fmla="*/ 107004 h 1157591"/>
              <a:gd name="connsiteX8" fmla="*/ 1507787 w 2334638"/>
              <a:gd name="connsiteY8" fmla="*/ 77821 h 1157591"/>
              <a:gd name="connsiteX9" fmla="*/ 1313234 w 2334638"/>
              <a:gd name="connsiteY9" fmla="*/ 19455 h 1157591"/>
              <a:gd name="connsiteX10" fmla="*/ 1206230 w 2334638"/>
              <a:gd name="connsiteY10" fmla="*/ 0 h 1157591"/>
              <a:gd name="connsiteX11" fmla="*/ 573932 w 2334638"/>
              <a:gd name="connsiteY11" fmla="*/ 19455 h 1157591"/>
              <a:gd name="connsiteX12" fmla="*/ 544749 w 2334638"/>
              <a:gd name="connsiteY12" fmla="*/ 29182 h 1157591"/>
              <a:gd name="connsiteX13" fmla="*/ 505838 w 2334638"/>
              <a:gd name="connsiteY13" fmla="*/ 38910 h 1157591"/>
              <a:gd name="connsiteX14" fmla="*/ 476655 w 2334638"/>
              <a:gd name="connsiteY14" fmla="*/ 48638 h 1157591"/>
              <a:gd name="connsiteX15" fmla="*/ 408562 w 2334638"/>
              <a:gd name="connsiteY15" fmla="*/ 58365 h 1157591"/>
              <a:gd name="connsiteX16" fmla="*/ 350196 w 2334638"/>
              <a:gd name="connsiteY16" fmla="*/ 77821 h 1157591"/>
              <a:gd name="connsiteX17" fmla="*/ 321013 w 2334638"/>
              <a:gd name="connsiteY17" fmla="*/ 97276 h 1157591"/>
              <a:gd name="connsiteX18" fmla="*/ 262647 w 2334638"/>
              <a:gd name="connsiteY18" fmla="*/ 116731 h 1157591"/>
              <a:gd name="connsiteX19" fmla="*/ 214008 w 2334638"/>
              <a:gd name="connsiteY19" fmla="*/ 155642 h 1157591"/>
              <a:gd name="connsiteX20" fmla="*/ 184825 w 2334638"/>
              <a:gd name="connsiteY20" fmla="*/ 175097 h 1157591"/>
              <a:gd name="connsiteX21" fmla="*/ 165370 w 2334638"/>
              <a:gd name="connsiteY21" fmla="*/ 194553 h 1157591"/>
              <a:gd name="connsiteX22" fmla="*/ 126459 w 2334638"/>
              <a:gd name="connsiteY22" fmla="*/ 223736 h 1157591"/>
              <a:gd name="connsiteX23" fmla="*/ 48638 w 2334638"/>
              <a:gd name="connsiteY23" fmla="*/ 291829 h 1157591"/>
              <a:gd name="connsiteX24" fmla="*/ 29183 w 2334638"/>
              <a:gd name="connsiteY24" fmla="*/ 321012 h 1157591"/>
              <a:gd name="connsiteX25" fmla="*/ 9728 w 2334638"/>
              <a:gd name="connsiteY25" fmla="*/ 379378 h 1157591"/>
              <a:gd name="connsiteX26" fmla="*/ 0 w 2334638"/>
              <a:gd name="connsiteY26" fmla="*/ 457200 h 1157591"/>
              <a:gd name="connsiteX27" fmla="*/ 9728 w 2334638"/>
              <a:gd name="connsiteY27" fmla="*/ 583659 h 1157591"/>
              <a:gd name="connsiteX28" fmla="*/ 19455 w 2334638"/>
              <a:gd name="connsiteY28" fmla="*/ 749029 h 1157591"/>
              <a:gd name="connsiteX29" fmla="*/ 29183 w 2334638"/>
              <a:gd name="connsiteY29" fmla="*/ 846306 h 1157591"/>
              <a:gd name="connsiteX30" fmla="*/ 38911 w 2334638"/>
              <a:gd name="connsiteY30" fmla="*/ 875489 h 1157591"/>
              <a:gd name="connsiteX31" fmla="*/ 116732 w 2334638"/>
              <a:gd name="connsiteY31" fmla="*/ 933855 h 1157591"/>
              <a:gd name="connsiteX32" fmla="*/ 155642 w 2334638"/>
              <a:gd name="connsiteY32" fmla="*/ 953310 h 1157591"/>
              <a:gd name="connsiteX33" fmla="*/ 184825 w 2334638"/>
              <a:gd name="connsiteY33" fmla="*/ 972765 h 1157591"/>
              <a:gd name="connsiteX34" fmla="*/ 214008 w 2334638"/>
              <a:gd name="connsiteY34" fmla="*/ 982493 h 1157591"/>
              <a:gd name="connsiteX35" fmla="*/ 301557 w 2334638"/>
              <a:gd name="connsiteY35" fmla="*/ 1011676 h 1157591"/>
              <a:gd name="connsiteX36" fmla="*/ 330740 w 2334638"/>
              <a:gd name="connsiteY36" fmla="*/ 1031131 h 1157591"/>
              <a:gd name="connsiteX37" fmla="*/ 428017 w 2334638"/>
              <a:gd name="connsiteY37" fmla="*/ 1050587 h 1157591"/>
              <a:gd name="connsiteX38" fmla="*/ 535021 w 2334638"/>
              <a:gd name="connsiteY38" fmla="*/ 1079770 h 1157591"/>
              <a:gd name="connsiteX39" fmla="*/ 564204 w 2334638"/>
              <a:gd name="connsiteY39" fmla="*/ 1089497 h 1157591"/>
              <a:gd name="connsiteX40" fmla="*/ 758757 w 2334638"/>
              <a:gd name="connsiteY40" fmla="*/ 1108953 h 1157591"/>
              <a:gd name="connsiteX41" fmla="*/ 1138136 w 2334638"/>
              <a:gd name="connsiteY41" fmla="*/ 1128408 h 1157591"/>
              <a:gd name="connsiteX42" fmla="*/ 1303506 w 2334638"/>
              <a:gd name="connsiteY42" fmla="*/ 1147863 h 1157591"/>
              <a:gd name="connsiteX43" fmla="*/ 1459149 w 2334638"/>
              <a:gd name="connsiteY43" fmla="*/ 1157591 h 1157591"/>
              <a:gd name="connsiteX44" fmla="*/ 1887166 w 2334638"/>
              <a:gd name="connsiteY44" fmla="*/ 1138136 h 1157591"/>
              <a:gd name="connsiteX45" fmla="*/ 1916349 w 2334638"/>
              <a:gd name="connsiteY45" fmla="*/ 1128408 h 1157591"/>
              <a:gd name="connsiteX46" fmla="*/ 1955259 w 2334638"/>
              <a:gd name="connsiteY46" fmla="*/ 1118680 h 1157591"/>
              <a:gd name="connsiteX47" fmla="*/ 2042808 w 2334638"/>
              <a:gd name="connsiteY47" fmla="*/ 1108953 h 1157591"/>
              <a:gd name="connsiteX48" fmla="*/ 2101174 w 2334638"/>
              <a:gd name="connsiteY48" fmla="*/ 1079770 h 1157591"/>
              <a:gd name="connsiteX49" fmla="*/ 2130357 w 2334638"/>
              <a:gd name="connsiteY49" fmla="*/ 1070042 h 1157591"/>
              <a:gd name="connsiteX50" fmla="*/ 2149813 w 2334638"/>
              <a:gd name="connsiteY50" fmla="*/ 1050587 h 1157591"/>
              <a:gd name="connsiteX51" fmla="*/ 2237362 w 2334638"/>
              <a:gd name="connsiteY51" fmla="*/ 982493 h 1157591"/>
              <a:gd name="connsiteX52" fmla="*/ 2276272 w 2334638"/>
              <a:gd name="connsiteY52" fmla="*/ 914400 h 1157591"/>
              <a:gd name="connsiteX53" fmla="*/ 2295728 w 2334638"/>
              <a:gd name="connsiteY53" fmla="*/ 885217 h 1157591"/>
              <a:gd name="connsiteX54" fmla="*/ 2315183 w 2334638"/>
              <a:gd name="connsiteY54" fmla="*/ 797668 h 1157591"/>
              <a:gd name="connsiteX55" fmla="*/ 2334638 w 2334638"/>
              <a:gd name="connsiteY55" fmla="*/ 758757 h 1157591"/>
              <a:gd name="connsiteX56" fmla="*/ 2324911 w 2334638"/>
              <a:gd name="connsiteY56" fmla="*/ 583659 h 1157591"/>
              <a:gd name="connsiteX57" fmla="*/ 2315183 w 2334638"/>
              <a:gd name="connsiteY57" fmla="*/ 544748 h 1157591"/>
              <a:gd name="connsiteX58" fmla="*/ 2295728 w 2334638"/>
              <a:gd name="connsiteY58" fmla="*/ 447472 h 1157591"/>
              <a:gd name="connsiteX59" fmla="*/ 2276272 w 2334638"/>
              <a:gd name="connsiteY59" fmla="*/ 418289 h 1157591"/>
              <a:gd name="connsiteX60" fmla="*/ 2217906 w 2334638"/>
              <a:gd name="connsiteY60" fmla="*/ 369651 h 1157591"/>
              <a:gd name="connsiteX61" fmla="*/ 2198451 w 2334638"/>
              <a:gd name="connsiteY61" fmla="*/ 350195 h 1157591"/>
              <a:gd name="connsiteX62" fmla="*/ 2169268 w 2334638"/>
              <a:gd name="connsiteY62" fmla="*/ 359923 h 1157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34638" h="1157591">
                <a:moveTo>
                  <a:pt x="2169268" y="359923"/>
                </a:moveTo>
                <a:cubicBezTo>
                  <a:pt x="2151434" y="351817"/>
                  <a:pt x="2112097" y="311882"/>
                  <a:pt x="2091447" y="301557"/>
                </a:cubicBezTo>
                <a:cubicBezTo>
                  <a:pt x="1982154" y="246912"/>
                  <a:pt x="2089400" y="306052"/>
                  <a:pt x="2013625" y="272374"/>
                </a:cubicBezTo>
                <a:cubicBezTo>
                  <a:pt x="1993748" y="263540"/>
                  <a:pt x="1975009" y="252306"/>
                  <a:pt x="1955259" y="243191"/>
                </a:cubicBezTo>
                <a:cubicBezTo>
                  <a:pt x="1875269" y="206273"/>
                  <a:pt x="1895067" y="219114"/>
                  <a:pt x="1809345" y="184825"/>
                </a:cubicBezTo>
                <a:cubicBezTo>
                  <a:pt x="1770207" y="169170"/>
                  <a:pt x="1731591" y="152237"/>
                  <a:pt x="1692613" y="136187"/>
                </a:cubicBezTo>
                <a:cubicBezTo>
                  <a:pt x="1676466" y="129538"/>
                  <a:pt x="1661097" y="120155"/>
                  <a:pt x="1643974" y="116731"/>
                </a:cubicBezTo>
                <a:lnTo>
                  <a:pt x="1595336" y="107004"/>
                </a:lnTo>
                <a:cubicBezTo>
                  <a:pt x="1523993" y="71331"/>
                  <a:pt x="1590762" y="100451"/>
                  <a:pt x="1507787" y="77821"/>
                </a:cubicBezTo>
                <a:cubicBezTo>
                  <a:pt x="1421684" y="54338"/>
                  <a:pt x="1429883" y="38897"/>
                  <a:pt x="1313234" y="19455"/>
                </a:cubicBezTo>
                <a:cubicBezTo>
                  <a:pt x="1238559" y="7009"/>
                  <a:pt x="1274209" y="13595"/>
                  <a:pt x="1206230" y="0"/>
                </a:cubicBezTo>
                <a:cubicBezTo>
                  <a:pt x="1192243" y="269"/>
                  <a:pt x="734639" y="-633"/>
                  <a:pt x="573932" y="19455"/>
                </a:cubicBezTo>
                <a:cubicBezTo>
                  <a:pt x="563757" y="20727"/>
                  <a:pt x="554608" y="26365"/>
                  <a:pt x="544749" y="29182"/>
                </a:cubicBezTo>
                <a:cubicBezTo>
                  <a:pt x="531894" y="32855"/>
                  <a:pt x="518693" y="35237"/>
                  <a:pt x="505838" y="38910"/>
                </a:cubicBezTo>
                <a:cubicBezTo>
                  <a:pt x="495979" y="41727"/>
                  <a:pt x="486710" y="46627"/>
                  <a:pt x="476655" y="48638"/>
                </a:cubicBezTo>
                <a:cubicBezTo>
                  <a:pt x="454172" y="53135"/>
                  <a:pt x="431260" y="55123"/>
                  <a:pt x="408562" y="58365"/>
                </a:cubicBezTo>
                <a:cubicBezTo>
                  <a:pt x="389107" y="64850"/>
                  <a:pt x="367260" y="66445"/>
                  <a:pt x="350196" y="77821"/>
                </a:cubicBezTo>
                <a:cubicBezTo>
                  <a:pt x="340468" y="84306"/>
                  <a:pt x="331697" y="92528"/>
                  <a:pt x="321013" y="97276"/>
                </a:cubicBezTo>
                <a:cubicBezTo>
                  <a:pt x="302273" y="105605"/>
                  <a:pt x="262647" y="116731"/>
                  <a:pt x="262647" y="116731"/>
                </a:cubicBezTo>
                <a:cubicBezTo>
                  <a:pt x="172811" y="176624"/>
                  <a:pt x="283325" y="100190"/>
                  <a:pt x="214008" y="155642"/>
                </a:cubicBezTo>
                <a:cubicBezTo>
                  <a:pt x="204879" y="162945"/>
                  <a:pt x="193954" y="167794"/>
                  <a:pt x="184825" y="175097"/>
                </a:cubicBezTo>
                <a:cubicBezTo>
                  <a:pt x="177663" y="180826"/>
                  <a:pt x="172416" y="188682"/>
                  <a:pt x="165370" y="194553"/>
                </a:cubicBezTo>
                <a:cubicBezTo>
                  <a:pt x="152915" y="204932"/>
                  <a:pt x="138577" y="212965"/>
                  <a:pt x="126459" y="223736"/>
                </a:cubicBezTo>
                <a:cubicBezTo>
                  <a:pt x="41102" y="299609"/>
                  <a:pt x="111406" y="249984"/>
                  <a:pt x="48638" y="291829"/>
                </a:cubicBezTo>
                <a:cubicBezTo>
                  <a:pt x="42153" y="301557"/>
                  <a:pt x="33931" y="310328"/>
                  <a:pt x="29183" y="321012"/>
                </a:cubicBezTo>
                <a:cubicBezTo>
                  <a:pt x="20854" y="339752"/>
                  <a:pt x="9728" y="379378"/>
                  <a:pt x="9728" y="379378"/>
                </a:cubicBezTo>
                <a:cubicBezTo>
                  <a:pt x="6485" y="405319"/>
                  <a:pt x="0" y="431057"/>
                  <a:pt x="0" y="457200"/>
                </a:cubicBezTo>
                <a:cubicBezTo>
                  <a:pt x="0" y="499478"/>
                  <a:pt x="6916" y="541475"/>
                  <a:pt x="9728" y="583659"/>
                </a:cubicBezTo>
                <a:cubicBezTo>
                  <a:pt x="13401" y="638755"/>
                  <a:pt x="15376" y="693961"/>
                  <a:pt x="19455" y="749029"/>
                </a:cubicBezTo>
                <a:cubicBezTo>
                  <a:pt x="21862" y="781527"/>
                  <a:pt x="24228" y="814098"/>
                  <a:pt x="29183" y="846306"/>
                </a:cubicBezTo>
                <a:cubicBezTo>
                  <a:pt x="30742" y="856441"/>
                  <a:pt x="33223" y="866957"/>
                  <a:pt x="38911" y="875489"/>
                </a:cubicBezTo>
                <a:cubicBezTo>
                  <a:pt x="56866" y="902422"/>
                  <a:pt x="90103" y="919061"/>
                  <a:pt x="116732" y="933855"/>
                </a:cubicBezTo>
                <a:cubicBezTo>
                  <a:pt x="129408" y="940897"/>
                  <a:pt x="143052" y="946116"/>
                  <a:pt x="155642" y="953310"/>
                </a:cubicBezTo>
                <a:cubicBezTo>
                  <a:pt x="165793" y="959110"/>
                  <a:pt x="174368" y="967537"/>
                  <a:pt x="184825" y="972765"/>
                </a:cubicBezTo>
                <a:cubicBezTo>
                  <a:pt x="193996" y="977351"/>
                  <a:pt x="204407" y="978893"/>
                  <a:pt x="214008" y="982493"/>
                </a:cubicBezTo>
                <a:cubicBezTo>
                  <a:pt x="287268" y="1009965"/>
                  <a:pt x="236360" y="995376"/>
                  <a:pt x="301557" y="1011676"/>
                </a:cubicBezTo>
                <a:cubicBezTo>
                  <a:pt x="311285" y="1018161"/>
                  <a:pt x="320283" y="1025903"/>
                  <a:pt x="330740" y="1031131"/>
                </a:cubicBezTo>
                <a:cubicBezTo>
                  <a:pt x="357907" y="1044714"/>
                  <a:pt x="402920" y="1047002"/>
                  <a:pt x="428017" y="1050587"/>
                </a:cubicBezTo>
                <a:cubicBezTo>
                  <a:pt x="497367" y="1085261"/>
                  <a:pt x="436870" y="1060140"/>
                  <a:pt x="535021" y="1079770"/>
                </a:cubicBezTo>
                <a:cubicBezTo>
                  <a:pt x="545076" y="1081781"/>
                  <a:pt x="554036" y="1088171"/>
                  <a:pt x="564204" y="1089497"/>
                </a:cubicBezTo>
                <a:cubicBezTo>
                  <a:pt x="628831" y="1097927"/>
                  <a:pt x="693906" y="1102468"/>
                  <a:pt x="758757" y="1108953"/>
                </a:cubicBezTo>
                <a:cubicBezTo>
                  <a:pt x="949636" y="1128041"/>
                  <a:pt x="823527" y="1117559"/>
                  <a:pt x="1138136" y="1128408"/>
                </a:cubicBezTo>
                <a:cubicBezTo>
                  <a:pt x="1175234" y="1133045"/>
                  <a:pt x="1268439" y="1145058"/>
                  <a:pt x="1303506" y="1147863"/>
                </a:cubicBezTo>
                <a:cubicBezTo>
                  <a:pt x="1355323" y="1152008"/>
                  <a:pt x="1407268" y="1154348"/>
                  <a:pt x="1459149" y="1157591"/>
                </a:cubicBezTo>
                <a:cubicBezTo>
                  <a:pt x="1521486" y="1155441"/>
                  <a:pt x="1786465" y="1149325"/>
                  <a:pt x="1887166" y="1138136"/>
                </a:cubicBezTo>
                <a:cubicBezTo>
                  <a:pt x="1897357" y="1137004"/>
                  <a:pt x="1906490" y="1131225"/>
                  <a:pt x="1916349" y="1128408"/>
                </a:cubicBezTo>
                <a:cubicBezTo>
                  <a:pt x="1929204" y="1124735"/>
                  <a:pt x="1942045" y="1120713"/>
                  <a:pt x="1955259" y="1118680"/>
                </a:cubicBezTo>
                <a:cubicBezTo>
                  <a:pt x="1984280" y="1114215"/>
                  <a:pt x="2013625" y="1112195"/>
                  <a:pt x="2042808" y="1108953"/>
                </a:cubicBezTo>
                <a:cubicBezTo>
                  <a:pt x="2116161" y="1084501"/>
                  <a:pt x="2025744" y="1117485"/>
                  <a:pt x="2101174" y="1079770"/>
                </a:cubicBezTo>
                <a:cubicBezTo>
                  <a:pt x="2110345" y="1075184"/>
                  <a:pt x="2120629" y="1073285"/>
                  <a:pt x="2130357" y="1070042"/>
                </a:cubicBezTo>
                <a:cubicBezTo>
                  <a:pt x="2136842" y="1063557"/>
                  <a:pt x="2142476" y="1056090"/>
                  <a:pt x="2149813" y="1050587"/>
                </a:cubicBezTo>
                <a:cubicBezTo>
                  <a:pt x="2198016" y="1014435"/>
                  <a:pt x="2204359" y="1022097"/>
                  <a:pt x="2237362" y="982493"/>
                </a:cubicBezTo>
                <a:cubicBezTo>
                  <a:pt x="2258907" y="956639"/>
                  <a:pt x="2258973" y="944673"/>
                  <a:pt x="2276272" y="914400"/>
                </a:cubicBezTo>
                <a:cubicBezTo>
                  <a:pt x="2282073" y="904249"/>
                  <a:pt x="2289243" y="894945"/>
                  <a:pt x="2295728" y="885217"/>
                </a:cubicBezTo>
                <a:cubicBezTo>
                  <a:pt x="2298371" y="872001"/>
                  <a:pt x="2309293" y="813376"/>
                  <a:pt x="2315183" y="797668"/>
                </a:cubicBezTo>
                <a:cubicBezTo>
                  <a:pt x="2320275" y="784090"/>
                  <a:pt x="2328153" y="771727"/>
                  <a:pt x="2334638" y="758757"/>
                </a:cubicBezTo>
                <a:cubicBezTo>
                  <a:pt x="2331396" y="700391"/>
                  <a:pt x="2330203" y="641875"/>
                  <a:pt x="2324911" y="583659"/>
                </a:cubicBezTo>
                <a:cubicBezTo>
                  <a:pt x="2323701" y="570344"/>
                  <a:pt x="2317805" y="557858"/>
                  <a:pt x="2315183" y="544748"/>
                </a:cubicBezTo>
                <a:cubicBezTo>
                  <a:pt x="2312167" y="529669"/>
                  <a:pt x="2304199" y="467238"/>
                  <a:pt x="2295728" y="447472"/>
                </a:cubicBezTo>
                <a:cubicBezTo>
                  <a:pt x="2291123" y="436726"/>
                  <a:pt x="2283757" y="427270"/>
                  <a:pt x="2276272" y="418289"/>
                </a:cubicBezTo>
                <a:cubicBezTo>
                  <a:pt x="2241607" y="376691"/>
                  <a:pt x="2256169" y="400262"/>
                  <a:pt x="2217906" y="369651"/>
                </a:cubicBezTo>
                <a:cubicBezTo>
                  <a:pt x="2210744" y="363922"/>
                  <a:pt x="2206315" y="354914"/>
                  <a:pt x="2198451" y="350195"/>
                </a:cubicBezTo>
                <a:cubicBezTo>
                  <a:pt x="2142559" y="316660"/>
                  <a:pt x="2187102" y="368029"/>
                  <a:pt x="2169268" y="35992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0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2860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dirty="0">
                <a:latin typeface="+mj-lt"/>
                <a:cs typeface="Arial" charset="0"/>
              </a:rPr>
              <a:t>“Orion” MSP Landmarks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6410601-FD59-4066-BEC8-F0D677D79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36" y="1193308"/>
            <a:ext cx="2286000" cy="2286000"/>
          </a:xfrm>
          <a:prstGeom prst="rect">
            <a:avLst/>
          </a:prstGeom>
        </p:spPr>
      </p:pic>
      <p:pic>
        <p:nvPicPr>
          <p:cNvPr id="6" name="Picture 5" descr="A picture containing indoor&#10;&#10;Description generated with high confidence">
            <a:extLst>
              <a:ext uri="{FF2B5EF4-FFF2-40B4-BE49-F238E27FC236}">
                <a16:creationId xmlns="" xmlns:a16="http://schemas.microsoft.com/office/drawing/2014/main" id="{3F415F9A-9C28-4D1E-88A1-316239781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96" y="3558259"/>
            <a:ext cx="2286000" cy="2286000"/>
          </a:xfrm>
          <a:prstGeom prst="rect">
            <a:avLst/>
          </a:prstGeom>
        </p:spPr>
      </p:pic>
      <p:pic>
        <p:nvPicPr>
          <p:cNvPr id="8" name="Picture 7" descr="A picture containing indoor&#10;&#10;Description generated with high confidence">
            <a:extLst>
              <a:ext uri="{FF2B5EF4-FFF2-40B4-BE49-F238E27FC236}">
                <a16:creationId xmlns="" xmlns:a16="http://schemas.microsoft.com/office/drawing/2014/main" id="{72D96645-5C43-4453-B0E2-41980A2FD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96" y="1193308"/>
            <a:ext cx="2286000" cy="2286000"/>
          </a:xfrm>
          <a:prstGeom prst="rect">
            <a:avLst/>
          </a:prstGeom>
        </p:spPr>
      </p:pic>
      <p:pic>
        <p:nvPicPr>
          <p:cNvPr id="16" name="Picture 15" descr="A picture containing indoor&#10;&#10;Description generated with high confidence">
            <a:extLst>
              <a:ext uri="{FF2B5EF4-FFF2-40B4-BE49-F238E27FC236}">
                <a16:creationId xmlns="" xmlns:a16="http://schemas.microsoft.com/office/drawing/2014/main" id="{D7BB2462-6793-4594-8CA8-0083F5313E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36" y="3558259"/>
            <a:ext cx="2286000" cy="2286000"/>
          </a:xfrm>
          <a:prstGeom prst="rect">
            <a:avLst/>
          </a:prstGeom>
        </p:spPr>
      </p:pic>
      <p:pic>
        <p:nvPicPr>
          <p:cNvPr id="18" name="Picture 17" descr="A picture containing indoor&#10;&#10;Description generated with high confidence">
            <a:extLst>
              <a:ext uri="{FF2B5EF4-FFF2-40B4-BE49-F238E27FC236}">
                <a16:creationId xmlns="" xmlns:a16="http://schemas.microsoft.com/office/drawing/2014/main" id="{D07C094A-2790-4D80-9D91-6B3277CBCD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53" y="3558259"/>
            <a:ext cx="2286000" cy="2286000"/>
          </a:xfrm>
          <a:prstGeom prst="rect">
            <a:avLst/>
          </a:prstGeom>
        </p:spPr>
      </p:pic>
      <p:pic>
        <p:nvPicPr>
          <p:cNvPr id="20" name="Picture 19" descr="A picture containing indoor&#10;&#10;Description generated with high confidence">
            <a:extLst>
              <a:ext uri="{FF2B5EF4-FFF2-40B4-BE49-F238E27FC236}">
                <a16:creationId xmlns="" xmlns:a16="http://schemas.microsoft.com/office/drawing/2014/main" id="{87609E93-7FF5-41C9-8417-A528DF2976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53" y="1193308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2860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dirty="0" smtClean="0">
                <a:latin typeface="+mj-lt"/>
                <a:cs typeface="Arial" charset="0"/>
              </a:rPr>
              <a:t>ATRA: Longitudinal </a:t>
            </a:r>
            <a:r>
              <a:rPr lang="en-US" sz="3600" dirty="0">
                <a:latin typeface="+mj-lt"/>
                <a:cs typeface="Arial" charset="0"/>
              </a:rPr>
              <a:t>Registration Method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74496" y="1571244"/>
            <a:ext cx="1828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PIL Transform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1436196" y="1556004"/>
            <a:ext cx="1295400" cy="4724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Volume 1</a:t>
            </a:r>
          </a:p>
        </p:txBody>
      </p:sp>
      <p:cxnSp>
        <p:nvCxnSpPr>
          <p:cNvPr id="31" name="Straight Arrow Connector 30"/>
          <p:cNvCxnSpPr>
            <a:cxnSpLocks/>
            <a:stCxn id="24" idx="3"/>
            <a:endCxn id="19" idx="1"/>
          </p:cNvCxnSpPr>
          <p:nvPr/>
        </p:nvCxnSpPr>
        <p:spPr bwMode="auto">
          <a:xfrm>
            <a:off x="2731596" y="1792224"/>
            <a:ext cx="342900" cy="7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5931996" y="3050031"/>
            <a:ext cx="1447800" cy="685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Find LOOC Landmarks</a:t>
            </a:r>
            <a:endParaRPr lang="en-US" b="1" dirty="0">
              <a:latin typeface="Arial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7379796" y="3380232"/>
            <a:ext cx="381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ounded Rectangle 66"/>
          <p:cNvSpPr/>
          <p:nvPr/>
        </p:nvSpPr>
        <p:spPr bwMode="auto">
          <a:xfrm>
            <a:off x="6348555" y="4370832"/>
            <a:ext cx="1371600" cy="685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PIL brain cloud</a:t>
            </a:r>
            <a:endParaRPr lang="en-US" b="1" dirty="0">
              <a:latin typeface="Arial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 flipH="1" flipV="1">
            <a:off x="7028007" y="3735832"/>
            <a:ext cx="12699" cy="6350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D399A4-ADE4-432E-8B6A-99A899B61F1B}"/>
              </a:ext>
            </a:extLst>
          </p:cNvPr>
          <p:cNvSpPr/>
          <p:nvPr/>
        </p:nvSpPr>
        <p:spPr bwMode="auto">
          <a:xfrm>
            <a:off x="3098880" y="2619756"/>
            <a:ext cx="1828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PIL Transform</a:t>
            </a:r>
          </a:p>
        </p:txBody>
      </p:sp>
      <p:sp>
        <p:nvSpPr>
          <p:cNvPr id="23" name="Rounded Rectangle 23">
            <a:extLst>
              <a:ext uri="{FF2B5EF4-FFF2-40B4-BE49-F238E27FC236}">
                <a16:creationId xmlns="" xmlns:a16="http://schemas.microsoft.com/office/drawing/2014/main" id="{9CE7986A-90F7-4C00-B958-AE71D297E49F}"/>
              </a:ext>
            </a:extLst>
          </p:cNvPr>
          <p:cNvSpPr/>
          <p:nvPr/>
        </p:nvSpPr>
        <p:spPr bwMode="auto">
          <a:xfrm>
            <a:off x="1460580" y="2604516"/>
            <a:ext cx="1295400" cy="4724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Volume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AFC0333F-7270-4156-8DE0-3245BB53F46D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 bwMode="auto">
          <a:xfrm>
            <a:off x="2755980" y="2840736"/>
            <a:ext cx="342900" cy="7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9C3023A3-4E0D-4505-93DD-BDC07D0A21E6}"/>
              </a:ext>
            </a:extLst>
          </p:cNvPr>
          <p:cNvSpPr/>
          <p:nvPr/>
        </p:nvSpPr>
        <p:spPr bwMode="auto">
          <a:xfrm>
            <a:off x="3098880" y="3607308"/>
            <a:ext cx="1828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PIL Transform</a:t>
            </a:r>
          </a:p>
        </p:txBody>
      </p:sp>
      <p:sp>
        <p:nvSpPr>
          <p:cNvPr id="32" name="Rounded Rectangle 23">
            <a:extLst>
              <a:ext uri="{FF2B5EF4-FFF2-40B4-BE49-F238E27FC236}">
                <a16:creationId xmlns="" xmlns:a16="http://schemas.microsoft.com/office/drawing/2014/main" id="{CF100083-34DD-4748-B11C-BB38A18D32CB}"/>
              </a:ext>
            </a:extLst>
          </p:cNvPr>
          <p:cNvSpPr/>
          <p:nvPr/>
        </p:nvSpPr>
        <p:spPr bwMode="auto">
          <a:xfrm>
            <a:off x="1460580" y="3592068"/>
            <a:ext cx="1295400" cy="4724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Volume 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24B07EBF-88D2-44EF-9437-2D8EE95C98CA}"/>
              </a:ext>
            </a:extLst>
          </p:cNvPr>
          <p:cNvCxnSpPr>
            <a:cxnSpLocks/>
            <a:stCxn id="32" idx="3"/>
            <a:endCxn id="30" idx="1"/>
          </p:cNvCxnSpPr>
          <p:nvPr/>
        </p:nvCxnSpPr>
        <p:spPr bwMode="auto">
          <a:xfrm>
            <a:off x="2755980" y="3828288"/>
            <a:ext cx="342900" cy="7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5B95B34A-CFEF-45E1-AB38-3D82B5DFF4E7}"/>
              </a:ext>
            </a:extLst>
          </p:cNvPr>
          <p:cNvSpPr/>
          <p:nvPr/>
        </p:nvSpPr>
        <p:spPr bwMode="auto">
          <a:xfrm>
            <a:off x="3117168" y="4622292"/>
            <a:ext cx="1828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PIL Transform</a:t>
            </a:r>
          </a:p>
        </p:txBody>
      </p:sp>
      <p:sp>
        <p:nvSpPr>
          <p:cNvPr id="38" name="Rounded Rectangle 23">
            <a:extLst>
              <a:ext uri="{FF2B5EF4-FFF2-40B4-BE49-F238E27FC236}">
                <a16:creationId xmlns="" xmlns:a16="http://schemas.microsoft.com/office/drawing/2014/main" id="{11CFC1B6-339D-4FD4-BC38-7AE0F84B9B7C}"/>
              </a:ext>
            </a:extLst>
          </p:cNvPr>
          <p:cNvSpPr/>
          <p:nvPr/>
        </p:nvSpPr>
        <p:spPr bwMode="auto">
          <a:xfrm>
            <a:off x="1478868" y="4607052"/>
            <a:ext cx="1295400" cy="4724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Volume 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4E18D9BC-2195-4D67-8F00-722930EC7C98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 bwMode="auto">
          <a:xfrm>
            <a:off x="2774268" y="4843272"/>
            <a:ext cx="342900" cy="7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C900F9D7-42CD-4FAE-9139-660874E5A08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903296" y="1799844"/>
            <a:ext cx="1171956" cy="1249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E89E825C-A661-4AFB-BC18-2CA67693FDA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927680" y="2848356"/>
            <a:ext cx="1004316" cy="349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="" xmlns:a16="http://schemas.microsoft.com/office/drawing/2014/main" id="{17B91F5E-5A70-4400-B318-EC4642FFDA2B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4927680" y="3592068"/>
            <a:ext cx="1004316" cy="243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="" xmlns:a16="http://schemas.microsoft.com/office/drawing/2014/main" id="{77744B09-38D6-4A9D-9377-A8C77679C349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4945968" y="3744301"/>
            <a:ext cx="1101471" cy="1106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07E741E0-93A8-43E3-8DF4-785809813C47}"/>
              </a:ext>
            </a:extLst>
          </p:cNvPr>
          <p:cNvSpPr txBox="1"/>
          <p:nvPr/>
        </p:nvSpPr>
        <p:spPr>
          <a:xfrm>
            <a:off x="10402249" y="34476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T</a:t>
            </a:r>
            <a:r>
              <a:rPr lang="en-US" baseline="-25000" dirty="0"/>
              <a:t>3</a:t>
            </a:r>
            <a:r>
              <a:rPr lang="en-US" dirty="0"/>
              <a:t>, T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EF5630D-A311-41BE-B00F-ECF4277CE1AC}"/>
              </a:ext>
            </a:extLst>
          </p:cNvPr>
          <p:cNvSpPr txBox="1"/>
          <p:nvPr/>
        </p:nvSpPr>
        <p:spPr>
          <a:xfrm>
            <a:off x="7760796" y="3048236"/>
            <a:ext cx="249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Generalized </a:t>
            </a:r>
            <a:r>
              <a:rPr lang="en-US" b="1" dirty="0" err="1"/>
              <a:t>Procrusties</a:t>
            </a:r>
            <a:r>
              <a:rPr lang="en-US" b="1" dirty="0"/>
              <a:t> Analysis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79F73B5E-0F7B-4E40-94C3-CA54C8C8CFC1}"/>
              </a:ext>
            </a:extLst>
          </p:cNvPr>
          <p:cNvCxnSpPr>
            <a:stCxn id="72" idx="3"/>
          </p:cNvCxnSpPr>
          <p:nvPr/>
        </p:nvCxnSpPr>
        <p:spPr>
          <a:xfrm flipV="1">
            <a:off x="10259028" y="3371401"/>
            <a:ext cx="7468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69A9C785-5E98-49BA-A475-087BDBEC8914}"/>
              </a:ext>
            </a:extLst>
          </p:cNvPr>
          <p:cNvSpPr/>
          <p:nvPr/>
        </p:nvSpPr>
        <p:spPr>
          <a:xfrm>
            <a:off x="5731788" y="2642397"/>
            <a:ext cx="4727448" cy="153162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5902789" y="4143465"/>
            <a:ext cx="2334638" cy="1157591"/>
          </a:xfrm>
          <a:custGeom>
            <a:avLst/>
            <a:gdLst>
              <a:gd name="connsiteX0" fmla="*/ 2169268 w 2334638"/>
              <a:gd name="connsiteY0" fmla="*/ 359923 h 1157591"/>
              <a:gd name="connsiteX1" fmla="*/ 2091447 w 2334638"/>
              <a:gd name="connsiteY1" fmla="*/ 301557 h 1157591"/>
              <a:gd name="connsiteX2" fmla="*/ 2013625 w 2334638"/>
              <a:gd name="connsiteY2" fmla="*/ 272374 h 1157591"/>
              <a:gd name="connsiteX3" fmla="*/ 1955259 w 2334638"/>
              <a:gd name="connsiteY3" fmla="*/ 243191 h 1157591"/>
              <a:gd name="connsiteX4" fmla="*/ 1809345 w 2334638"/>
              <a:gd name="connsiteY4" fmla="*/ 184825 h 1157591"/>
              <a:gd name="connsiteX5" fmla="*/ 1692613 w 2334638"/>
              <a:gd name="connsiteY5" fmla="*/ 136187 h 1157591"/>
              <a:gd name="connsiteX6" fmla="*/ 1643974 w 2334638"/>
              <a:gd name="connsiteY6" fmla="*/ 116731 h 1157591"/>
              <a:gd name="connsiteX7" fmla="*/ 1595336 w 2334638"/>
              <a:gd name="connsiteY7" fmla="*/ 107004 h 1157591"/>
              <a:gd name="connsiteX8" fmla="*/ 1507787 w 2334638"/>
              <a:gd name="connsiteY8" fmla="*/ 77821 h 1157591"/>
              <a:gd name="connsiteX9" fmla="*/ 1313234 w 2334638"/>
              <a:gd name="connsiteY9" fmla="*/ 19455 h 1157591"/>
              <a:gd name="connsiteX10" fmla="*/ 1206230 w 2334638"/>
              <a:gd name="connsiteY10" fmla="*/ 0 h 1157591"/>
              <a:gd name="connsiteX11" fmla="*/ 573932 w 2334638"/>
              <a:gd name="connsiteY11" fmla="*/ 19455 h 1157591"/>
              <a:gd name="connsiteX12" fmla="*/ 544749 w 2334638"/>
              <a:gd name="connsiteY12" fmla="*/ 29182 h 1157591"/>
              <a:gd name="connsiteX13" fmla="*/ 505838 w 2334638"/>
              <a:gd name="connsiteY13" fmla="*/ 38910 h 1157591"/>
              <a:gd name="connsiteX14" fmla="*/ 476655 w 2334638"/>
              <a:gd name="connsiteY14" fmla="*/ 48638 h 1157591"/>
              <a:gd name="connsiteX15" fmla="*/ 408562 w 2334638"/>
              <a:gd name="connsiteY15" fmla="*/ 58365 h 1157591"/>
              <a:gd name="connsiteX16" fmla="*/ 350196 w 2334638"/>
              <a:gd name="connsiteY16" fmla="*/ 77821 h 1157591"/>
              <a:gd name="connsiteX17" fmla="*/ 321013 w 2334638"/>
              <a:gd name="connsiteY17" fmla="*/ 97276 h 1157591"/>
              <a:gd name="connsiteX18" fmla="*/ 262647 w 2334638"/>
              <a:gd name="connsiteY18" fmla="*/ 116731 h 1157591"/>
              <a:gd name="connsiteX19" fmla="*/ 214008 w 2334638"/>
              <a:gd name="connsiteY19" fmla="*/ 155642 h 1157591"/>
              <a:gd name="connsiteX20" fmla="*/ 184825 w 2334638"/>
              <a:gd name="connsiteY20" fmla="*/ 175097 h 1157591"/>
              <a:gd name="connsiteX21" fmla="*/ 165370 w 2334638"/>
              <a:gd name="connsiteY21" fmla="*/ 194553 h 1157591"/>
              <a:gd name="connsiteX22" fmla="*/ 126459 w 2334638"/>
              <a:gd name="connsiteY22" fmla="*/ 223736 h 1157591"/>
              <a:gd name="connsiteX23" fmla="*/ 48638 w 2334638"/>
              <a:gd name="connsiteY23" fmla="*/ 291829 h 1157591"/>
              <a:gd name="connsiteX24" fmla="*/ 29183 w 2334638"/>
              <a:gd name="connsiteY24" fmla="*/ 321012 h 1157591"/>
              <a:gd name="connsiteX25" fmla="*/ 9728 w 2334638"/>
              <a:gd name="connsiteY25" fmla="*/ 379378 h 1157591"/>
              <a:gd name="connsiteX26" fmla="*/ 0 w 2334638"/>
              <a:gd name="connsiteY26" fmla="*/ 457200 h 1157591"/>
              <a:gd name="connsiteX27" fmla="*/ 9728 w 2334638"/>
              <a:gd name="connsiteY27" fmla="*/ 583659 h 1157591"/>
              <a:gd name="connsiteX28" fmla="*/ 19455 w 2334638"/>
              <a:gd name="connsiteY28" fmla="*/ 749029 h 1157591"/>
              <a:gd name="connsiteX29" fmla="*/ 29183 w 2334638"/>
              <a:gd name="connsiteY29" fmla="*/ 846306 h 1157591"/>
              <a:gd name="connsiteX30" fmla="*/ 38911 w 2334638"/>
              <a:gd name="connsiteY30" fmla="*/ 875489 h 1157591"/>
              <a:gd name="connsiteX31" fmla="*/ 116732 w 2334638"/>
              <a:gd name="connsiteY31" fmla="*/ 933855 h 1157591"/>
              <a:gd name="connsiteX32" fmla="*/ 155642 w 2334638"/>
              <a:gd name="connsiteY32" fmla="*/ 953310 h 1157591"/>
              <a:gd name="connsiteX33" fmla="*/ 184825 w 2334638"/>
              <a:gd name="connsiteY33" fmla="*/ 972765 h 1157591"/>
              <a:gd name="connsiteX34" fmla="*/ 214008 w 2334638"/>
              <a:gd name="connsiteY34" fmla="*/ 982493 h 1157591"/>
              <a:gd name="connsiteX35" fmla="*/ 301557 w 2334638"/>
              <a:gd name="connsiteY35" fmla="*/ 1011676 h 1157591"/>
              <a:gd name="connsiteX36" fmla="*/ 330740 w 2334638"/>
              <a:gd name="connsiteY36" fmla="*/ 1031131 h 1157591"/>
              <a:gd name="connsiteX37" fmla="*/ 428017 w 2334638"/>
              <a:gd name="connsiteY37" fmla="*/ 1050587 h 1157591"/>
              <a:gd name="connsiteX38" fmla="*/ 535021 w 2334638"/>
              <a:gd name="connsiteY38" fmla="*/ 1079770 h 1157591"/>
              <a:gd name="connsiteX39" fmla="*/ 564204 w 2334638"/>
              <a:gd name="connsiteY39" fmla="*/ 1089497 h 1157591"/>
              <a:gd name="connsiteX40" fmla="*/ 758757 w 2334638"/>
              <a:gd name="connsiteY40" fmla="*/ 1108953 h 1157591"/>
              <a:gd name="connsiteX41" fmla="*/ 1138136 w 2334638"/>
              <a:gd name="connsiteY41" fmla="*/ 1128408 h 1157591"/>
              <a:gd name="connsiteX42" fmla="*/ 1303506 w 2334638"/>
              <a:gd name="connsiteY42" fmla="*/ 1147863 h 1157591"/>
              <a:gd name="connsiteX43" fmla="*/ 1459149 w 2334638"/>
              <a:gd name="connsiteY43" fmla="*/ 1157591 h 1157591"/>
              <a:gd name="connsiteX44" fmla="*/ 1887166 w 2334638"/>
              <a:gd name="connsiteY44" fmla="*/ 1138136 h 1157591"/>
              <a:gd name="connsiteX45" fmla="*/ 1916349 w 2334638"/>
              <a:gd name="connsiteY45" fmla="*/ 1128408 h 1157591"/>
              <a:gd name="connsiteX46" fmla="*/ 1955259 w 2334638"/>
              <a:gd name="connsiteY46" fmla="*/ 1118680 h 1157591"/>
              <a:gd name="connsiteX47" fmla="*/ 2042808 w 2334638"/>
              <a:gd name="connsiteY47" fmla="*/ 1108953 h 1157591"/>
              <a:gd name="connsiteX48" fmla="*/ 2101174 w 2334638"/>
              <a:gd name="connsiteY48" fmla="*/ 1079770 h 1157591"/>
              <a:gd name="connsiteX49" fmla="*/ 2130357 w 2334638"/>
              <a:gd name="connsiteY49" fmla="*/ 1070042 h 1157591"/>
              <a:gd name="connsiteX50" fmla="*/ 2149813 w 2334638"/>
              <a:gd name="connsiteY50" fmla="*/ 1050587 h 1157591"/>
              <a:gd name="connsiteX51" fmla="*/ 2237362 w 2334638"/>
              <a:gd name="connsiteY51" fmla="*/ 982493 h 1157591"/>
              <a:gd name="connsiteX52" fmla="*/ 2276272 w 2334638"/>
              <a:gd name="connsiteY52" fmla="*/ 914400 h 1157591"/>
              <a:gd name="connsiteX53" fmla="*/ 2295728 w 2334638"/>
              <a:gd name="connsiteY53" fmla="*/ 885217 h 1157591"/>
              <a:gd name="connsiteX54" fmla="*/ 2315183 w 2334638"/>
              <a:gd name="connsiteY54" fmla="*/ 797668 h 1157591"/>
              <a:gd name="connsiteX55" fmla="*/ 2334638 w 2334638"/>
              <a:gd name="connsiteY55" fmla="*/ 758757 h 1157591"/>
              <a:gd name="connsiteX56" fmla="*/ 2324911 w 2334638"/>
              <a:gd name="connsiteY56" fmla="*/ 583659 h 1157591"/>
              <a:gd name="connsiteX57" fmla="*/ 2315183 w 2334638"/>
              <a:gd name="connsiteY57" fmla="*/ 544748 h 1157591"/>
              <a:gd name="connsiteX58" fmla="*/ 2295728 w 2334638"/>
              <a:gd name="connsiteY58" fmla="*/ 447472 h 1157591"/>
              <a:gd name="connsiteX59" fmla="*/ 2276272 w 2334638"/>
              <a:gd name="connsiteY59" fmla="*/ 418289 h 1157591"/>
              <a:gd name="connsiteX60" fmla="*/ 2217906 w 2334638"/>
              <a:gd name="connsiteY60" fmla="*/ 369651 h 1157591"/>
              <a:gd name="connsiteX61" fmla="*/ 2198451 w 2334638"/>
              <a:gd name="connsiteY61" fmla="*/ 350195 h 1157591"/>
              <a:gd name="connsiteX62" fmla="*/ 2169268 w 2334638"/>
              <a:gd name="connsiteY62" fmla="*/ 359923 h 1157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34638" h="1157591">
                <a:moveTo>
                  <a:pt x="2169268" y="359923"/>
                </a:moveTo>
                <a:cubicBezTo>
                  <a:pt x="2151434" y="351817"/>
                  <a:pt x="2112097" y="311882"/>
                  <a:pt x="2091447" y="301557"/>
                </a:cubicBezTo>
                <a:cubicBezTo>
                  <a:pt x="1982154" y="246912"/>
                  <a:pt x="2089400" y="306052"/>
                  <a:pt x="2013625" y="272374"/>
                </a:cubicBezTo>
                <a:cubicBezTo>
                  <a:pt x="1993748" y="263540"/>
                  <a:pt x="1975009" y="252306"/>
                  <a:pt x="1955259" y="243191"/>
                </a:cubicBezTo>
                <a:cubicBezTo>
                  <a:pt x="1875269" y="206273"/>
                  <a:pt x="1895067" y="219114"/>
                  <a:pt x="1809345" y="184825"/>
                </a:cubicBezTo>
                <a:cubicBezTo>
                  <a:pt x="1770207" y="169170"/>
                  <a:pt x="1731591" y="152237"/>
                  <a:pt x="1692613" y="136187"/>
                </a:cubicBezTo>
                <a:cubicBezTo>
                  <a:pt x="1676466" y="129538"/>
                  <a:pt x="1661097" y="120155"/>
                  <a:pt x="1643974" y="116731"/>
                </a:cubicBezTo>
                <a:lnTo>
                  <a:pt x="1595336" y="107004"/>
                </a:lnTo>
                <a:cubicBezTo>
                  <a:pt x="1523993" y="71331"/>
                  <a:pt x="1590762" y="100451"/>
                  <a:pt x="1507787" y="77821"/>
                </a:cubicBezTo>
                <a:cubicBezTo>
                  <a:pt x="1421684" y="54338"/>
                  <a:pt x="1429883" y="38897"/>
                  <a:pt x="1313234" y="19455"/>
                </a:cubicBezTo>
                <a:cubicBezTo>
                  <a:pt x="1238559" y="7009"/>
                  <a:pt x="1274209" y="13595"/>
                  <a:pt x="1206230" y="0"/>
                </a:cubicBezTo>
                <a:cubicBezTo>
                  <a:pt x="1192243" y="269"/>
                  <a:pt x="734639" y="-633"/>
                  <a:pt x="573932" y="19455"/>
                </a:cubicBezTo>
                <a:cubicBezTo>
                  <a:pt x="563757" y="20727"/>
                  <a:pt x="554608" y="26365"/>
                  <a:pt x="544749" y="29182"/>
                </a:cubicBezTo>
                <a:cubicBezTo>
                  <a:pt x="531894" y="32855"/>
                  <a:pt x="518693" y="35237"/>
                  <a:pt x="505838" y="38910"/>
                </a:cubicBezTo>
                <a:cubicBezTo>
                  <a:pt x="495979" y="41727"/>
                  <a:pt x="486710" y="46627"/>
                  <a:pt x="476655" y="48638"/>
                </a:cubicBezTo>
                <a:cubicBezTo>
                  <a:pt x="454172" y="53135"/>
                  <a:pt x="431260" y="55123"/>
                  <a:pt x="408562" y="58365"/>
                </a:cubicBezTo>
                <a:cubicBezTo>
                  <a:pt x="389107" y="64850"/>
                  <a:pt x="367260" y="66445"/>
                  <a:pt x="350196" y="77821"/>
                </a:cubicBezTo>
                <a:cubicBezTo>
                  <a:pt x="340468" y="84306"/>
                  <a:pt x="331697" y="92528"/>
                  <a:pt x="321013" y="97276"/>
                </a:cubicBezTo>
                <a:cubicBezTo>
                  <a:pt x="302273" y="105605"/>
                  <a:pt x="262647" y="116731"/>
                  <a:pt x="262647" y="116731"/>
                </a:cubicBezTo>
                <a:cubicBezTo>
                  <a:pt x="172811" y="176624"/>
                  <a:pt x="283325" y="100190"/>
                  <a:pt x="214008" y="155642"/>
                </a:cubicBezTo>
                <a:cubicBezTo>
                  <a:pt x="204879" y="162945"/>
                  <a:pt x="193954" y="167794"/>
                  <a:pt x="184825" y="175097"/>
                </a:cubicBezTo>
                <a:cubicBezTo>
                  <a:pt x="177663" y="180826"/>
                  <a:pt x="172416" y="188682"/>
                  <a:pt x="165370" y="194553"/>
                </a:cubicBezTo>
                <a:cubicBezTo>
                  <a:pt x="152915" y="204932"/>
                  <a:pt x="138577" y="212965"/>
                  <a:pt x="126459" y="223736"/>
                </a:cubicBezTo>
                <a:cubicBezTo>
                  <a:pt x="41102" y="299609"/>
                  <a:pt x="111406" y="249984"/>
                  <a:pt x="48638" y="291829"/>
                </a:cubicBezTo>
                <a:cubicBezTo>
                  <a:pt x="42153" y="301557"/>
                  <a:pt x="33931" y="310328"/>
                  <a:pt x="29183" y="321012"/>
                </a:cubicBezTo>
                <a:cubicBezTo>
                  <a:pt x="20854" y="339752"/>
                  <a:pt x="9728" y="379378"/>
                  <a:pt x="9728" y="379378"/>
                </a:cubicBezTo>
                <a:cubicBezTo>
                  <a:pt x="6485" y="405319"/>
                  <a:pt x="0" y="431057"/>
                  <a:pt x="0" y="457200"/>
                </a:cubicBezTo>
                <a:cubicBezTo>
                  <a:pt x="0" y="499478"/>
                  <a:pt x="6916" y="541475"/>
                  <a:pt x="9728" y="583659"/>
                </a:cubicBezTo>
                <a:cubicBezTo>
                  <a:pt x="13401" y="638755"/>
                  <a:pt x="15376" y="693961"/>
                  <a:pt x="19455" y="749029"/>
                </a:cubicBezTo>
                <a:cubicBezTo>
                  <a:pt x="21862" y="781527"/>
                  <a:pt x="24228" y="814098"/>
                  <a:pt x="29183" y="846306"/>
                </a:cubicBezTo>
                <a:cubicBezTo>
                  <a:pt x="30742" y="856441"/>
                  <a:pt x="33223" y="866957"/>
                  <a:pt x="38911" y="875489"/>
                </a:cubicBezTo>
                <a:cubicBezTo>
                  <a:pt x="56866" y="902422"/>
                  <a:pt x="90103" y="919061"/>
                  <a:pt x="116732" y="933855"/>
                </a:cubicBezTo>
                <a:cubicBezTo>
                  <a:pt x="129408" y="940897"/>
                  <a:pt x="143052" y="946116"/>
                  <a:pt x="155642" y="953310"/>
                </a:cubicBezTo>
                <a:cubicBezTo>
                  <a:pt x="165793" y="959110"/>
                  <a:pt x="174368" y="967537"/>
                  <a:pt x="184825" y="972765"/>
                </a:cubicBezTo>
                <a:cubicBezTo>
                  <a:pt x="193996" y="977351"/>
                  <a:pt x="204407" y="978893"/>
                  <a:pt x="214008" y="982493"/>
                </a:cubicBezTo>
                <a:cubicBezTo>
                  <a:pt x="287268" y="1009965"/>
                  <a:pt x="236360" y="995376"/>
                  <a:pt x="301557" y="1011676"/>
                </a:cubicBezTo>
                <a:cubicBezTo>
                  <a:pt x="311285" y="1018161"/>
                  <a:pt x="320283" y="1025903"/>
                  <a:pt x="330740" y="1031131"/>
                </a:cubicBezTo>
                <a:cubicBezTo>
                  <a:pt x="357907" y="1044714"/>
                  <a:pt x="402920" y="1047002"/>
                  <a:pt x="428017" y="1050587"/>
                </a:cubicBezTo>
                <a:cubicBezTo>
                  <a:pt x="497367" y="1085261"/>
                  <a:pt x="436870" y="1060140"/>
                  <a:pt x="535021" y="1079770"/>
                </a:cubicBezTo>
                <a:cubicBezTo>
                  <a:pt x="545076" y="1081781"/>
                  <a:pt x="554036" y="1088171"/>
                  <a:pt x="564204" y="1089497"/>
                </a:cubicBezTo>
                <a:cubicBezTo>
                  <a:pt x="628831" y="1097927"/>
                  <a:pt x="693906" y="1102468"/>
                  <a:pt x="758757" y="1108953"/>
                </a:cubicBezTo>
                <a:cubicBezTo>
                  <a:pt x="949636" y="1128041"/>
                  <a:pt x="823527" y="1117559"/>
                  <a:pt x="1138136" y="1128408"/>
                </a:cubicBezTo>
                <a:cubicBezTo>
                  <a:pt x="1175234" y="1133045"/>
                  <a:pt x="1268439" y="1145058"/>
                  <a:pt x="1303506" y="1147863"/>
                </a:cubicBezTo>
                <a:cubicBezTo>
                  <a:pt x="1355323" y="1152008"/>
                  <a:pt x="1407268" y="1154348"/>
                  <a:pt x="1459149" y="1157591"/>
                </a:cubicBezTo>
                <a:cubicBezTo>
                  <a:pt x="1521486" y="1155441"/>
                  <a:pt x="1786465" y="1149325"/>
                  <a:pt x="1887166" y="1138136"/>
                </a:cubicBezTo>
                <a:cubicBezTo>
                  <a:pt x="1897357" y="1137004"/>
                  <a:pt x="1906490" y="1131225"/>
                  <a:pt x="1916349" y="1128408"/>
                </a:cubicBezTo>
                <a:cubicBezTo>
                  <a:pt x="1929204" y="1124735"/>
                  <a:pt x="1942045" y="1120713"/>
                  <a:pt x="1955259" y="1118680"/>
                </a:cubicBezTo>
                <a:cubicBezTo>
                  <a:pt x="1984280" y="1114215"/>
                  <a:pt x="2013625" y="1112195"/>
                  <a:pt x="2042808" y="1108953"/>
                </a:cubicBezTo>
                <a:cubicBezTo>
                  <a:pt x="2116161" y="1084501"/>
                  <a:pt x="2025744" y="1117485"/>
                  <a:pt x="2101174" y="1079770"/>
                </a:cubicBezTo>
                <a:cubicBezTo>
                  <a:pt x="2110345" y="1075184"/>
                  <a:pt x="2120629" y="1073285"/>
                  <a:pt x="2130357" y="1070042"/>
                </a:cubicBezTo>
                <a:cubicBezTo>
                  <a:pt x="2136842" y="1063557"/>
                  <a:pt x="2142476" y="1056090"/>
                  <a:pt x="2149813" y="1050587"/>
                </a:cubicBezTo>
                <a:cubicBezTo>
                  <a:pt x="2198016" y="1014435"/>
                  <a:pt x="2204359" y="1022097"/>
                  <a:pt x="2237362" y="982493"/>
                </a:cubicBezTo>
                <a:cubicBezTo>
                  <a:pt x="2258907" y="956639"/>
                  <a:pt x="2258973" y="944673"/>
                  <a:pt x="2276272" y="914400"/>
                </a:cubicBezTo>
                <a:cubicBezTo>
                  <a:pt x="2282073" y="904249"/>
                  <a:pt x="2289243" y="894945"/>
                  <a:pt x="2295728" y="885217"/>
                </a:cubicBezTo>
                <a:cubicBezTo>
                  <a:pt x="2298371" y="872001"/>
                  <a:pt x="2309293" y="813376"/>
                  <a:pt x="2315183" y="797668"/>
                </a:cubicBezTo>
                <a:cubicBezTo>
                  <a:pt x="2320275" y="784090"/>
                  <a:pt x="2328153" y="771727"/>
                  <a:pt x="2334638" y="758757"/>
                </a:cubicBezTo>
                <a:cubicBezTo>
                  <a:pt x="2331396" y="700391"/>
                  <a:pt x="2330203" y="641875"/>
                  <a:pt x="2324911" y="583659"/>
                </a:cubicBezTo>
                <a:cubicBezTo>
                  <a:pt x="2323701" y="570344"/>
                  <a:pt x="2317805" y="557858"/>
                  <a:pt x="2315183" y="544748"/>
                </a:cubicBezTo>
                <a:cubicBezTo>
                  <a:pt x="2312167" y="529669"/>
                  <a:pt x="2304199" y="467238"/>
                  <a:pt x="2295728" y="447472"/>
                </a:cubicBezTo>
                <a:cubicBezTo>
                  <a:pt x="2291123" y="436726"/>
                  <a:pt x="2283757" y="427270"/>
                  <a:pt x="2276272" y="418289"/>
                </a:cubicBezTo>
                <a:cubicBezTo>
                  <a:pt x="2241607" y="376691"/>
                  <a:pt x="2256169" y="400262"/>
                  <a:pt x="2217906" y="369651"/>
                </a:cubicBezTo>
                <a:cubicBezTo>
                  <a:pt x="2210744" y="363922"/>
                  <a:pt x="2206315" y="354914"/>
                  <a:pt x="2198451" y="350195"/>
                </a:cubicBezTo>
                <a:cubicBezTo>
                  <a:pt x="2142559" y="316660"/>
                  <a:pt x="2187102" y="368029"/>
                  <a:pt x="2169268" y="35992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9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AS2_0079_MR1_cc_bo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1713185"/>
            <a:ext cx="2806700" cy="1536700"/>
          </a:xfrm>
          <a:prstGeom prst="rect">
            <a:avLst/>
          </a:prstGeom>
        </p:spPr>
      </p:pic>
      <p:pic>
        <p:nvPicPr>
          <p:cNvPr id="9" name="Picture 8" descr="OAS2_0079_MR2_cc_bo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713185"/>
            <a:ext cx="2806700" cy="1536700"/>
          </a:xfrm>
          <a:prstGeom prst="rect">
            <a:avLst/>
          </a:prstGeom>
        </p:spPr>
      </p:pic>
      <p:pic>
        <p:nvPicPr>
          <p:cNvPr id="10" name="Picture 9" descr="OAS2_0079_MR3_cc_bo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43800" y="1713185"/>
            <a:ext cx="2806700" cy="1536700"/>
          </a:xfrm>
          <a:prstGeom prst="rect">
            <a:avLst/>
          </a:prstGeom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564727" y="428296"/>
            <a:ext cx="921494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dirty="0">
                <a:latin typeface="+mj-lt"/>
              </a:rPr>
              <a:t>Corpus Callosum Shape Changes in AD</a:t>
            </a: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28734819"/>
              </p:ext>
            </p:extLst>
          </p:nvPr>
        </p:nvGraphicFramePr>
        <p:xfrm>
          <a:off x="4603750" y="3453743"/>
          <a:ext cx="3048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600201" y="6400801"/>
            <a:ext cx="1021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OAS2_0079 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A4C59C1-FD62-4227-9ED9-225613A5D7AA}"/>
              </a:ext>
            </a:extLst>
          </p:cNvPr>
          <p:cNvSpPr/>
          <p:nvPr/>
        </p:nvSpPr>
        <p:spPr>
          <a:xfrm>
            <a:off x="3184635" y="6216135"/>
            <a:ext cx="6453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Bachman AH, Lee SH, Sidtis JJ, Ardekani BA. J. </a:t>
            </a:r>
            <a:r>
              <a:rPr lang="en-US" dirty="0" err="1"/>
              <a:t>Alz</a:t>
            </a:r>
            <a:r>
              <a:rPr lang="en-US" dirty="0"/>
              <a:t>. Disease</a:t>
            </a:r>
            <a:r>
              <a:rPr lang="en-US"/>
              <a:t>, 2014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21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2860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dirty="0">
                <a:latin typeface="+mj-lt"/>
                <a:cs typeface="Arial" charset="0"/>
              </a:rPr>
              <a:t>Brain Cloud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82953" y="3959352"/>
            <a:ext cx="7700677" cy="2286000"/>
            <a:chOff x="758952" y="987552"/>
            <a:chExt cx="7700677" cy="2286000"/>
          </a:xfrm>
        </p:grpSpPr>
        <p:pic>
          <p:nvPicPr>
            <p:cNvPr id="10" name="Picture 9" descr="tt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952" y="987552"/>
              <a:ext cx="2378869" cy="2286000"/>
            </a:xfrm>
            <a:prstGeom prst="rect">
              <a:avLst/>
            </a:prstGeom>
          </p:spPr>
        </p:pic>
        <p:pic>
          <p:nvPicPr>
            <p:cNvPr id="11" name="Picture 10" descr="tt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3280" y="987552"/>
              <a:ext cx="2378869" cy="2286000"/>
            </a:xfrm>
            <a:prstGeom prst="rect">
              <a:avLst/>
            </a:prstGeom>
          </p:spPr>
        </p:pic>
        <p:pic>
          <p:nvPicPr>
            <p:cNvPr id="12" name="Picture 11" descr="tt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0760" y="987552"/>
              <a:ext cx="2378869" cy="22860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2282953" y="987552"/>
            <a:ext cx="7700677" cy="2286000"/>
            <a:chOff x="758952" y="3959352"/>
            <a:chExt cx="7700677" cy="2286000"/>
          </a:xfrm>
        </p:grpSpPr>
        <p:pic>
          <p:nvPicPr>
            <p:cNvPr id="13" name="Picture 12" descr="tta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952" y="3959352"/>
              <a:ext cx="2378869" cy="2286000"/>
            </a:xfrm>
            <a:prstGeom prst="rect">
              <a:avLst/>
            </a:prstGeom>
          </p:spPr>
        </p:pic>
        <p:pic>
          <p:nvPicPr>
            <p:cNvPr id="17" name="Picture 16" descr="tts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37560" y="3959352"/>
              <a:ext cx="2378869" cy="2286000"/>
            </a:xfrm>
            <a:prstGeom prst="rect">
              <a:avLst/>
            </a:prstGeom>
          </p:spPr>
        </p:pic>
        <p:pic>
          <p:nvPicPr>
            <p:cNvPr id="18" name="Picture 17" descr="tt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80760" y="3959352"/>
              <a:ext cx="2378869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192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2860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dirty="0">
                <a:latin typeface="+mj-lt"/>
                <a:cs typeface="Arial" charset="0"/>
              </a:rPr>
              <a:t>Brain Cloud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282953" y="987552"/>
            <a:ext cx="7700677" cy="2286000"/>
            <a:chOff x="758952" y="3959352"/>
            <a:chExt cx="7700677" cy="2286000"/>
          </a:xfrm>
        </p:grpSpPr>
        <p:pic>
          <p:nvPicPr>
            <p:cNvPr id="13" name="Picture 12" descr="tt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952" y="3959352"/>
              <a:ext cx="2378869" cy="2286000"/>
            </a:xfrm>
            <a:prstGeom prst="rect">
              <a:avLst/>
            </a:prstGeom>
          </p:spPr>
        </p:pic>
        <p:pic>
          <p:nvPicPr>
            <p:cNvPr id="17" name="Picture 16" descr="tt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7560" y="3959352"/>
              <a:ext cx="2378869" cy="2286000"/>
            </a:xfrm>
            <a:prstGeom prst="rect">
              <a:avLst/>
            </a:prstGeom>
          </p:spPr>
        </p:pic>
        <p:pic>
          <p:nvPicPr>
            <p:cNvPr id="18" name="Picture 17" descr="tt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0760" y="3959352"/>
              <a:ext cx="2378869" cy="22860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282953" y="3959352"/>
            <a:ext cx="7700677" cy="2286000"/>
            <a:chOff x="758952" y="987552"/>
            <a:chExt cx="7700677" cy="2286000"/>
          </a:xfrm>
        </p:grpSpPr>
        <p:pic>
          <p:nvPicPr>
            <p:cNvPr id="14" name="Picture 13" descr="tta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952" y="987552"/>
              <a:ext cx="2378869" cy="2286000"/>
            </a:xfrm>
            <a:prstGeom prst="rect">
              <a:avLst/>
            </a:prstGeom>
          </p:spPr>
        </p:pic>
        <p:pic>
          <p:nvPicPr>
            <p:cNvPr id="15" name="Picture 14" descr="tts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3280" y="987552"/>
              <a:ext cx="2378869" cy="2286000"/>
            </a:xfrm>
            <a:prstGeom prst="rect">
              <a:avLst/>
            </a:prstGeom>
          </p:spPr>
        </p:pic>
        <p:pic>
          <p:nvPicPr>
            <p:cNvPr id="16" name="Picture 15" descr="tt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80760" y="987552"/>
              <a:ext cx="2378869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285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2860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dirty="0" smtClean="0">
                <a:latin typeface="+mj-lt"/>
                <a:cs typeface="Arial" charset="0"/>
              </a:rPr>
              <a:t>ATRA: Longitudinal </a:t>
            </a:r>
            <a:r>
              <a:rPr lang="en-US" sz="3600" dirty="0">
                <a:latin typeface="+mj-lt"/>
                <a:cs typeface="Arial" charset="0"/>
              </a:rPr>
              <a:t>Registration Method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74496" y="1571244"/>
            <a:ext cx="1828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PIL Transform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1436196" y="1556004"/>
            <a:ext cx="1295400" cy="4724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Volume 1</a:t>
            </a:r>
          </a:p>
        </p:txBody>
      </p:sp>
      <p:cxnSp>
        <p:nvCxnSpPr>
          <p:cNvPr id="31" name="Straight Arrow Connector 30"/>
          <p:cNvCxnSpPr>
            <a:cxnSpLocks/>
            <a:stCxn id="24" idx="3"/>
            <a:endCxn id="19" idx="1"/>
          </p:cNvCxnSpPr>
          <p:nvPr/>
        </p:nvCxnSpPr>
        <p:spPr bwMode="auto">
          <a:xfrm>
            <a:off x="2731596" y="1792224"/>
            <a:ext cx="342900" cy="7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5931996" y="3050031"/>
            <a:ext cx="1447800" cy="685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Find LOOC Landmarks</a:t>
            </a:r>
            <a:endParaRPr lang="en-US" b="1" dirty="0">
              <a:latin typeface="Arial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7379796" y="3380232"/>
            <a:ext cx="381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ounded Rectangle 66"/>
          <p:cNvSpPr/>
          <p:nvPr/>
        </p:nvSpPr>
        <p:spPr bwMode="auto">
          <a:xfrm>
            <a:off x="6348555" y="4370832"/>
            <a:ext cx="1371600" cy="685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PIL brain cloud</a:t>
            </a:r>
            <a:endParaRPr lang="en-US" b="1" dirty="0">
              <a:latin typeface="Arial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 flipH="1" flipV="1">
            <a:off x="7028007" y="3735832"/>
            <a:ext cx="12699" cy="6350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D399A4-ADE4-432E-8B6A-99A899B61F1B}"/>
              </a:ext>
            </a:extLst>
          </p:cNvPr>
          <p:cNvSpPr/>
          <p:nvPr/>
        </p:nvSpPr>
        <p:spPr bwMode="auto">
          <a:xfrm>
            <a:off x="3098880" y="2619756"/>
            <a:ext cx="1828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PIL Transform</a:t>
            </a:r>
          </a:p>
        </p:txBody>
      </p:sp>
      <p:sp>
        <p:nvSpPr>
          <p:cNvPr id="23" name="Rounded Rectangle 23">
            <a:extLst>
              <a:ext uri="{FF2B5EF4-FFF2-40B4-BE49-F238E27FC236}">
                <a16:creationId xmlns="" xmlns:a16="http://schemas.microsoft.com/office/drawing/2014/main" id="{9CE7986A-90F7-4C00-B958-AE71D297E49F}"/>
              </a:ext>
            </a:extLst>
          </p:cNvPr>
          <p:cNvSpPr/>
          <p:nvPr/>
        </p:nvSpPr>
        <p:spPr bwMode="auto">
          <a:xfrm>
            <a:off x="1460580" y="2604516"/>
            <a:ext cx="1295400" cy="4724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Volume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AFC0333F-7270-4156-8DE0-3245BB53F46D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 bwMode="auto">
          <a:xfrm>
            <a:off x="2755980" y="2840736"/>
            <a:ext cx="342900" cy="7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9C3023A3-4E0D-4505-93DD-BDC07D0A21E6}"/>
              </a:ext>
            </a:extLst>
          </p:cNvPr>
          <p:cNvSpPr/>
          <p:nvPr/>
        </p:nvSpPr>
        <p:spPr bwMode="auto">
          <a:xfrm>
            <a:off x="3098880" y="3607308"/>
            <a:ext cx="1828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PIL Transform</a:t>
            </a:r>
          </a:p>
        </p:txBody>
      </p:sp>
      <p:sp>
        <p:nvSpPr>
          <p:cNvPr id="32" name="Rounded Rectangle 23">
            <a:extLst>
              <a:ext uri="{FF2B5EF4-FFF2-40B4-BE49-F238E27FC236}">
                <a16:creationId xmlns="" xmlns:a16="http://schemas.microsoft.com/office/drawing/2014/main" id="{CF100083-34DD-4748-B11C-BB38A18D32CB}"/>
              </a:ext>
            </a:extLst>
          </p:cNvPr>
          <p:cNvSpPr/>
          <p:nvPr/>
        </p:nvSpPr>
        <p:spPr bwMode="auto">
          <a:xfrm>
            <a:off x="1460580" y="3592068"/>
            <a:ext cx="1295400" cy="4724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Volume 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24B07EBF-88D2-44EF-9437-2D8EE95C98CA}"/>
              </a:ext>
            </a:extLst>
          </p:cNvPr>
          <p:cNvCxnSpPr>
            <a:cxnSpLocks/>
            <a:stCxn id="32" idx="3"/>
            <a:endCxn id="30" idx="1"/>
          </p:cNvCxnSpPr>
          <p:nvPr/>
        </p:nvCxnSpPr>
        <p:spPr bwMode="auto">
          <a:xfrm>
            <a:off x="2755980" y="3828288"/>
            <a:ext cx="342900" cy="7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5B95B34A-CFEF-45E1-AB38-3D82B5DFF4E7}"/>
              </a:ext>
            </a:extLst>
          </p:cNvPr>
          <p:cNvSpPr/>
          <p:nvPr/>
        </p:nvSpPr>
        <p:spPr bwMode="auto">
          <a:xfrm>
            <a:off x="3117168" y="4622292"/>
            <a:ext cx="1828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PIL Transform</a:t>
            </a:r>
          </a:p>
        </p:txBody>
      </p:sp>
      <p:sp>
        <p:nvSpPr>
          <p:cNvPr id="38" name="Rounded Rectangle 23">
            <a:extLst>
              <a:ext uri="{FF2B5EF4-FFF2-40B4-BE49-F238E27FC236}">
                <a16:creationId xmlns="" xmlns:a16="http://schemas.microsoft.com/office/drawing/2014/main" id="{11CFC1B6-339D-4FD4-BC38-7AE0F84B9B7C}"/>
              </a:ext>
            </a:extLst>
          </p:cNvPr>
          <p:cNvSpPr/>
          <p:nvPr/>
        </p:nvSpPr>
        <p:spPr bwMode="auto">
          <a:xfrm>
            <a:off x="1478868" y="4607052"/>
            <a:ext cx="1295400" cy="4724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Volume 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4E18D9BC-2195-4D67-8F00-722930EC7C98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 bwMode="auto">
          <a:xfrm>
            <a:off x="2774268" y="4843272"/>
            <a:ext cx="342900" cy="7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C900F9D7-42CD-4FAE-9139-660874E5A08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903296" y="1799844"/>
            <a:ext cx="1171956" cy="1249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E89E825C-A661-4AFB-BC18-2CA67693FDA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927680" y="2848356"/>
            <a:ext cx="1004316" cy="349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="" xmlns:a16="http://schemas.microsoft.com/office/drawing/2014/main" id="{17B91F5E-5A70-4400-B318-EC4642FFDA2B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4927680" y="3592068"/>
            <a:ext cx="1004316" cy="243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="" xmlns:a16="http://schemas.microsoft.com/office/drawing/2014/main" id="{77744B09-38D6-4A9D-9377-A8C77679C349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4945968" y="3744301"/>
            <a:ext cx="1101471" cy="1106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07E741E0-93A8-43E3-8DF4-785809813C47}"/>
              </a:ext>
            </a:extLst>
          </p:cNvPr>
          <p:cNvSpPr txBox="1"/>
          <p:nvPr/>
        </p:nvSpPr>
        <p:spPr>
          <a:xfrm>
            <a:off x="10402249" y="34476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T</a:t>
            </a:r>
            <a:r>
              <a:rPr lang="en-US" baseline="-25000" dirty="0"/>
              <a:t>3</a:t>
            </a:r>
            <a:r>
              <a:rPr lang="en-US" dirty="0"/>
              <a:t>, T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EF5630D-A311-41BE-B00F-ECF4277CE1AC}"/>
              </a:ext>
            </a:extLst>
          </p:cNvPr>
          <p:cNvSpPr txBox="1"/>
          <p:nvPr/>
        </p:nvSpPr>
        <p:spPr>
          <a:xfrm>
            <a:off x="7760796" y="3048236"/>
            <a:ext cx="249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Generalized </a:t>
            </a:r>
            <a:r>
              <a:rPr lang="en-US" b="1" dirty="0" err="1"/>
              <a:t>Procrusties</a:t>
            </a:r>
            <a:r>
              <a:rPr lang="en-US" b="1" dirty="0"/>
              <a:t> Analysis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79F73B5E-0F7B-4E40-94C3-CA54C8C8CFC1}"/>
              </a:ext>
            </a:extLst>
          </p:cNvPr>
          <p:cNvCxnSpPr>
            <a:stCxn id="72" idx="3"/>
          </p:cNvCxnSpPr>
          <p:nvPr/>
        </p:nvCxnSpPr>
        <p:spPr>
          <a:xfrm flipV="1">
            <a:off x="10259028" y="3371401"/>
            <a:ext cx="7468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69A9C785-5E98-49BA-A475-087BDBEC8914}"/>
              </a:ext>
            </a:extLst>
          </p:cNvPr>
          <p:cNvSpPr/>
          <p:nvPr/>
        </p:nvSpPr>
        <p:spPr>
          <a:xfrm>
            <a:off x="5731788" y="2642397"/>
            <a:ext cx="4727448" cy="153162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5589161" y="2751691"/>
            <a:ext cx="2334638" cy="1157591"/>
          </a:xfrm>
          <a:custGeom>
            <a:avLst/>
            <a:gdLst>
              <a:gd name="connsiteX0" fmla="*/ 2169268 w 2334638"/>
              <a:gd name="connsiteY0" fmla="*/ 359923 h 1157591"/>
              <a:gd name="connsiteX1" fmla="*/ 2091447 w 2334638"/>
              <a:gd name="connsiteY1" fmla="*/ 301557 h 1157591"/>
              <a:gd name="connsiteX2" fmla="*/ 2013625 w 2334638"/>
              <a:gd name="connsiteY2" fmla="*/ 272374 h 1157591"/>
              <a:gd name="connsiteX3" fmla="*/ 1955259 w 2334638"/>
              <a:gd name="connsiteY3" fmla="*/ 243191 h 1157591"/>
              <a:gd name="connsiteX4" fmla="*/ 1809345 w 2334638"/>
              <a:gd name="connsiteY4" fmla="*/ 184825 h 1157591"/>
              <a:gd name="connsiteX5" fmla="*/ 1692613 w 2334638"/>
              <a:gd name="connsiteY5" fmla="*/ 136187 h 1157591"/>
              <a:gd name="connsiteX6" fmla="*/ 1643974 w 2334638"/>
              <a:gd name="connsiteY6" fmla="*/ 116731 h 1157591"/>
              <a:gd name="connsiteX7" fmla="*/ 1595336 w 2334638"/>
              <a:gd name="connsiteY7" fmla="*/ 107004 h 1157591"/>
              <a:gd name="connsiteX8" fmla="*/ 1507787 w 2334638"/>
              <a:gd name="connsiteY8" fmla="*/ 77821 h 1157591"/>
              <a:gd name="connsiteX9" fmla="*/ 1313234 w 2334638"/>
              <a:gd name="connsiteY9" fmla="*/ 19455 h 1157591"/>
              <a:gd name="connsiteX10" fmla="*/ 1206230 w 2334638"/>
              <a:gd name="connsiteY10" fmla="*/ 0 h 1157591"/>
              <a:gd name="connsiteX11" fmla="*/ 573932 w 2334638"/>
              <a:gd name="connsiteY11" fmla="*/ 19455 h 1157591"/>
              <a:gd name="connsiteX12" fmla="*/ 544749 w 2334638"/>
              <a:gd name="connsiteY12" fmla="*/ 29182 h 1157591"/>
              <a:gd name="connsiteX13" fmla="*/ 505838 w 2334638"/>
              <a:gd name="connsiteY13" fmla="*/ 38910 h 1157591"/>
              <a:gd name="connsiteX14" fmla="*/ 476655 w 2334638"/>
              <a:gd name="connsiteY14" fmla="*/ 48638 h 1157591"/>
              <a:gd name="connsiteX15" fmla="*/ 408562 w 2334638"/>
              <a:gd name="connsiteY15" fmla="*/ 58365 h 1157591"/>
              <a:gd name="connsiteX16" fmla="*/ 350196 w 2334638"/>
              <a:gd name="connsiteY16" fmla="*/ 77821 h 1157591"/>
              <a:gd name="connsiteX17" fmla="*/ 321013 w 2334638"/>
              <a:gd name="connsiteY17" fmla="*/ 97276 h 1157591"/>
              <a:gd name="connsiteX18" fmla="*/ 262647 w 2334638"/>
              <a:gd name="connsiteY18" fmla="*/ 116731 h 1157591"/>
              <a:gd name="connsiteX19" fmla="*/ 214008 w 2334638"/>
              <a:gd name="connsiteY19" fmla="*/ 155642 h 1157591"/>
              <a:gd name="connsiteX20" fmla="*/ 184825 w 2334638"/>
              <a:gd name="connsiteY20" fmla="*/ 175097 h 1157591"/>
              <a:gd name="connsiteX21" fmla="*/ 165370 w 2334638"/>
              <a:gd name="connsiteY21" fmla="*/ 194553 h 1157591"/>
              <a:gd name="connsiteX22" fmla="*/ 126459 w 2334638"/>
              <a:gd name="connsiteY22" fmla="*/ 223736 h 1157591"/>
              <a:gd name="connsiteX23" fmla="*/ 48638 w 2334638"/>
              <a:gd name="connsiteY23" fmla="*/ 291829 h 1157591"/>
              <a:gd name="connsiteX24" fmla="*/ 29183 w 2334638"/>
              <a:gd name="connsiteY24" fmla="*/ 321012 h 1157591"/>
              <a:gd name="connsiteX25" fmla="*/ 9728 w 2334638"/>
              <a:gd name="connsiteY25" fmla="*/ 379378 h 1157591"/>
              <a:gd name="connsiteX26" fmla="*/ 0 w 2334638"/>
              <a:gd name="connsiteY26" fmla="*/ 457200 h 1157591"/>
              <a:gd name="connsiteX27" fmla="*/ 9728 w 2334638"/>
              <a:gd name="connsiteY27" fmla="*/ 583659 h 1157591"/>
              <a:gd name="connsiteX28" fmla="*/ 19455 w 2334638"/>
              <a:gd name="connsiteY28" fmla="*/ 749029 h 1157591"/>
              <a:gd name="connsiteX29" fmla="*/ 29183 w 2334638"/>
              <a:gd name="connsiteY29" fmla="*/ 846306 h 1157591"/>
              <a:gd name="connsiteX30" fmla="*/ 38911 w 2334638"/>
              <a:gd name="connsiteY30" fmla="*/ 875489 h 1157591"/>
              <a:gd name="connsiteX31" fmla="*/ 116732 w 2334638"/>
              <a:gd name="connsiteY31" fmla="*/ 933855 h 1157591"/>
              <a:gd name="connsiteX32" fmla="*/ 155642 w 2334638"/>
              <a:gd name="connsiteY32" fmla="*/ 953310 h 1157591"/>
              <a:gd name="connsiteX33" fmla="*/ 184825 w 2334638"/>
              <a:gd name="connsiteY33" fmla="*/ 972765 h 1157591"/>
              <a:gd name="connsiteX34" fmla="*/ 214008 w 2334638"/>
              <a:gd name="connsiteY34" fmla="*/ 982493 h 1157591"/>
              <a:gd name="connsiteX35" fmla="*/ 301557 w 2334638"/>
              <a:gd name="connsiteY35" fmla="*/ 1011676 h 1157591"/>
              <a:gd name="connsiteX36" fmla="*/ 330740 w 2334638"/>
              <a:gd name="connsiteY36" fmla="*/ 1031131 h 1157591"/>
              <a:gd name="connsiteX37" fmla="*/ 428017 w 2334638"/>
              <a:gd name="connsiteY37" fmla="*/ 1050587 h 1157591"/>
              <a:gd name="connsiteX38" fmla="*/ 535021 w 2334638"/>
              <a:gd name="connsiteY38" fmla="*/ 1079770 h 1157591"/>
              <a:gd name="connsiteX39" fmla="*/ 564204 w 2334638"/>
              <a:gd name="connsiteY39" fmla="*/ 1089497 h 1157591"/>
              <a:gd name="connsiteX40" fmla="*/ 758757 w 2334638"/>
              <a:gd name="connsiteY40" fmla="*/ 1108953 h 1157591"/>
              <a:gd name="connsiteX41" fmla="*/ 1138136 w 2334638"/>
              <a:gd name="connsiteY41" fmla="*/ 1128408 h 1157591"/>
              <a:gd name="connsiteX42" fmla="*/ 1303506 w 2334638"/>
              <a:gd name="connsiteY42" fmla="*/ 1147863 h 1157591"/>
              <a:gd name="connsiteX43" fmla="*/ 1459149 w 2334638"/>
              <a:gd name="connsiteY43" fmla="*/ 1157591 h 1157591"/>
              <a:gd name="connsiteX44" fmla="*/ 1887166 w 2334638"/>
              <a:gd name="connsiteY44" fmla="*/ 1138136 h 1157591"/>
              <a:gd name="connsiteX45" fmla="*/ 1916349 w 2334638"/>
              <a:gd name="connsiteY45" fmla="*/ 1128408 h 1157591"/>
              <a:gd name="connsiteX46" fmla="*/ 1955259 w 2334638"/>
              <a:gd name="connsiteY46" fmla="*/ 1118680 h 1157591"/>
              <a:gd name="connsiteX47" fmla="*/ 2042808 w 2334638"/>
              <a:gd name="connsiteY47" fmla="*/ 1108953 h 1157591"/>
              <a:gd name="connsiteX48" fmla="*/ 2101174 w 2334638"/>
              <a:gd name="connsiteY48" fmla="*/ 1079770 h 1157591"/>
              <a:gd name="connsiteX49" fmla="*/ 2130357 w 2334638"/>
              <a:gd name="connsiteY49" fmla="*/ 1070042 h 1157591"/>
              <a:gd name="connsiteX50" fmla="*/ 2149813 w 2334638"/>
              <a:gd name="connsiteY50" fmla="*/ 1050587 h 1157591"/>
              <a:gd name="connsiteX51" fmla="*/ 2237362 w 2334638"/>
              <a:gd name="connsiteY51" fmla="*/ 982493 h 1157591"/>
              <a:gd name="connsiteX52" fmla="*/ 2276272 w 2334638"/>
              <a:gd name="connsiteY52" fmla="*/ 914400 h 1157591"/>
              <a:gd name="connsiteX53" fmla="*/ 2295728 w 2334638"/>
              <a:gd name="connsiteY53" fmla="*/ 885217 h 1157591"/>
              <a:gd name="connsiteX54" fmla="*/ 2315183 w 2334638"/>
              <a:gd name="connsiteY54" fmla="*/ 797668 h 1157591"/>
              <a:gd name="connsiteX55" fmla="*/ 2334638 w 2334638"/>
              <a:gd name="connsiteY55" fmla="*/ 758757 h 1157591"/>
              <a:gd name="connsiteX56" fmla="*/ 2324911 w 2334638"/>
              <a:gd name="connsiteY56" fmla="*/ 583659 h 1157591"/>
              <a:gd name="connsiteX57" fmla="*/ 2315183 w 2334638"/>
              <a:gd name="connsiteY57" fmla="*/ 544748 h 1157591"/>
              <a:gd name="connsiteX58" fmla="*/ 2295728 w 2334638"/>
              <a:gd name="connsiteY58" fmla="*/ 447472 h 1157591"/>
              <a:gd name="connsiteX59" fmla="*/ 2276272 w 2334638"/>
              <a:gd name="connsiteY59" fmla="*/ 418289 h 1157591"/>
              <a:gd name="connsiteX60" fmla="*/ 2217906 w 2334638"/>
              <a:gd name="connsiteY60" fmla="*/ 369651 h 1157591"/>
              <a:gd name="connsiteX61" fmla="*/ 2198451 w 2334638"/>
              <a:gd name="connsiteY61" fmla="*/ 350195 h 1157591"/>
              <a:gd name="connsiteX62" fmla="*/ 2169268 w 2334638"/>
              <a:gd name="connsiteY62" fmla="*/ 359923 h 1157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34638" h="1157591">
                <a:moveTo>
                  <a:pt x="2169268" y="359923"/>
                </a:moveTo>
                <a:cubicBezTo>
                  <a:pt x="2151434" y="351817"/>
                  <a:pt x="2112097" y="311882"/>
                  <a:pt x="2091447" y="301557"/>
                </a:cubicBezTo>
                <a:cubicBezTo>
                  <a:pt x="1982154" y="246912"/>
                  <a:pt x="2089400" y="306052"/>
                  <a:pt x="2013625" y="272374"/>
                </a:cubicBezTo>
                <a:cubicBezTo>
                  <a:pt x="1993748" y="263540"/>
                  <a:pt x="1975009" y="252306"/>
                  <a:pt x="1955259" y="243191"/>
                </a:cubicBezTo>
                <a:cubicBezTo>
                  <a:pt x="1875269" y="206273"/>
                  <a:pt x="1895067" y="219114"/>
                  <a:pt x="1809345" y="184825"/>
                </a:cubicBezTo>
                <a:cubicBezTo>
                  <a:pt x="1770207" y="169170"/>
                  <a:pt x="1731591" y="152237"/>
                  <a:pt x="1692613" y="136187"/>
                </a:cubicBezTo>
                <a:cubicBezTo>
                  <a:pt x="1676466" y="129538"/>
                  <a:pt x="1661097" y="120155"/>
                  <a:pt x="1643974" y="116731"/>
                </a:cubicBezTo>
                <a:lnTo>
                  <a:pt x="1595336" y="107004"/>
                </a:lnTo>
                <a:cubicBezTo>
                  <a:pt x="1523993" y="71331"/>
                  <a:pt x="1590762" y="100451"/>
                  <a:pt x="1507787" y="77821"/>
                </a:cubicBezTo>
                <a:cubicBezTo>
                  <a:pt x="1421684" y="54338"/>
                  <a:pt x="1429883" y="38897"/>
                  <a:pt x="1313234" y="19455"/>
                </a:cubicBezTo>
                <a:cubicBezTo>
                  <a:pt x="1238559" y="7009"/>
                  <a:pt x="1274209" y="13595"/>
                  <a:pt x="1206230" y="0"/>
                </a:cubicBezTo>
                <a:cubicBezTo>
                  <a:pt x="1192243" y="269"/>
                  <a:pt x="734639" y="-633"/>
                  <a:pt x="573932" y="19455"/>
                </a:cubicBezTo>
                <a:cubicBezTo>
                  <a:pt x="563757" y="20727"/>
                  <a:pt x="554608" y="26365"/>
                  <a:pt x="544749" y="29182"/>
                </a:cubicBezTo>
                <a:cubicBezTo>
                  <a:pt x="531894" y="32855"/>
                  <a:pt x="518693" y="35237"/>
                  <a:pt x="505838" y="38910"/>
                </a:cubicBezTo>
                <a:cubicBezTo>
                  <a:pt x="495979" y="41727"/>
                  <a:pt x="486710" y="46627"/>
                  <a:pt x="476655" y="48638"/>
                </a:cubicBezTo>
                <a:cubicBezTo>
                  <a:pt x="454172" y="53135"/>
                  <a:pt x="431260" y="55123"/>
                  <a:pt x="408562" y="58365"/>
                </a:cubicBezTo>
                <a:cubicBezTo>
                  <a:pt x="389107" y="64850"/>
                  <a:pt x="367260" y="66445"/>
                  <a:pt x="350196" y="77821"/>
                </a:cubicBezTo>
                <a:cubicBezTo>
                  <a:pt x="340468" y="84306"/>
                  <a:pt x="331697" y="92528"/>
                  <a:pt x="321013" y="97276"/>
                </a:cubicBezTo>
                <a:cubicBezTo>
                  <a:pt x="302273" y="105605"/>
                  <a:pt x="262647" y="116731"/>
                  <a:pt x="262647" y="116731"/>
                </a:cubicBezTo>
                <a:cubicBezTo>
                  <a:pt x="172811" y="176624"/>
                  <a:pt x="283325" y="100190"/>
                  <a:pt x="214008" y="155642"/>
                </a:cubicBezTo>
                <a:cubicBezTo>
                  <a:pt x="204879" y="162945"/>
                  <a:pt x="193954" y="167794"/>
                  <a:pt x="184825" y="175097"/>
                </a:cubicBezTo>
                <a:cubicBezTo>
                  <a:pt x="177663" y="180826"/>
                  <a:pt x="172416" y="188682"/>
                  <a:pt x="165370" y="194553"/>
                </a:cubicBezTo>
                <a:cubicBezTo>
                  <a:pt x="152915" y="204932"/>
                  <a:pt x="138577" y="212965"/>
                  <a:pt x="126459" y="223736"/>
                </a:cubicBezTo>
                <a:cubicBezTo>
                  <a:pt x="41102" y="299609"/>
                  <a:pt x="111406" y="249984"/>
                  <a:pt x="48638" y="291829"/>
                </a:cubicBezTo>
                <a:cubicBezTo>
                  <a:pt x="42153" y="301557"/>
                  <a:pt x="33931" y="310328"/>
                  <a:pt x="29183" y="321012"/>
                </a:cubicBezTo>
                <a:cubicBezTo>
                  <a:pt x="20854" y="339752"/>
                  <a:pt x="9728" y="379378"/>
                  <a:pt x="9728" y="379378"/>
                </a:cubicBezTo>
                <a:cubicBezTo>
                  <a:pt x="6485" y="405319"/>
                  <a:pt x="0" y="431057"/>
                  <a:pt x="0" y="457200"/>
                </a:cubicBezTo>
                <a:cubicBezTo>
                  <a:pt x="0" y="499478"/>
                  <a:pt x="6916" y="541475"/>
                  <a:pt x="9728" y="583659"/>
                </a:cubicBezTo>
                <a:cubicBezTo>
                  <a:pt x="13401" y="638755"/>
                  <a:pt x="15376" y="693961"/>
                  <a:pt x="19455" y="749029"/>
                </a:cubicBezTo>
                <a:cubicBezTo>
                  <a:pt x="21862" y="781527"/>
                  <a:pt x="24228" y="814098"/>
                  <a:pt x="29183" y="846306"/>
                </a:cubicBezTo>
                <a:cubicBezTo>
                  <a:pt x="30742" y="856441"/>
                  <a:pt x="33223" y="866957"/>
                  <a:pt x="38911" y="875489"/>
                </a:cubicBezTo>
                <a:cubicBezTo>
                  <a:pt x="56866" y="902422"/>
                  <a:pt x="90103" y="919061"/>
                  <a:pt x="116732" y="933855"/>
                </a:cubicBezTo>
                <a:cubicBezTo>
                  <a:pt x="129408" y="940897"/>
                  <a:pt x="143052" y="946116"/>
                  <a:pt x="155642" y="953310"/>
                </a:cubicBezTo>
                <a:cubicBezTo>
                  <a:pt x="165793" y="959110"/>
                  <a:pt x="174368" y="967537"/>
                  <a:pt x="184825" y="972765"/>
                </a:cubicBezTo>
                <a:cubicBezTo>
                  <a:pt x="193996" y="977351"/>
                  <a:pt x="204407" y="978893"/>
                  <a:pt x="214008" y="982493"/>
                </a:cubicBezTo>
                <a:cubicBezTo>
                  <a:pt x="287268" y="1009965"/>
                  <a:pt x="236360" y="995376"/>
                  <a:pt x="301557" y="1011676"/>
                </a:cubicBezTo>
                <a:cubicBezTo>
                  <a:pt x="311285" y="1018161"/>
                  <a:pt x="320283" y="1025903"/>
                  <a:pt x="330740" y="1031131"/>
                </a:cubicBezTo>
                <a:cubicBezTo>
                  <a:pt x="357907" y="1044714"/>
                  <a:pt x="402920" y="1047002"/>
                  <a:pt x="428017" y="1050587"/>
                </a:cubicBezTo>
                <a:cubicBezTo>
                  <a:pt x="497367" y="1085261"/>
                  <a:pt x="436870" y="1060140"/>
                  <a:pt x="535021" y="1079770"/>
                </a:cubicBezTo>
                <a:cubicBezTo>
                  <a:pt x="545076" y="1081781"/>
                  <a:pt x="554036" y="1088171"/>
                  <a:pt x="564204" y="1089497"/>
                </a:cubicBezTo>
                <a:cubicBezTo>
                  <a:pt x="628831" y="1097927"/>
                  <a:pt x="693906" y="1102468"/>
                  <a:pt x="758757" y="1108953"/>
                </a:cubicBezTo>
                <a:cubicBezTo>
                  <a:pt x="949636" y="1128041"/>
                  <a:pt x="823527" y="1117559"/>
                  <a:pt x="1138136" y="1128408"/>
                </a:cubicBezTo>
                <a:cubicBezTo>
                  <a:pt x="1175234" y="1133045"/>
                  <a:pt x="1268439" y="1145058"/>
                  <a:pt x="1303506" y="1147863"/>
                </a:cubicBezTo>
                <a:cubicBezTo>
                  <a:pt x="1355323" y="1152008"/>
                  <a:pt x="1407268" y="1154348"/>
                  <a:pt x="1459149" y="1157591"/>
                </a:cubicBezTo>
                <a:cubicBezTo>
                  <a:pt x="1521486" y="1155441"/>
                  <a:pt x="1786465" y="1149325"/>
                  <a:pt x="1887166" y="1138136"/>
                </a:cubicBezTo>
                <a:cubicBezTo>
                  <a:pt x="1897357" y="1137004"/>
                  <a:pt x="1906490" y="1131225"/>
                  <a:pt x="1916349" y="1128408"/>
                </a:cubicBezTo>
                <a:cubicBezTo>
                  <a:pt x="1929204" y="1124735"/>
                  <a:pt x="1942045" y="1120713"/>
                  <a:pt x="1955259" y="1118680"/>
                </a:cubicBezTo>
                <a:cubicBezTo>
                  <a:pt x="1984280" y="1114215"/>
                  <a:pt x="2013625" y="1112195"/>
                  <a:pt x="2042808" y="1108953"/>
                </a:cubicBezTo>
                <a:cubicBezTo>
                  <a:pt x="2116161" y="1084501"/>
                  <a:pt x="2025744" y="1117485"/>
                  <a:pt x="2101174" y="1079770"/>
                </a:cubicBezTo>
                <a:cubicBezTo>
                  <a:pt x="2110345" y="1075184"/>
                  <a:pt x="2120629" y="1073285"/>
                  <a:pt x="2130357" y="1070042"/>
                </a:cubicBezTo>
                <a:cubicBezTo>
                  <a:pt x="2136842" y="1063557"/>
                  <a:pt x="2142476" y="1056090"/>
                  <a:pt x="2149813" y="1050587"/>
                </a:cubicBezTo>
                <a:cubicBezTo>
                  <a:pt x="2198016" y="1014435"/>
                  <a:pt x="2204359" y="1022097"/>
                  <a:pt x="2237362" y="982493"/>
                </a:cubicBezTo>
                <a:cubicBezTo>
                  <a:pt x="2258907" y="956639"/>
                  <a:pt x="2258973" y="944673"/>
                  <a:pt x="2276272" y="914400"/>
                </a:cubicBezTo>
                <a:cubicBezTo>
                  <a:pt x="2282073" y="904249"/>
                  <a:pt x="2289243" y="894945"/>
                  <a:pt x="2295728" y="885217"/>
                </a:cubicBezTo>
                <a:cubicBezTo>
                  <a:pt x="2298371" y="872001"/>
                  <a:pt x="2309293" y="813376"/>
                  <a:pt x="2315183" y="797668"/>
                </a:cubicBezTo>
                <a:cubicBezTo>
                  <a:pt x="2320275" y="784090"/>
                  <a:pt x="2328153" y="771727"/>
                  <a:pt x="2334638" y="758757"/>
                </a:cubicBezTo>
                <a:cubicBezTo>
                  <a:pt x="2331396" y="700391"/>
                  <a:pt x="2330203" y="641875"/>
                  <a:pt x="2324911" y="583659"/>
                </a:cubicBezTo>
                <a:cubicBezTo>
                  <a:pt x="2323701" y="570344"/>
                  <a:pt x="2317805" y="557858"/>
                  <a:pt x="2315183" y="544748"/>
                </a:cubicBezTo>
                <a:cubicBezTo>
                  <a:pt x="2312167" y="529669"/>
                  <a:pt x="2304199" y="467238"/>
                  <a:pt x="2295728" y="447472"/>
                </a:cubicBezTo>
                <a:cubicBezTo>
                  <a:pt x="2291123" y="436726"/>
                  <a:pt x="2283757" y="427270"/>
                  <a:pt x="2276272" y="418289"/>
                </a:cubicBezTo>
                <a:cubicBezTo>
                  <a:pt x="2241607" y="376691"/>
                  <a:pt x="2256169" y="400262"/>
                  <a:pt x="2217906" y="369651"/>
                </a:cubicBezTo>
                <a:cubicBezTo>
                  <a:pt x="2210744" y="363922"/>
                  <a:pt x="2206315" y="354914"/>
                  <a:pt x="2198451" y="350195"/>
                </a:cubicBezTo>
                <a:cubicBezTo>
                  <a:pt x="2142559" y="316660"/>
                  <a:pt x="2187102" y="368029"/>
                  <a:pt x="2169268" y="35992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Supervised Landmark Detection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886636" y="2310164"/>
            <a:ext cx="1280160" cy="12801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57667" y="2310164"/>
            <a:ext cx="1280160" cy="12801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28698" y="2310164"/>
            <a:ext cx="1280160" cy="12801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99729" y="2310164"/>
            <a:ext cx="1280160" cy="12801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78477" y="2754482"/>
            <a:ext cx="169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set:</a:t>
            </a:r>
          </a:p>
        </p:txBody>
      </p:sp>
      <p:sp>
        <p:nvSpPr>
          <p:cNvPr id="24" name="Oval 23"/>
          <p:cNvSpPr/>
          <p:nvPr/>
        </p:nvSpPr>
        <p:spPr>
          <a:xfrm>
            <a:off x="9037568" y="2707527"/>
            <a:ext cx="121185" cy="110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4111423" y="4738669"/>
            <a:ext cx="3929885" cy="1280160"/>
            <a:chOff x="4111423" y="4738669"/>
            <a:chExt cx="3929885" cy="1280160"/>
          </a:xfrm>
        </p:grpSpPr>
        <p:sp>
          <p:nvSpPr>
            <p:cNvPr id="12" name="Rectangle 11"/>
            <p:cNvSpPr/>
            <p:nvPr/>
          </p:nvSpPr>
          <p:spPr>
            <a:xfrm>
              <a:off x="5722760" y="4738669"/>
              <a:ext cx="1280160" cy="128016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11423" y="5092674"/>
              <a:ext cx="15907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Test image: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926832" y="4968960"/>
                  <a:ext cx="11144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latin typeface="Cambria Math" charset="0"/>
                                    <a:sym typeface="Wingdings 2" panose="05020102010507070707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Wingdings 2" panose="05020102010507070707" pitchFamily="18" charset="2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 2" panose="05020102010507070707" pitchFamily="18" charset="2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 2" panose="05020102010507070707" pitchFamily="18" charset="2"/>
                          </a:rPr>
                          <m:t>= 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832" y="4968960"/>
                  <a:ext cx="1114476" cy="461665"/>
                </a:xfrm>
                <a:prstGeom prst="rect">
                  <a:avLst/>
                </a:prstGeom>
                <a:blipFill>
                  <a:blip r:embed="rId2"/>
                  <a:stretch>
                    <a:fillRect t="-3947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118925" y="2247659"/>
                <a:ext cx="366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925" y="2247659"/>
                <a:ext cx="366190" cy="369332"/>
              </a:xfrm>
              <a:prstGeom prst="rect">
                <a:avLst/>
              </a:prstGeom>
              <a:blipFill>
                <a:blip r:embed="rId3"/>
                <a:stretch>
                  <a:fillRect l="-20000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016940" y="2266360"/>
                <a:ext cx="373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40" y="2266360"/>
                <a:ext cx="373307" cy="369332"/>
              </a:xfrm>
              <a:prstGeom prst="rect">
                <a:avLst/>
              </a:prstGeom>
              <a:blipFill>
                <a:blip r:embed="rId4"/>
                <a:stretch>
                  <a:fillRect l="-19672" r="-655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999314" y="2142146"/>
                <a:ext cx="373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314" y="2142146"/>
                <a:ext cx="373307" cy="369332"/>
              </a:xfrm>
              <a:prstGeom prst="rect">
                <a:avLst/>
              </a:prstGeom>
              <a:blipFill>
                <a:blip r:embed="rId5"/>
                <a:stretch>
                  <a:fillRect l="-19672" r="-65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912628" y="2338195"/>
                <a:ext cx="3710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628" y="2338195"/>
                <a:ext cx="371064" cy="369332"/>
              </a:xfrm>
              <a:prstGeom prst="rect">
                <a:avLst/>
              </a:prstGeom>
              <a:blipFill>
                <a:blip r:embed="rId6"/>
                <a:stretch>
                  <a:fillRect l="-19672" r="-655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3348663" y="2735861"/>
            <a:ext cx="5688906" cy="2490099"/>
            <a:chOff x="3348663" y="2735861"/>
            <a:chExt cx="5688906" cy="2490099"/>
          </a:xfrm>
        </p:grpSpPr>
        <p:sp>
          <p:nvSpPr>
            <p:cNvPr id="27" name="Oval 26"/>
            <p:cNvSpPr/>
            <p:nvPr/>
          </p:nvSpPr>
          <p:spPr>
            <a:xfrm>
              <a:off x="6247851" y="5115791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3348663" y="2735861"/>
              <a:ext cx="5688906" cy="2379930"/>
              <a:chOff x="3348663" y="2735861"/>
              <a:chExt cx="5688906" cy="2379930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3348663" y="2735861"/>
                <a:ext cx="5688906" cy="2379930"/>
                <a:chOff x="3348663" y="2735861"/>
                <a:chExt cx="5688906" cy="2379930"/>
              </a:xfrm>
            </p:grpSpPr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6306760" y="2735861"/>
                  <a:ext cx="821101" cy="23325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3348663" y="2773880"/>
                  <a:ext cx="2815409" cy="23419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5241285" y="2839033"/>
                  <a:ext cx="985985" cy="222936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 flipH="1">
                  <a:off x="6369036" y="2856470"/>
                  <a:ext cx="2668533" cy="22593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TextBox 67"/>
              <p:cNvSpPr txBox="1"/>
              <p:nvPr/>
            </p:nvSpPr>
            <p:spPr>
              <a:xfrm>
                <a:off x="7289560" y="3748135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D</a:t>
                </a:r>
              </a:p>
            </p:txBody>
          </p:sp>
        </p:grpSp>
      </p:grpSp>
      <p:sp>
        <p:nvSpPr>
          <p:cNvPr id="82" name="Oval 81"/>
          <p:cNvSpPr/>
          <p:nvPr/>
        </p:nvSpPr>
        <p:spPr>
          <a:xfrm>
            <a:off x="3186316" y="2641034"/>
            <a:ext cx="121185" cy="110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78938" y="2702284"/>
            <a:ext cx="121185" cy="110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090805" y="2530865"/>
            <a:ext cx="121185" cy="110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Leave-one-out Consistent  (LOOC) Landmarks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51303" y="6108324"/>
            <a:ext cx="7586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set of landmarks are LOOC with respect to algorithm </a:t>
            </a:r>
            <a:r>
              <a:rPr lang="en-US" sz="2400" i="1" dirty="0"/>
              <a:t>D</a:t>
            </a:r>
            <a:r>
              <a:rPr lang="en-US" sz="2400" dirty="0"/>
              <a:t>.</a:t>
            </a:r>
          </a:p>
        </p:txBody>
      </p:sp>
      <p:grpSp>
        <p:nvGrpSpPr>
          <p:cNvPr id="436" name="Group 435"/>
          <p:cNvGrpSpPr/>
          <p:nvPr/>
        </p:nvGrpSpPr>
        <p:grpSpPr>
          <a:xfrm>
            <a:off x="3793015" y="2660183"/>
            <a:ext cx="4689839" cy="1008895"/>
            <a:chOff x="3793015" y="2660183"/>
            <a:chExt cx="4689839" cy="1008895"/>
          </a:xfrm>
        </p:grpSpPr>
        <p:grpSp>
          <p:nvGrpSpPr>
            <p:cNvPr id="433" name="Group 432"/>
            <p:cNvGrpSpPr/>
            <p:nvPr/>
          </p:nvGrpSpPr>
          <p:grpSpPr>
            <a:xfrm>
              <a:off x="6329802" y="2751257"/>
              <a:ext cx="914400" cy="914400"/>
              <a:chOff x="1865569" y="2316973"/>
              <a:chExt cx="914400" cy="914400"/>
            </a:xfrm>
          </p:grpSpPr>
          <p:sp>
            <p:nvSpPr>
              <p:cNvPr id="434" name="Rectangle 433"/>
              <p:cNvSpPr/>
              <p:nvPr/>
            </p:nvSpPr>
            <p:spPr>
              <a:xfrm>
                <a:off x="1865569" y="2316973"/>
                <a:ext cx="914400" cy="91440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TextBox 434"/>
              <p:cNvSpPr txBox="1"/>
              <p:nvPr/>
            </p:nvSpPr>
            <p:spPr>
              <a:xfrm>
                <a:off x="2176735" y="258950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 2" panose="05020102010507070707" pitchFamily="18" charset="2"/>
                  </a:rPr>
                  <a:t>?</a:t>
                </a:r>
                <a:endParaRPr lang="en-US" dirty="0"/>
              </a:p>
            </p:txBody>
          </p:sp>
        </p:grpSp>
        <p:sp>
          <p:nvSpPr>
            <p:cNvPr id="299" name="Oval 298"/>
            <p:cNvSpPr/>
            <p:nvPr/>
          </p:nvSpPr>
          <p:spPr>
            <a:xfrm>
              <a:off x="5418939" y="3107918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5484085" y="2974918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Wingdings 2" panose="05020102010507070707" pitchFamily="18" charset="2"/>
                </a:rPr>
                <a:t></a:t>
              </a:r>
              <a:endParaRPr lang="en-US" dirty="0"/>
            </a:p>
          </p:txBody>
        </p:sp>
        <p:sp>
          <p:nvSpPr>
            <p:cNvPr id="301" name="Oval 300"/>
            <p:cNvSpPr/>
            <p:nvPr/>
          </p:nvSpPr>
          <p:spPr>
            <a:xfrm>
              <a:off x="4081464" y="3007214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4122626" y="2877631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Wingdings 2" panose="05020102010507070707" pitchFamily="18" charset="2"/>
                </a:rPr>
                <a:t></a:t>
              </a:r>
              <a:endParaRPr lang="en-US" dirty="0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7568454" y="2754678"/>
              <a:ext cx="914400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Rectangle 294"/>
                <p:cNvSpPr/>
                <p:nvPr/>
              </p:nvSpPr>
              <p:spPr>
                <a:xfrm>
                  <a:off x="7916348" y="2713868"/>
                  <a:ext cx="4641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5" name="Rectangle 2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348" y="2713868"/>
                  <a:ext cx="46410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7" name="Oval 296"/>
            <p:cNvSpPr/>
            <p:nvPr/>
          </p:nvSpPr>
          <p:spPr>
            <a:xfrm>
              <a:off x="8057466" y="3052832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8057466" y="3052832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101688" y="2754678"/>
              <a:ext cx="914400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5418939" y="3107918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3793015" y="2754678"/>
              <a:ext cx="914400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4081464" y="3007214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Rectangle 308"/>
                <p:cNvSpPr/>
                <p:nvPr/>
              </p:nvSpPr>
              <p:spPr>
                <a:xfrm>
                  <a:off x="5255190" y="2760006"/>
                  <a:ext cx="4658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9" name="Rectangle 3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190" y="2760006"/>
                  <a:ext cx="46583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Rectangle 309"/>
                <p:cNvSpPr/>
                <p:nvPr/>
              </p:nvSpPr>
              <p:spPr>
                <a:xfrm>
                  <a:off x="3954051" y="2660183"/>
                  <a:ext cx="4605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0" name="Rectangle 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4051" y="2660183"/>
                  <a:ext cx="46051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7" name="Group 436"/>
          <p:cNvGrpSpPr/>
          <p:nvPr/>
        </p:nvGrpSpPr>
        <p:grpSpPr>
          <a:xfrm>
            <a:off x="3793015" y="3638540"/>
            <a:ext cx="4689839" cy="1008895"/>
            <a:chOff x="3793015" y="3638540"/>
            <a:chExt cx="4689839" cy="1008895"/>
          </a:xfrm>
        </p:grpSpPr>
        <p:grpSp>
          <p:nvGrpSpPr>
            <p:cNvPr id="430" name="Group 429"/>
            <p:cNvGrpSpPr/>
            <p:nvPr/>
          </p:nvGrpSpPr>
          <p:grpSpPr>
            <a:xfrm>
              <a:off x="5098224" y="3733035"/>
              <a:ext cx="914400" cy="914400"/>
              <a:chOff x="1865569" y="2316973"/>
              <a:chExt cx="914400" cy="914400"/>
            </a:xfrm>
          </p:grpSpPr>
          <p:sp>
            <p:nvSpPr>
              <p:cNvPr id="431" name="Rectangle 430"/>
              <p:cNvSpPr/>
              <p:nvPr/>
            </p:nvSpPr>
            <p:spPr>
              <a:xfrm>
                <a:off x="1865569" y="2316973"/>
                <a:ext cx="914400" cy="91440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TextBox 431"/>
              <p:cNvSpPr txBox="1"/>
              <p:nvPr/>
            </p:nvSpPr>
            <p:spPr>
              <a:xfrm>
                <a:off x="2176735" y="258950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 2" panose="05020102010507070707" pitchFamily="18" charset="2"/>
                  </a:rPr>
                  <a:t>?</a:t>
                </a:r>
                <a:endParaRPr lang="en-US" dirty="0"/>
              </a:p>
            </p:txBody>
          </p:sp>
        </p:grpSp>
        <p:sp>
          <p:nvSpPr>
            <p:cNvPr id="312" name="Rectangle 311"/>
            <p:cNvSpPr/>
            <p:nvPr/>
          </p:nvSpPr>
          <p:spPr>
            <a:xfrm>
              <a:off x="6333339" y="3733035"/>
              <a:ext cx="914400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568454" y="3733035"/>
              <a:ext cx="914400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Rectangle 313"/>
                <p:cNvSpPr/>
                <p:nvPr/>
              </p:nvSpPr>
              <p:spPr>
                <a:xfrm>
                  <a:off x="7916348" y="3692225"/>
                  <a:ext cx="4641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4" name="Rectangle 3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348" y="3692225"/>
                  <a:ext cx="46410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Rectangle 314"/>
                <p:cNvSpPr/>
                <p:nvPr/>
              </p:nvSpPr>
              <p:spPr>
                <a:xfrm>
                  <a:off x="6563944" y="3642428"/>
                  <a:ext cx="4658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5" name="Rectangle 3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3944" y="3642428"/>
                  <a:ext cx="46583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6" name="Oval 315"/>
            <p:cNvSpPr/>
            <p:nvPr/>
          </p:nvSpPr>
          <p:spPr>
            <a:xfrm>
              <a:off x="8057466" y="4031189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6696547" y="3961518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4081464" y="3985571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4122626" y="3855988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Wingdings 2" panose="05020102010507070707" pitchFamily="18" charset="2"/>
                </a:rPr>
                <a:t></a:t>
              </a:r>
              <a:endParaRPr lang="en-US" dirty="0"/>
            </a:p>
          </p:txBody>
        </p:sp>
        <p:sp>
          <p:nvSpPr>
            <p:cNvPr id="322" name="Oval 321"/>
            <p:cNvSpPr/>
            <p:nvPr/>
          </p:nvSpPr>
          <p:spPr>
            <a:xfrm>
              <a:off x="8057466" y="4031189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6696547" y="3961518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3793015" y="3733035"/>
              <a:ext cx="914400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4081464" y="3985571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/>
                <p:cNvSpPr/>
                <p:nvPr/>
              </p:nvSpPr>
              <p:spPr>
                <a:xfrm>
                  <a:off x="3954051" y="3638540"/>
                  <a:ext cx="4605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4051" y="3638540"/>
                  <a:ext cx="46051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8" name="Group 437"/>
          <p:cNvGrpSpPr/>
          <p:nvPr/>
        </p:nvGrpSpPr>
        <p:grpSpPr>
          <a:xfrm>
            <a:off x="3787187" y="4633571"/>
            <a:ext cx="4695667" cy="1008281"/>
            <a:chOff x="3787187" y="4633571"/>
            <a:chExt cx="4695667" cy="1008281"/>
          </a:xfrm>
        </p:grpSpPr>
        <p:grpSp>
          <p:nvGrpSpPr>
            <p:cNvPr id="427" name="Group 426"/>
            <p:cNvGrpSpPr/>
            <p:nvPr/>
          </p:nvGrpSpPr>
          <p:grpSpPr>
            <a:xfrm>
              <a:off x="3787187" y="4727452"/>
              <a:ext cx="914400" cy="914400"/>
              <a:chOff x="1865569" y="2316973"/>
              <a:chExt cx="914400" cy="914400"/>
            </a:xfrm>
          </p:grpSpPr>
          <p:sp>
            <p:nvSpPr>
              <p:cNvPr id="428" name="Rectangle 427"/>
              <p:cNvSpPr/>
              <p:nvPr/>
            </p:nvSpPr>
            <p:spPr>
              <a:xfrm>
                <a:off x="1865569" y="2316973"/>
                <a:ext cx="914400" cy="91440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TextBox 428"/>
              <p:cNvSpPr txBox="1"/>
              <p:nvPr/>
            </p:nvSpPr>
            <p:spPr>
              <a:xfrm>
                <a:off x="2176735" y="258950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 2" panose="05020102010507070707" pitchFamily="18" charset="2"/>
                  </a:rPr>
                  <a:t>?</a:t>
                </a:r>
                <a:endParaRPr lang="en-US" dirty="0"/>
              </a:p>
            </p:txBody>
          </p:sp>
        </p:grpSp>
        <p:sp>
          <p:nvSpPr>
            <p:cNvPr id="331" name="Rectangle 330"/>
            <p:cNvSpPr/>
            <p:nvPr/>
          </p:nvSpPr>
          <p:spPr>
            <a:xfrm>
              <a:off x="6333339" y="4724178"/>
              <a:ext cx="914400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7568454" y="4724178"/>
              <a:ext cx="914400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/>
                <p:cNvSpPr/>
                <p:nvPr/>
              </p:nvSpPr>
              <p:spPr>
                <a:xfrm>
                  <a:off x="7916348" y="4683368"/>
                  <a:ext cx="4641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3" name="Rectangle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348" y="4683368"/>
                  <a:ext cx="46410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/>
                <p:cNvSpPr/>
                <p:nvPr/>
              </p:nvSpPr>
              <p:spPr>
                <a:xfrm>
                  <a:off x="6563944" y="4633571"/>
                  <a:ext cx="4658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4" name="Rectangle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3944" y="4633571"/>
                  <a:ext cx="46583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5" name="Oval 334"/>
            <p:cNvSpPr/>
            <p:nvPr/>
          </p:nvSpPr>
          <p:spPr>
            <a:xfrm>
              <a:off x="8057466" y="5022332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6696547" y="4952661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5418939" y="5077418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5484085" y="4944418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Wingdings 2" panose="05020102010507070707" pitchFamily="18" charset="2"/>
                </a:rPr>
                <a:t></a:t>
              </a:r>
              <a:endParaRPr lang="en-US" dirty="0"/>
            </a:p>
          </p:txBody>
        </p:sp>
        <p:sp>
          <p:nvSpPr>
            <p:cNvPr id="341" name="Oval 340"/>
            <p:cNvSpPr/>
            <p:nvPr/>
          </p:nvSpPr>
          <p:spPr>
            <a:xfrm>
              <a:off x="8057466" y="5022332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/>
            <p:cNvSpPr/>
            <p:nvPr/>
          </p:nvSpPr>
          <p:spPr>
            <a:xfrm>
              <a:off x="6696547" y="4952661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101688" y="4724178"/>
              <a:ext cx="914400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/>
            <p:cNvSpPr/>
            <p:nvPr/>
          </p:nvSpPr>
          <p:spPr>
            <a:xfrm>
              <a:off x="5418939" y="5077418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7" name="Rectangle 346"/>
                <p:cNvSpPr/>
                <p:nvPr/>
              </p:nvSpPr>
              <p:spPr>
                <a:xfrm>
                  <a:off x="5255190" y="4729506"/>
                  <a:ext cx="4658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7" name="Rectangle 3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190" y="4729506"/>
                  <a:ext cx="46583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3" name="Group 412"/>
          <p:cNvGrpSpPr/>
          <p:nvPr/>
        </p:nvGrpSpPr>
        <p:grpSpPr>
          <a:xfrm>
            <a:off x="3802194" y="1677850"/>
            <a:ext cx="4689839" cy="1008895"/>
            <a:chOff x="3802194" y="1677850"/>
            <a:chExt cx="4689839" cy="1008895"/>
          </a:xfrm>
        </p:grpSpPr>
        <p:sp>
          <p:nvSpPr>
            <p:cNvPr id="386" name="Rectangle 385"/>
            <p:cNvSpPr/>
            <p:nvPr/>
          </p:nvSpPr>
          <p:spPr>
            <a:xfrm>
              <a:off x="6342518" y="1772345"/>
              <a:ext cx="914400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Rectangle 386"/>
                <p:cNvSpPr/>
                <p:nvPr/>
              </p:nvSpPr>
              <p:spPr>
                <a:xfrm>
                  <a:off x="6573123" y="1681738"/>
                  <a:ext cx="4658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7" name="Rectangle 3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3123" y="1681738"/>
                  <a:ext cx="465833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8" name="Oval 387"/>
            <p:cNvSpPr/>
            <p:nvPr/>
          </p:nvSpPr>
          <p:spPr>
            <a:xfrm>
              <a:off x="6705726" y="2000828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5428118" y="2125585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5493264" y="1992585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Wingdings 2" panose="05020102010507070707" pitchFamily="18" charset="2"/>
                </a:rPr>
                <a:t></a:t>
              </a:r>
              <a:endParaRPr lang="en-US" dirty="0"/>
            </a:p>
          </p:txBody>
        </p:sp>
        <p:sp>
          <p:nvSpPr>
            <p:cNvPr id="391" name="Oval 390"/>
            <p:cNvSpPr/>
            <p:nvPr/>
          </p:nvSpPr>
          <p:spPr>
            <a:xfrm>
              <a:off x="4090643" y="2024881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4131805" y="1895298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Wingdings 2" panose="05020102010507070707" pitchFamily="18" charset="2"/>
                </a:rPr>
                <a:t></a:t>
              </a:r>
              <a:endParaRPr lang="en-US" dirty="0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7577633" y="1772345"/>
              <a:ext cx="914400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Rectangle 393"/>
                <p:cNvSpPr/>
                <p:nvPr/>
              </p:nvSpPr>
              <p:spPr>
                <a:xfrm>
                  <a:off x="7925527" y="1731535"/>
                  <a:ext cx="4641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4" name="Rectangle 3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5527" y="1731535"/>
                  <a:ext cx="464101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5" name="Oval 394"/>
            <p:cNvSpPr/>
            <p:nvPr/>
          </p:nvSpPr>
          <p:spPr>
            <a:xfrm>
              <a:off x="8066645" y="2070499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8066645" y="2070499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6705726" y="2000828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5110867" y="1772345"/>
              <a:ext cx="914400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5428118" y="2125585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3802194" y="1772345"/>
              <a:ext cx="914400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/>
            <p:cNvSpPr/>
            <p:nvPr/>
          </p:nvSpPr>
          <p:spPr>
            <a:xfrm>
              <a:off x="4090643" y="2024881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/>
                <p:cNvSpPr/>
                <p:nvPr/>
              </p:nvSpPr>
              <p:spPr>
                <a:xfrm>
                  <a:off x="5264369" y="1777673"/>
                  <a:ext cx="4658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2" name="Rectangle 4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369" y="1777673"/>
                  <a:ext cx="465833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/>
                <p:cNvSpPr/>
                <p:nvPr/>
              </p:nvSpPr>
              <p:spPr>
                <a:xfrm>
                  <a:off x="3963230" y="1677850"/>
                  <a:ext cx="4605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3" name="Rectangle 4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230" y="1677850"/>
                  <a:ext cx="460511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9" name="Group 348"/>
          <p:cNvGrpSpPr/>
          <p:nvPr/>
        </p:nvGrpSpPr>
        <p:grpSpPr>
          <a:xfrm>
            <a:off x="7577633" y="1777696"/>
            <a:ext cx="914400" cy="914400"/>
            <a:chOff x="1865569" y="2316973"/>
            <a:chExt cx="914400" cy="914400"/>
          </a:xfrm>
        </p:grpSpPr>
        <p:sp>
          <p:nvSpPr>
            <p:cNvPr id="6" name="Rectangle 5"/>
            <p:cNvSpPr/>
            <p:nvPr/>
          </p:nvSpPr>
          <p:spPr>
            <a:xfrm>
              <a:off x="1865569" y="2316973"/>
              <a:ext cx="914400" cy="9144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76735" y="258950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Wingdings 2" panose="05020102010507070707" pitchFamily="18" charset="2"/>
                </a:rPr>
                <a:t>?</a:t>
              </a:r>
              <a:endParaRPr lang="en-US" dirty="0"/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7949955" y="1708809"/>
            <a:ext cx="464101" cy="523240"/>
            <a:chOff x="10891919" y="2502079"/>
            <a:chExt cx="464101" cy="523240"/>
          </a:xfrm>
        </p:grpSpPr>
        <p:sp>
          <p:nvSpPr>
            <p:cNvPr id="439" name="Oval 438"/>
            <p:cNvSpPr/>
            <p:nvPr/>
          </p:nvSpPr>
          <p:spPr>
            <a:xfrm>
              <a:off x="11058351" y="2915150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Rectangle 439"/>
                <p:cNvSpPr/>
                <p:nvPr/>
              </p:nvSpPr>
              <p:spPr>
                <a:xfrm>
                  <a:off x="10891919" y="2502079"/>
                  <a:ext cx="4641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0" name="Rectangle 4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1919" y="2502079"/>
                  <a:ext cx="464101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6557" r="-2894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3" name="Group 442"/>
          <p:cNvGrpSpPr/>
          <p:nvPr/>
        </p:nvGrpSpPr>
        <p:grpSpPr>
          <a:xfrm>
            <a:off x="6705726" y="2713302"/>
            <a:ext cx="465832" cy="523240"/>
            <a:chOff x="10891919" y="2502079"/>
            <a:chExt cx="465832" cy="523240"/>
          </a:xfrm>
        </p:grpSpPr>
        <p:sp>
          <p:nvSpPr>
            <p:cNvPr id="444" name="Oval 443"/>
            <p:cNvSpPr/>
            <p:nvPr/>
          </p:nvSpPr>
          <p:spPr>
            <a:xfrm>
              <a:off x="11058351" y="2915150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Rectangle 444"/>
                <p:cNvSpPr/>
                <p:nvPr/>
              </p:nvSpPr>
              <p:spPr>
                <a:xfrm>
                  <a:off x="10891919" y="2502079"/>
                  <a:ext cx="4658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5" name="Rectangle 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1919" y="2502079"/>
                  <a:ext cx="465832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6557" r="-2894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6" name="Group 445"/>
          <p:cNvGrpSpPr/>
          <p:nvPr/>
        </p:nvGrpSpPr>
        <p:grpSpPr>
          <a:xfrm>
            <a:off x="5540124" y="3753320"/>
            <a:ext cx="465832" cy="523240"/>
            <a:chOff x="10891919" y="2502079"/>
            <a:chExt cx="465832" cy="523240"/>
          </a:xfrm>
        </p:grpSpPr>
        <p:sp>
          <p:nvSpPr>
            <p:cNvPr id="447" name="Oval 446"/>
            <p:cNvSpPr/>
            <p:nvPr/>
          </p:nvSpPr>
          <p:spPr>
            <a:xfrm>
              <a:off x="11058351" y="2915150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Rectangle 447"/>
                <p:cNvSpPr/>
                <p:nvPr/>
              </p:nvSpPr>
              <p:spPr>
                <a:xfrm>
                  <a:off x="10891919" y="2502079"/>
                  <a:ext cx="4658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8" name="Rectangle 4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1919" y="2502079"/>
                  <a:ext cx="465832" cy="369332"/>
                </a:xfrm>
                <a:prstGeom prst="rect">
                  <a:avLst/>
                </a:prstGeom>
                <a:blipFill>
                  <a:blip r:embed="rId17"/>
                  <a:stretch>
                    <a:fillRect t="-6667" r="-2763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9" name="Group 448"/>
          <p:cNvGrpSpPr/>
          <p:nvPr/>
        </p:nvGrpSpPr>
        <p:grpSpPr>
          <a:xfrm>
            <a:off x="3868097" y="4760712"/>
            <a:ext cx="460511" cy="523240"/>
            <a:chOff x="10891919" y="2502079"/>
            <a:chExt cx="460511" cy="523240"/>
          </a:xfrm>
        </p:grpSpPr>
        <p:sp>
          <p:nvSpPr>
            <p:cNvPr id="450" name="Oval 449"/>
            <p:cNvSpPr/>
            <p:nvPr/>
          </p:nvSpPr>
          <p:spPr>
            <a:xfrm>
              <a:off x="11058351" y="2915150"/>
              <a:ext cx="121185" cy="1101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Rectangle 450"/>
                <p:cNvSpPr/>
                <p:nvPr/>
              </p:nvSpPr>
              <p:spPr>
                <a:xfrm>
                  <a:off x="10891919" y="2502079"/>
                  <a:ext cx="4605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1" name="Rectangle 4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1919" y="2502079"/>
                  <a:ext cx="460511" cy="369332"/>
                </a:xfrm>
                <a:prstGeom prst="rect">
                  <a:avLst/>
                </a:prstGeom>
                <a:blipFill>
                  <a:blip r:embed="rId18"/>
                  <a:stretch>
                    <a:fillRect t="-6557" r="-29333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4" name="Group 463"/>
          <p:cNvGrpSpPr/>
          <p:nvPr/>
        </p:nvGrpSpPr>
        <p:grpSpPr>
          <a:xfrm>
            <a:off x="9185629" y="1792331"/>
            <a:ext cx="1073371" cy="3592816"/>
            <a:chOff x="9185629" y="1792331"/>
            <a:chExt cx="1073371" cy="3592816"/>
          </a:xfrm>
        </p:grpSpPr>
        <p:grpSp>
          <p:nvGrpSpPr>
            <p:cNvPr id="460" name="Group 459"/>
            <p:cNvGrpSpPr/>
            <p:nvPr/>
          </p:nvGrpSpPr>
          <p:grpSpPr>
            <a:xfrm>
              <a:off x="9185629" y="1792331"/>
              <a:ext cx="1073371" cy="553998"/>
              <a:chOff x="9185629" y="1836399"/>
              <a:chExt cx="1073371" cy="5539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TextBox 218"/>
                  <p:cNvSpPr txBox="1"/>
                  <p:nvPr/>
                </p:nvSpPr>
                <p:spPr>
                  <a:xfrm>
                    <a:off x="9185629" y="2021065"/>
                    <a:ext cx="107337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box>
                            <m:box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box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box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9" name="TextBox 2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85629" y="2021065"/>
                    <a:ext cx="107337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6818" t="-16393" r="-227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3" name="TextBox 452"/>
              <p:cNvSpPr txBox="1"/>
              <p:nvPr/>
            </p:nvSpPr>
            <p:spPr>
              <a:xfrm>
                <a:off x="9576280" y="1836399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9185629" y="3751498"/>
              <a:ext cx="1073371" cy="553998"/>
              <a:chOff x="9338029" y="3189637"/>
              <a:chExt cx="1073371" cy="5539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TextBox 453"/>
                  <p:cNvSpPr txBox="1"/>
                  <p:nvPr/>
                </p:nvSpPr>
                <p:spPr>
                  <a:xfrm>
                    <a:off x="9338029" y="3374303"/>
                    <a:ext cx="107337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box>
                            <m:box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box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box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4" name="TextBox 4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8029" y="3374303"/>
                    <a:ext cx="1073371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6818" t="-18333" r="-227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5" name="TextBox 454"/>
              <p:cNvSpPr txBox="1"/>
              <p:nvPr/>
            </p:nvSpPr>
            <p:spPr>
              <a:xfrm>
                <a:off x="9728680" y="318963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</p:grpSp>
        <p:grpSp>
          <p:nvGrpSpPr>
            <p:cNvPr id="463" name="Group 462"/>
            <p:cNvGrpSpPr/>
            <p:nvPr/>
          </p:nvGrpSpPr>
          <p:grpSpPr>
            <a:xfrm>
              <a:off x="9185629" y="4831149"/>
              <a:ext cx="1073371" cy="553998"/>
              <a:chOff x="9338029" y="4037938"/>
              <a:chExt cx="1073371" cy="5539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6" name="TextBox 455"/>
                  <p:cNvSpPr txBox="1"/>
                  <p:nvPr/>
                </p:nvSpPr>
                <p:spPr>
                  <a:xfrm>
                    <a:off x="9338029" y="4222604"/>
                    <a:ext cx="107337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box>
                            <m:box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box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box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6" name="TextBox 4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8029" y="4222604"/>
                    <a:ext cx="1073371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6250" t="-18333" r="-170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7" name="TextBox 456"/>
              <p:cNvSpPr txBox="1"/>
              <p:nvPr/>
            </p:nvSpPr>
            <p:spPr>
              <a:xfrm>
                <a:off x="9728680" y="4037938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>
              <a:off x="9185629" y="2837097"/>
              <a:ext cx="1073371" cy="553998"/>
              <a:chOff x="9338029" y="2484563"/>
              <a:chExt cx="1073371" cy="5539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8" name="TextBox 457"/>
                  <p:cNvSpPr txBox="1"/>
                  <p:nvPr/>
                </p:nvSpPr>
                <p:spPr>
                  <a:xfrm>
                    <a:off x="9338029" y="2669229"/>
                    <a:ext cx="107337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box>
                            <m:box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box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box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8" name="TextBox 4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8029" y="2669229"/>
                    <a:ext cx="1073371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6818" t="-18333" r="-227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9" name="TextBox 458"/>
              <p:cNvSpPr txBox="1"/>
              <p:nvPr/>
            </p:nvSpPr>
            <p:spPr>
              <a:xfrm>
                <a:off x="9728680" y="2484563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7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LOOC Landmark 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656322" y="1779017"/>
                <a:ext cx="5557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322" y="1779017"/>
                <a:ext cx="55573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5297066" y="1779017"/>
                <a:ext cx="5579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066" y="1779017"/>
                <a:ext cx="557973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5976196" y="1779017"/>
                <a:ext cx="5579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196" y="1779017"/>
                <a:ext cx="557973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4523300" y="1779017"/>
                <a:ext cx="5508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300" y="1779017"/>
                <a:ext cx="550856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517E3D4-0D8E-4880-9BA5-6F80E8241E17}"/>
              </a:ext>
            </a:extLst>
          </p:cNvPr>
          <p:cNvGrpSpPr/>
          <p:nvPr/>
        </p:nvGrpSpPr>
        <p:grpSpPr>
          <a:xfrm>
            <a:off x="4589403" y="1872867"/>
            <a:ext cx="2700190" cy="3617034"/>
            <a:chOff x="4589403" y="1872867"/>
            <a:chExt cx="2700190" cy="3617034"/>
          </a:xfrm>
        </p:grpSpPr>
        <p:cxnSp>
          <p:nvCxnSpPr>
            <p:cNvPr id="21" name="Connector: Elbow 20"/>
            <p:cNvCxnSpPr/>
            <p:nvPr/>
          </p:nvCxnSpPr>
          <p:spPr>
            <a:xfrm rot="10800000">
              <a:off x="4589403" y="2009851"/>
              <a:ext cx="56857" cy="3249219"/>
            </a:xfrm>
            <a:prstGeom prst="bentConnector3">
              <a:avLst>
                <a:gd name="adj1" fmla="val 1664648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/>
            <p:cNvCxnSpPr>
              <a:stCxn id="125" idx="2"/>
            </p:cNvCxnSpPr>
            <p:nvPr/>
          </p:nvCxnSpPr>
          <p:spPr>
            <a:xfrm rot="5400000" flipH="1">
              <a:off x="3739768" y="3630791"/>
              <a:ext cx="3617034" cy="101186"/>
            </a:xfrm>
            <a:prstGeom prst="bentConnector5">
              <a:avLst>
                <a:gd name="adj1" fmla="val -6320"/>
                <a:gd name="adj2" fmla="val 2330778"/>
                <a:gd name="adj3" fmla="val 103592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/>
            <p:cNvCxnSpPr>
              <a:stCxn id="126" idx="2"/>
            </p:cNvCxnSpPr>
            <p:nvPr/>
          </p:nvCxnSpPr>
          <p:spPr>
            <a:xfrm rot="5400000" flipH="1">
              <a:off x="4510342" y="3658266"/>
              <a:ext cx="3617034" cy="46236"/>
            </a:xfrm>
            <a:prstGeom prst="bentConnector5">
              <a:avLst>
                <a:gd name="adj1" fmla="val -6320"/>
                <a:gd name="adj2" fmla="val -4787566"/>
                <a:gd name="adj3" fmla="val 104506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/>
            <p:cNvCxnSpPr>
              <a:stCxn id="18" idx="3"/>
            </p:cNvCxnSpPr>
            <p:nvPr/>
          </p:nvCxnSpPr>
          <p:spPr>
            <a:xfrm flipH="1" flipV="1">
              <a:off x="7072681" y="2009849"/>
              <a:ext cx="216912" cy="3249220"/>
            </a:xfrm>
            <a:prstGeom prst="bentConnector4">
              <a:avLst>
                <a:gd name="adj1" fmla="val -328862"/>
                <a:gd name="adj2" fmla="val 100003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Rectangle 284"/>
              <p:cNvSpPr/>
              <p:nvPr/>
            </p:nvSpPr>
            <p:spPr>
              <a:xfrm>
                <a:off x="6698552" y="4939023"/>
                <a:ext cx="5557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5" name="Rectangle 2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552" y="4939023"/>
                <a:ext cx="555730" cy="461665"/>
              </a:xfrm>
              <a:prstGeom prst="rect">
                <a:avLst/>
              </a:prstGeom>
              <a:blipFill>
                <a:blip r:embed="rId6"/>
                <a:stretch>
                  <a:fillRect t="-3947" r="-3186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Rectangle 285"/>
              <p:cNvSpPr/>
              <p:nvPr/>
            </p:nvSpPr>
            <p:spPr>
              <a:xfrm>
                <a:off x="5339296" y="4939023"/>
                <a:ext cx="5579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6" name="Rectangle 2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296" y="4939023"/>
                <a:ext cx="557973" cy="461665"/>
              </a:xfrm>
              <a:prstGeom prst="rect">
                <a:avLst/>
              </a:prstGeom>
              <a:blipFill>
                <a:blip r:embed="rId7"/>
                <a:stretch>
                  <a:fillRect t="-3947" r="-3186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Rectangle 286"/>
              <p:cNvSpPr/>
              <p:nvPr/>
            </p:nvSpPr>
            <p:spPr>
              <a:xfrm>
                <a:off x="6018426" y="4939023"/>
                <a:ext cx="5579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7" name="Rectangle 2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426" y="4939023"/>
                <a:ext cx="557973" cy="461665"/>
              </a:xfrm>
              <a:prstGeom prst="rect">
                <a:avLst/>
              </a:prstGeom>
              <a:blipFill>
                <a:blip r:embed="rId8"/>
                <a:stretch>
                  <a:fillRect t="-3947" r="-31522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Rectangle 287"/>
              <p:cNvSpPr/>
              <p:nvPr/>
            </p:nvSpPr>
            <p:spPr>
              <a:xfrm>
                <a:off x="4565530" y="4939023"/>
                <a:ext cx="5508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8" name="Rectangle 2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530" y="4939023"/>
                <a:ext cx="550855" cy="461665"/>
              </a:xfrm>
              <a:prstGeom prst="rect">
                <a:avLst/>
              </a:prstGeom>
              <a:blipFill>
                <a:blip r:embed="rId9"/>
                <a:stretch>
                  <a:fillRect t="-3947" r="-3333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Group 133"/>
          <p:cNvGrpSpPr/>
          <p:nvPr/>
        </p:nvGrpSpPr>
        <p:grpSpPr>
          <a:xfrm>
            <a:off x="4798728" y="2222742"/>
            <a:ext cx="2158375" cy="319160"/>
            <a:chOff x="4798728" y="2222742"/>
            <a:chExt cx="2158375" cy="319160"/>
          </a:xfrm>
        </p:grpSpPr>
        <p:cxnSp>
          <p:nvCxnSpPr>
            <p:cNvPr id="133" name="Straight Arrow Connector 132"/>
            <p:cNvCxnSpPr/>
            <p:nvPr/>
          </p:nvCxnSpPr>
          <p:spPr>
            <a:xfrm>
              <a:off x="4798728" y="2222742"/>
              <a:ext cx="0" cy="319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/>
            <p:nvPr/>
          </p:nvCxnSpPr>
          <p:spPr>
            <a:xfrm>
              <a:off x="5501425" y="2222742"/>
              <a:ext cx="0" cy="319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/>
            <p:nvPr/>
          </p:nvCxnSpPr>
          <p:spPr>
            <a:xfrm>
              <a:off x="6262844" y="2222742"/>
              <a:ext cx="0" cy="319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/>
            <p:nvPr/>
          </p:nvCxnSpPr>
          <p:spPr>
            <a:xfrm>
              <a:off x="6957103" y="2222742"/>
              <a:ext cx="0" cy="319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/>
          <p:cNvGrpSpPr/>
          <p:nvPr/>
        </p:nvGrpSpPr>
        <p:grpSpPr>
          <a:xfrm>
            <a:off x="4774856" y="4622586"/>
            <a:ext cx="2158375" cy="319160"/>
            <a:chOff x="4798728" y="2222742"/>
            <a:chExt cx="2158375" cy="319160"/>
          </a:xfrm>
        </p:grpSpPr>
        <p:cxnSp>
          <p:nvCxnSpPr>
            <p:cNvPr id="293" name="Straight Arrow Connector 292"/>
            <p:cNvCxnSpPr/>
            <p:nvPr/>
          </p:nvCxnSpPr>
          <p:spPr>
            <a:xfrm>
              <a:off x="4798728" y="2222742"/>
              <a:ext cx="0" cy="319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/>
            <p:nvPr/>
          </p:nvCxnSpPr>
          <p:spPr>
            <a:xfrm>
              <a:off x="5501425" y="2222742"/>
              <a:ext cx="0" cy="319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/>
            <p:nvPr/>
          </p:nvCxnSpPr>
          <p:spPr>
            <a:xfrm>
              <a:off x="6262844" y="2222742"/>
              <a:ext cx="0" cy="319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/>
            <p:nvPr/>
          </p:nvCxnSpPr>
          <p:spPr>
            <a:xfrm>
              <a:off x="6957103" y="2222742"/>
              <a:ext cx="0" cy="319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 296"/>
          <p:cNvGrpSpPr/>
          <p:nvPr/>
        </p:nvGrpSpPr>
        <p:grpSpPr>
          <a:xfrm>
            <a:off x="4415636" y="2684407"/>
            <a:ext cx="2846607" cy="1741881"/>
            <a:chOff x="5783854" y="3497902"/>
            <a:chExt cx="2698703" cy="2143950"/>
          </a:xfrm>
        </p:grpSpPr>
        <p:grpSp>
          <p:nvGrpSpPr>
            <p:cNvPr id="298" name="Group 297"/>
            <p:cNvGrpSpPr/>
            <p:nvPr/>
          </p:nvGrpSpPr>
          <p:grpSpPr>
            <a:xfrm>
              <a:off x="7245151" y="4044361"/>
              <a:ext cx="525526" cy="505344"/>
              <a:chOff x="1865569" y="2316973"/>
              <a:chExt cx="914400" cy="914400"/>
            </a:xfrm>
          </p:grpSpPr>
          <p:sp>
            <p:nvSpPr>
              <p:cNvPr id="350" name="Rectangle 349"/>
              <p:cNvSpPr/>
              <p:nvPr/>
            </p:nvSpPr>
            <p:spPr>
              <a:xfrm>
                <a:off x="1865569" y="2316973"/>
                <a:ext cx="914400" cy="91440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1" name="TextBox 350"/>
              <p:cNvSpPr txBox="1"/>
              <p:nvPr/>
            </p:nvSpPr>
            <p:spPr>
              <a:xfrm>
                <a:off x="2176735" y="258950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 2" panose="05020102010507070707" pitchFamily="18" charset="2"/>
                  </a:rPr>
                  <a:t>?</a:t>
                </a:r>
                <a:endParaRPr lang="en-US" dirty="0"/>
              </a:p>
            </p:txBody>
          </p:sp>
        </p:grpSp>
        <p:sp>
          <p:nvSpPr>
            <p:cNvPr id="299" name="Oval 298"/>
            <p:cNvSpPr/>
            <p:nvPr/>
          </p:nvSpPr>
          <p:spPr>
            <a:xfrm>
              <a:off x="6721658" y="4241470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759099" y="4167968"/>
              <a:ext cx="207473" cy="2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Wingdings 2" panose="05020102010507070707" pitchFamily="18" charset="2"/>
                </a:rPr>
                <a:t></a:t>
              </a:r>
              <a:endParaRPr lang="en-US" dirty="0"/>
            </a:p>
          </p:txBody>
        </p:sp>
        <p:sp>
          <p:nvSpPr>
            <p:cNvPr id="301" name="Oval 300"/>
            <p:cNvSpPr/>
            <p:nvPr/>
          </p:nvSpPr>
          <p:spPr>
            <a:xfrm>
              <a:off x="5952982" y="4185816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5976638" y="4114202"/>
              <a:ext cx="207473" cy="2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Wingdings 2" panose="05020102010507070707" pitchFamily="18" charset="2"/>
                </a:rPr>
                <a:t></a:t>
              </a:r>
              <a:endParaRPr lang="en-US" dirty="0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7957031" y="4046252"/>
              <a:ext cx="525526" cy="50534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8238077" y="4211027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8238077" y="4211027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6539327" y="4046252"/>
              <a:ext cx="525526" cy="50534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6721658" y="4241470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787204" y="4046252"/>
              <a:ext cx="525526" cy="50534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5952982" y="4185816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6537336" y="4586942"/>
              <a:ext cx="525526" cy="505344"/>
              <a:chOff x="1865569" y="2316973"/>
              <a:chExt cx="914400" cy="914400"/>
            </a:xfrm>
          </p:grpSpPr>
          <p:sp>
            <p:nvSpPr>
              <p:cNvPr id="348" name="Rectangle 347"/>
              <p:cNvSpPr/>
              <p:nvPr/>
            </p:nvSpPr>
            <p:spPr>
              <a:xfrm>
                <a:off x="1865569" y="2316973"/>
                <a:ext cx="914400" cy="91440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TextBox 348"/>
              <p:cNvSpPr txBox="1"/>
              <p:nvPr/>
            </p:nvSpPr>
            <p:spPr>
              <a:xfrm>
                <a:off x="2176735" y="258950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 2" panose="05020102010507070707" pitchFamily="18" charset="2"/>
                  </a:rPr>
                  <a:t>?</a:t>
                </a:r>
                <a:endParaRPr lang="en-US" dirty="0"/>
              </a:p>
            </p:txBody>
          </p:sp>
        </p:grpSp>
        <p:sp>
          <p:nvSpPr>
            <p:cNvPr id="311" name="Rectangle 310"/>
            <p:cNvSpPr/>
            <p:nvPr/>
          </p:nvSpPr>
          <p:spPr>
            <a:xfrm>
              <a:off x="7247184" y="4586942"/>
              <a:ext cx="525526" cy="50534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7957031" y="4586942"/>
              <a:ext cx="525526" cy="50534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8238077" y="4751717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7455927" y="4713213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5952982" y="4726506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5976638" y="4654892"/>
              <a:ext cx="207473" cy="2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Wingdings 2" panose="05020102010507070707" pitchFamily="18" charset="2"/>
                </a:rPr>
                <a:t></a:t>
              </a:r>
              <a:endParaRPr lang="en-US" dirty="0"/>
            </a:p>
          </p:txBody>
        </p:sp>
        <p:sp>
          <p:nvSpPr>
            <p:cNvPr id="317" name="Oval 316"/>
            <p:cNvSpPr/>
            <p:nvPr/>
          </p:nvSpPr>
          <p:spPr>
            <a:xfrm>
              <a:off x="8238077" y="4751717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7455927" y="4713213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787204" y="4586942"/>
              <a:ext cx="525526" cy="50534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5952982" y="4726506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1" name="Group 320"/>
            <p:cNvGrpSpPr/>
            <p:nvPr/>
          </p:nvGrpSpPr>
          <p:grpSpPr>
            <a:xfrm>
              <a:off x="5783854" y="5136508"/>
              <a:ext cx="525526" cy="505344"/>
              <a:chOff x="1865569" y="2316973"/>
              <a:chExt cx="914400" cy="914400"/>
            </a:xfrm>
          </p:grpSpPr>
          <p:sp>
            <p:nvSpPr>
              <p:cNvPr id="346" name="Rectangle 345"/>
              <p:cNvSpPr/>
              <p:nvPr/>
            </p:nvSpPr>
            <p:spPr>
              <a:xfrm>
                <a:off x="1865569" y="2316973"/>
                <a:ext cx="914400" cy="91440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2176735" y="258950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 2" panose="05020102010507070707" pitchFamily="18" charset="2"/>
                  </a:rPr>
                  <a:t>?</a:t>
                </a:r>
                <a:endParaRPr lang="en-US" dirty="0"/>
              </a:p>
            </p:txBody>
          </p:sp>
        </p:grpSp>
        <p:sp>
          <p:nvSpPr>
            <p:cNvPr id="322" name="Rectangle 321"/>
            <p:cNvSpPr/>
            <p:nvPr/>
          </p:nvSpPr>
          <p:spPr>
            <a:xfrm>
              <a:off x="7247184" y="5134698"/>
              <a:ext cx="525526" cy="50534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7957031" y="5134698"/>
              <a:ext cx="525526" cy="50534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8238077" y="5299473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7455927" y="5260969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6721658" y="5329917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6759099" y="5256414"/>
              <a:ext cx="207473" cy="2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Wingdings 2" panose="05020102010507070707" pitchFamily="18" charset="2"/>
                </a:rPr>
                <a:t></a:t>
              </a:r>
              <a:endParaRPr lang="en-US" dirty="0"/>
            </a:p>
          </p:txBody>
        </p:sp>
        <p:sp>
          <p:nvSpPr>
            <p:cNvPr id="328" name="Oval 327"/>
            <p:cNvSpPr/>
            <p:nvPr/>
          </p:nvSpPr>
          <p:spPr>
            <a:xfrm>
              <a:off x="8238077" y="5299473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7455927" y="5260969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6539327" y="5134698"/>
              <a:ext cx="525526" cy="50534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6721658" y="5329917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7252459" y="3503364"/>
              <a:ext cx="525526" cy="50534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7461202" y="3629635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6726933" y="3698583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6764374" y="3625080"/>
              <a:ext cx="207473" cy="2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Wingdings 2" panose="05020102010507070707" pitchFamily="18" charset="2"/>
                </a:rPr>
                <a:t></a:t>
              </a:r>
              <a:endParaRPr lang="en-US" dirty="0"/>
            </a:p>
          </p:txBody>
        </p:sp>
        <p:sp>
          <p:nvSpPr>
            <p:cNvPr id="336" name="Oval 335"/>
            <p:cNvSpPr/>
            <p:nvPr/>
          </p:nvSpPr>
          <p:spPr>
            <a:xfrm>
              <a:off x="5958257" y="3642928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5981914" y="3571314"/>
              <a:ext cx="207473" cy="2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Wingdings 2" panose="05020102010507070707" pitchFamily="18" charset="2"/>
                </a:rPr>
                <a:t></a:t>
              </a:r>
              <a:endParaRPr lang="en-US" dirty="0"/>
            </a:p>
          </p:txBody>
        </p:sp>
        <p:sp>
          <p:nvSpPr>
            <p:cNvPr id="338" name="Oval 337"/>
            <p:cNvSpPr/>
            <p:nvPr/>
          </p:nvSpPr>
          <p:spPr>
            <a:xfrm>
              <a:off x="7461202" y="3629635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6544602" y="3503364"/>
              <a:ext cx="525526" cy="50534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6726933" y="3698583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792479" y="3503364"/>
              <a:ext cx="525526" cy="50534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/>
            <p:cNvSpPr/>
            <p:nvPr/>
          </p:nvSpPr>
          <p:spPr>
            <a:xfrm>
              <a:off x="5958257" y="3642928"/>
              <a:ext cx="69647" cy="6088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3" name="Group 342"/>
            <p:cNvGrpSpPr/>
            <p:nvPr/>
          </p:nvGrpSpPr>
          <p:grpSpPr>
            <a:xfrm>
              <a:off x="7957031" y="3497902"/>
              <a:ext cx="525526" cy="505344"/>
              <a:chOff x="1865569" y="2316973"/>
              <a:chExt cx="914400" cy="914400"/>
            </a:xfrm>
          </p:grpSpPr>
          <p:sp>
            <p:nvSpPr>
              <p:cNvPr id="344" name="Rectangle 343"/>
              <p:cNvSpPr/>
              <p:nvPr/>
            </p:nvSpPr>
            <p:spPr>
              <a:xfrm>
                <a:off x="1865569" y="2316973"/>
                <a:ext cx="914400" cy="91440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TextBox 344"/>
              <p:cNvSpPr txBox="1"/>
              <p:nvPr/>
            </p:nvSpPr>
            <p:spPr>
              <a:xfrm>
                <a:off x="2176735" y="258950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 2" panose="05020102010507070707" pitchFamily="18" charset="2"/>
                  </a:rPr>
                  <a:t>?</a:t>
                </a:r>
                <a:endParaRPr lang="en-US" dirty="0"/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4087258" y="2559842"/>
            <a:ext cx="3503364" cy="2078259"/>
          </a:xfrm>
          <a:prstGeom prst="rect">
            <a:avLst/>
          </a:prstGeom>
          <a:solidFill>
            <a:schemeClr val="bg1">
              <a:alpha val="7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="" xmlns:a16="http://schemas.microsoft.com/office/drawing/2014/main" id="{13BDF0C7-E665-441E-8978-842393B7BCE5}"/>
                  </a:ext>
                </a:extLst>
              </p:cNvPr>
              <p:cNvSpPr/>
              <p:nvPr/>
            </p:nvSpPr>
            <p:spPr>
              <a:xfrm>
                <a:off x="569637" y="2503673"/>
                <a:ext cx="20612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3BDF0C7-E665-441E-8978-842393B7B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37" y="2503673"/>
                <a:ext cx="2061270" cy="461665"/>
              </a:xfrm>
              <a:prstGeom prst="rect">
                <a:avLst/>
              </a:prstGeom>
              <a:blipFill>
                <a:blip r:embed="rId10"/>
                <a:stretch>
                  <a:fillRect l="-88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46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2860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dirty="0" smtClean="0">
                <a:latin typeface="+mj-lt"/>
                <a:cs typeface="Arial" charset="0"/>
              </a:rPr>
              <a:t>ATRA: Longitudinal </a:t>
            </a:r>
            <a:r>
              <a:rPr lang="en-US" sz="3600" dirty="0">
                <a:latin typeface="+mj-lt"/>
                <a:cs typeface="Arial" charset="0"/>
              </a:rPr>
              <a:t>Registration Method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74496" y="1571244"/>
            <a:ext cx="1828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PIL Transform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1436196" y="1556004"/>
            <a:ext cx="1295400" cy="4724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Volume 1</a:t>
            </a:r>
          </a:p>
        </p:txBody>
      </p:sp>
      <p:cxnSp>
        <p:nvCxnSpPr>
          <p:cNvPr id="31" name="Straight Arrow Connector 30"/>
          <p:cNvCxnSpPr>
            <a:cxnSpLocks/>
            <a:stCxn id="24" idx="3"/>
            <a:endCxn id="19" idx="1"/>
          </p:cNvCxnSpPr>
          <p:nvPr/>
        </p:nvCxnSpPr>
        <p:spPr bwMode="auto">
          <a:xfrm>
            <a:off x="2731596" y="1792224"/>
            <a:ext cx="342900" cy="7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5931996" y="3050031"/>
            <a:ext cx="1447800" cy="685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Find LOOC Landmarks</a:t>
            </a:r>
            <a:endParaRPr lang="en-US" b="1" dirty="0">
              <a:latin typeface="Arial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7379796" y="3380232"/>
            <a:ext cx="381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ounded Rectangle 66"/>
          <p:cNvSpPr/>
          <p:nvPr/>
        </p:nvSpPr>
        <p:spPr bwMode="auto">
          <a:xfrm>
            <a:off x="6348555" y="4370832"/>
            <a:ext cx="1371600" cy="685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PIL brain cloud</a:t>
            </a:r>
            <a:endParaRPr lang="en-US" b="1" dirty="0">
              <a:latin typeface="Arial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 flipH="1" flipV="1">
            <a:off x="7028007" y="3735832"/>
            <a:ext cx="12699" cy="6350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D399A4-ADE4-432E-8B6A-99A899B61F1B}"/>
              </a:ext>
            </a:extLst>
          </p:cNvPr>
          <p:cNvSpPr/>
          <p:nvPr/>
        </p:nvSpPr>
        <p:spPr bwMode="auto">
          <a:xfrm>
            <a:off x="3098880" y="2619756"/>
            <a:ext cx="1828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PIL Transform</a:t>
            </a:r>
          </a:p>
        </p:txBody>
      </p:sp>
      <p:sp>
        <p:nvSpPr>
          <p:cNvPr id="23" name="Rounded Rectangle 23">
            <a:extLst>
              <a:ext uri="{FF2B5EF4-FFF2-40B4-BE49-F238E27FC236}">
                <a16:creationId xmlns="" xmlns:a16="http://schemas.microsoft.com/office/drawing/2014/main" id="{9CE7986A-90F7-4C00-B958-AE71D297E49F}"/>
              </a:ext>
            </a:extLst>
          </p:cNvPr>
          <p:cNvSpPr/>
          <p:nvPr/>
        </p:nvSpPr>
        <p:spPr bwMode="auto">
          <a:xfrm>
            <a:off x="1460580" y="2604516"/>
            <a:ext cx="1295400" cy="4724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Volume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AFC0333F-7270-4156-8DE0-3245BB53F46D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 bwMode="auto">
          <a:xfrm>
            <a:off x="2755980" y="2840736"/>
            <a:ext cx="342900" cy="7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9C3023A3-4E0D-4505-93DD-BDC07D0A21E6}"/>
              </a:ext>
            </a:extLst>
          </p:cNvPr>
          <p:cNvSpPr/>
          <p:nvPr/>
        </p:nvSpPr>
        <p:spPr bwMode="auto">
          <a:xfrm>
            <a:off x="3098880" y="3607308"/>
            <a:ext cx="1828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PIL Transform</a:t>
            </a:r>
          </a:p>
        </p:txBody>
      </p:sp>
      <p:sp>
        <p:nvSpPr>
          <p:cNvPr id="32" name="Rounded Rectangle 23">
            <a:extLst>
              <a:ext uri="{FF2B5EF4-FFF2-40B4-BE49-F238E27FC236}">
                <a16:creationId xmlns="" xmlns:a16="http://schemas.microsoft.com/office/drawing/2014/main" id="{CF100083-34DD-4748-B11C-BB38A18D32CB}"/>
              </a:ext>
            </a:extLst>
          </p:cNvPr>
          <p:cNvSpPr/>
          <p:nvPr/>
        </p:nvSpPr>
        <p:spPr bwMode="auto">
          <a:xfrm>
            <a:off x="1460580" y="3592068"/>
            <a:ext cx="1295400" cy="4724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Volume 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24B07EBF-88D2-44EF-9437-2D8EE95C98CA}"/>
              </a:ext>
            </a:extLst>
          </p:cNvPr>
          <p:cNvCxnSpPr>
            <a:cxnSpLocks/>
            <a:stCxn id="32" idx="3"/>
            <a:endCxn id="30" idx="1"/>
          </p:cNvCxnSpPr>
          <p:nvPr/>
        </p:nvCxnSpPr>
        <p:spPr bwMode="auto">
          <a:xfrm>
            <a:off x="2755980" y="3828288"/>
            <a:ext cx="342900" cy="7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5B95B34A-CFEF-45E1-AB38-3D82B5DFF4E7}"/>
              </a:ext>
            </a:extLst>
          </p:cNvPr>
          <p:cNvSpPr/>
          <p:nvPr/>
        </p:nvSpPr>
        <p:spPr bwMode="auto">
          <a:xfrm>
            <a:off x="3117168" y="4622292"/>
            <a:ext cx="1828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PIL Transform</a:t>
            </a:r>
          </a:p>
        </p:txBody>
      </p:sp>
      <p:sp>
        <p:nvSpPr>
          <p:cNvPr id="38" name="Rounded Rectangle 23">
            <a:extLst>
              <a:ext uri="{FF2B5EF4-FFF2-40B4-BE49-F238E27FC236}">
                <a16:creationId xmlns="" xmlns:a16="http://schemas.microsoft.com/office/drawing/2014/main" id="{11CFC1B6-339D-4FD4-BC38-7AE0F84B9B7C}"/>
              </a:ext>
            </a:extLst>
          </p:cNvPr>
          <p:cNvSpPr/>
          <p:nvPr/>
        </p:nvSpPr>
        <p:spPr bwMode="auto">
          <a:xfrm>
            <a:off x="1478868" y="4607052"/>
            <a:ext cx="1295400" cy="4724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Volume 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4E18D9BC-2195-4D67-8F00-722930EC7C98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 bwMode="auto">
          <a:xfrm>
            <a:off x="2774268" y="4843272"/>
            <a:ext cx="342900" cy="7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C900F9D7-42CD-4FAE-9139-660874E5A08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903296" y="1799844"/>
            <a:ext cx="1171956" cy="1249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E89E825C-A661-4AFB-BC18-2CA67693FDA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927680" y="2848356"/>
            <a:ext cx="1004316" cy="349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="" xmlns:a16="http://schemas.microsoft.com/office/drawing/2014/main" id="{17B91F5E-5A70-4400-B318-EC4642FFDA2B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4927680" y="3592068"/>
            <a:ext cx="1004316" cy="243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="" xmlns:a16="http://schemas.microsoft.com/office/drawing/2014/main" id="{77744B09-38D6-4A9D-9377-A8C77679C349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4945968" y="3744301"/>
            <a:ext cx="1101471" cy="1106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07E741E0-93A8-43E3-8DF4-785809813C47}"/>
              </a:ext>
            </a:extLst>
          </p:cNvPr>
          <p:cNvSpPr txBox="1"/>
          <p:nvPr/>
        </p:nvSpPr>
        <p:spPr>
          <a:xfrm>
            <a:off x="10402249" y="34476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T</a:t>
            </a:r>
            <a:r>
              <a:rPr lang="en-US" baseline="-25000" dirty="0"/>
              <a:t>3</a:t>
            </a:r>
            <a:r>
              <a:rPr lang="en-US" dirty="0"/>
              <a:t>, T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EF5630D-A311-41BE-B00F-ECF4277CE1AC}"/>
              </a:ext>
            </a:extLst>
          </p:cNvPr>
          <p:cNvSpPr txBox="1"/>
          <p:nvPr/>
        </p:nvSpPr>
        <p:spPr>
          <a:xfrm>
            <a:off x="7760796" y="3048236"/>
            <a:ext cx="249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Generalized </a:t>
            </a:r>
            <a:r>
              <a:rPr lang="en-US" b="1" dirty="0" err="1"/>
              <a:t>Procrusties</a:t>
            </a:r>
            <a:r>
              <a:rPr lang="en-US" b="1" dirty="0"/>
              <a:t> Analysis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79F73B5E-0F7B-4E40-94C3-CA54C8C8CFC1}"/>
              </a:ext>
            </a:extLst>
          </p:cNvPr>
          <p:cNvCxnSpPr>
            <a:stCxn id="72" idx="3"/>
          </p:cNvCxnSpPr>
          <p:nvPr/>
        </p:nvCxnSpPr>
        <p:spPr>
          <a:xfrm flipV="1">
            <a:off x="10259028" y="3371401"/>
            <a:ext cx="7468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69A9C785-5E98-49BA-A475-087BDBEC8914}"/>
              </a:ext>
            </a:extLst>
          </p:cNvPr>
          <p:cNvSpPr/>
          <p:nvPr/>
        </p:nvSpPr>
        <p:spPr>
          <a:xfrm>
            <a:off x="5731788" y="2642397"/>
            <a:ext cx="4727448" cy="153162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7617540" y="2792605"/>
            <a:ext cx="2738064" cy="1157591"/>
          </a:xfrm>
          <a:custGeom>
            <a:avLst/>
            <a:gdLst>
              <a:gd name="connsiteX0" fmla="*/ 2169268 w 2334638"/>
              <a:gd name="connsiteY0" fmla="*/ 359923 h 1157591"/>
              <a:gd name="connsiteX1" fmla="*/ 2091447 w 2334638"/>
              <a:gd name="connsiteY1" fmla="*/ 301557 h 1157591"/>
              <a:gd name="connsiteX2" fmla="*/ 2013625 w 2334638"/>
              <a:gd name="connsiteY2" fmla="*/ 272374 h 1157591"/>
              <a:gd name="connsiteX3" fmla="*/ 1955259 w 2334638"/>
              <a:gd name="connsiteY3" fmla="*/ 243191 h 1157591"/>
              <a:gd name="connsiteX4" fmla="*/ 1809345 w 2334638"/>
              <a:gd name="connsiteY4" fmla="*/ 184825 h 1157591"/>
              <a:gd name="connsiteX5" fmla="*/ 1692613 w 2334638"/>
              <a:gd name="connsiteY5" fmla="*/ 136187 h 1157591"/>
              <a:gd name="connsiteX6" fmla="*/ 1643974 w 2334638"/>
              <a:gd name="connsiteY6" fmla="*/ 116731 h 1157591"/>
              <a:gd name="connsiteX7" fmla="*/ 1595336 w 2334638"/>
              <a:gd name="connsiteY7" fmla="*/ 107004 h 1157591"/>
              <a:gd name="connsiteX8" fmla="*/ 1507787 w 2334638"/>
              <a:gd name="connsiteY8" fmla="*/ 77821 h 1157591"/>
              <a:gd name="connsiteX9" fmla="*/ 1313234 w 2334638"/>
              <a:gd name="connsiteY9" fmla="*/ 19455 h 1157591"/>
              <a:gd name="connsiteX10" fmla="*/ 1206230 w 2334638"/>
              <a:gd name="connsiteY10" fmla="*/ 0 h 1157591"/>
              <a:gd name="connsiteX11" fmla="*/ 573932 w 2334638"/>
              <a:gd name="connsiteY11" fmla="*/ 19455 h 1157591"/>
              <a:gd name="connsiteX12" fmla="*/ 544749 w 2334638"/>
              <a:gd name="connsiteY12" fmla="*/ 29182 h 1157591"/>
              <a:gd name="connsiteX13" fmla="*/ 505838 w 2334638"/>
              <a:gd name="connsiteY13" fmla="*/ 38910 h 1157591"/>
              <a:gd name="connsiteX14" fmla="*/ 476655 w 2334638"/>
              <a:gd name="connsiteY14" fmla="*/ 48638 h 1157591"/>
              <a:gd name="connsiteX15" fmla="*/ 408562 w 2334638"/>
              <a:gd name="connsiteY15" fmla="*/ 58365 h 1157591"/>
              <a:gd name="connsiteX16" fmla="*/ 350196 w 2334638"/>
              <a:gd name="connsiteY16" fmla="*/ 77821 h 1157591"/>
              <a:gd name="connsiteX17" fmla="*/ 321013 w 2334638"/>
              <a:gd name="connsiteY17" fmla="*/ 97276 h 1157591"/>
              <a:gd name="connsiteX18" fmla="*/ 262647 w 2334638"/>
              <a:gd name="connsiteY18" fmla="*/ 116731 h 1157591"/>
              <a:gd name="connsiteX19" fmla="*/ 214008 w 2334638"/>
              <a:gd name="connsiteY19" fmla="*/ 155642 h 1157591"/>
              <a:gd name="connsiteX20" fmla="*/ 184825 w 2334638"/>
              <a:gd name="connsiteY20" fmla="*/ 175097 h 1157591"/>
              <a:gd name="connsiteX21" fmla="*/ 165370 w 2334638"/>
              <a:gd name="connsiteY21" fmla="*/ 194553 h 1157591"/>
              <a:gd name="connsiteX22" fmla="*/ 126459 w 2334638"/>
              <a:gd name="connsiteY22" fmla="*/ 223736 h 1157591"/>
              <a:gd name="connsiteX23" fmla="*/ 48638 w 2334638"/>
              <a:gd name="connsiteY23" fmla="*/ 291829 h 1157591"/>
              <a:gd name="connsiteX24" fmla="*/ 29183 w 2334638"/>
              <a:gd name="connsiteY24" fmla="*/ 321012 h 1157591"/>
              <a:gd name="connsiteX25" fmla="*/ 9728 w 2334638"/>
              <a:gd name="connsiteY25" fmla="*/ 379378 h 1157591"/>
              <a:gd name="connsiteX26" fmla="*/ 0 w 2334638"/>
              <a:gd name="connsiteY26" fmla="*/ 457200 h 1157591"/>
              <a:gd name="connsiteX27" fmla="*/ 9728 w 2334638"/>
              <a:gd name="connsiteY27" fmla="*/ 583659 h 1157591"/>
              <a:gd name="connsiteX28" fmla="*/ 19455 w 2334638"/>
              <a:gd name="connsiteY28" fmla="*/ 749029 h 1157591"/>
              <a:gd name="connsiteX29" fmla="*/ 29183 w 2334638"/>
              <a:gd name="connsiteY29" fmla="*/ 846306 h 1157591"/>
              <a:gd name="connsiteX30" fmla="*/ 38911 w 2334638"/>
              <a:gd name="connsiteY30" fmla="*/ 875489 h 1157591"/>
              <a:gd name="connsiteX31" fmla="*/ 116732 w 2334638"/>
              <a:gd name="connsiteY31" fmla="*/ 933855 h 1157591"/>
              <a:gd name="connsiteX32" fmla="*/ 155642 w 2334638"/>
              <a:gd name="connsiteY32" fmla="*/ 953310 h 1157591"/>
              <a:gd name="connsiteX33" fmla="*/ 184825 w 2334638"/>
              <a:gd name="connsiteY33" fmla="*/ 972765 h 1157591"/>
              <a:gd name="connsiteX34" fmla="*/ 214008 w 2334638"/>
              <a:gd name="connsiteY34" fmla="*/ 982493 h 1157591"/>
              <a:gd name="connsiteX35" fmla="*/ 301557 w 2334638"/>
              <a:gd name="connsiteY35" fmla="*/ 1011676 h 1157591"/>
              <a:gd name="connsiteX36" fmla="*/ 330740 w 2334638"/>
              <a:gd name="connsiteY36" fmla="*/ 1031131 h 1157591"/>
              <a:gd name="connsiteX37" fmla="*/ 428017 w 2334638"/>
              <a:gd name="connsiteY37" fmla="*/ 1050587 h 1157591"/>
              <a:gd name="connsiteX38" fmla="*/ 535021 w 2334638"/>
              <a:gd name="connsiteY38" fmla="*/ 1079770 h 1157591"/>
              <a:gd name="connsiteX39" fmla="*/ 564204 w 2334638"/>
              <a:gd name="connsiteY39" fmla="*/ 1089497 h 1157591"/>
              <a:gd name="connsiteX40" fmla="*/ 758757 w 2334638"/>
              <a:gd name="connsiteY40" fmla="*/ 1108953 h 1157591"/>
              <a:gd name="connsiteX41" fmla="*/ 1138136 w 2334638"/>
              <a:gd name="connsiteY41" fmla="*/ 1128408 h 1157591"/>
              <a:gd name="connsiteX42" fmla="*/ 1303506 w 2334638"/>
              <a:gd name="connsiteY42" fmla="*/ 1147863 h 1157591"/>
              <a:gd name="connsiteX43" fmla="*/ 1459149 w 2334638"/>
              <a:gd name="connsiteY43" fmla="*/ 1157591 h 1157591"/>
              <a:gd name="connsiteX44" fmla="*/ 1887166 w 2334638"/>
              <a:gd name="connsiteY44" fmla="*/ 1138136 h 1157591"/>
              <a:gd name="connsiteX45" fmla="*/ 1916349 w 2334638"/>
              <a:gd name="connsiteY45" fmla="*/ 1128408 h 1157591"/>
              <a:gd name="connsiteX46" fmla="*/ 1955259 w 2334638"/>
              <a:gd name="connsiteY46" fmla="*/ 1118680 h 1157591"/>
              <a:gd name="connsiteX47" fmla="*/ 2042808 w 2334638"/>
              <a:gd name="connsiteY47" fmla="*/ 1108953 h 1157591"/>
              <a:gd name="connsiteX48" fmla="*/ 2101174 w 2334638"/>
              <a:gd name="connsiteY48" fmla="*/ 1079770 h 1157591"/>
              <a:gd name="connsiteX49" fmla="*/ 2130357 w 2334638"/>
              <a:gd name="connsiteY49" fmla="*/ 1070042 h 1157591"/>
              <a:gd name="connsiteX50" fmla="*/ 2149813 w 2334638"/>
              <a:gd name="connsiteY50" fmla="*/ 1050587 h 1157591"/>
              <a:gd name="connsiteX51" fmla="*/ 2237362 w 2334638"/>
              <a:gd name="connsiteY51" fmla="*/ 982493 h 1157591"/>
              <a:gd name="connsiteX52" fmla="*/ 2276272 w 2334638"/>
              <a:gd name="connsiteY52" fmla="*/ 914400 h 1157591"/>
              <a:gd name="connsiteX53" fmla="*/ 2295728 w 2334638"/>
              <a:gd name="connsiteY53" fmla="*/ 885217 h 1157591"/>
              <a:gd name="connsiteX54" fmla="*/ 2315183 w 2334638"/>
              <a:gd name="connsiteY54" fmla="*/ 797668 h 1157591"/>
              <a:gd name="connsiteX55" fmla="*/ 2334638 w 2334638"/>
              <a:gd name="connsiteY55" fmla="*/ 758757 h 1157591"/>
              <a:gd name="connsiteX56" fmla="*/ 2324911 w 2334638"/>
              <a:gd name="connsiteY56" fmla="*/ 583659 h 1157591"/>
              <a:gd name="connsiteX57" fmla="*/ 2315183 w 2334638"/>
              <a:gd name="connsiteY57" fmla="*/ 544748 h 1157591"/>
              <a:gd name="connsiteX58" fmla="*/ 2295728 w 2334638"/>
              <a:gd name="connsiteY58" fmla="*/ 447472 h 1157591"/>
              <a:gd name="connsiteX59" fmla="*/ 2276272 w 2334638"/>
              <a:gd name="connsiteY59" fmla="*/ 418289 h 1157591"/>
              <a:gd name="connsiteX60" fmla="*/ 2217906 w 2334638"/>
              <a:gd name="connsiteY60" fmla="*/ 369651 h 1157591"/>
              <a:gd name="connsiteX61" fmla="*/ 2198451 w 2334638"/>
              <a:gd name="connsiteY61" fmla="*/ 350195 h 1157591"/>
              <a:gd name="connsiteX62" fmla="*/ 2169268 w 2334638"/>
              <a:gd name="connsiteY62" fmla="*/ 359923 h 1157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34638" h="1157591">
                <a:moveTo>
                  <a:pt x="2169268" y="359923"/>
                </a:moveTo>
                <a:cubicBezTo>
                  <a:pt x="2151434" y="351817"/>
                  <a:pt x="2112097" y="311882"/>
                  <a:pt x="2091447" y="301557"/>
                </a:cubicBezTo>
                <a:cubicBezTo>
                  <a:pt x="1982154" y="246912"/>
                  <a:pt x="2089400" y="306052"/>
                  <a:pt x="2013625" y="272374"/>
                </a:cubicBezTo>
                <a:cubicBezTo>
                  <a:pt x="1993748" y="263540"/>
                  <a:pt x="1975009" y="252306"/>
                  <a:pt x="1955259" y="243191"/>
                </a:cubicBezTo>
                <a:cubicBezTo>
                  <a:pt x="1875269" y="206273"/>
                  <a:pt x="1895067" y="219114"/>
                  <a:pt x="1809345" y="184825"/>
                </a:cubicBezTo>
                <a:cubicBezTo>
                  <a:pt x="1770207" y="169170"/>
                  <a:pt x="1731591" y="152237"/>
                  <a:pt x="1692613" y="136187"/>
                </a:cubicBezTo>
                <a:cubicBezTo>
                  <a:pt x="1676466" y="129538"/>
                  <a:pt x="1661097" y="120155"/>
                  <a:pt x="1643974" y="116731"/>
                </a:cubicBezTo>
                <a:lnTo>
                  <a:pt x="1595336" y="107004"/>
                </a:lnTo>
                <a:cubicBezTo>
                  <a:pt x="1523993" y="71331"/>
                  <a:pt x="1590762" y="100451"/>
                  <a:pt x="1507787" y="77821"/>
                </a:cubicBezTo>
                <a:cubicBezTo>
                  <a:pt x="1421684" y="54338"/>
                  <a:pt x="1429883" y="38897"/>
                  <a:pt x="1313234" y="19455"/>
                </a:cubicBezTo>
                <a:cubicBezTo>
                  <a:pt x="1238559" y="7009"/>
                  <a:pt x="1274209" y="13595"/>
                  <a:pt x="1206230" y="0"/>
                </a:cubicBezTo>
                <a:cubicBezTo>
                  <a:pt x="1192243" y="269"/>
                  <a:pt x="734639" y="-633"/>
                  <a:pt x="573932" y="19455"/>
                </a:cubicBezTo>
                <a:cubicBezTo>
                  <a:pt x="563757" y="20727"/>
                  <a:pt x="554608" y="26365"/>
                  <a:pt x="544749" y="29182"/>
                </a:cubicBezTo>
                <a:cubicBezTo>
                  <a:pt x="531894" y="32855"/>
                  <a:pt x="518693" y="35237"/>
                  <a:pt x="505838" y="38910"/>
                </a:cubicBezTo>
                <a:cubicBezTo>
                  <a:pt x="495979" y="41727"/>
                  <a:pt x="486710" y="46627"/>
                  <a:pt x="476655" y="48638"/>
                </a:cubicBezTo>
                <a:cubicBezTo>
                  <a:pt x="454172" y="53135"/>
                  <a:pt x="431260" y="55123"/>
                  <a:pt x="408562" y="58365"/>
                </a:cubicBezTo>
                <a:cubicBezTo>
                  <a:pt x="389107" y="64850"/>
                  <a:pt x="367260" y="66445"/>
                  <a:pt x="350196" y="77821"/>
                </a:cubicBezTo>
                <a:cubicBezTo>
                  <a:pt x="340468" y="84306"/>
                  <a:pt x="331697" y="92528"/>
                  <a:pt x="321013" y="97276"/>
                </a:cubicBezTo>
                <a:cubicBezTo>
                  <a:pt x="302273" y="105605"/>
                  <a:pt x="262647" y="116731"/>
                  <a:pt x="262647" y="116731"/>
                </a:cubicBezTo>
                <a:cubicBezTo>
                  <a:pt x="172811" y="176624"/>
                  <a:pt x="283325" y="100190"/>
                  <a:pt x="214008" y="155642"/>
                </a:cubicBezTo>
                <a:cubicBezTo>
                  <a:pt x="204879" y="162945"/>
                  <a:pt x="193954" y="167794"/>
                  <a:pt x="184825" y="175097"/>
                </a:cubicBezTo>
                <a:cubicBezTo>
                  <a:pt x="177663" y="180826"/>
                  <a:pt x="172416" y="188682"/>
                  <a:pt x="165370" y="194553"/>
                </a:cubicBezTo>
                <a:cubicBezTo>
                  <a:pt x="152915" y="204932"/>
                  <a:pt x="138577" y="212965"/>
                  <a:pt x="126459" y="223736"/>
                </a:cubicBezTo>
                <a:cubicBezTo>
                  <a:pt x="41102" y="299609"/>
                  <a:pt x="111406" y="249984"/>
                  <a:pt x="48638" y="291829"/>
                </a:cubicBezTo>
                <a:cubicBezTo>
                  <a:pt x="42153" y="301557"/>
                  <a:pt x="33931" y="310328"/>
                  <a:pt x="29183" y="321012"/>
                </a:cubicBezTo>
                <a:cubicBezTo>
                  <a:pt x="20854" y="339752"/>
                  <a:pt x="9728" y="379378"/>
                  <a:pt x="9728" y="379378"/>
                </a:cubicBezTo>
                <a:cubicBezTo>
                  <a:pt x="6485" y="405319"/>
                  <a:pt x="0" y="431057"/>
                  <a:pt x="0" y="457200"/>
                </a:cubicBezTo>
                <a:cubicBezTo>
                  <a:pt x="0" y="499478"/>
                  <a:pt x="6916" y="541475"/>
                  <a:pt x="9728" y="583659"/>
                </a:cubicBezTo>
                <a:cubicBezTo>
                  <a:pt x="13401" y="638755"/>
                  <a:pt x="15376" y="693961"/>
                  <a:pt x="19455" y="749029"/>
                </a:cubicBezTo>
                <a:cubicBezTo>
                  <a:pt x="21862" y="781527"/>
                  <a:pt x="24228" y="814098"/>
                  <a:pt x="29183" y="846306"/>
                </a:cubicBezTo>
                <a:cubicBezTo>
                  <a:pt x="30742" y="856441"/>
                  <a:pt x="33223" y="866957"/>
                  <a:pt x="38911" y="875489"/>
                </a:cubicBezTo>
                <a:cubicBezTo>
                  <a:pt x="56866" y="902422"/>
                  <a:pt x="90103" y="919061"/>
                  <a:pt x="116732" y="933855"/>
                </a:cubicBezTo>
                <a:cubicBezTo>
                  <a:pt x="129408" y="940897"/>
                  <a:pt x="143052" y="946116"/>
                  <a:pt x="155642" y="953310"/>
                </a:cubicBezTo>
                <a:cubicBezTo>
                  <a:pt x="165793" y="959110"/>
                  <a:pt x="174368" y="967537"/>
                  <a:pt x="184825" y="972765"/>
                </a:cubicBezTo>
                <a:cubicBezTo>
                  <a:pt x="193996" y="977351"/>
                  <a:pt x="204407" y="978893"/>
                  <a:pt x="214008" y="982493"/>
                </a:cubicBezTo>
                <a:cubicBezTo>
                  <a:pt x="287268" y="1009965"/>
                  <a:pt x="236360" y="995376"/>
                  <a:pt x="301557" y="1011676"/>
                </a:cubicBezTo>
                <a:cubicBezTo>
                  <a:pt x="311285" y="1018161"/>
                  <a:pt x="320283" y="1025903"/>
                  <a:pt x="330740" y="1031131"/>
                </a:cubicBezTo>
                <a:cubicBezTo>
                  <a:pt x="357907" y="1044714"/>
                  <a:pt x="402920" y="1047002"/>
                  <a:pt x="428017" y="1050587"/>
                </a:cubicBezTo>
                <a:cubicBezTo>
                  <a:pt x="497367" y="1085261"/>
                  <a:pt x="436870" y="1060140"/>
                  <a:pt x="535021" y="1079770"/>
                </a:cubicBezTo>
                <a:cubicBezTo>
                  <a:pt x="545076" y="1081781"/>
                  <a:pt x="554036" y="1088171"/>
                  <a:pt x="564204" y="1089497"/>
                </a:cubicBezTo>
                <a:cubicBezTo>
                  <a:pt x="628831" y="1097927"/>
                  <a:pt x="693906" y="1102468"/>
                  <a:pt x="758757" y="1108953"/>
                </a:cubicBezTo>
                <a:cubicBezTo>
                  <a:pt x="949636" y="1128041"/>
                  <a:pt x="823527" y="1117559"/>
                  <a:pt x="1138136" y="1128408"/>
                </a:cubicBezTo>
                <a:cubicBezTo>
                  <a:pt x="1175234" y="1133045"/>
                  <a:pt x="1268439" y="1145058"/>
                  <a:pt x="1303506" y="1147863"/>
                </a:cubicBezTo>
                <a:cubicBezTo>
                  <a:pt x="1355323" y="1152008"/>
                  <a:pt x="1407268" y="1154348"/>
                  <a:pt x="1459149" y="1157591"/>
                </a:cubicBezTo>
                <a:cubicBezTo>
                  <a:pt x="1521486" y="1155441"/>
                  <a:pt x="1786465" y="1149325"/>
                  <a:pt x="1887166" y="1138136"/>
                </a:cubicBezTo>
                <a:cubicBezTo>
                  <a:pt x="1897357" y="1137004"/>
                  <a:pt x="1906490" y="1131225"/>
                  <a:pt x="1916349" y="1128408"/>
                </a:cubicBezTo>
                <a:cubicBezTo>
                  <a:pt x="1929204" y="1124735"/>
                  <a:pt x="1942045" y="1120713"/>
                  <a:pt x="1955259" y="1118680"/>
                </a:cubicBezTo>
                <a:cubicBezTo>
                  <a:pt x="1984280" y="1114215"/>
                  <a:pt x="2013625" y="1112195"/>
                  <a:pt x="2042808" y="1108953"/>
                </a:cubicBezTo>
                <a:cubicBezTo>
                  <a:pt x="2116161" y="1084501"/>
                  <a:pt x="2025744" y="1117485"/>
                  <a:pt x="2101174" y="1079770"/>
                </a:cubicBezTo>
                <a:cubicBezTo>
                  <a:pt x="2110345" y="1075184"/>
                  <a:pt x="2120629" y="1073285"/>
                  <a:pt x="2130357" y="1070042"/>
                </a:cubicBezTo>
                <a:cubicBezTo>
                  <a:pt x="2136842" y="1063557"/>
                  <a:pt x="2142476" y="1056090"/>
                  <a:pt x="2149813" y="1050587"/>
                </a:cubicBezTo>
                <a:cubicBezTo>
                  <a:pt x="2198016" y="1014435"/>
                  <a:pt x="2204359" y="1022097"/>
                  <a:pt x="2237362" y="982493"/>
                </a:cubicBezTo>
                <a:cubicBezTo>
                  <a:pt x="2258907" y="956639"/>
                  <a:pt x="2258973" y="944673"/>
                  <a:pt x="2276272" y="914400"/>
                </a:cubicBezTo>
                <a:cubicBezTo>
                  <a:pt x="2282073" y="904249"/>
                  <a:pt x="2289243" y="894945"/>
                  <a:pt x="2295728" y="885217"/>
                </a:cubicBezTo>
                <a:cubicBezTo>
                  <a:pt x="2298371" y="872001"/>
                  <a:pt x="2309293" y="813376"/>
                  <a:pt x="2315183" y="797668"/>
                </a:cubicBezTo>
                <a:cubicBezTo>
                  <a:pt x="2320275" y="784090"/>
                  <a:pt x="2328153" y="771727"/>
                  <a:pt x="2334638" y="758757"/>
                </a:cubicBezTo>
                <a:cubicBezTo>
                  <a:pt x="2331396" y="700391"/>
                  <a:pt x="2330203" y="641875"/>
                  <a:pt x="2324911" y="583659"/>
                </a:cubicBezTo>
                <a:cubicBezTo>
                  <a:pt x="2323701" y="570344"/>
                  <a:pt x="2317805" y="557858"/>
                  <a:pt x="2315183" y="544748"/>
                </a:cubicBezTo>
                <a:cubicBezTo>
                  <a:pt x="2312167" y="529669"/>
                  <a:pt x="2304199" y="467238"/>
                  <a:pt x="2295728" y="447472"/>
                </a:cubicBezTo>
                <a:cubicBezTo>
                  <a:pt x="2291123" y="436726"/>
                  <a:pt x="2283757" y="427270"/>
                  <a:pt x="2276272" y="418289"/>
                </a:cubicBezTo>
                <a:cubicBezTo>
                  <a:pt x="2241607" y="376691"/>
                  <a:pt x="2256169" y="400262"/>
                  <a:pt x="2217906" y="369651"/>
                </a:cubicBezTo>
                <a:cubicBezTo>
                  <a:pt x="2210744" y="363922"/>
                  <a:pt x="2206315" y="354914"/>
                  <a:pt x="2198451" y="350195"/>
                </a:cubicBezTo>
                <a:cubicBezTo>
                  <a:pt x="2142559" y="316660"/>
                  <a:pt x="2187102" y="368029"/>
                  <a:pt x="2169268" y="35992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6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575941-AA0A-4654-A520-E6B0E7DA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Generalized Procrustes Analysis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E862DBB1-BBFD-419E-A6ED-EB9061F5B03F}"/>
              </a:ext>
            </a:extLst>
          </p:cNvPr>
          <p:cNvGrpSpPr/>
          <p:nvPr/>
        </p:nvGrpSpPr>
        <p:grpSpPr>
          <a:xfrm rot="2416723">
            <a:off x="2753997" y="4623988"/>
            <a:ext cx="1977367" cy="1809462"/>
            <a:chOff x="5926182" y="2288584"/>
            <a:chExt cx="2802394" cy="2679642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1196EC0-E00A-4E0B-8DC5-F9870DCCB063}"/>
                </a:ext>
              </a:extLst>
            </p:cNvPr>
            <p:cNvGrpSpPr/>
            <p:nvPr/>
          </p:nvGrpSpPr>
          <p:grpSpPr>
            <a:xfrm>
              <a:off x="6004560" y="2356728"/>
              <a:ext cx="2479530" cy="2277958"/>
              <a:chOff x="6004560" y="2356728"/>
              <a:chExt cx="2479530" cy="2277958"/>
            </a:xfrm>
          </p:grpSpPr>
          <p:sp>
            <p:nvSpPr>
              <p:cNvPr id="3" name="Star: 5 Points 2">
                <a:extLst>
                  <a:ext uri="{FF2B5EF4-FFF2-40B4-BE49-F238E27FC236}">
                    <a16:creationId xmlns="" xmlns:a16="http://schemas.microsoft.com/office/drawing/2014/main" id="{632C46F3-033B-4BC9-8D02-11C4E85DEB58}"/>
                  </a:ext>
                </a:extLst>
              </p:cNvPr>
              <p:cNvSpPr/>
              <p:nvPr/>
            </p:nvSpPr>
            <p:spPr>
              <a:xfrm>
                <a:off x="6004560" y="3462819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Star: 5 Points 3">
                <a:extLst>
                  <a:ext uri="{FF2B5EF4-FFF2-40B4-BE49-F238E27FC236}">
                    <a16:creationId xmlns="" xmlns:a16="http://schemas.microsoft.com/office/drawing/2014/main" id="{29BD5C29-D160-4544-9945-3A7FBF0CEFAA}"/>
                  </a:ext>
                </a:extLst>
              </p:cNvPr>
              <p:cNvSpPr/>
              <p:nvPr/>
            </p:nvSpPr>
            <p:spPr>
              <a:xfrm>
                <a:off x="6628665" y="2356728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Star: 5 Points 4">
                <a:extLst>
                  <a:ext uri="{FF2B5EF4-FFF2-40B4-BE49-F238E27FC236}">
                    <a16:creationId xmlns="" xmlns:a16="http://schemas.microsoft.com/office/drawing/2014/main" id="{978A5DFE-18CF-4083-A8C8-A3B34331B5B6}"/>
                  </a:ext>
                </a:extLst>
              </p:cNvPr>
              <p:cNvSpPr/>
              <p:nvPr/>
            </p:nvSpPr>
            <p:spPr>
              <a:xfrm>
                <a:off x="7244692" y="3071056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Star: 5 Points 5">
                <a:extLst>
                  <a:ext uri="{FF2B5EF4-FFF2-40B4-BE49-F238E27FC236}">
                    <a16:creationId xmlns="" xmlns:a16="http://schemas.microsoft.com/office/drawing/2014/main" id="{13AD8C08-A3EB-4DC6-81C1-C3A72AC2A2CC}"/>
                  </a:ext>
                </a:extLst>
              </p:cNvPr>
              <p:cNvSpPr/>
              <p:nvPr/>
            </p:nvSpPr>
            <p:spPr>
              <a:xfrm>
                <a:off x="7427572" y="4451806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Star: 5 Points 6">
                <a:extLst>
                  <a:ext uri="{FF2B5EF4-FFF2-40B4-BE49-F238E27FC236}">
                    <a16:creationId xmlns="" xmlns:a16="http://schemas.microsoft.com/office/drawing/2014/main" id="{884202EA-2DBE-464B-B0D9-3050276E9D3A}"/>
                  </a:ext>
                </a:extLst>
              </p:cNvPr>
              <p:cNvSpPr/>
              <p:nvPr/>
            </p:nvSpPr>
            <p:spPr>
              <a:xfrm>
                <a:off x="8301210" y="3255812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Star: 5 Points 7">
                <a:extLst>
                  <a:ext uri="{FF2B5EF4-FFF2-40B4-BE49-F238E27FC236}">
                    <a16:creationId xmlns="" xmlns:a16="http://schemas.microsoft.com/office/drawing/2014/main" id="{28EA2925-A88A-42D2-B247-D28C4E96410A}"/>
                  </a:ext>
                </a:extLst>
              </p:cNvPr>
              <p:cNvSpPr/>
              <p:nvPr/>
            </p:nvSpPr>
            <p:spPr>
              <a:xfrm>
                <a:off x="8228131" y="2427530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tar: 5 Points 8">
                <a:extLst>
                  <a:ext uri="{FF2B5EF4-FFF2-40B4-BE49-F238E27FC236}">
                    <a16:creationId xmlns="" xmlns:a16="http://schemas.microsoft.com/office/drawing/2014/main" id="{34D3838C-48AC-4EFD-BD70-708A6355AD89}"/>
                  </a:ext>
                </a:extLst>
              </p:cNvPr>
              <p:cNvSpPr/>
              <p:nvPr/>
            </p:nvSpPr>
            <p:spPr>
              <a:xfrm>
                <a:off x="7870817" y="3563400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Star: 5 Points 9">
                <a:extLst>
                  <a:ext uri="{FF2B5EF4-FFF2-40B4-BE49-F238E27FC236}">
                    <a16:creationId xmlns="" xmlns:a16="http://schemas.microsoft.com/office/drawing/2014/main" id="{7649B37A-C802-4AFC-B7B5-31AE2497922B}"/>
                  </a:ext>
                </a:extLst>
              </p:cNvPr>
              <p:cNvSpPr/>
              <p:nvPr/>
            </p:nvSpPr>
            <p:spPr>
              <a:xfrm>
                <a:off x="7059609" y="3816530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2E57147D-7BF9-4412-827A-2DD5562367B5}"/>
                </a:ext>
              </a:extLst>
            </p:cNvPr>
            <p:cNvSpPr txBox="1"/>
            <p:nvPr/>
          </p:nvSpPr>
          <p:spPr>
            <a:xfrm>
              <a:off x="6334397" y="2288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3C274BEA-A71C-4720-A636-7B344B380B71}"/>
                </a:ext>
              </a:extLst>
            </p:cNvPr>
            <p:cNvSpPr txBox="1"/>
            <p:nvPr/>
          </p:nvSpPr>
          <p:spPr>
            <a:xfrm>
              <a:off x="8349845" y="23335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91621150-B88E-4E9B-9142-BEA412FE1663}"/>
                </a:ext>
              </a:extLst>
            </p:cNvPr>
            <p:cNvSpPr txBox="1"/>
            <p:nvPr/>
          </p:nvSpPr>
          <p:spPr>
            <a:xfrm>
              <a:off x="7000206" y="29113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2A5CC239-5F93-4BB1-BC21-17C3231FDB7D}"/>
                </a:ext>
              </a:extLst>
            </p:cNvPr>
            <p:cNvSpPr txBox="1"/>
            <p:nvPr/>
          </p:nvSpPr>
          <p:spPr>
            <a:xfrm>
              <a:off x="8426890" y="3096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4C6B854B-A2B3-4254-9A93-4B8A5ECABE72}"/>
                </a:ext>
              </a:extLst>
            </p:cNvPr>
            <p:cNvSpPr txBox="1"/>
            <p:nvPr/>
          </p:nvSpPr>
          <p:spPr>
            <a:xfrm>
              <a:off x="7962257" y="36689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1470EC16-A031-4800-84C2-8F090FEB7C74}"/>
                </a:ext>
              </a:extLst>
            </p:cNvPr>
            <p:cNvSpPr txBox="1"/>
            <p:nvPr/>
          </p:nvSpPr>
          <p:spPr>
            <a:xfrm>
              <a:off x="7431234" y="45988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6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FFA913C6-6F06-4C6E-BA81-A7C73B800415}"/>
                </a:ext>
              </a:extLst>
            </p:cNvPr>
            <p:cNvSpPr txBox="1"/>
            <p:nvPr/>
          </p:nvSpPr>
          <p:spPr>
            <a:xfrm>
              <a:off x="6787934" y="38930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B6D33D0C-3364-42EC-8176-6AB74D80244A}"/>
                </a:ext>
              </a:extLst>
            </p:cNvPr>
            <p:cNvSpPr txBox="1"/>
            <p:nvPr/>
          </p:nvSpPr>
          <p:spPr>
            <a:xfrm>
              <a:off x="5926182" y="36548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8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69DE1CB1-2ABC-45FF-A5CB-763FDB304B2E}"/>
              </a:ext>
            </a:extLst>
          </p:cNvPr>
          <p:cNvGrpSpPr/>
          <p:nvPr/>
        </p:nvGrpSpPr>
        <p:grpSpPr>
          <a:xfrm rot="14397095">
            <a:off x="8190922" y="4494578"/>
            <a:ext cx="1977367" cy="1809462"/>
            <a:chOff x="5926182" y="2288584"/>
            <a:chExt cx="2802394" cy="2679642"/>
          </a:xfrm>
        </p:grpSpPr>
        <p:grpSp>
          <p:nvGrpSpPr>
            <p:cNvPr id="49" name="Group 48">
              <a:extLst>
                <a:ext uri="{FF2B5EF4-FFF2-40B4-BE49-F238E27FC236}">
                  <a16:creationId xmlns="" xmlns:a16="http://schemas.microsoft.com/office/drawing/2014/main" id="{9EFE041B-D2E8-4C32-8110-93075C091369}"/>
                </a:ext>
              </a:extLst>
            </p:cNvPr>
            <p:cNvGrpSpPr/>
            <p:nvPr/>
          </p:nvGrpSpPr>
          <p:grpSpPr>
            <a:xfrm>
              <a:off x="6004560" y="2356728"/>
              <a:ext cx="2479530" cy="2277958"/>
              <a:chOff x="6004560" y="2356728"/>
              <a:chExt cx="2479530" cy="2277958"/>
            </a:xfrm>
          </p:grpSpPr>
          <p:sp>
            <p:nvSpPr>
              <p:cNvPr id="80" name="Star: 5 Points 79">
                <a:extLst>
                  <a:ext uri="{FF2B5EF4-FFF2-40B4-BE49-F238E27FC236}">
                    <a16:creationId xmlns="" xmlns:a16="http://schemas.microsoft.com/office/drawing/2014/main" id="{B958044D-03E8-41AC-A0A9-E6B7F83D66C5}"/>
                  </a:ext>
                </a:extLst>
              </p:cNvPr>
              <p:cNvSpPr/>
              <p:nvPr/>
            </p:nvSpPr>
            <p:spPr>
              <a:xfrm>
                <a:off x="6004560" y="3462819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Star: 5 Points 80">
                <a:extLst>
                  <a:ext uri="{FF2B5EF4-FFF2-40B4-BE49-F238E27FC236}">
                    <a16:creationId xmlns="" xmlns:a16="http://schemas.microsoft.com/office/drawing/2014/main" id="{D40A8897-65FF-4975-8665-6F6BE7AF5FF6}"/>
                  </a:ext>
                </a:extLst>
              </p:cNvPr>
              <p:cNvSpPr/>
              <p:nvPr/>
            </p:nvSpPr>
            <p:spPr>
              <a:xfrm>
                <a:off x="6628665" y="2356728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Star: 5 Points 81">
                <a:extLst>
                  <a:ext uri="{FF2B5EF4-FFF2-40B4-BE49-F238E27FC236}">
                    <a16:creationId xmlns="" xmlns:a16="http://schemas.microsoft.com/office/drawing/2014/main" id="{42E97263-6719-4C36-8D5F-7D315DB6E020}"/>
                  </a:ext>
                </a:extLst>
              </p:cNvPr>
              <p:cNvSpPr/>
              <p:nvPr/>
            </p:nvSpPr>
            <p:spPr>
              <a:xfrm>
                <a:off x="7244692" y="3071056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Star: 5 Points 82">
                <a:extLst>
                  <a:ext uri="{FF2B5EF4-FFF2-40B4-BE49-F238E27FC236}">
                    <a16:creationId xmlns="" xmlns:a16="http://schemas.microsoft.com/office/drawing/2014/main" id="{4508DB70-2F2A-40D4-8B81-BC2D8F98E8FA}"/>
                  </a:ext>
                </a:extLst>
              </p:cNvPr>
              <p:cNvSpPr/>
              <p:nvPr/>
            </p:nvSpPr>
            <p:spPr>
              <a:xfrm>
                <a:off x="7427572" y="4451806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Star: 5 Points 83">
                <a:extLst>
                  <a:ext uri="{FF2B5EF4-FFF2-40B4-BE49-F238E27FC236}">
                    <a16:creationId xmlns="" xmlns:a16="http://schemas.microsoft.com/office/drawing/2014/main" id="{DB659326-293D-4AF7-8CD5-C769B01FBEC2}"/>
                  </a:ext>
                </a:extLst>
              </p:cNvPr>
              <p:cNvSpPr/>
              <p:nvPr/>
            </p:nvSpPr>
            <p:spPr>
              <a:xfrm>
                <a:off x="8301210" y="3255812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Star: 5 Points 84">
                <a:extLst>
                  <a:ext uri="{FF2B5EF4-FFF2-40B4-BE49-F238E27FC236}">
                    <a16:creationId xmlns="" xmlns:a16="http://schemas.microsoft.com/office/drawing/2014/main" id="{19BAB21D-8000-4C3B-94FB-BF823CAA8C6F}"/>
                  </a:ext>
                </a:extLst>
              </p:cNvPr>
              <p:cNvSpPr/>
              <p:nvPr/>
            </p:nvSpPr>
            <p:spPr>
              <a:xfrm>
                <a:off x="8228131" y="2427530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Star: 5 Points 85">
                <a:extLst>
                  <a:ext uri="{FF2B5EF4-FFF2-40B4-BE49-F238E27FC236}">
                    <a16:creationId xmlns="" xmlns:a16="http://schemas.microsoft.com/office/drawing/2014/main" id="{8A3D6C09-120B-4B07-9A7E-F91AAD96860F}"/>
                  </a:ext>
                </a:extLst>
              </p:cNvPr>
              <p:cNvSpPr/>
              <p:nvPr/>
            </p:nvSpPr>
            <p:spPr>
              <a:xfrm>
                <a:off x="7870817" y="3563400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Star: 5 Points 86">
                <a:extLst>
                  <a:ext uri="{FF2B5EF4-FFF2-40B4-BE49-F238E27FC236}">
                    <a16:creationId xmlns="" xmlns:a16="http://schemas.microsoft.com/office/drawing/2014/main" id="{10B61A90-4E6C-4089-86BE-98E4039C1767}"/>
                  </a:ext>
                </a:extLst>
              </p:cNvPr>
              <p:cNvSpPr/>
              <p:nvPr/>
            </p:nvSpPr>
            <p:spPr>
              <a:xfrm>
                <a:off x="7059609" y="3816530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ADD61EB9-31DF-45FE-B80F-0A6176826959}"/>
                </a:ext>
              </a:extLst>
            </p:cNvPr>
            <p:cNvSpPr txBox="1"/>
            <p:nvPr/>
          </p:nvSpPr>
          <p:spPr>
            <a:xfrm>
              <a:off x="6334397" y="2288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A86028EC-DF54-4619-BA7C-4A513D8989BE}"/>
                </a:ext>
              </a:extLst>
            </p:cNvPr>
            <p:cNvSpPr txBox="1"/>
            <p:nvPr/>
          </p:nvSpPr>
          <p:spPr>
            <a:xfrm>
              <a:off x="8349845" y="23335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A541066E-C42E-428A-B0E9-1C87CE14EBE1}"/>
                </a:ext>
              </a:extLst>
            </p:cNvPr>
            <p:cNvSpPr txBox="1"/>
            <p:nvPr/>
          </p:nvSpPr>
          <p:spPr>
            <a:xfrm>
              <a:off x="7000206" y="29113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6E3C31D4-7A1B-4A3E-A363-F4E6020F0A69}"/>
                </a:ext>
              </a:extLst>
            </p:cNvPr>
            <p:cNvSpPr txBox="1"/>
            <p:nvPr/>
          </p:nvSpPr>
          <p:spPr>
            <a:xfrm>
              <a:off x="8426890" y="3096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527A19C2-01BA-4A50-B161-CCD39DD55365}"/>
                </a:ext>
              </a:extLst>
            </p:cNvPr>
            <p:cNvSpPr txBox="1"/>
            <p:nvPr/>
          </p:nvSpPr>
          <p:spPr>
            <a:xfrm>
              <a:off x="7962257" y="36689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49BA7FB2-B185-4DD6-9C08-84AADCF6233A}"/>
                </a:ext>
              </a:extLst>
            </p:cNvPr>
            <p:cNvSpPr txBox="1"/>
            <p:nvPr/>
          </p:nvSpPr>
          <p:spPr>
            <a:xfrm>
              <a:off x="7431234" y="45988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6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DDE116B9-779C-4CFD-BAC6-C5F4E29F9646}"/>
                </a:ext>
              </a:extLst>
            </p:cNvPr>
            <p:cNvSpPr txBox="1"/>
            <p:nvPr/>
          </p:nvSpPr>
          <p:spPr>
            <a:xfrm>
              <a:off x="6787934" y="38930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7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6B2B7191-E9AA-4CA3-B439-F29BD046045E}"/>
                </a:ext>
              </a:extLst>
            </p:cNvPr>
            <p:cNvSpPr txBox="1"/>
            <p:nvPr/>
          </p:nvSpPr>
          <p:spPr>
            <a:xfrm>
              <a:off x="5926182" y="36548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8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77E9A4D6-53A8-4209-B7CB-225A8BF15EA9}"/>
              </a:ext>
            </a:extLst>
          </p:cNvPr>
          <p:cNvGrpSpPr/>
          <p:nvPr/>
        </p:nvGrpSpPr>
        <p:grpSpPr>
          <a:xfrm rot="20476856">
            <a:off x="8050362" y="1884644"/>
            <a:ext cx="1977367" cy="1809462"/>
            <a:chOff x="5926182" y="2288584"/>
            <a:chExt cx="2802394" cy="2679642"/>
          </a:xfrm>
        </p:grpSpPr>
        <p:grpSp>
          <p:nvGrpSpPr>
            <p:cNvPr id="89" name="Group 88">
              <a:extLst>
                <a:ext uri="{FF2B5EF4-FFF2-40B4-BE49-F238E27FC236}">
                  <a16:creationId xmlns="" xmlns:a16="http://schemas.microsoft.com/office/drawing/2014/main" id="{C1F01D08-603D-4AE7-B68E-5387B4B0E53F}"/>
                </a:ext>
              </a:extLst>
            </p:cNvPr>
            <p:cNvGrpSpPr/>
            <p:nvPr/>
          </p:nvGrpSpPr>
          <p:grpSpPr>
            <a:xfrm>
              <a:off x="6004560" y="2356728"/>
              <a:ext cx="2479530" cy="2277958"/>
              <a:chOff x="6004560" y="2356728"/>
              <a:chExt cx="2479530" cy="2277958"/>
            </a:xfrm>
          </p:grpSpPr>
          <p:sp>
            <p:nvSpPr>
              <p:cNvPr id="105" name="Star: 5 Points 104">
                <a:extLst>
                  <a:ext uri="{FF2B5EF4-FFF2-40B4-BE49-F238E27FC236}">
                    <a16:creationId xmlns="" xmlns:a16="http://schemas.microsoft.com/office/drawing/2014/main" id="{D55FB893-E2E8-4841-85AB-8C2F2EC250FA}"/>
                  </a:ext>
                </a:extLst>
              </p:cNvPr>
              <p:cNvSpPr/>
              <p:nvPr/>
            </p:nvSpPr>
            <p:spPr>
              <a:xfrm>
                <a:off x="6004560" y="3462819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Star: 5 Points 105">
                <a:extLst>
                  <a:ext uri="{FF2B5EF4-FFF2-40B4-BE49-F238E27FC236}">
                    <a16:creationId xmlns="" xmlns:a16="http://schemas.microsoft.com/office/drawing/2014/main" id="{03A0CEEE-6CC7-41FF-A02E-36092158ED56}"/>
                  </a:ext>
                </a:extLst>
              </p:cNvPr>
              <p:cNvSpPr/>
              <p:nvPr/>
            </p:nvSpPr>
            <p:spPr>
              <a:xfrm>
                <a:off x="6628665" y="2356728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Star: 5 Points 106">
                <a:extLst>
                  <a:ext uri="{FF2B5EF4-FFF2-40B4-BE49-F238E27FC236}">
                    <a16:creationId xmlns="" xmlns:a16="http://schemas.microsoft.com/office/drawing/2014/main" id="{4E7EC5EA-2CED-4AF7-A303-ABB899B43B5B}"/>
                  </a:ext>
                </a:extLst>
              </p:cNvPr>
              <p:cNvSpPr/>
              <p:nvPr/>
            </p:nvSpPr>
            <p:spPr>
              <a:xfrm>
                <a:off x="7244692" y="3071056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Star: 5 Points 107">
                <a:extLst>
                  <a:ext uri="{FF2B5EF4-FFF2-40B4-BE49-F238E27FC236}">
                    <a16:creationId xmlns="" xmlns:a16="http://schemas.microsoft.com/office/drawing/2014/main" id="{A1BD5C3B-5C16-4CD1-8ECE-D6293DC5CB23}"/>
                  </a:ext>
                </a:extLst>
              </p:cNvPr>
              <p:cNvSpPr/>
              <p:nvPr/>
            </p:nvSpPr>
            <p:spPr>
              <a:xfrm>
                <a:off x="7427572" y="4451806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Star: 5 Points 108">
                <a:extLst>
                  <a:ext uri="{FF2B5EF4-FFF2-40B4-BE49-F238E27FC236}">
                    <a16:creationId xmlns="" xmlns:a16="http://schemas.microsoft.com/office/drawing/2014/main" id="{6CAF4C8A-0F9D-4986-B044-9EAF34E28A4F}"/>
                  </a:ext>
                </a:extLst>
              </p:cNvPr>
              <p:cNvSpPr/>
              <p:nvPr/>
            </p:nvSpPr>
            <p:spPr>
              <a:xfrm>
                <a:off x="8301210" y="3255812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Star: 5 Points 109">
                <a:extLst>
                  <a:ext uri="{FF2B5EF4-FFF2-40B4-BE49-F238E27FC236}">
                    <a16:creationId xmlns="" xmlns:a16="http://schemas.microsoft.com/office/drawing/2014/main" id="{8A11D676-C378-4930-8564-564CBFE615B4}"/>
                  </a:ext>
                </a:extLst>
              </p:cNvPr>
              <p:cNvSpPr/>
              <p:nvPr/>
            </p:nvSpPr>
            <p:spPr>
              <a:xfrm>
                <a:off x="8228131" y="2427530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Star: 5 Points 110">
                <a:extLst>
                  <a:ext uri="{FF2B5EF4-FFF2-40B4-BE49-F238E27FC236}">
                    <a16:creationId xmlns="" xmlns:a16="http://schemas.microsoft.com/office/drawing/2014/main" id="{1A31A795-A766-4967-A979-E33AE2995CC4}"/>
                  </a:ext>
                </a:extLst>
              </p:cNvPr>
              <p:cNvSpPr/>
              <p:nvPr/>
            </p:nvSpPr>
            <p:spPr>
              <a:xfrm>
                <a:off x="7870817" y="3563400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Star: 5 Points 111">
                <a:extLst>
                  <a:ext uri="{FF2B5EF4-FFF2-40B4-BE49-F238E27FC236}">
                    <a16:creationId xmlns="" xmlns:a16="http://schemas.microsoft.com/office/drawing/2014/main" id="{22511335-103E-4B85-B473-89CAF003E9F1}"/>
                  </a:ext>
                </a:extLst>
              </p:cNvPr>
              <p:cNvSpPr/>
              <p:nvPr/>
            </p:nvSpPr>
            <p:spPr>
              <a:xfrm>
                <a:off x="7059609" y="3816530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8F2BBAF3-F57D-4E6B-BD72-EBAE8BF1FB45}"/>
                </a:ext>
              </a:extLst>
            </p:cNvPr>
            <p:cNvSpPr txBox="1"/>
            <p:nvPr/>
          </p:nvSpPr>
          <p:spPr>
            <a:xfrm>
              <a:off x="6334397" y="2288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7C98C9AF-46B4-4357-81AC-3C5FA410CE11}"/>
                </a:ext>
              </a:extLst>
            </p:cNvPr>
            <p:cNvSpPr txBox="1"/>
            <p:nvPr/>
          </p:nvSpPr>
          <p:spPr>
            <a:xfrm>
              <a:off x="8349845" y="23335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519333F0-3CF0-4689-802E-B619BC105C38}"/>
                </a:ext>
              </a:extLst>
            </p:cNvPr>
            <p:cNvSpPr txBox="1"/>
            <p:nvPr/>
          </p:nvSpPr>
          <p:spPr>
            <a:xfrm>
              <a:off x="7000206" y="29113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509F2577-E45C-47E7-9C09-D60FB9820357}"/>
                </a:ext>
              </a:extLst>
            </p:cNvPr>
            <p:cNvSpPr txBox="1"/>
            <p:nvPr/>
          </p:nvSpPr>
          <p:spPr>
            <a:xfrm>
              <a:off x="8426890" y="3096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B17EB847-797C-4B76-9EAF-8AA7C8D28285}"/>
                </a:ext>
              </a:extLst>
            </p:cNvPr>
            <p:cNvSpPr txBox="1"/>
            <p:nvPr/>
          </p:nvSpPr>
          <p:spPr>
            <a:xfrm>
              <a:off x="7962257" y="36689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D34F9CE3-F6BF-473F-91F9-A9C5BF485651}"/>
                </a:ext>
              </a:extLst>
            </p:cNvPr>
            <p:cNvSpPr txBox="1"/>
            <p:nvPr/>
          </p:nvSpPr>
          <p:spPr>
            <a:xfrm>
              <a:off x="7431234" y="45988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18D199AE-435D-427D-861E-62B7C28BA133}"/>
                </a:ext>
              </a:extLst>
            </p:cNvPr>
            <p:cNvSpPr txBox="1"/>
            <p:nvPr/>
          </p:nvSpPr>
          <p:spPr>
            <a:xfrm>
              <a:off x="6787934" y="38930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7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C578E33C-A4AB-46E8-A5A1-E15DDEE248BC}"/>
                </a:ext>
              </a:extLst>
            </p:cNvPr>
            <p:cNvSpPr txBox="1"/>
            <p:nvPr/>
          </p:nvSpPr>
          <p:spPr>
            <a:xfrm>
              <a:off x="5926182" y="36548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8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A471F59F-09F3-42C3-9852-1BEAF8E3E90A}"/>
              </a:ext>
            </a:extLst>
          </p:cNvPr>
          <p:cNvGrpSpPr/>
          <p:nvPr/>
        </p:nvGrpSpPr>
        <p:grpSpPr>
          <a:xfrm rot="1329119">
            <a:off x="2836059" y="1766726"/>
            <a:ext cx="1977367" cy="1809462"/>
            <a:chOff x="5926182" y="2288584"/>
            <a:chExt cx="2802394" cy="2679642"/>
          </a:xfrm>
        </p:grpSpPr>
        <p:grpSp>
          <p:nvGrpSpPr>
            <p:cNvPr id="114" name="Group 113">
              <a:extLst>
                <a:ext uri="{FF2B5EF4-FFF2-40B4-BE49-F238E27FC236}">
                  <a16:creationId xmlns="" xmlns:a16="http://schemas.microsoft.com/office/drawing/2014/main" id="{BA50A6D3-FCF8-4DF7-B5B7-75A74AD05C7A}"/>
                </a:ext>
              </a:extLst>
            </p:cNvPr>
            <p:cNvGrpSpPr/>
            <p:nvPr/>
          </p:nvGrpSpPr>
          <p:grpSpPr>
            <a:xfrm>
              <a:off x="6004560" y="2356728"/>
              <a:ext cx="2479530" cy="2277958"/>
              <a:chOff x="6004560" y="2356728"/>
              <a:chExt cx="2479530" cy="2277958"/>
            </a:xfrm>
          </p:grpSpPr>
          <p:sp>
            <p:nvSpPr>
              <p:cNvPr id="123" name="Star: 5 Points 122">
                <a:extLst>
                  <a:ext uri="{FF2B5EF4-FFF2-40B4-BE49-F238E27FC236}">
                    <a16:creationId xmlns="" xmlns:a16="http://schemas.microsoft.com/office/drawing/2014/main" id="{A7B52D44-2C04-4D7A-91F7-43AEA53C09DA}"/>
                  </a:ext>
                </a:extLst>
              </p:cNvPr>
              <p:cNvSpPr/>
              <p:nvPr/>
            </p:nvSpPr>
            <p:spPr>
              <a:xfrm>
                <a:off x="6004560" y="3462819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Star: 5 Points 123">
                <a:extLst>
                  <a:ext uri="{FF2B5EF4-FFF2-40B4-BE49-F238E27FC236}">
                    <a16:creationId xmlns="" xmlns:a16="http://schemas.microsoft.com/office/drawing/2014/main" id="{D6DECB4F-CEFF-47DA-AA27-5C7F8B144436}"/>
                  </a:ext>
                </a:extLst>
              </p:cNvPr>
              <p:cNvSpPr/>
              <p:nvPr/>
            </p:nvSpPr>
            <p:spPr>
              <a:xfrm>
                <a:off x="6628665" y="2356728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Star: 5 Points 124">
                <a:extLst>
                  <a:ext uri="{FF2B5EF4-FFF2-40B4-BE49-F238E27FC236}">
                    <a16:creationId xmlns="" xmlns:a16="http://schemas.microsoft.com/office/drawing/2014/main" id="{C5937AD5-D27C-422E-9CB4-828B02409D41}"/>
                  </a:ext>
                </a:extLst>
              </p:cNvPr>
              <p:cNvSpPr/>
              <p:nvPr/>
            </p:nvSpPr>
            <p:spPr>
              <a:xfrm>
                <a:off x="7244692" y="3071056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Star: 5 Points 125">
                <a:extLst>
                  <a:ext uri="{FF2B5EF4-FFF2-40B4-BE49-F238E27FC236}">
                    <a16:creationId xmlns="" xmlns:a16="http://schemas.microsoft.com/office/drawing/2014/main" id="{B5B253C0-939E-43A9-AFA8-AEE7045282E2}"/>
                  </a:ext>
                </a:extLst>
              </p:cNvPr>
              <p:cNvSpPr/>
              <p:nvPr/>
            </p:nvSpPr>
            <p:spPr>
              <a:xfrm>
                <a:off x="7427572" y="4451806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Star: 5 Points 126">
                <a:extLst>
                  <a:ext uri="{FF2B5EF4-FFF2-40B4-BE49-F238E27FC236}">
                    <a16:creationId xmlns="" xmlns:a16="http://schemas.microsoft.com/office/drawing/2014/main" id="{F5B06E41-9606-427A-836E-C0DD2363066F}"/>
                  </a:ext>
                </a:extLst>
              </p:cNvPr>
              <p:cNvSpPr/>
              <p:nvPr/>
            </p:nvSpPr>
            <p:spPr>
              <a:xfrm>
                <a:off x="8301210" y="3255812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Star: 5 Points 127">
                <a:extLst>
                  <a:ext uri="{FF2B5EF4-FFF2-40B4-BE49-F238E27FC236}">
                    <a16:creationId xmlns="" xmlns:a16="http://schemas.microsoft.com/office/drawing/2014/main" id="{E30F1C7F-EE34-4FAE-B134-5F733D186D95}"/>
                  </a:ext>
                </a:extLst>
              </p:cNvPr>
              <p:cNvSpPr/>
              <p:nvPr/>
            </p:nvSpPr>
            <p:spPr>
              <a:xfrm>
                <a:off x="8228131" y="2427530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Star: 5 Points 128">
                <a:extLst>
                  <a:ext uri="{FF2B5EF4-FFF2-40B4-BE49-F238E27FC236}">
                    <a16:creationId xmlns="" xmlns:a16="http://schemas.microsoft.com/office/drawing/2014/main" id="{EA138D28-1474-4A2D-95E9-831DC6FEAAE0}"/>
                  </a:ext>
                </a:extLst>
              </p:cNvPr>
              <p:cNvSpPr/>
              <p:nvPr/>
            </p:nvSpPr>
            <p:spPr>
              <a:xfrm>
                <a:off x="7870817" y="3563400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Star: 5 Points 129">
                <a:extLst>
                  <a:ext uri="{FF2B5EF4-FFF2-40B4-BE49-F238E27FC236}">
                    <a16:creationId xmlns="" xmlns:a16="http://schemas.microsoft.com/office/drawing/2014/main" id="{91E23A32-1A1D-497E-BF95-8490FD17CACC}"/>
                  </a:ext>
                </a:extLst>
              </p:cNvPr>
              <p:cNvSpPr/>
              <p:nvPr/>
            </p:nvSpPr>
            <p:spPr>
              <a:xfrm>
                <a:off x="7059609" y="3816530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DC1E67D8-9ACD-4B45-B961-500AB270C4B1}"/>
                </a:ext>
              </a:extLst>
            </p:cNvPr>
            <p:cNvSpPr txBox="1"/>
            <p:nvPr/>
          </p:nvSpPr>
          <p:spPr>
            <a:xfrm>
              <a:off x="6334397" y="2288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A49B876A-B247-402D-B211-E3311CDD8AAE}"/>
                </a:ext>
              </a:extLst>
            </p:cNvPr>
            <p:cNvSpPr txBox="1"/>
            <p:nvPr/>
          </p:nvSpPr>
          <p:spPr>
            <a:xfrm>
              <a:off x="8349845" y="23335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9B0D0CA4-1C7C-4518-834D-FA7208DAC0C2}"/>
                </a:ext>
              </a:extLst>
            </p:cNvPr>
            <p:cNvSpPr txBox="1"/>
            <p:nvPr/>
          </p:nvSpPr>
          <p:spPr>
            <a:xfrm>
              <a:off x="7000206" y="29113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EE2BD07D-7421-4A7E-8052-ED26D0A83543}"/>
                </a:ext>
              </a:extLst>
            </p:cNvPr>
            <p:cNvSpPr txBox="1"/>
            <p:nvPr/>
          </p:nvSpPr>
          <p:spPr>
            <a:xfrm>
              <a:off x="8426890" y="3096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EAE3551C-F4D0-4C35-8F22-B26219065082}"/>
                </a:ext>
              </a:extLst>
            </p:cNvPr>
            <p:cNvSpPr txBox="1"/>
            <p:nvPr/>
          </p:nvSpPr>
          <p:spPr>
            <a:xfrm>
              <a:off x="7962257" y="36689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19CD19DB-8DA3-47AA-BFA4-88F0C0FA651A}"/>
                </a:ext>
              </a:extLst>
            </p:cNvPr>
            <p:cNvSpPr txBox="1"/>
            <p:nvPr/>
          </p:nvSpPr>
          <p:spPr>
            <a:xfrm>
              <a:off x="7431234" y="45988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6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23AFEC67-5487-4A72-BF0A-4EE4275ADBAF}"/>
                </a:ext>
              </a:extLst>
            </p:cNvPr>
            <p:cNvSpPr txBox="1"/>
            <p:nvPr/>
          </p:nvSpPr>
          <p:spPr>
            <a:xfrm>
              <a:off x="6787934" y="38930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7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="" xmlns:a16="http://schemas.microsoft.com/office/drawing/2014/main" id="{C7A9EBA1-E9D4-4882-8E2C-F13BC0F98E24}"/>
                </a:ext>
              </a:extLst>
            </p:cNvPr>
            <p:cNvSpPr txBox="1"/>
            <p:nvPr/>
          </p:nvSpPr>
          <p:spPr>
            <a:xfrm>
              <a:off x="5926182" y="36548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8</a:t>
              </a: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65BD619-96F3-45B9-8428-18D22E27A819}"/>
              </a:ext>
            </a:extLst>
          </p:cNvPr>
          <p:cNvSpPr/>
          <p:nvPr/>
        </p:nvSpPr>
        <p:spPr>
          <a:xfrm>
            <a:off x="2599981" y="1542361"/>
            <a:ext cx="2538766" cy="2214391"/>
          </a:xfrm>
          <a:custGeom>
            <a:avLst/>
            <a:gdLst>
              <a:gd name="connsiteX0" fmla="*/ 396607 w 2538766"/>
              <a:gd name="connsiteY0" fmla="*/ 99152 h 2214391"/>
              <a:gd name="connsiteX1" fmla="*/ 506776 w 2538766"/>
              <a:gd name="connsiteY1" fmla="*/ 77119 h 2214391"/>
              <a:gd name="connsiteX2" fmla="*/ 539826 w 2538766"/>
              <a:gd name="connsiteY2" fmla="*/ 66102 h 2214391"/>
              <a:gd name="connsiteX3" fmla="*/ 583894 w 2538766"/>
              <a:gd name="connsiteY3" fmla="*/ 44068 h 2214391"/>
              <a:gd name="connsiteX4" fmla="*/ 727113 w 2538766"/>
              <a:gd name="connsiteY4" fmla="*/ 33051 h 2214391"/>
              <a:gd name="connsiteX5" fmla="*/ 771180 w 2538766"/>
              <a:gd name="connsiteY5" fmla="*/ 22034 h 2214391"/>
              <a:gd name="connsiteX6" fmla="*/ 881349 w 2538766"/>
              <a:gd name="connsiteY6" fmla="*/ 0 h 2214391"/>
              <a:gd name="connsiteX7" fmla="*/ 1189821 w 2538766"/>
              <a:gd name="connsiteY7" fmla="*/ 22034 h 2214391"/>
              <a:gd name="connsiteX8" fmla="*/ 1277956 w 2538766"/>
              <a:gd name="connsiteY8" fmla="*/ 55085 h 2214391"/>
              <a:gd name="connsiteX9" fmla="*/ 1344058 w 2538766"/>
              <a:gd name="connsiteY9" fmla="*/ 77119 h 2214391"/>
              <a:gd name="connsiteX10" fmla="*/ 1421176 w 2538766"/>
              <a:gd name="connsiteY10" fmla="*/ 88135 h 2214391"/>
              <a:gd name="connsiteX11" fmla="*/ 1531344 w 2538766"/>
              <a:gd name="connsiteY11" fmla="*/ 110169 h 2214391"/>
              <a:gd name="connsiteX12" fmla="*/ 1619479 w 2538766"/>
              <a:gd name="connsiteY12" fmla="*/ 132203 h 2214391"/>
              <a:gd name="connsiteX13" fmla="*/ 1663547 w 2538766"/>
              <a:gd name="connsiteY13" fmla="*/ 154237 h 2214391"/>
              <a:gd name="connsiteX14" fmla="*/ 1861850 w 2538766"/>
              <a:gd name="connsiteY14" fmla="*/ 176270 h 2214391"/>
              <a:gd name="connsiteX15" fmla="*/ 1927952 w 2538766"/>
              <a:gd name="connsiteY15" fmla="*/ 231355 h 2214391"/>
              <a:gd name="connsiteX16" fmla="*/ 1972019 w 2538766"/>
              <a:gd name="connsiteY16" fmla="*/ 242372 h 2214391"/>
              <a:gd name="connsiteX17" fmla="*/ 2060154 w 2538766"/>
              <a:gd name="connsiteY17" fmla="*/ 275422 h 2214391"/>
              <a:gd name="connsiteX18" fmla="*/ 2126255 w 2538766"/>
              <a:gd name="connsiteY18" fmla="*/ 330506 h 2214391"/>
              <a:gd name="connsiteX19" fmla="*/ 2159306 w 2538766"/>
              <a:gd name="connsiteY19" fmla="*/ 363557 h 2214391"/>
              <a:gd name="connsiteX20" fmla="*/ 2236424 w 2538766"/>
              <a:gd name="connsiteY20" fmla="*/ 418641 h 2214391"/>
              <a:gd name="connsiteX21" fmla="*/ 2280491 w 2538766"/>
              <a:gd name="connsiteY21" fmla="*/ 495759 h 2214391"/>
              <a:gd name="connsiteX22" fmla="*/ 2313542 w 2538766"/>
              <a:gd name="connsiteY22" fmla="*/ 517793 h 2214391"/>
              <a:gd name="connsiteX23" fmla="*/ 2357609 w 2538766"/>
              <a:gd name="connsiteY23" fmla="*/ 583894 h 2214391"/>
              <a:gd name="connsiteX24" fmla="*/ 2368626 w 2538766"/>
              <a:gd name="connsiteY24" fmla="*/ 616945 h 2214391"/>
              <a:gd name="connsiteX25" fmla="*/ 2401677 w 2538766"/>
              <a:gd name="connsiteY25" fmla="*/ 661012 h 2214391"/>
              <a:gd name="connsiteX26" fmla="*/ 2434727 w 2538766"/>
              <a:gd name="connsiteY26" fmla="*/ 727114 h 2214391"/>
              <a:gd name="connsiteX27" fmla="*/ 2456761 w 2538766"/>
              <a:gd name="connsiteY27" fmla="*/ 771181 h 2214391"/>
              <a:gd name="connsiteX28" fmla="*/ 2489812 w 2538766"/>
              <a:gd name="connsiteY28" fmla="*/ 804232 h 2214391"/>
              <a:gd name="connsiteX29" fmla="*/ 2500829 w 2538766"/>
              <a:gd name="connsiteY29" fmla="*/ 837282 h 2214391"/>
              <a:gd name="connsiteX30" fmla="*/ 2533879 w 2538766"/>
              <a:gd name="connsiteY30" fmla="*/ 870333 h 2214391"/>
              <a:gd name="connsiteX31" fmla="*/ 2500829 w 2538766"/>
              <a:gd name="connsiteY31" fmla="*/ 1222873 h 2214391"/>
              <a:gd name="connsiteX32" fmla="*/ 2489812 w 2538766"/>
              <a:gd name="connsiteY32" fmla="*/ 1255923 h 2214391"/>
              <a:gd name="connsiteX33" fmla="*/ 2478795 w 2538766"/>
              <a:gd name="connsiteY33" fmla="*/ 1311008 h 2214391"/>
              <a:gd name="connsiteX34" fmla="*/ 2456761 w 2538766"/>
              <a:gd name="connsiteY34" fmla="*/ 1377109 h 2214391"/>
              <a:gd name="connsiteX35" fmla="*/ 2445744 w 2538766"/>
              <a:gd name="connsiteY35" fmla="*/ 1421176 h 2214391"/>
              <a:gd name="connsiteX36" fmla="*/ 2412694 w 2538766"/>
              <a:gd name="connsiteY36" fmla="*/ 1465244 h 2214391"/>
              <a:gd name="connsiteX37" fmla="*/ 2390660 w 2538766"/>
              <a:gd name="connsiteY37" fmla="*/ 1498294 h 2214391"/>
              <a:gd name="connsiteX38" fmla="*/ 2346592 w 2538766"/>
              <a:gd name="connsiteY38" fmla="*/ 1575412 h 2214391"/>
              <a:gd name="connsiteX39" fmla="*/ 2313542 w 2538766"/>
              <a:gd name="connsiteY39" fmla="*/ 1608463 h 2214391"/>
              <a:gd name="connsiteX40" fmla="*/ 2214390 w 2538766"/>
              <a:gd name="connsiteY40" fmla="*/ 1729649 h 2214391"/>
              <a:gd name="connsiteX41" fmla="*/ 2159306 w 2538766"/>
              <a:gd name="connsiteY41" fmla="*/ 1784733 h 2214391"/>
              <a:gd name="connsiteX42" fmla="*/ 2104221 w 2538766"/>
              <a:gd name="connsiteY42" fmla="*/ 1839817 h 2214391"/>
              <a:gd name="connsiteX43" fmla="*/ 2082188 w 2538766"/>
              <a:gd name="connsiteY43" fmla="*/ 1872868 h 2214391"/>
              <a:gd name="connsiteX44" fmla="*/ 2038120 w 2538766"/>
              <a:gd name="connsiteY44" fmla="*/ 1883885 h 2214391"/>
              <a:gd name="connsiteX45" fmla="*/ 1972019 w 2538766"/>
              <a:gd name="connsiteY45" fmla="*/ 1905919 h 2214391"/>
              <a:gd name="connsiteX46" fmla="*/ 1894901 w 2538766"/>
              <a:gd name="connsiteY46" fmla="*/ 1938969 h 2214391"/>
              <a:gd name="connsiteX47" fmla="*/ 1817783 w 2538766"/>
              <a:gd name="connsiteY47" fmla="*/ 1972020 h 2214391"/>
              <a:gd name="connsiteX48" fmla="*/ 1751682 w 2538766"/>
              <a:gd name="connsiteY48" fmla="*/ 1994053 h 2214391"/>
              <a:gd name="connsiteX49" fmla="*/ 1685580 w 2538766"/>
              <a:gd name="connsiteY49" fmla="*/ 2027104 h 2214391"/>
              <a:gd name="connsiteX50" fmla="*/ 1641513 w 2538766"/>
              <a:gd name="connsiteY50" fmla="*/ 2049138 h 2214391"/>
              <a:gd name="connsiteX51" fmla="*/ 1575412 w 2538766"/>
              <a:gd name="connsiteY51" fmla="*/ 2071172 h 2214391"/>
              <a:gd name="connsiteX52" fmla="*/ 1476260 w 2538766"/>
              <a:gd name="connsiteY52" fmla="*/ 2137273 h 2214391"/>
              <a:gd name="connsiteX53" fmla="*/ 1443209 w 2538766"/>
              <a:gd name="connsiteY53" fmla="*/ 2159306 h 2214391"/>
              <a:gd name="connsiteX54" fmla="*/ 1333041 w 2538766"/>
              <a:gd name="connsiteY54" fmla="*/ 2203374 h 2214391"/>
              <a:gd name="connsiteX55" fmla="*/ 1299990 w 2538766"/>
              <a:gd name="connsiteY55" fmla="*/ 2214391 h 2214391"/>
              <a:gd name="connsiteX56" fmla="*/ 1046602 w 2538766"/>
              <a:gd name="connsiteY56" fmla="*/ 2192357 h 2214391"/>
              <a:gd name="connsiteX57" fmla="*/ 936433 w 2538766"/>
              <a:gd name="connsiteY57" fmla="*/ 2181340 h 2214391"/>
              <a:gd name="connsiteX58" fmla="*/ 892366 w 2538766"/>
              <a:gd name="connsiteY58" fmla="*/ 2170323 h 2214391"/>
              <a:gd name="connsiteX59" fmla="*/ 815248 w 2538766"/>
              <a:gd name="connsiteY59" fmla="*/ 2159306 h 2214391"/>
              <a:gd name="connsiteX60" fmla="*/ 760164 w 2538766"/>
              <a:gd name="connsiteY60" fmla="*/ 2104222 h 2214391"/>
              <a:gd name="connsiteX61" fmla="*/ 716096 w 2538766"/>
              <a:gd name="connsiteY61" fmla="*/ 2071172 h 2214391"/>
              <a:gd name="connsiteX62" fmla="*/ 627961 w 2538766"/>
              <a:gd name="connsiteY62" fmla="*/ 1983037 h 2214391"/>
              <a:gd name="connsiteX63" fmla="*/ 539826 w 2538766"/>
              <a:gd name="connsiteY63" fmla="*/ 1927952 h 2214391"/>
              <a:gd name="connsiteX64" fmla="*/ 517792 w 2538766"/>
              <a:gd name="connsiteY64" fmla="*/ 1894902 h 2214391"/>
              <a:gd name="connsiteX65" fmla="*/ 484742 w 2538766"/>
              <a:gd name="connsiteY65" fmla="*/ 1872868 h 2214391"/>
              <a:gd name="connsiteX66" fmla="*/ 407624 w 2538766"/>
              <a:gd name="connsiteY66" fmla="*/ 1806767 h 2214391"/>
              <a:gd name="connsiteX67" fmla="*/ 308472 w 2538766"/>
              <a:gd name="connsiteY67" fmla="*/ 1674564 h 2214391"/>
              <a:gd name="connsiteX68" fmla="*/ 275421 w 2538766"/>
              <a:gd name="connsiteY68" fmla="*/ 1630497 h 2214391"/>
              <a:gd name="connsiteX69" fmla="*/ 198303 w 2538766"/>
              <a:gd name="connsiteY69" fmla="*/ 1553379 h 2214391"/>
              <a:gd name="connsiteX70" fmla="*/ 176270 w 2538766"/>
              <a:gd name="connsiteY70" fmla="*/ 1509311 h 2214391"/>
              <a:gd name="connsiteX71" fmla="*/ 77118 w 2538766"/>
              <a:gd name="connsiteY71" fmla="*/ 1399143 h 2214391"/>
              <a:gd name="connsiteX72" fmla="*/ 33050 w 2538766"/>
              <a:gd name="connsiteY72" fmla="*/ 1333041 h 2214391"/>
              <a:gd name="connsiteX73" fmla="*/ 0 w 2538766"/>
              <a:gd name="connsiteY73" fmla="*/ 1200839 h 2214391"/>
              <a:gd name="connsiteX74" fmla="*/ 22033 w 2538766"/>
              <a:gd name="connsiteY74" fmla="*/ 649996 h 2214391"/>
              <a:gd name="connsiteX75" fmla="*/ 44067 w 2538766"/>
              <a:gd name="connsiteY75" fmla="*/ 583894 h 2214391"/>
              <a:gd name="connsiteX76" fmla="*/ 55084 w 2538766"/>
              <a:gd name="connsiteY76" fmla="*/ 495759 h 2214391"/>
              <a:gd name="connsiteX77" fmla="*/ 110168 w 2538766"/>
              <a:gd name="connsiteY77" fmla="*/ 396608 h 2214391"/>
              <a:gd name="connsiteX78" fmla="*/ 143219 w 2538766"/>
              <a:gd name="connsiteY78" fmla="*/ 330506 h 2214391"/>
              <a:gd name="connsiteX79" fmla="*/ 176270 w 2538766"/>
              <a:gd name="connsiteY79" fmla="*/ 297456 h 2214391"/>
              <a:gd name="connsiteX80" fmla="*/ 198303 w 2538766"/>
              <a:gd name="connsiteY80" fmla="*/ 264405 h 2214391"/>
              <a:gd name="connsiteX81" fmla="*/ 231354 w 2538766"/>
              <a:gd name="connsiteY81" fmla="*/ 242372 h 2214391"/>
              <a:gd name="connsiteX82" fmla="*/ 297455 w 2538766"/>
              <a:gd name="connsiteY82" fmla="*/ 198304 h 2214391"/>
              <a:gd name="connsiteX83" fmla="*/ 319489 w 2538766"/>
              <a:gd name="connsiteY83" fmla="*/ 165253 h 2214391"/>
              <a:gd name="connsiteX84" fmla="*/ 352539 w 2538766"/>
              <a:gd name="connsiteY84" fmla="*/ 154237 h 2214391"/>
              <a:gd name="connsiteX85" fmla="*/ 396607 w 2538766"/>
              <a:gd name="connsiteY85" fmla="*/ 99152 h 2214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38766" h="2214391">
                <a:moveTo>
                  <a:pt x="396607" y="99152"/>
                </a:moveTo>
                <a:cubicBezTo>
                  <a:pt x="422313" y="86299"/>
                  <a:pt x="460768" y="90264"/>
                  <a:pt x="506776" y="77119"/>
                </a:cubicBezTo>
                <a:cubicBezTo>
                  <a:pt x="517942" y="73929"/>
                  <a:pt x="529152" y="70676"/>
                  <a:pt x="539826" y="66102"/>
                </a:cubicBezTo>
                <a:cubicBezTo>
                  <a:pt x="554921" y="59633"/>
                  <a:pt x="567721" y="46922"/>
                  <a:pt x="583894" y="44068"/>
                </a:cubicBezTo>
                <a:cubicBezTo>
                  <a:pt x="631046" y="35747"/>
                  <a:pt x="679373" y="36723"/>
                  <a:pt x="727113" y="33051"/>
                </a:cubicBezTo>
                <a:cubicBezTo>
                  <a:pt x="741802" y="29379"/>
                  <a:pt x="756333" y="25003"/>
                  <a:pt x="771180" y="22034"/>
                </a:cubicBezTo>
                <a:cubicBezTo>
                  <a:pt x="906241" y="-4978"/>
                  <a:pt x="778993" y="25590"/>
                  <a:pt x="881349" y="0"/>
                </a:cubicBezTo>
                <a:cubicBezTo>
                  <a:pt x="984173" y="7345"/>
                  <a:pt x="1087715" y="7852"/>
                  <a:pt x="1189821" y="22034"/>
                </a:cubicBezTo>
                <a:cubicBezTo>
                  <a:pt x="1220899" y="26350"/>
                  <a:pt x="1248408" y="44532"/>
                  <a:pt x="1277956" y="55085"/>
                </a:cubicBezTo>
                <a:cubicBezTo>
                  <a:pt x="1299829" y="62897"/>
                  <a:pt x="1321427" y="71897"/>
                  <a:pt x="1344058" y="77119"/>
                </a:cubicBezTo>
                <a:cubicBezTo>
                  <a:pt x="1369360" y="82958"/>
                  <a:pt x="1395604" y="83622"/>
                  <a:pt x="1421176" y="88135"/>
                </a:cubicBezTo>
                <a:cubicBezTo>
                  <a:pt x="1458056" y="94643"/>
                  <a:pt x="1495012" y="101086"/>
                  <a:pt x="1531344" y="110169"/>
                </a:cubicBezTo>
                <a:cubicBezTo>
                  <a:pt x="1560722" y="117514"/>
                  <a:pt x="1592393" y="118660"/>
                  <a:pt x="1619479" y="132203"/>
                </a:cubicBezTo>
                <a:cubicBezTo>
                  <a:pt x="1634168" y="139548"/>
                  <a:pt x="1647614" y="150254"/>
                  <a:pt x="1663547" y="154237"/>
                </a:cubicBezTo>
                <a:cubicBezTo>
                  <a:pt x="1684331" y="159433"/>
                  <a:pt x="1851826" y="175268"/>
                  <a:pt x="1861850" y="176270"/>
                </a:cubicBezTo>
                <a:cubicBezTo>
                  <a:pt x="1881703" y="196123"/>
                  <a:pt x="1901110" y="219851"/>
                  <a:pt x="1927952" y="231355"/>
                </a:cubicBezTo>
                <a:cubicBezTo>
                  <a:pt x="1941869" y="237319"/>
                  <a:pt x="1957842" y="237056"/>
                  <a:pt x="1972019" y="242372"/>
                </a:cubicBezTo>
                <a:cubicBezTo>
                  <a:pt x="2087236" y="285578"/>
                  <a:pt x="1947041" y="247144"/>
                  <a:pt x="2060154" y="275422"/>
                </a:cubicBezTo>
                <a:cubicBezTo>
                  <a:pt x="2156715" y="371983"/>
                  <a:pt x="2034226" y="253816"/>
                  <a:pt x="2126255" y="330506"/>
                </a:cubicBezTo>
                <a:cubicBezTo>
                  <a:pt x="2138224" y="340480"/>
                  <a:pt x="2147477" y="353417"/>
                  <a:pt x="2159306" y="363557"/>
                </a:cubicBezTo>
                <a:cubicBezTo>
                  <a:pt x="2183228" y="384062"/>
                  <a:pt x="2210260" y="401199"/>
                  <a:pt x="2236424" y="418641"/>
                </a:cubicBezTo>
                <a:cubicBezTo>
                  <a:pt x="2245064" y="435920"/>
                  <a:pt x="2264920" y="480188"/>
                  <a:pt x="2280491" y="495759"/>
                </a:cubicBezTo>
                <a:cubicBezTo>
                  <a:pt x="2289854" y="505122"/>
                  <a:pt x="2302525" y="510448"/>
                  <a:pt x="2313542" y="517793"/>
                </a:cubicBezTo>
                <a:cubicBezTo>
                  <a:pt x="2339738" y="596381"/>
                  <a:pt x="2302593" y="501370"/>
                  <a:pt x="2357609" y="583894"/>
                </a:cubicBezTo>
                <a:cubicBezTo>
                  <a:pt x="2364051" y="593557"/>
                  <a:pt x="2362864" y="606862"/>
                  <a:pt x="2368626" y="616945"/>
                </a:cubicBezTo>
                <a:cubicBezTo>
                  <a:pt x="2377736" y="632887"/>
                  <a:pt x="2390660" y="646323"/>
                  <a:pt x="2401677" y="661012"/>
                </a:cubicBezTo>
                <a:cubicBezTo>
                  <a:pt x="2421875" y="721606"/>
                  <a:pt x="2400559" y="667319"/>
                  <a:pt x="2434727" y="727114"/>
                </a:cubicBezTo>
                <a:cubicBezTo>
                  <a:pt x="2442875" y="741373"/>
                  <a:pt x="2447215" y="757817"/>
                  <a:pt x="2456761" y="771181"/>
                </a:cubicBezTo>
                <a:cubicBezTo>
                  <a:pt x="2465817" y="783859"/>
                  <a:pt x="2478795" y="793215"/>
                  <a:pt x="2489812" y="804232"/>
                </a:cubicBezTo>
                <a:cubicBezTo>
                  <a:pt x="2493484" y="815249"/>
                  <a:pt x="2494388" y="827620"/>
                  <a:pt x="2500829" y="837282"/>
                </a:cubicBezTo>
                <a:cubicBezTo>
                  <a:pt x="2509471" y="850246"/>
                  <a:pt x="2532728" y="854795"/>
                  <a:pt x="2533879" y="870333"/>
                </a:cubicBezTo>
                <a:cubicBezTo>
                  <a:pt x="2545964" y="1033486"/>
                  <a:pt x="2535892" y="1094306"/>
                  <a:pt x="2500829" y="1222873"/>
                </a:cubicBezTo>
                <a:cubicBezTo>
                  <a:pt x="2497774" y="1234076"/>
                  <a:pt x="2492629" y="1244657"/>
                  <a:pt x="2489812" y="1255923"/>
                </a:cubicBezTo>
                <a:cubicBezTo>
                  <a:pt x="2485270" y="1274089"/>
                  <a:pt x="2483722" y="1292943"/>
                  <a:pt x="2478795" y="1311008"/>
                </a:cubicBezTo>
                <a:cubicBezTo>
                  <a:pt x="2472684" y="1333415"/>
                  <a:pt x="2462394" y="1354577"/>
                  <a:pt x="2456761" y="1377109"/>
                </a:cubicBezTo>
                <a:cubicBezTo>
                  <a:pt x="2453089" y="1391798"/>
                  <a:pt x="2452515" y="1407633"/>
                  <a:pt x="2445744" y="1421176"/>
                </a:cubicBezTo>
                <a:cubicBezTo>
                  <a:pt x="2437533" y="1437599"/>
                  <a:pt x="2423366" y="1450303"/>
                  <a:pt x="2412694" y="1465244"/>
                </a:cubicBezTo>
                <a:cubicBezTo>
                  <a:pt x="2404998" y="1476018"/>
                  <a:pt x="2397229" y="1486798"/>
                  <a:pt x="2390660" y="1498294"/>
                </a:cubicBezTo>
                <a:cubicBezTo>
                  <a:pt x="2371065" y="1532586"/>
                  <a:pt x="2370996" y="1546127"/>
                  <a:pt x="2346592" y="1575412"/>
                </a:cubicBezTo>
                <a:cubicBezTo>
                  <a:pt x="2336618" y="1587381"/>
                  <a:pt x="2322890" y="1595999"/>
                  <a:pt x="2313542" y="1608463"/>
                </a:cubicBezTo>
                <a:cubicBezTo>
                  <a:pt x="2221736" y="1730872"/>
                  <a:pt x="2286612" y="1681501"/>
                  <a:pt x="2214390" y="1729649"/>
                </a:cubicBezTo>
                <a:cubicBezTo>
                  <a:pt x="2155630" y="1817786"/>
                  <a:pt x="2232754" y="1711284"/>
                  <a:pt x="2159306" y="1784733"/>
                </a:cubicBezTo>
                <a:cubicBezTo>
                  <a:pt x="2085868" y="1858173"/>
                  <a:pt x="2192348" y="1781068"/>
                  <a:pt x="2104221" y="1839817"/>
                </a:cubicBezTo>
                <a:cubicBezTo>
                  <a:pt x="2096877" y="1850834"/>
                  <a:pt x="2093205" y="1865523"/>
                  <a:pt x="2082188" y="1872868"/>
                </a:cubicBezTo>
                <a:cubicBezTo>
                  <a:pt x="2069590" y="1881267"/>
                  <a:pt x="2052623" y="1879534"/>
                  <a:pt x="2038120" y="1883885"/>
                </a:cubicBezTo>
                <a:cubicBezTo>
                  <a:pt x="2015874" y="1890559"/>
                  <a:pt x="1991344" y="1893036"/>
                  <a:pt x="1972019" y="1905919"/>
                </a:cubicBezTo>
                <a:cubicBezTo>
                  <a:pt x="1926370" y="1936351"/>
                  <a:pt x="1951813" y="1924741"/>
                  <a:pt x="1894901" y="1938969"/>
                </a:cubicBezTo>
                <a:cubicBezTo>
                  <a:pt x="1842466" y="1973925"/>
                  <a:pt x="1882455" y="1952619"/>
                  <a:pt x="1817783" y="1972020"/>
                </a:cubicBezTo>
                <a:cubicBezTo>
                  <a:pt x="1795537" y="1978694"/>
                  <a:pt x="1751682" y="1994053"/>
                  <a:pt x="1751682" y="1994053"/>
                </a:cubicBezTo>
                <a:cubicBezTo>
                  <a:pt x="1688164" y="2036398"/>
                  <a:pt x="1749439" y="1999736"/>
                  <a:pt x="1685580" y="2027104"/>
                </a:cubicBezTo>
                <a:cubicBezTo>
                  <a:pt x="1670485" y="2033573"/>
                  <a:pt x="1656761" y="2043039"/>
                  <a:pt x="1641513" y="2049138"/>
                </a:cubicBezTo>
                <a:cubicBezTo>
                  <a:pt x="1619949" y="2057764"/>
                  <a:pt x="1594737" y="2058289"/>
                  <a:pt x="1575412" y="2071172"/>
                </a:cubicBezTo>
                <a:lnTo>
                  <a:pt x="1476260" y="2137273"/>
                </a:lnTo>
                <a:cubicBezTo>
                  <a:pt x="1465243" y="2144617"/>
                  <a:pt x="1455052" y="2153385"/>
                  <a:pt x="1443209" y="2159306"/>
                </a:cubicBezTo>
                <a:cubicBezTo>
                  <a:pt x="1378369" y="2191727"/>
                  <a:pt x="1414721" y="2176147"/>
                  <a:pt x="1333041" y="2203374"/>
                </a:cubicBezTo>
                <a:lnTo>
                  <a:pt x="1299990" y="2214391"/>
                </a:lnTo>
                <a:lnTo>
                  <a:pt x="1046602" y="2192357"/>
                </a:lnTo>
                <a:cubicBezTo>
                  <a:pt x="1009847" y="2189016"/>
                  <a:pt x="972968" y="2186559"/>
                  <a:pt x="936433" y="2181340"/>
                </a:cubicBezTo>
                <a:cubicBezTo>
                  <a:pt x="921444" y="2179199"/>
                  <a:pt x="907263" y="2173032"/>
                  <a:pt x="892366" y="2170323"/>
                </a:cubicBezTo>
                <a:cubicBezTo>
                  <a:pt x="866818" y="2165678"/>
                  <a:pt x="840954" y="2162978"/>
                  <a:pt x="815248" y="2159306"/>
                </a:cubicBezTo>
                <a:cubicBezTo>
                  <a:pt x="727112" y="2100551"/>
                  <a:pt x="833609" y="2177667"/>
                  <a:pt x="760164" y="2104222"/>
                </a:cubicBezTo>
                <a:cubicBezTo>
                  <a:pt x="747180" y="2091238"/>
                  <a:pt x="729631" y="2083579"/>
                  <a:pt x="716096" y="2071172"/>
                </a:cubicBezTo>
                <a:cubicBezTo>
                  <a:pt x="685469" y="2043098"/>
                  <a:pt x="665122" y="2001618"/>
                  <a:pt x="627961" y="1983037"/>
                </a:cubicBezTo>
                <a:cubicBezTo>
                  <a:pt x="593054" y="1965583"/>
                  <a:pt x="568429" y="1956555"/>
                  <a:pt x="539826" y="1927952"/>
                </a:cubicBezTo>
                <a:cubicBezTo>
                  <a:pt x="530463" y="1918590"/>
                  <a:pt x="527154" y="1904264"/>
                  <a:pt x="517792" y="1894902"/>
                </a:cubicBezTo>
                <a:cubicBezTo>
                  <a:pt x="508430" y="1885540"/>
                  <a:pt x="495516" y="1880564"/>
                  <a:pt x="484742" y="1872868"/>
                </a:cubicBezTo>
                <a:cubicBezTo>
                  <a:pt x="455920" y="1852281"/>
                  <a:pt x="430145" y="1834293"/>
                  <a:pt x="407624" y="1806767"/>
                </a:cubicBezTo>
                <a:cubicBezTo>
                  <a:pt x="407623" y="1806766"/>
                  <a:pt x="324998" y="1696598"/>
                  <a:pt x="308472" y="1674564"/>
                </a:cubicBezTo>
                <a:cubicBezTo>
                  <a:pt x="297455" y="1659875"/>
                  <a:pt x="288404" y="1643480"/>
                  <a:pt x="275421" y="1630497"/>
                </a:cubicBezTo>
                <a:lnTo>
                  <a:pt x="198303" y="1553379"/>
                </a:lnTo>
                <a:cubicBezTo>
                  <a:pt x="190959" y="1538690"/>
                  <a:pt x="186529" y="1522135"/>
                  <a:pt x="176270" y="1509311"/>
                </a:cubicBezTo>
                <a:cubicBezTo>
                  <a:pt x="33292" y="1330588"/>
                  <a:pt x="166513" y="1526850"/>
                  <a:pt x="77118" y="1399143"/>
                </a:cubicBezTo>
                <a:cubicBezTo>
                  <a:pt x="61932" y="1377448"/>
                  <a:pt x="41424" y="1358164"/>
                  <a:pt x="33050" y="1333041"/>
                </a:cubicBezTo>
                <a:cubicBezTo>
                  <a:pt x="11326" y="1267872"/>
                  <a:pt x="24552" y="1311327"/>
                  <a:pt x="0" y="1200839"/>
                </a:cubicBezTo>
                <a:cubicBezTo>
                  <a:pt x="7344" y="1017225"/>
                  <a:pt x="8941" y="833290"/>
                  <a:pt x="22033" y="649996"/>
                </a:cubicBezTo>
                <a:cubicBezTo>
                  <a:pt x="23688" y="626829"/>
                  <a:pt x="39200" y="606604"/>
                  <a:pt x="44067" y="583894"/>
                </a:cubicBezTo>
                <a:cubicBezTo>
                  <a:pt x="50271" y="554944"/>
                  <a:pt x="49788" y="524888"/>
                  <a:pt x="55084" y="495759"/>
                </a:cubicBezTo>
                <a:cubicBezTo>
                  <a:pt x="68373" y="422670"/>
                  <a:pt x="73575" y="506388"/>
                  <a:pt x="110168" y="396608"/>
                </a:cubicBezTo>
                <a:cubicBezTo>
                  <a:pt x="121209" y="363484"/>
                  <a:pt x="119489" y="358981"/>
                  <a:pt x="143219" y="330506"/>
                </a:cubicBezTo>
                <a:cubicBezTo>
                  <a:pt x="153193" y="318537"/>
                  <a:pt x="166296" y="309425"/>
                  <a:pt x="176270" y="297456"/>
                </a:cubicBezTo>
                <a:cubicBezTo>
                  <a:pt x="184746" y="287284"/>
                  <a:pt x="188940" y="273768"/>
                  <a:pt x="198303" y="264405"/>
                </a:cubicBezTo>
                <a:cubicBezTo>
                  <a:pt x="207666" y="255042"/>
                  <a:pt x="221182" y="250848"/>
                  <a:pt x="231354" y="242372"/>
                </a:cubicBezTo>
                <a:cubicBezTo>
                  <a:pt x="286372" y="196524"/>
                  <a:pt x="239371" y="217666"/>
                  <a:pt x="297455" y="198304"/>
                </a:cubicBezTo>
                <a:cubicBezTo>
                  <a:pt x="304800" y="187287"/>
                  <a:pt x="309150" y="173524"/>
                  <a:pt x="319489" y="165253"/>
                </a:cubicBezTo>
                <a:cubicBezTo>
                  <a:pt x="328557" y="157999"/>
                  <a:pt x="341865" y="158811"/>
                  <a:pt x="352539" y="154237"/>
                </a:cubicBezTo>
                <a:cubicBezTo>
                  <a:pt x="395162" y="135970"/>
                  <a:pt x="370901" y="112005"/>
                  <a:pt x="396607" y="99152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E34BE74-B835-40A9-BD9F-07CA19E828E9}"/>
              </a:ext>
            </a:extLst>
          </p:cNvPr>
          <p:cNvSpPr/>
          <p:nvPr/>
        </p:nvSpPr>
        <p:spPr>
          <a:xfrm>
            <a:off x="7844010" y="1652530"/>
            <a:ext cx="2346593" cy="2241876"/>
          </a:xfrm>
          <a:custGeom>
            <a:avLst/>
            <a:gdLst>
              <a:gd name="connsiteX0" fmla="*/ 55084 w 2346593"/>
              <a:gd name="connsiteY0" fmla="*/ 572877 h 2241876"/>
              <a:gd name="connsiteX1" fmla="*/ 110169 w 2346593"/>
              <a:gd name="connsiteY1" fmla="*/ 539827 h 2241876"/>
              <a:gd name="connsiteX2" fmla="*/ 132202 w 2346593"/>
              <a:gd name="connsiteY2" fmla="*/ 506776 h 2241876"/>
              <a:gd name="connsiteX3" fmla="*/ 220337 w 2346593"/>
              <a:gd name="connsiteY3" fmla="*/ 407624 h 2241876"/>
              <a:gd name="connsiteX4" fmla="*/ 275422 w 2346593"/>
              <a:gd name="connsiteY4" fmla="*/ 374574 h 2241876"/>
              <a:gd name="connsiteX5" fmla="*/ 308472 w 2346593"/>
              <a:gd name="connsiteY5" fmla="*/ 352540 h 2241876"/>
              <a:gd name="connsiteX6" fmla="*/ 385590 w 2346593"/>
              <a:gd name="connsiteY6" fmla="*/ 297456 h 2241876"/>
              <a:gd name="connsiteX7" fmla="*/ 418641 w 2346593"/>
              <a:gd name="connsiteY7" fmla="*/ 286439 h 2241876"/>
              <a:gd name="connsiteX8" fmla="*/ 451692 w 2346593"/>
              <a:gd name="connsiteY8" fmla="*/ 264405 h 2241876"/>
              <a:gd name="connsiteX9" fmla="*/ 506776 w 2346593"/>
              <a:gd name="connsiteY9" fmla="*/ 253388 h 2241876"/>
              <a:gd name="connsiteX10" fmla="*/ 550843 w 2346593"/>
              <a:gd name="connsiteY10" fmla="*/ 231354 h 2241876"/>
              <a:gd name="connsiteX11" fmla="*/ 661012 w 2346593"/>
              <a:gd name="connsiteY11" fmla="*/ 198304 h 2241876"/>
              <a:gd name="connsiteX12" fmla="*/ 694063 w 2346593"/>
              <a:gd name="connsiteY12" fmla="*/ 176270 h 2241876"/>
              <a:gd name="connsiteX13" fmla="*/ 727113 w 2346593"/>
              <a:gd name="connsiteY13" fmla="*/ 165253 h 2241876"/>
              <a:gd name="connsiteX14" fmla="*/ 914400 w 2346593"/>
              <a:gd name="connsiteY14" fmla="*/ 132203 h 2241876"/>
              <a:gd name="connsiteX15" fmla="*/ 969484 w 2346593"/>
              <a:gd name="connsiteY15" fmla="*/ 110169 h 2241876"/>
              <a:gd name="connsiteX16" fmla="*/ 1035586 w 2346593"/>
              <a:gd name="connsiteY16" fmla="*/ 88135 h 2241876"/>
              <a:gd name="connsiteX17" fmla="*/ 1101687 w 2346593"/>
              <a:gd name="connsiteY17" fmla="*/ 55084 h 2241876"/>
              <a:gd name="connsiteX18" fmla="*/ 1134737 w 2346593"/>
              <a:gd name="connsiteY18" fmla="*/ 33051 h 2241876"/>
              <a:gd name="connsiteX19" fmla="*/ 1266940 w 2346593"/>
              <a:gd name="connsiteY19" fmla="*/ 22034 h 2241876"/>
              <a:gd name="connsiteX20" fmla="*/ 1333041 w 2346593"/>
              <a:gd name="connsiteY20" fmla="*/ 11017 h 2241876"/>
              <a:gd name="connsiteX21" fmla="*/ 1377109 w 2346593"/>
              <a:gd name="connsiteY21" fmla="*/ 0 h 2241876"/>
              <a:gd name="connsiteX22" fmla="*/ 1872868 w 2346593"/>
              <a:gd name="connsiteY22" fmla="*/ 11017 h 2241876"/>
              <a:gd name="connsiteX23" fmla="*/ 1905918 w 2346593"/>
              <a:gd name="connsiteY23" fmla="*/ 22034 h 2241876"/>
              <a:gd name="connsiteX24" fmla="*/ 2027104 w 2346593"/>
              <a:gd name="connsiteY24" fmla="*/ 88135 h 2241876"/>
              <a:gd name="connsiteX25" fmla="*/ 2082188 w 2346593"/>
              <a:gd name="connsiteY25" fmla="*/ 165253 h 2241876"/>
              <a:gd name="connsiteX26" fmla="*/ 2115239 w 2346593"/>
              <a:gd name="connsiteY26" fmla="*/ 198304 h 2241876"/>
              <a:gd name="connsiteX27" fmla="*/ 2159306 w 2346593"/>
              <a:gd name="connsiteY27" fmla="*/ 275422 h 2241876"/>
              <a:gd name="connsiteX28" fmla="*/ 2181340 w 2346593"/>
              <a:gd name="connsiteY28" fmla="*/ 308472 h 2241876"/>
              <a:gd name="connsiteX29" fmla="*/ 2214390 w 2346593"/>
              <a:gd name="connsiteY29" fmla="*/ 385590 h 2241876"/>
              <a:gd name="connsiteX30" fmla="*/ 2236424 w 2346593"/>
              <a:gd name="connsiteY30" fmla="*/ 462709 h 2241876"/>
              <a:gd name="connsiteX31" fmla="*/ 2258458 w 2346593"/>
              <a:gd name="connsiteY31" fmla="*/ 506776 h 2241876"/>
              <a:gd name="connsiteX32" fmla="*/ 2269475 w 2346593"/>
              <a:gd name="connsiteY32" fmla="*/ 561860 h 2241876"/>
              <a:gd name="connsiteX33" fmla="*/ 2291509 w 2346593"/>
              <a:gd name="connsiteY33" fmla="*/ 649995 h 2241876"/>
              <a:gd name="connsiteX34" fmla="*/ 2302525 w 2346593"/>
              <a:gd name="connsiteY34" fmla="*/ 738130 h 2241876"/>
              <a:gd name="connsiteX35" fmla="*/ 2324559 w 2346593"/>
              <a:gd name="connsiteY35" fmla="*/ 826265 h 2241876"/>
              <a:gd name="connsiteX36" fmla="*/ 2346593 w 2346593"/>
              <a:gd name="connsiteY36" fmla="*/ 1123721 h 2241876"/>
              <a:gd name="connsiteX37" fmla="*/ 2335576 w 2346593"/>
              <a:gd name="connsiteY37" fmla="*/ 1641513 h 2241876"/>
              <a:gd name="connsiteX38" fmla="*/ 2302525 w 2346593"/>
              <a:gd name="connsiteY38" fmla="*/ 1751682 h 2241876"/>
              <a:gd name="connsiteX39" fmla="*/ 2291509 w 2346593"/>
              <a:gd name="connsiteY39" fmla="*/ 1784733 h 2241876"/>
              <a:gd name="connsiteX40" fmla="*/ 2269475 w 2346593"/>
              <a:gd name="connsiteY40" fmla="*/ 1817783 h 2241876"/>
              <a:gd name="connsiteX41" fmla="*/ 2247441 w 2346593"/>
              <a:gd name="connsiteY41" fmla="*/ 1883884 h 2241876"/>
              <a:gd name="connsiteX42" fmla="*/ 2214390 w 2346593"/>
              <a:gd name="connsiteY42" fmla="*/ 1927952 h 2241876"/>
              <a:gd name="connsiteX43" fmla="*/ 2170323 w 2346593"/>
              <a:gd name="connsiteY43" fmla="*/ 2016087 h 2241876"/>
              <a:gd name="connsiteX44" fmla="*/ 2137272 w 2346593"/>
              <a:gd name="connsiteY44" fmla="*/ 2060154 h 2241876"/>
              <a:gd name="connsiteX45" fmla="*/ 2071171 w 2346593"/>
              <a:gd name="connsiteY45" fmla="*/ 2137272 h 2241876"/>
              <a:gd name="connsiteX46" fmla="*/ 1961002 w 2346593"/>
              <a:gd name="connsiteY46" fmla="*/ 2181340 h 2241876"/>
              <a:gd name="connsiteX47" fmla="*/ 1927952 w 2346593"/>
              <a:gd name="connsiteY47" fmla="*/ 2192357 h 2241876"/>
              <a:gd name="connsiteX48" fmla="*/ 1784733 w 2346593"/>
              <a:gd name="connsiteY48" fmla="*/ 2203374 h 2241876"/>
              <a:gd name="connsiteX49" fmla="*/ 1178805 w 2346593"/>
              <a:gd name="connsiteY49" fmla="*/ 2203374 h 2241876"/>
              <a:gd name="connsiteX50" fmla="*/ 1123721 w 2346593"/>
              <a:gd name="connsiteY50" fmla="*/ 2181340 h 2241876"/>
              <a:gd name="connsiteX51" fmla="*/ 1046602 w 2346593"/>
              <a:gd name="connsiteY51" fmla="*/ 2170323 h 2241876"/>
              <a:gd name="connsiteX52" fmla="*/ 1002535 w 2346593"/>
              <a:gd name="connsiteY52" fmla="*/ 2148289 h 2241876"/>
              <a:gd name="connsiteX53" fmla="*/ 936434 w 2346593"/>
              <a:gd name="connsiteY53" fmla="*/ 2126256 h 2241876"/>
              <a:gd name="connsiteX54" fmla="*/ 881349 w 2346593"/>
              <a:gd name="connsiteY54" fmla="*/ 2093205 h 2241876"/>
              <a:gd name="connsiteX55" fmla="*/ 848299 w 2346593"/>
              <a:gd name="connsiteY55" fmla="*/ 2082188 h 2241876"/>
              <a:gd name="connsiteX56" fmla="*/ 815248 w 2346593"/>
              <a:gd name="connsiteY56" fmla="*/ 2060154 h 2241876"/>
              <a:gd name="connsiteX57" fmla="*/ 705080 w 2346593"/>
              <a:gd name="connsiteY57" fmla="*/ 2027104 h 2241876"/>
              <a:gd name="connsiteX58" fmla="*/ 605928 w 2346593"/>
              <a:gd name="connsiteY58" fmla="*/ 1961003 h 2241876"/>
              <a:gd name="connsiteX59" fmla="*/ 572877 w 2346593"/>
              <a:gd name="connsiteY59" fmla="*/ 1938969 h 2241876"/>
              <a:gd name="connsiteX60" fmla="*/ 528810 w 2346593"/>
              <a:gd name="connsiteY60" fmla="*/ 1905918 h 2241876"/>
              <a:gd name="connsiteX61" fmla="*/ 451692 w 2346593"/>
              <a:gd name="connsiteY61" fmla="*/ 1850834 h 2241876"/>
              <a:gd name="connsiteX62" fmla="*/ 352540 w 2346593"/>
              <a:gd name="connsiteY62" fmla="*/ 1773716 h 2241876"/>
              <a:gd name="connsiteX63" fmla="*/ 220337 w 2346593"/>
              <a:gd name="connsiteY63" fmla="*/ 1674564 h 2241876"/>
              <a:gd name="connsiteX64" fmla="*/ 187287 w 2346593"/>
              <a:gd name="connsiteY64" fmla="*/ 1652530 h 2241876"/>
              <a:gd name="connsiteX65" fmla="*/ 154236 w 2346593"/>
              <a:gd name="connsiteY65" fmla="*/ 1608463 h 2241876"/>
              <a:gd name="connsiteX66" fmla="*/ 143219 w 2346593"/>
              <a:gd name="connsiteY66" fmla="*/ 1564395 h 2241876"/>
              <a:gd name="connsiteX67" fmla="*/ 77118 w 2346593"/>
              <a:gd name="connsiteY67" fmla="*/ 1465243 h 2241876"/>
              <a:gd name="connsiteX68" fmla="*/ 66101 w 2346593"/>
              <a:gd name="connsiteY68" fmla="*/ 1421176 h 2241876"/>
              <a:gd name="connsiteX69" fmla="*/ 44068 w 2346593"/>
              <a:gd name="connsiteY69" fmla="*/ 1355075 h 2241876"/>
              <a:gd name="connsiteX70" fmla="*/ 33051 w 2346593"/>
              <a:gd name="connsiteY70" fmla="*/ 1288974 h 2241876"/>
              <a:gd name="connsiteX71" fmla="*/ 11017 w 2346593"/>
              <a:gd name="connsiteY71" fmla="*/ 1211856 h 2241876"/>
              <a:gd name="connsiteX72" fmla="*/ 0 w 2346593"/>
              <a:gd name="connsiteY72" fmla="*/ 1156771 h 2241876"/>
              <a:gd name="connsiteX73" fmla="*/ 11017 w 2346593"/>
              <a:gd name="connsiteY73" fmla="*/ 716097 h 2241876"/>
              <a:gd name="connsiteX74" fmla="*/ 22034 w 2346593"/>
              <a:gd name="connsiteY74" fmla="*/ 661012 h 2241876"/>
              <a:gd name="connsiteX75" fmla="*/ 55084 w 2346593"/>
              <a:gd name="connsiteY75" fmla="*/ 594911 h 2241876"/>
              <a:gd name="connsiteX76" fmla="*/ 55084 w 2346593"/>
              <a:gd name="connsiteY76" fmla="*/ 572877 h 224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346593" h="2241876">
                <a:moveTo>
                  <a:pt x="55084" y="572877"/>
                </a:moveTo>
                <a:cubicBezTo>
                  <a:pt x="64265" y="563696"/>
                  <a:pt x="93911" y="553762"/>
                  <a:pt x="110169" y="539827"/>
                </a:cubicBezTo>
                <a:cubicBezTo>
                  <a:pt x="120222" y="531210"/>
                  <a:pt x="124506" y="517550"/>
                  <a:pt x="132202" y="506776"/>
                </a:cubicBezTo>
                <a:cubicBezTo>
                  <a:pt x="159382" y="468724"/>
                  <a:pt x="182607" y="437808"/>
                  <a:pt x="220337" y="407624"/>
                </a:cubicBezTo>
                <a:cubicBezTo>
                  <a:pt x="237058" y="394247"/>
                  <a:pt x="257264" y="385923"/>
                  <a:pt x="275422" y="374574"/>
                </a:cubicBezTo>
                <a:cubicBezTo>
                  <a:pt x="286650" y="367557"/>
                  <a:pt x="297698" y="360236"/>
                  <a:pt x="308472" y="352540"/>
                </a:cubicBezTo>
                <a:cubicBezTo>
                  <a:pt x="320117" y="344222"/>
                  <a:pt x="368280" y="306111"/>
                  <a:pt x="385590" y="297456"/>
                </a:cubicBezTo>
                <a:cubicBezTo>
                  <a:pt x="395977" y="292263"/>
                  <a:pt x="408254" y="291632"/>
                  <a:pt x="418641" y="286439"/>
                </a:cubicBezTo>
                <a:cubicBezTo>
                  <a:pt x="430484" y="280518"/>
                  <a:pt x="439294" y="269054"/>
                  <a:pt x="451692" y="264405"/>
                </a:cubicBezTo>
                <a:cubicBezTo>
                  <a:pt x="469225" y="257830"/>
                  <a:pt x="488415" y="257060"/>
                  <a:pt x="506776" y="253388"/>
                </a:cubicBezTo>
                <a:cubicBezTo>
                  <a:pt x="521465" y="246043"/>
                  <a:pt x="535595" y="237453"/>
                  <a:pt x="550843" y="231354"/>
                </a:cubicBezTo>
                <a:cubicBezTo>
                  <a:pt x="595539" y="213476"/>
                  <a:pt x="617732" y="209124"/>
                  <a:pt x="661012" y="198304"/>
                </a:cubicBezTo>
                <a:cubicBezTo>
                  <a:pt x="672029" y="190959"/>
                  <a:pt x="682220" y="182192"/>
                  <a:pt x="694063" y="176270"/>
                </a:cubicBezTo>
                <a:cubicBezTo>
                  <a:pt x="704450" y="171077"/>
                  <a:pt x="715798" y="167864"/>
                  <a:pt x="727113" y="165253"/>
                </a:cubicBezTo>
                <a:cubicBezTo>
                  <a:pt x="815279" y="144907"/>
                  <a:pt x="833119" y="143814"/>
                  <a:pt x="914400" y="132203"/>
                </a:cubicBezTo>
                <a:cubicBezTo>
                  <a:pt x="932761" y="124858"/>
                  <a:pt x="950899" y="116927"/>
                  <a:pt x="969484" y="110169"/>
                </a:cubicBezTo>
                <a:cubicBezTo>
                  <a:pt x="991312" y="102232"/>
                  <a:pt x="1035586" y="88135"/>
                  <a:pt x="1035586" y="88135"/>
                </a:cubicBezTo>
                <a:cubicBezTo>
                  <a:pt x="1130292" y="24996"/>
                  <a:pt x="1010473" y="100691"/>
                  <a:pt x="1101687" y="55084"/>
                </a:cubicBezTo>
                <a:cubicBezTo>
                  <a:pt x="1113530" y="49163"/>
                  <a:pt x="1121754" y="35648"/>
                  <a:pt x="1134737" y="33051"/>
                </a:cubicBezTo>
                <a:cubicBezTo>
                  <a:pt x="1178099" y="24379"/>
                  <a:pt x="1222872" y="25706"/>
                  <a:pt x="1266940" y="22034"/>
                </a:cubicBezTo>
                <a:cubicBezTo>
                  <a:pt x="1288974" y="18362"/>
                  <a:pt x="1311137" y="15398"/>
                  <a:pt x="1333041" y="11017"/>
                </a:cubicBezTo>
                <a:cubicBezTo>
                  <a:pt x="1347888" y="8047"/>
                  <a:pt x="1361968" y="0"/>
                  <a:pt x="1377109" y="0"/>
                </a:cubicBezTo>
                <a:cubicBezTo>
                  <a:pt x="1542403" y="0"/>
                  <a:pt x="1707615" y="7345"/>
                  <a:pt x="1872868" y="11017"/>
                </a:cubicBezTo>
                <a:cubicBezTo>
                  <a:pt x="1883885" y="14689"/>
                  <a:pt x="1895346" y="17229"/>
                  <a:pt x="1905918" y="22034"/>
                </a:cubicBezTo>
                <a:cubicBezTo>
                  <a:pt x="1984474" y="57741"/>
                  <a:pt x="1975359" y="53638"/>
                  <a:pt x="2027104" y="88135"/>
                </a:cubicBezTo>
                <a:cubicBezTo>
                  <a:pt x="2044546" y="114299"/>
                  <a:pt x="2061683" y="141331"/>
                  <a:pt x="2082188" y="165253"/>
                </a:cubicBezTo>
                <a:cubicBezTo>
                  <a:pt x="2092328" y="177082"/>
                  <a:pt x="2105265" y="186335"/>
                  <a:pt x="2115239" y="198304"/>
                </a:cubicBezTo>
                <a:cubicBezTo>
                  <a:pt x="2139639" y="227584"/>
                  <a:pt x="2139715" y="241138"/>
                  <a:pt x="2159306" y="275422"/>
                </a:cubicBezTo>
                <a:cubicBezTo>
                  <a:pt x="2165875" y="286918"/>
                  <a:pt x="2173995" y="297455"/>
                  <a:pt x="2181340" y="308472"/>
                </a:cubicBezTo>
                <a:cubicBezTo>
                  <a:pt x="2207177" y="385983"/>
                  <a:pt x="2173550" y="290295"/>
                  <a:pt x="2214390" y="385590"/>
                </a:cubicBezTo>
                <a:cubicBezTo>
                  <a:pt x="2241029" y="447750"/>
                  <a:pt x="2208464" y="388151"/>
                  <a:pt x="2236424" y="462709"/>
                </a:cubicBezTo>
                <a:cubicBezTo>
                  <a:pt x="2242191" y="478086"/>
                  <a:pt x="2251113" y="492087"/>
                  <a:pt x="2258458" y="506776"/>
                </a:cubicBezTo>
                <a:cubicBezTo>
                  <a:pt x="2262130" y="525137"/>
                  <a:pt x="2265264" y="543615"/>
                  <a:pt x="2269475" y="561860"/>
                </a:cubicBezTo>
                <a:cubicBezTo>
                  <a:pt x="2276284" y="591367"/>
                  <a:pt x="2291509" y="649995"/>
                  <a:pt x="2291509" y="649995"/>
                </a:cubicBezTo>
                <a:cubicBezTo>
                  <a:pt x="2295181" y="679373"/>
                  <a:pt x="2297069" y="709030"/>
                  <a:pt x="2302525" y="738130"/>
                </a:cubicBezTo>
                <a:cubicBezTo>
                  <a:pt x="2308106" y="767894"/>
                  <a:pt x="2324559" y="826265"/>
                  <a:pt x="2324559" y="826265"/>
                </a:cubicBezTo>
                <a:cubicBezTo>
                  <a:pt x="2334018" y="920855"/>
                  <a:pt x="2346593" y="1031433"/>
                  <a:pt x="2346593" y="1123721"/>
                </a:cubicBezTo>
                <a:cubicBezTo>
                  <a:pt x="2346593" y="1296357"/>
                  <a:pt x="2342341" y="1469009"/>
                  <a:pt x="2335576" y="1641513"/>
                </a:cubicBezTo>
                <a:cubicBezTo>
                  <a:pt x="2334836" y="1660384"/>
                  <a:pt x="2304943" y="1744429"/>
                  <a:pt x="2302525" y="1751682"/>
                </a:cubicBezTo>
                <a:cubicBezTo>
                  <a:pt x="2298853" y="1762699"/>
                  <a:pt x="2297951" y="1775071"/>
                  <a:pt x="2291509" y="1784733"/>
                </a:cubicBezTo>
                <a:lnTo>
                  <a:pt x="2269475" y="1817783"/>
                </a:lnTo>
                <a:cubicBezTo>
                  <a:pt x="2262130" y="1839817"/>
                  <a:pt x="2261376" y="1865304"/>
                  <a:pt x="2247441" y="1883884"/>
                </a:cubicBezTo>
                <a:cubicBezTo>
                  <a:pt x="2236424" y="1898573"/>
                  <a:pt x="2223642" y="1912092"/>
                  <a:pt x="2214390" y="1927952"/>
                </a:cubicBezTo>
                <a:cubicBezTo>
                  <a:pt x="2197840" y="1956324"/>
                  <a:pt x="2190031" y="1989810"/>
                  <a:pt x="2170323" y="2016087"/>
                </a:cubicBezTo>
                <a:cubicBezTo>
                  <a:pt x="2159306" y="2030776"/>
                  <a:pt x="2147003" y="2044584"/>
                  <a:pt x="2137272" y="2060154"/>
                </a:cubicBezTo>
                <a:cubicBezTo>
                  <a:pt x="2101176" y="2117907"/>
                  <a:pt x="2134920" y="2097429"/>
                  <a:pt x="2071171" y="2137272"/>
                </a:cubicBezTo>
                <a:cubicBezTo>
                  <a:pt x="2034116" y="2160431"/>
                  <a:pt x="2003389" y="2167211"/>
                  <a:pt x="1961002" y="2181340"/>
                </a:cubicBezTo>
                <a:cubicBezTo>
                  <a:pt x="1949985" y="2185012"/>
                  <a:pt x="1939530" y="2191466"/>
                  <a:pt x="1927952" y="2192357"/>
                </a:cubicBezTo>
                <a:lnTo>
                  <a:pt x="1784733" y="2203374"/>
                </a:lnTo>
                <a:cubicBezTo>
                  <a:pt x="1573563" y="2273758"/>
                  <a:pt x="1712707" y="2231474"/>
                  <a:pt x="1178805" y="2203374"/>
                </a:cubicBezTo>
                <a:cubicBezTo>
                  <a:pt x="1159057" y="2202335"/>
                  <a:pt x="1142906" y="2186136"/>
                  <a:pt x="1123721" y="2181340"/>
                </a:cubicBezTo>
                <a:cubicBezTo>
                  <a:pt x="1098529" y="2175042"/>
                  <a:pt x="1072308" y="2173995"/>
                  <a:pt x="1046602" y="2170323"/>
                </a:cubicBezTo>
                <a:cubicBezTo>
                  <a:pt x="1031913" y="2162978"/>
                  <a:pt x="1017783" y="2154388"/>
                  <a:pt x="1002535" y="2148289"/>
                </a:cubicBezTo>
                <a:cubicBezTo>
                  <a:pt x="980971" y="2139663"/>
                  <a:pt x="956350" y="2138205"/>
                  <a:pt x="936434" y="2126256"/>
                </a:cubicBezTo>
                <a:cubicBezTo>
                  <a:pt x="918072" y="2115239"/>
                  <a:pt x="900502" y="2102781"/>
                  <a:pt x="881349" y="2093205"/>
                </a:cubicBezTo>
                <a:cubicBezTo>
                  <a:pt x="870962" y="2088012"/>
                  <a:pt x="858686" y="2087381"/>
                  <a:pt x="848299" y="2082188"/>
                </a:cubicBezTo>
                <a:cubicBezTo>
                  <a:pt x="836456" y="2076266"/>
                  <a:pt x="827418" y="2065370"/>
                  <a:pt x="815248" y="2060154"/>
                </a:cubicBezTo>
                <a:cubicBezTo>
                  <a:pt x="772142" y="2041680"/>
                  <a:pt x="749509" y="2056723"/>
                  <a:pt x="705080" y="2027104"/>
                </a:cubicBezTo>
                <a:lnTo>
                  <a:pt x="605928" y="1961003"/>
                </a:lnTo>
                <a:cubicBezTo>
                  <a:pt x="594911" y="1953658"/>
                  <a:pt x="583470" y="1946914"/>
                  <a:pt x="572877" y="1938969"/>
                </a:cubicBezTo>
                <a:cubicBezTo>
                  <a:pt x="558188" y="1927952"/>
                  <a:pt x="543751" y="1916590"/>
                  <a:pt x="528810" y="1905918"/>
                </a:cubicBezTo>
                <a:cubicBezTo>
                  <a:pt x="499925" y="1885285"/>
                  <a:pt x="479389" y="1875761"/>
                  <a:pt x="451692" y="1850834"/>
                </a:cubicBezTo>
                <a:cubicBezTo>
                  <a:pt x="364265" y="1772150"/>
                  <a:pt x="420039" y="1796216"/>
                  <a:pt x="352540" y="1773716"/>
                </a:cubicBezTo>
                <a:cubicBezTo>
                  <a:pt x="291401" y="1712577"/>
                  <a:pt x="332455" y="1749309"/>
                  <a:pt x="220337" y="1674564"/>
                </a:cubicBezTo>
                <a:cubicBezTo>
                  <a:pt x="209320" y="1667219"/>
                  <a:pt x="195231" y="1663122"/>
                  <a:pt x="187287" y="1652530"/>
                </a:cubicBezTo>
                <a:lnTo>
                  <a:pt x="154236" y="1608463"/>
                </a:lnTo>
                <a:cubicBezTo>
                  <a:pt x="150564" y="1593774"/>
                  <a:pt x="150398" y="1577727"/>
                  <a:pt x="143219" y="1564395"/>
                </a:cubicBezTo>
                <a:cubicBezTo>
                  <a:pt x="124387" y="1529421"/>
                  <a:pt x="77118" y="1465243"/>
                  <a:pt x="77118" y="1465243"/>
                </a:cubicBezTo>
                <a:cubicBezTo>
                  <a:pt x="73446" y="1450554"/>
                  <a:pt x="70452" y="1435679"/>
                  <a:pt x="66101" y="1421176"/>
                </a:cubicBezTo>
                <a:cubicBezTo>
                  <a:pt x="59427" y="1398930"/>
                  <a:pt x="47886" y="1377984"/>
                  <a:pt x="44068" y="1355075"/>
                </a:cubicBezTo>
                <a:cubicBezTo>
                  <a:pt x="40396" y="1333041"/>
                  <a:pt x="37432" y="1310878"/>
                  <a:pt x="33051" y="1288974"/>
                </a:cubicBezTo>
                <a:cubicBezTo>
                  <a:pt x="12441" y="1185927"/>
                  <a:pt x="32019" y="1295864"/>
                  <a:pt x="11017" y="1211856"/>
                </a:cubicBezTo>
                <a:cubicBezTo>
                  <a:pt x="6475" y="1193690"/>
                  <a:pt x="3672" y="1175133"/>
                  <a:pt x="0" y="1156771"/>
                </a:cubicBezTo>
                <a:cubicBezTo>
                  <a:pt x="3672" y="1009880"/>
                  <a:pt x="4493" y="862889"/>
                  <a:pt x="11017" y="716097"/>
                </a:cubicBezTo>
                <a:cubicBezTo>
                  <a:pt x="11848" y="697390"/>
                  <a:pt x="17492" y="679178"/>
                  <a:pt x="22034" y="661012"/>
                </a:cubicBezTo>
                <a:cubicBezTo>
                  <a:pt x="28007" y="637120"/>
                  <a:pt x="37135" y="612861"/>
                  <a:pt x="55084" y="594911"/>
                </a:cubicBezTo>
                <a:cubicBezTo>
                  <a:pt x="60890" y="589104"/>
                  <a:pt x="45903" y="582058"/>
                  <a:pt x="55084" y="572877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A52C79DE-2E12-462D-BE99-A4E842D13B1C}"/>
              </a:ext>
            </a:extLst>
          </p:cNvPr>
          <p:cNvSpPr/>
          <p:nvPr/>
        </p:nvSpPr>
        <p:spPr>
          <a:xfrm>
            <a:off x="7918182" y="4384554"/>
            <a:ext cx="2310272" cy="2093364"/>
          </a:xfrm>
          <a:custGeom>
            <a:avLst/>
            <a:gdLst>
              <a:gd name="connsiteX0" fmla="*/ 58032 w 2310272"/>
              <a:gd name="connsiteY0" fmla="*/ 407783 h 2093364"/>
              <a:gd name="connsiteX1" fmla="*/ 113117 w 2310272"/>
              <a:gd name="connsiteY1" fmla="*/ 396766 h 2093364"/>
              <a:gd name="connsiteX2" fmla="*/ 135150 w 2310272"/>
              <a:gd name="connsiteY2" fmla="*/ 363716 h 2093364"/>
              <a:gd name="connsiteX3" fmla="*/ 168201 w 2310272"/>
              <a:gd name="connsiteY3" fmla="*/ 341682 h 2093364"/>
              <a:gd name="connsiteX4" fmla="*/ 267353 w 2310272"/>
              <a:gd name="connsiteY4" fmla="*/ 264564 h 2093364"/>
              <a:gd name="connsiteX5" fmla="*/ 311420 w 2310272"/>
              <a:gd name="connsiteY5" fmla="*/ 231513 h 2093364"/>
              <a:gd name="connsiteX6" fmla="*/ 388538 w 2310272"/>
              <a:gd name="connsiteY6" fmla="*/ 209480 h 2093364"/>
              <a:gd name="connsiteX7" fmla="*/ 487690 w 2310272"/>
              <a:gd name="connsiteY7" fmla="*/ 176429 h 2093364"/>
              <a:gd name="connsiteX8" fmla="*/ 553791 w 2310272"/>
              <a:gd name="connsiteY8" fmla="*/ 132362 h 2093364"/>
              <a:gd name="connsiteX9" fmla="*/ 630909 w 2310272"/>
              <a:gd name="connsiteY9" fmla="*/ 110328 h 2093364"/>
              <a:gd name="connsiteX10" fmla="*/ 663960 w 2310272"/>
              <a:gd name="connsiteY10" fmla="*/ 88294 h 2093364"/>
              <a:gd name="connsiteX11" fmla="*/ 741078 w 2310272"/>
              <a:gd name="connsiteY11" fmla="*/ 66260 h 2093364"/>
              <a:gd name="connsiteX12" fmla="*/ 774129 w 2310272"/>
              <a:gd name="connsiteY12" fmla="*/ 55244 h 2093364"/>
              <a:gd name="connsiteX13" fmla="*/ 884297 w 2310272"/>
              <a:gd name="connsiteY13" fmla="*/ 33210 h 2093364"/>
              <a:gd name="connsiteX14" fmla="*/ 917348 w 2310272"/>
              <a:gd name="connsiteY14" fmla="*/ 22193 h 2093364"/>
              <a:gd name="connsiteX15" fmla="*/ 1038533 w 2310272"/>
              <a:gd name="connsiteY15" fmla="*/ 11176 h 2093364"/>
              <a:gd name="connsiteX16" fmla="*/ 1082601 w 2310272"/>
              <a:gd name="connsiteY16" fmla="*/ 159 h 2093364"/>
              <a:gd name="connsiteX17" fmla="*/ 1644461 w 2310272"/>
              <a:gd name="connsiteY17" fmla="*/ 22193 h 2093364"/>
              <a:gd name="connsiteX18" fmla="*/ 1710562 w 2310272"/>
              <a:gd name="connsiteY18" fmla="*/ 44227 h 2093364"/>
              <a:gd name="connsiteX19" fmla="*/ 1754630 w 2310272"/>
              <a:gd name="connsiteY19" fmla="*/ 66260 h 2093364"/>
              <a:gd name="connsiteX20" fmla="*/ 1886832 w 2310272"/>
              <a:gd name="connsiteY20" fmla="*/ 121345 h 2093364"/>
              <a:gd name="connsiteX21" fmla="*/ 1919883 w 2310272"/>
              <a:gd name="connsiteY21" fmla="*/ 154395 h 2093364"/>
              <a:gd name="connsiteX22" fmla="*/ 1952933 w 2310272"/>
              <a:gd name="connsiteY22" fmla="*/ 176429 h 2093364"/>
              <a:gd name="connsiteX23" fmla="*/ 2041068 w 2310272"/>
              <a:gd name="connsiteY23" fmla="*/ 275581 h 2093364"/>
              <a:gd name="connsiteX24" fmla="*/ 2074119 w 2310272"/>
              <a:gd name="connsiteY24" fmla="*/ 319648 h 2093364"/>
              <a:gd name="connsiteX25" fmla="*/ 2096153 w 2310272"/>
              <a:gd name="connsiteY25" fmla="*/ 363716 h 2093364"/>
              <a:gd name="connsiteX26" fmla="*/ 2118186 w 2310272"/>
              <a:gd name="connsiteY26" fmla="*/ 429817 h 2093364"/>
              <a:gd name="connsiteX27" fmla="*/ 2151237 w 2310272"/>
              <a:gd name="connsiteY27" fmla="*/ 495918 h 2093364"/>
              <a:gd name="connsiteX28" fmla="*/ 2173271 w 2310272"/>
              <a:gd name="connsiteY28" fmla="*/ 539986 h 2093364"/>
              <a:gd name="connsiteX29" fmla="*/ 2195305 w 2310272"/>
              <a:gd name="connsiteY29" fmla="*/ 617104 h 2093364"/>
              <a:gd name="connsiteX30" fmla="*/ 2217338 w 2310272"/>
              <a:gd name="connsiteY30" fmla="*/ 650154 h 2093364"/>
              <a:gd name="connsiteX31" fmla="*/ 2239372 w 2310272"/>
              <a:gd name="connsiteY31" fmla="*/ 738289 h 2093364"/>
              <a:gd name="connsiteX32" fmla="*/ 2261406 w 2310272"/>
              <a:gd name="connsiteY32" fmla="*/ 815407 h 2093364"/>
              <a:gd name="connsiteX33" fmla="*/ 2272423 w 2310272"/>
              <a:gd name="connsiteY33" fmla="*/ 903542 h 2093364"/>
              <a:gd name="connsiteX34" fmla="*/ 2283439 w 2310272"/>
              <a:gd name="connsiteY34" fmla="*/ 936593 h 2093364"/>
              <a:gd name="connsiteX35" fmla="*/ 2294456 w 2310272"/>
              <a:gd name="connsiteY35" fmla="*/ 1002694 h 2093364"/>
              <a:gd name="connsiteX36" fmla="*/ 2305473 w 2310272"/>
              <a:gd name="connsiteY36" fmla="*/ 1057779 h 2093364"/>
              <a:gd name="connsiteX37" fmla="*/ 2283439 w 2310272"/>
              <a:gd name="connsiteY37" fmla="*/ 1553538 h 2093364"/>
              <a:gd name="connsiteX38" fmla="*/ 2272423 w 2310272"/>
              <a:gd name="connsiteY38" fmla="*/ 1586588 h 2093364"/>
              <a:gd name="connsiteX39" fmla="*/ 2250389 w 2310272"/>
              <a:gd name="connsiteY39" fmla="*/ 1630656 h 2093364"/>
              <a:gd name="connsiteX40" fmla="*/ 2239372 w 2310272"/>
              <a:gd name="connsiteY40" fmla="*/ 1663706 h 2093364"/>
              <a:gd name="connsiteX41" fmla="*/ 2228355 w 2310272"/>
              <a:gd name="connsiteY41" fmla="*/ 1707774 h 2093364"/>
              <a:gd name="connsiteX42" fmla="*/ 2206321 w 2310272"/>
              <a:gd name="connsiteY42" fmla="*/ 1740824 h 2093364"/>
              <a:gd name="connsiteX43" fmla="*/ 2151237 w 2310272"/>
              <a:gd name="connsiteY43" fmla="*/ 1839976 h 2093364"/>
              <a:gd name="connsiteX44" fmla="*/ 2129203 w 2310272"/>
              <a:gd name="connsiteY44" fmla="*/ 1873027 h 2093364"/>
              <a:gd name="connsiteX45" fmla="*/ 2096153 w 2310272"/>
              <a:gd name="connsiteY45" fmla="*/ 1895060 h 2093364"/>
              <a:gd name="connsiteX46" fmla="*/ 2030052 w 2310272"/>
              <a:gd name="connsiteY46" fmla="*/ 1950145 h 2093364"/>
              <a:gd name="connsiteX47" fmla="*/ 1963950 w 2310272"/>
              <a:gd name="connsiteY47" fmla="*/ 1972179 h 2093364"/>
              <a:gd name="connsiteX48" fmla="*/ 1864798 w 2310272"/>
              <a:gd name="connsiteY48" fmla="*/ 2016246 h 2093364"/>
              <a:gd name="connsiteX49" fmla="*/ 1820731 w 2310272"/>
              <a:gd name="connsiteY49" fmla="*/ 2027263 h 2093364"/>
              <a:gd name="connsiteX50" fmla="*/ 1523276 w 2310272"/>
              <a:gd name="connsiteY50" fmla="*/ 2038280 h 2093364"/>
              <a:gd name="connsiteX51" fmla="*/ 1358023 w 2310272"/>
              <a:gd name="connsiteY51" fmla="*/ 2060313 h 2093364"/>
              <a:gd name="connsiteX52" fmla="*/ 1170736 w 2310272"/>
              <a:gd name="connsiteY52" fmla="*/ 2082347 h 2093364"/>
              <a:gd name="connsiteX53" fmla="*/ 994466 w 2310272"/>
              <a:gd name="connsiteY53" fmla="*/ 2093364 h 2093364"/>
              <a:gd name="connsiteX54" fmla="*/ 862264 w 2310272"/>
              <a:gd name="connsiteY54" fmla="*/ 2060313 h 2093364"/>
              <a:gd name="connsiteX55" fmla="*/ 785145 w 2310272"/>
              <a:gd name="connsiteY55" fmla="*/ 2005229 h 2093364"/>
              <a:gd name="connsiteX56" fmla="*/ 708027 w 2310272"/>
              <a:gd name="connsiteY56" fmla="*/ 1961162 h 2093364"/>
              <a:gd name="connsiteX57" fmla="*/ 674977 w 2310272"/>
              <a:gd name="connsiteY57" fmla="*/ 1928111 h 2093364"/>
              <a:gd name="connsiteX58" fmla="*/ 553791 w 2310272"/>
              <a:gd name="connsiteY58" fmla="*/ 1839976 h 2093364"/>
              <a:gd name="connsiteX59" fmla="*/ 454639 w 2310272"/>
              <a:gd name="connsiteY59" fmla="*/ 1751841 h 2093364"/>
              <a:gd name="connsiteX60" fmla="*/ 421589 w 2310272"/>
              <a:gd name="connsiteY60" fmla="*/ 1707774 h 2093364"/>
              <a:gd name="connsiteX61" fmla="*/ 355488 w 2310272"/>
              <a:gd name="connsiteY61" fmla="*/ 1663706 h 2093364"/>
              <a:gd name="connsiteX62" fmla="*/ 344471 w 2310272"/>
              <a:gd name="connsiteY62" fmla="*/ 1630656 h 2093364"/>
              <a:gd name="connsiteX63" fmla="*/ 278370 w 2310272"/>
              <a:gd name="connsiteY63" fmla="*/ 1542521 h 2093364"/>
              <a:gd name="connsiteX64" fmla="*/ 256336 w 2310272"/>
              <a:gd name="connsiteY64" fmla="*/ 1498453 h 2093364"/>
              <a:gd name="connsiteX65" fmla="*/ 201252 w 2310272"/>
              <a:gd name="connsiteY65" fmla="*/ 1421335 h 2093364"/>
              <a:gd name="connsiteX66" fmla="*/ 168201 w 2310272"/>
              <a:gd name="connsiteY66" fmla="*/ 1355234 h 2093364"/>
              <a:gd name="connsiteX67" fmla="*/ 146167 w 2310272"/>
              <a:gd name="connsiteY67" fmla="*/ 1289133 h 2093364"/>
              <a:gd name="connsiteX68" fmla="*/ 124133 w 2310272"/>
              <a:gd name="connsiteY68" fmla="*/ 1245065 h 2093364"/>
              <a:gd name="connsiteX69" fmla="*/ 113117 w 2310272"/>
              <a:gd name="connsiteY69" fmla="*/ 1200998 h 2093364"/>
              <a:gd name="connsiteX70" fmla="*/ 91083 w 2310272"/>
              <a:gd name="connsiteY70" fmla="*/ 1134897 h 2093364"/>
              <a:gd name="connsiteX71" fmla="*/ 80066 w 2310272"/>
              <a:gd name="connsiteY71" fmla="*/ 1101846 h 2093364"/>
              <a:gd name="connsiteX72" fmla="*/ 69049 w 2310272"/>
              <a:gd name="connsiteY72" fmla="*/ 1057779 h 2093364"/>
              <a:gd name="connsiteX73" fmla="*/ 58032 w 2310272"/>
              <a:gd name="connsiteY73" fmla="*/ 1024728 h 2093364"/>
              <a:gd name="connsiteX74" fmla="*/ 35998 w 2310272"/>
              <a:gd name="connsiteY74" fmla="*/ 936593 h 2093364"/>
              <a:gd name="connsiteX75" fmla="*/ 13965 w 2310272"/>
              <a:gd name="connsiteY75" fmla="*/ 870492 h 2093364"/>
              <a:gd name="connsiteX76" fmla="*/ 13965 w 2310272"/>
              <a:gd name="connsiteY76" fmla="*/ 484901 h 2093364"/>
              <a:gd name="connsiteX77" fmla="*/ 35998 w 2310272"/>
              <a:gd name="connsiteY77" fmla="*/ 451851 h 2093364"/>
              <a:gd name="connsiteX78" fmla="*/ 58032 w 2310272"/>
              <a:gd name="connsiteY78" fmla="*/ 407783 h 209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310272" h="2093364">
                <a:moveTo>
                  <a:pt x="58032" y="407783"/>
                </a:moveTo>
                <a:cubicBezTo>
                  <a:pt x="70885" y="398602"/>
                  <a:pt x="96859" y="406056"/>
                  <a:pt x="113117" y="396766"/>
                </a:cubicBezTo>
                <a:cubicBezTo>
                  <a:pt x="124613" y="390197"/>
                  <a:pt x="125788" y="373078"/>
                  <a:pt x="135150" y="363716"/>
                </a:cubicBezTo>
                <a:cubicBezTo>
                  <a:pt x="144513" y="354353"/>
                  <a:pt x="158305" y="350479"/>
                  <a:pt x="168201" y="341682"/>
                </a:cubicBezTo>
                <a:cubicBezTo>
                  <a:pt x="257376" y="262415"/>
                  <a:pt x="199202" y="287281"/>
                  <a:pt x="267353" y="264564"/>
                </a:cubicBezTo>
                <a:cubicBezTo>
                  <a:pt x="282042" y="253547"/>
                  <a:pt x="295478" y="240623"/>
                  <a:pt x="311420" y="231513"/>
                </a:cubicBezTo>
                <a:cubicBezTo>
                  <a:pt x="326267" y="223029"/>
                  <a:pt x="375668" y="213770"/>
                  <a:pt x="388538" y="209480"/>
                </a:cubicBezTo>
                <a:cubicBezTo>
                  <a:pt x="512994" y="167994"/>
                  <a:pt x="382088" y="202830"/>
                  <a:pt x="487690" y="176429"/>
                </a:cubicBezTo>
                <a:cubicBezTo>
                  <a:pt x="509724" y="161740"/>
                  <a:pt x="528101" y="138785"/>
                  <a:pt x="553791" y="132362"/>
                </a:cubicBezTo>
                <a:cubicBezTo>
                  <a:pt x="567912" y="128832"/>
                  <a:pt x="615103" y="118231"/>
                  <a:pt x="630909" y="110328"/>
                </a:cubicBezTo>
                <a:cubicBezTo>
                  <a:pt x="642752" y="104406"/>
                  <a:pt x="652117" y="94215"/>
                  <a:pt x="663960" y="88294"/>
                </a:cubicBezTo>
                <a:cubicBezTo>
                  <a:pt x="681568" y="79490"/>
                  <a:pt x="724607" y="70966"/>
                  <a:pt x="741078" y="66260"/>
                </a:cubicBezTo>
                <a:cubicBezTo>
                  <a:pt x="752244" y="63070"/>
                  <a:pt x="762814" y="57855"/>
                  <a:pt x="774129" y="55244"/>
                </a:cubicBezTo>
                <a:cubicBezTo>
                  <a:pt x="810620" y="46823"/>
                  <a:pt x="848769" y="45053"/>
                  <a:pt x="884297" y="33210"/>
                </a:cubicBezTo>
                <a:cubicBezTo>
                  <a:pt x="895314" y="29538"/>
                  <a:pt x="905852" y="23835"/>
                  <a:pt x="917348" y="22193"/>
                </a:cubicBezTo>
                <a:cubicBezTo>
                  <a:pt x="957502" y="16457"/>
                  <a:pt x="998138" y="14848"/>
                  <a:pt x="1038533" y="11176"/>
                </a:cubicBezTo>
                <a:cubicBezTo>
                  <a:pt x="1053222" y="7504"/>
                  <a:pt x="1067460" y="159"/>
                  <a:pt x="1082601" y="159"/>
                </a:cubicBezTo>
                <a:cubicBezTo>
                  <a:pt x="1472278" y="159"/>
                  <a:pt x="1414880" y="-3316"/>
                  <a:pt x="1644461" y="22193"/>
                </a:cubicBezTo>
                <a:cubicBezTo>
                  <a:pt x="1666495" y="29538"/>
                  <a:pt x="1688998" y="35601"/>
                  <a:pt x="1710562" y="44227"/>
                </a:cubicBezTo>
                <a:cubicBezTo>
                  <a:pt x="1725810" y="50326"/>
                  <a:pt x="1739253" y="60494"/>
                  <a:pt x="1754630" y="66260"/>
                </a:cubicBezTo>
                <a:cubicBezTo>
                  <a:pt x="1808253" y="86368"/>
                  <a:pt x="1833551" y="68066"/>
                  <a:pt x="1886832" y="121345"/>
                </a:cubicBezTo>
                <a:cubicBezTo>
                  <a:pt x="1897849" y="132362"/>
                  <a:pt x="1907914" y="144421"/>
                  <a:pt x="1919883" y="154395"/>
                </a:cubicBezTo>
                <a:cubicBezTo>
                  <a:pt x="1930055" y="162871"/>
                  <a:pt x="1943037" y="167632"/>
                  <a:pt x="1952933" y="176429"/>
                </a:cubicBezTo>
                <a:cubicBezTo>
                  <a:pt x="2030109" y="245030"/>
                  <a:pt x="2001024" y="219519"/>
                  <a:pt x="2041068" y="275581"/>
                </a:cubicBezTo>
                <a:cubicBezTo>
                  <a:pt x="2051740" y="290522"/>
                  <a:pt x="2064387" y="304078"/>
                  <a:pt x="2074119" y="319648"/>
                </a:cubicBezTo>
                <a:cubicBezTo>
                  <a:pt x="2082823" y="333575"/>
                  <a:pt x="2090054" y="348467"/>
                  <a:pt x="2096153" y="363716"/>
                </a:cubicBezTo>
                <a:cubicBezTo>
                  <a:pt x="2104779" y="385280"/>
                  <a:pt x="2105303" y="410492"/>
                  <a:pt x="2118186" y="429817"/>
                </a:cubicBezTo>
                <a:cubicBezTo>
                  <a:pt x="2160530" y="493332"/>
                  <a:pt x="2123870" y="432063"/>
                  <a:pt x="2151237" y="495918"/>
                </a:cubicBezTo>
                <a:cubicBezTo>
                  <a:pt x="2157706" y="511013"/>
                  <a:pt x="2167504" y="524609"/>
                  <a:pt x="2173271" y="539986"/>
                </a:cubicBezTo>
                <a:cubicBezTo>
                  <a:pt x="2183861" y="568226"/>
                  <a:pt x="2181988" y="590469"/>
                  <a:pt x="2195305" y="617104"/>
                </a:cubicBezTo>
                <a:cubicBezTo>
                  <a:pt x="2201226" y="628947"/>
                  <a:pt x="2209994" y="639137"/>
                  <a:pt x="2217338" y="650154"/>
                </a:cubicBezTo>
                <a:cubicBezTo>
                  <a:pt x="2224683" y="679532"/>
                  <a:pt x="2229796" y="709560"/>
                  <a:pt x="2239372" y="738289"/>
                </a:cubicBezTo>
                <a:cubicBezTo>
                  <a:pt x="2255177" y="785704"/>
                  <a:pt x="2247572" y="760074"/>
                  <a:pt x="2261406" y="815407"/>
                </a:cubicBezTo>
                <a:cubicBezTo>
                  <a:pt x="2265078" y="844785"/>
                  <a:pt x="2267127" y="874413"/>
                  <a:pt x="2272423" y="903542"/>
                </a:cubicBezTo>
                <a:cubicBezTo>
                  <a:pt x="2274500" y="914968"/>
                  <a:pt x="2280920" y="925257"/>
                  <a:pt x="2283439" y="936593"/>
                </a:cubicBezTo>
                <a:cubicBezTo>
                  <a:pt x="2288285" y="958399"/>
                  <a:pt x="2290460" y="980717"/>
                  <a:pt x="2294456" y="1002694"/>
                </a:cubicBezTo>
                <a:cubicBezTo>
                  <a:pt x="2297806" y="1021117"/>
                  <a:pt x="2301801" y="1039417"/>
                  <a:pt x="2305473" y="1057779"/>
                </a:cubicBezTo>
                <a:cubicBezTo>
                  <a:pt x="2300391" y="1266135"/>
                  <a:pt x="2330350" y="1389344"/>
                  <a:pt x="2283439" y="1553538"/>
                </a:cubicBezTo>
                <a:cubicBezTo>
                  <a:pt x="2280249" y="1564704"/>
                  <a:pt x="2276997" y="1575914"/>
                  <a:pt x="2272423" y="1586588"/>
                </a:cubicBezTo>
                <a:cubicBezTo>
                  <a:pt x="2265954" y="1601683"/>
                  <a:pt x="2256858" y="1615561"/>
                  <a:pt x="2250389" y="1630656"/>
                </a:cubicBezTo>
                <a:cubicBezTo>
                  <a:pt x="2245815" y="1641330"/>
                  <a:pt x="2242562" y="1652540"/>
                  <a:pt x="2239372" y="1663706"/>
                </a:cubicBezTo>
                <a:cubicBezTo>
                  <a:pt x="2235212" y="1678265"/>
                  <a:pt x="2234320" y="1693857"/>
                  <a:pt x="2228355" y="1707774"/>
                </a:cubicBezTo>
                <a:cubicBezTo>
                  <a:pt x="2223139" y="1719944"/>
                  <a:pt x="2213666" y="1729807"/>
                  <a:pt x="2206321" y="1740824"/>
                </a:cubicBezTo>
                <a:cubicBezTo>
                  <a:pt x="2186931" y="1798998"/>
                  <a:pt x="2201747" y="1764212"/>
                  <a:pt x="2151237" y="1839976"/>
                </a:cubicBezTo>
                <a:cubicBezTo>
                  <a:pt x="2143892" y="1850993"/>
                  <a:pt x="2140220" y="1865682"/>
                  <a:pt x="2129203" y="1873027"/>
                </a:cubicBezTo>
                <a:cubicBezTo>
                  <a:pt x="2118186" y="1880371"/>
                  <a:pt x="2106325" y="1886584"/>
                  <a:pt x="2096153" y="1895060"/>
                </a:cubicBezTo>
                <a:cubicBezTo>
                  <a:pt x="2066505" y="1919767"/>
                  <a:pt x="2065218" y="1934516"/>
                  <a:pt x="2030052" y="1950145"/>
                </a:cubicBezTo>
                <a:cubicBezTo>
                  <a:pt x="2008828" y="1959578"/>
                  <a:pt x="1983275" y="1959296"/>
                  <a:pt x="1963950" y="1972179"/>
                </a:cubicBezTo>
                <a:cubicBezTo>
                  <a:pt x="1920543" y="2001116"/>
                  <a:pt x="1927729" y="2000513"/>
                  <a:pt x="1864798" y="2016246"/>
                </a:cubicBezTo>
                <a:cubicBezTo>
                  <a:pt x="1850109" y="2019918"/>
                  <a:pt x="1835841" y="2026288"/>
                  <a:pt x="1820731" y="2027263"/>
                </a:cubicBezTo>
                <a:cubicBezTo>
                  <a:pt x="1721717" y="2033651"/>
                  <a:pt x="1622428" y="2034608"/>
                  <a:pt x="1523276" y="2038280"/>
                </a:cubicBezTo>
                <a:cubicBezTo>
                  <a:pt x="1417996" y="2059336"/>
                  <a:pt x="1514428" y="2041913"/>
                  <a:pt x="1358023" y="2060313"/>
                </a:cubicBezTo>
                <a:cubicBezTo>
                  <a:pt x="1228223" y="2075583"/>
                  <a:pt x="1329692" y="2070120"/>
                  <a:pt x="1170736" y="2082347"/>
                </a:cubicBezTo>
                <a:cubicBezTo>
                  <a:pt x="1112038" y="2086862"/>
                  <a:pt x="1053223" y="2089692"/>
                  <a:pt x="994466" y="2093364"/>
                </a:cubicBezTo>
                <a:cubicBezTo>
                  <a:pt x="939035" y="2084125"/>
                  <a:pt x="914642" y="2083592"/>
                  <a:pt x="862264" y="2060313"/>
                </a:cubicBezTo>
                <a:cubicBezTo>
                  <a:pt x="846122" y="2053139"/>
                  <a:pt x="795170" y="2011495"/>
                  <a:pt x="785145" y="2005229"/>
                </a:cubicBezTo>
                <a:cubicBezTo>
                  <a:pt x="742054" y="1978297"/>
                  <a:pt x="744408" y="1991480"/>
                  <a:pt x="708027" y="1961162"/>
                </a:cubicBezTo>
                <a:cubicBezTo>
                  <a:pt x="696058" y="1951188"/>
                  <a:pt x="686702" y="1938371"/>
                  <a:pt x="674977" y="1928111"/>
                </a:cubicBezTo>
                <a:cubicBezTo>
                  <a:pt x="626495" y="1885689"/>
                  <a:pt x="608733" y="1876605"/>
                  <a:pt x="553791" y="1839976"/>
                </a:cubicBezTo>
                <a:cubicBezTo>
                  <a:pt x="510849" y="1811347"/>
                  <a:pt x="492367" y="1802145"/>
                  <a:pt x="454639" y="1751841"/>
                </a:cubicBezTo>
                <a:cubicBezTo>
                  <a:pt x="443622" y="1737152"/>
                  <a:pt x="435312" y="1719973"/>
                  <a:pt x="421589" y="1707774"/>
                </a:cubicBezTo>
                <a:cubicBezTo>
                  <a:pt x="401797" y="1690181"/>
                  <a:pt x="355488" y="1663706"/>
                  <a:pt x="355488" y="1663706"/>
                </a:cubicBezTo>
                <a:cubicBezTo>
                  <a:pt x="351816" y="1652689"/>
                  <a:pt x="350706" y="1640453"/>
                  <a:pt x="344471" y="1630656"/>
                </a:cubicBezTo>
                <a:cubicBezTo>
                  <a:pt x="324755" y="1599674"/>
                  <a:pt x="294793" y="1575367"/>
                  <a:pt x="278370" y="1542521"/>
                </a:cubicBezTo>
                <a:cubicBezTo>
                  <a:pt x="271025" y="1527832"/>
                  <a:pt x="265040" y="1512380"/>
                  <a:pt x="256336" y="1498453"/>
                </a:cubicBezTo>
                <a:cubicBezTo>
                  <a:pt x="227680" y="1452605"/>
                  <a:pt x="224571" y="1463310"/>
                  <a:pt x="201252" y="1421335"/>
                </a:cubicBezTo>
                <a:cubicBezTo>
                  <a:pt x="189289" y="1399801"/>
                  <a:pt x="177676" y="1377973"/>
                  <a:pt x="168201" y="1355234"/>
                </a:cubicBezTo>
                <a:cubicBezTo>
                  <a:pt x="159268" y="1333795"/>
                  <a:pt x="156554" y="1309907"/>
                  <a:pt x="146167" y="1289133"/>
                </a:cubicBezTo>
                <a:lnTo>
                  <a:pt x="124133" y="1245065"/>
                </a:lnTo>
                <a:cubicBezTo>
                  <a:pt x="120461" y="1230376"/>
                  <a:pt x="117468" y="1215500"/>
                  <a:pt x="113117" y="1200998"/>
                </a:cubicBezTo>
                <a:cubicBezTo>
                  <a:pt x="106443" y="1178752"/>
                  <a:pt x="98428" y="1156931"/>
                  <a:pt x="91083" y="1134897"/>
                </a:cubicBezTo>
                <a:cubicBezTo>
                  <a:pt x="87411" y="1123880"/>
                  <a:pt x="82883" y="1113112"/>
                  <a:pt x="80066" y="1101846"/>
                </a:cubicBezTo>
                <a:cubicBezTo>
                  <a:pt x="76394" y="1087157"/>
                  <a:pt x="73209" y="1072338"/>
                  <a:pt x="69049" y="1057779"/>
                </a:cubicBezTo>
                <a:cubicBezTo>
                  <a:pt x="65859" y="1046613"/>
                  <a:pt x="61088" y="1035932"/>
                  <a:pt x="58032" y="1024728"/>
                </a:cubicBezTo>
                <a:cubicBezTo>
                  <a:pt x="50064" y="995513"/>
                  <a:pt x="45574" y="965322"/>
                  <a:pt x="35998" y="936593"/>
                </a:cubicBezTo>
                <a:lnTo>
                  <a:pt x="13965" y="870492"/>
                </a:lnTo>
                <a:cubicBezTo>
                  <a:pt x="-657" y="709655"/>
                  <a:pt x="-8270" y="685015"/>
                  <a:pt x="13965" y="484901"/>
                </a:cubicBezTo>
                <a:cubicBezTo>
                  <a:pt x="15427" y="471742"/>
                  <a:pt x="26636" y="461213"/>
                  <a:pt x="35998" y="451851"/>
                </a:cubicBezTo>
                <a:cubicBezTo>
                  <a:pt x="72105" y="415744"/>
                  <a:pt x="45179" y="416964"/>
                  <a:pt x="58032" y="407783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B8E33A1D-5A67-4CCA-BFCF-AF178820BCDD}"/>
              </a:ext>
            </a:extLst>
          </p:cNvPr>
          <p:cNvSpPr/>
          <p:nvPr/>
        </p:nvSpPr>
        <p:spPr>
          <a:xfrm>
            <a:off x="2622015" y="4429102"/>
            <a:ext cx="2412694" cy="2291294"/>
          </a:xfrm>
          <a:custGeom>
            <a:avLst/>
            <a:gdLst>
              <a:gd name="connsiteX0" fmla="*/ 11017 w 2412694"/>
              <a:gd name="connsiteY0" fmla="*/ 1013231 h 2291294"/>
              <a:gd name="connsiteX1" fmla="*/ 0 w 2412694"/>
              <a:gd name="connsiteY1" fmla="*/ 958146 h 2291294"/>
              <a:gd name="connsiteX2" fmla="*/ 11017 w 2412694"/>
              <a:gd name="connsiteY2" fmla="*/ 671708 h 2291294"/>
              <a:gd name="connsiteX3" fmla="*/ 88135 w 2412694"/>
              <a:gd name="connsiteY3" fmla="*/ 594590 h 2291294"/>
              <a:gd name="connsiteX4" fmla="*/ 121185 w 2412694"/>
              <a:gd name="connsiteY4" fmla="*/ 561539 h 2291294"/>
              <a:gd name="connsiteX5" fmla="*/ 176270 w 2412694"/>
              <a:gd name="connsiteY5" fmla="*/ 484421 h 2291294"/>
              <a:gd name="connsiteX6" fmla="*/ 231354 w 2412694"/>
              <a:gd name="connsiteY6" fmla="*/ 418320 h 2291294"/>
              <a:gd name="connsiteX7" fmla="*/ 242371 w 2412694"/>
              <a:gd name="connsiteY7" fmla="*/ 385269 h 2291294"/>
              <a:gd name="connsiteX8" fmla="*/ 286438 w 2412694"/>
              <a:gd name="connsiteY8" fmla="*/ 319168 h 2291294"/>
              <a:gd name="connsiteX9" fmla="*/ 297455 w 2412694"/>
              <a:gd name="connsiteY9" fmla="*/ 286117 h 2291294"/>
              <a:gd name="connsiteX10" fmla="*/ 330506 w 2412694"/>
              <a:gd name="connsiteY10" fmla="*/ 264084 h 2291294"/>
              <a:gd name="connsiteX11" fmla="*/ 473725 w 2412694"/>
              <a:gd name="connsiteY11" fmla="*/ 231033 h 2291294"/>
              <a:gd name="connsiteX12" fmla="*/ 572877 w 2412694"/>
              <a:gd name="connsiteY12" fmla="*/ 186965 h 2291294"/>
              <a:gd name="connsiteX13" fmla="*/ 605927 w 2412694"/>
              <a:gd name="connsiteY13" fmla="*/ 153915 h 2291294"/>
              <a:gd name="connsiteX14" fmla="*/ 649995 w 2412694"/>
              <a:gd name="connsiteY14" fmla="*/ 142898 h 2291294"/>
              <a:gd name="connsiteX15" fmla="*/ 771180 w 2412694"/>
              <a:gd name="connsiteY15" fmla="*/ 109847 h 2291294"/>
              <a:gd name="connsiteX16" fmla="*/ 815248 w 2412694"/>
              <a:gd name="connsiteY16" fmla="*/ 87814 h 2291294"/>
              <a:gd name="connsiteX17" fmla="*/ 881349 w 2412694"/>
              <a:gd name="connsiteY17" fmla="*/ 65780 h 2291294"/>
              <a:gd name="connsiteX18" fmla="*/ 914400 w 2412694"/>
              <a:gd name="connsiteY18" fmla="*/ 54763 h 2291294"/>
              <a:gd name="connsiteX19" fmla="*/ 958467 w 2412694"/>
              <a:gd name="connsiteY19" fmla="*/ 43746 h 2291294"/>
              <a:gd name="connsiteX20" fmla="*/ 991518 w 2412694"/>
              <a:gd name="connsiteY20" fmla="*/ 32729 h 2291294"/>
              <a:gd name="connsiteX21" fmla="*/ 1123720 w 2412694"/>
              <a:gd name="connsiteY21" fmla="*/ 21712 h 2291294"/>
              <a:gd name="connsiteX22" fmla="*/ 1465243 w 2412694"/>
              <a:gd name="connsiteY22" fmla="*/ 21712 h 2291294"/>
              <a:gd name="connsiteX23" fmla="*/ 1520327 w 2412694"/>
              <a:gd name="connsiteY23" fmla="*/ 43746 h 2291294"/>
              <a:gd name="connsiteX24" fmla="*/ 1586429 w 2412694"/>
              <a:gd name="connsiteY24" fmla="*/ 65780 h 2291294"/>
              <a:gd name="connsiteX25" fmla="*/ 1729648 w 2412694"/>
              <a:gd name="connsiteY25" fmla="*/ 109847 h 2291294"/>
              <a:gd name="connsiteX26" fmla="*/ 1784732 w 2412694"/>
              <a:gd name="connsiteY26" fmla="*/ 131881 h 2291294"/>
              <a:gd name="connsiteX27" fmla="*/ 1839817 w 2412694"/>
              <a:gd name="connsiteY27" fmla="*/ 142898 h 2291294"/>
              <a:gd name="connsiteX28" fmla="*/ 1872867 w 2412694"/>
              <a:gd name="connsiteY28" fmla="*/ 175949 h 2291294"/>
              <a:gd name="connsiteX29" fmla="*/ 1927952 w 2412694"/>
              <a:gd name="connsiteY29" fmla="*/ 208999 h 2291294"/>
              <a:gd name="connsiteX30" fmla="*/ 1949985 w 2412694"/>
              <a:gd name="connsiteY30" fmla="*/ 242050 h 2291294"/>
              <a:gd name="connsiteX31" fmla="*/ 2016087 w 2412694"/>
              <a:gd name="connsiteY31" fmla="*/ 286117 h 2291294"/>
              <a:gd name="connsiteX32" fmla="*/ 2049137 w 2412694"/>
              <a:gd name="connsiteY32" fmla="*/ 308151 h 2291294"/>
              <a:gd name="connsiteX33" fmla="*/ 2082188 w 2412694"/>
              <a:gd name="connsiteY33" fmla="*/ 330185 h 2291294"/>
              <a:gd name="connsiteX34" fmla="*/ 2159306 w 2412694"/>
              <a:gd name="connsiteY34" fmla="*/ 418320 h 2291294"/>
              <a:gd name="connsiteX35" fmla="*/ 2181340 w 2412694"/>
              <a:gd name="connsiteY35" fmla="*/ 462387 h 2291294"/>
              <a:gd name="connsiteX36" fmla="*/ 2192356 w 2412694"/>
              <a:gd name="connsiteY36" fmla="*/ 495438 h 2291294"/>
              <a:gd name="connsiteX37" fmla="*/ 2225407 w 2412694"/>
              <a:gd name="connsiteY37" fmla="*/ 528488 h 2291294"/>
              <a:gd name="connsiteX38" fmla="*/ 2247441 w 2412694"/>
              <a:gd name="connsiteY38" fmla="*/ 594590 h 2291294"/>
              <a:gd name="connsiteX39" fmla="*/ 2269474 w 2412694"/>
              <a:gd name="connsiteY39" fmla="*/ 627640 h 2291294"/>
              <a:gd name="connsiteX40" fmla="*/ 2324559 w 2412694"/>
              <a:gd name="connsiteY40" fmla="*/ 693741 h 2291294"/>
              <a:gd name="connsiteX41" fmla="*/ 2335576 w 2412694"/>
              <a:gd name="connsiteY41" fmla="*/ 748826 h 2291294"/>
              <a:gd name="connsiteX42" fmla="*/ 2346593 w 2412694"/>
              <a:gd name="connsiteY42" fmla="*/ 781876 h 2291294"/>
              <a:gd name="connsiteX43" fmla="*/ 2357609 w 2412694"/>
              <a:gd name="connsiteY43" fmla="*/ 836961 h 2291294"/>
              <a:gd name="connsiteX44" fmla="*/ 2379643 w 2412694"/>
              <a:gd name="connsiteY44" fmla="*/ 903062 h 2291294"/>
              <a:gd name="connsiteX45" fmla="*/ 2390660 w 2412694"/>
              <a:gd name="connsiteY45" fmla="*/ 936112 h 2291294"/>
              <a:gd name="connsiteX46" fmla="*/ 2412694 w 2412694"/>
              <a:gd name="connsiteY46" fmla="*/ 1101365 h 2291294"/>
              <a:gd name="connsiteX47" fmla="*/ 2401677 w 2412694"/>
              <a:gd name="connsiteY47" fmla="*/ 1520006 h 2291294"/>
              <a:gd name="connsiteX48" fmla="*/ 2379643 w 2412694"/>
              <a:gd name="connsiteY48" fmla="*/ 1597125 h 2291294"/>
              <a:gd name="connsiteX49" fmla="*/ 2357609 w 2412694"/>
              <a:gd name="connsiteY49" fmla="*/ 1630175 h 2291294"/>
              <a:gd name="connsiteX50" fmla="*/ 2335576 w 2412694"/>
              <a:gd name="connsiteY50" fmla="*/ 1696276 h 2291294"/>
              <a:gd name="connsiteX51" fmla="*/ 2302525 w 2412694"/>
              <a:gd name="connsiteY51" fmla="*/ 1740344 h 2291294"/>
              <a:gd name="connsiteX52" fmla="*/ 2258458 w 2412694"/>
              <a:gd name="connsiteY52" fmla="*/ 1806445 h 2291294"/>
              <a:gd name="connsiteX53" fmla="*/ 2225407 w 2412694"/>
              <a:gd name="connsiteY53" fmla="*/ 1850512 h 2291294"/>
              <a:gd name="connsiteX54" fmla="*/ 2203373 w 2412694"/>
              <a:gd name="connsiteY54" fmla="*/ 1883563 h 2291294"/>
              <a:gd name="connsiteX55" fmla="*/ 2181340 w 2412694"/>
              <a:gd name="connsiteY55" fmla="*/ 1927631 h 2291294"/>
              <a:gd name="connsiteX56" fmla="*/ 2148289 w 2412694"/>
              <a:gd name="connsiteY56" fmla="*/ 1960681 h 2291294"/>
              <a:gd name="connsiteX57" fmla="*/ 2126255 w 2412694"/>
              <a:gd name="connsiteY57" fmla="*/ 1993732 h 2291294"/>
              <a:gd name="connsiteX58" fmla="*/ 2060154 w 2412694"/>
              <a:gd name="connsiteY58" fmla="*/ 2037799 h 2291294"/>
              <a:gd name="connsiteX59" fmla="*/ 2005070 w 2412694"/>
              <a:gd name="connsiteY59" fmla="*/ 2070850 h 2291294"/>
              <a:gd name="connsiteX60" fmla="*/ 1927952 w 2412694"/>
              <a:gd name="connsiteY60" fmla="*/ 2114917 h 2291294"/>
              <a:gd name="connsiteX61" fmla="*/ 1894901 w 2412694"/>
              <a:gd name="connsiteY61" fmla="*/ 2125934 h 2291294"/>
              <a:gd name="connsiteX62" fmla="*/ 1795749 w 2412694"/>
              <a:gd name="connsiteY62" fmla="*/ 2192035 h 2291294"/>
              <a:gd name="connsiteX63" fmla="*/ 1696597 w 2412694"/>
              <a:gd name="connsiteY63" fmla="*/ 2214069 h 2291294"/>
              <a:gd name="connsiteX64" fmla="*/ 1630496 w 2412694"/>
              <a:gd name="connsiteY64" fmla="*/ 2236103 h 2291294"/>
              <a:gd name="connsiteX65" fmla="*/ 1597446 w 2412694"/>
              <a:gd name="connsiteY65" fmla="*/ 2247120 h 2291294"/>
              <a:gd name="connsiteX66" fmla="*/ 1542361 w 2412694"/>
              <a:gd name="connsiteY66" fmla="*/ 2258137 h 2291294"/>
              <a:gd name="connsiteX67" fmla="*/ 1498294 w 2412694"/>
              <a:gd name="connsiteY67" fmla="*/ 2269153 h 2291294"/>
              <a:gd name="connsiteX68" fmla="*/ 1101687 w 2412694"/>
              <a:gd name="connsiteY68" fmla="*/ 2280170 h 2291294"/>
              <a:gd name="connsiteX69" fmla="*/ 1068636 w 2412694"/>
              <a:gd name="connsiteY69" fmla="*/ 2291187 h 2291294"/>
              <a:gd name="connsiteX70" fmla="*/ 760164 w 2412694"/>
              <a:gd name="connsiteY70" fmla="*/ 2269153 h 2291294"/>
              <a:gd name="connsiteX71" fmla="*/ 727113 w 2412694"/>
              <a:gd name="connsiteY71" fmla="*/ 2236103 h 2291294"/>
              <a:gd name="connsiteX72" fmla="*/ 672029 w 2412694"/>
              <a:gd name="connsiteY72" fmla="*/ 2203052 h 2291294"/>
              <a:gd name="connsiteX73" fmla="*/ 638978 w 2412694"/>
              <a:gd name="connsiteY73" fmla="*/ 2181018 h 2291294"/>
              <a:gd name="connsiteX74" fmla="*/ 583894 w 2412694"/>
              <a:gd name="connsiteY74" fmla="*/ 2147968 h 2291294"/>
              <a:gd name="connsiteX75" fmla="*/ 506776 w 2412694"/>
              <a:gd name="connsiteY75" fmla="*/ 2081867 h 2291294"/>
              <a:gd name="connsiteX76" fmla="*/ 429658 w 2412694"/>
              <a:gd name="connsiteY76" fmla="*/ 2026782 h 2291294"/>
              <a:gd name="connsiteX77" fmla="*/ 363556 w 2412694"/>
              <a:gd name="connsiteY77" fmla="*/ 1927631 h 2291294"/>
              <a:gd name="connsiteX78" fmla="*/ 341523 w 2412694"/>
              <a:gd name="connsiteY78" fmla="*/ 1894580 h 2291294"/>
              <a:gd name="connsiteX79" fmla="*/ 297455 w 2412694"/>
              <a:gd name="connsiteY79" fmla="*/ 1817462 h 2291294"/>
              <a:gd name="connsiteX80" fmla="*/ 264405 w 2412694"/>
              <a:gd name="connsiteY80" fmla="*/ 1740344 h 2291294"/>
              <a:gd name="connsiteX81" fmla="*/ 242371 w 2412694"/>
              <a:gd name="connsiteY81" fmla="*/ 1674243 h 2291294"/>
              <a:gd name="connsiteX82" fmla="*/ 209320 w 2412694"/>
              <a:gd name="connsiteY82" fmla="*/ 1597125 h 2291294"/>
              <a:gd name="connsiteX83" fmla="*/ 198303 w 2412694"/>
              <a:gd name="connsiteY83" fmla="*/ 1542040 h 2291294"/>
              <a:gd name="connsiteX84" fmla="*/ 187287 w 2412694"/>
              <a:gd name="connsiteY84" fmla="*/ 1508990 h 2291294"/>
              <a:gd name="connsiteX85" fmla="*/ 176270 w 2412694"/>
              <a:gd name="connsiteY85" fmla="*/ 1442888 h 2291294"/>
              <a:gd name="connsiteX86" fmla="*/ 154236 w 2412694"/>
              <a:gd name="connsiteY86" fmla="*/ 1398821 h 2291294"/>
              <a:gd name="connsiteX87" fmla="*/ 143219 w 2412694"/>
              <a:gd name="connsiteY87" fmla="*/ 1354753 h 2291294"/>
              <a:gd name="connsiteX88" fmla="*/ 132202 w 2412694"/>
              <a:gd name="connsiteY88" fmla="*/ 1299669 h 2291294"/>
              <a:gd name="connsiteX89" fmla="*/ 110168 w 2412694"/>
              <a:gd name="connsiteY89" fmla="*/ 1233568 h 2291294"/>
              <a:gd name="connsiteX90" fmla="*/ 88135 w 2412694"/>
              <a:gd name="connsiteY90" fmla="*/ 1167467 h 2291294"/>
              <a:gd name="connsiteX91" fmla="*/ 66101 w 2412694"/>
              <a:gd name="connsiteY91" fmla="*/ 1101365 h 2291294"/>
              <a:gd name="connsiteX92" fmla="*/ 55084 w 2412694"/>
              <a:gd name="connsiteY92" fmla="*/ 1068315 h 2291294"/>
              <a:gd name="connsiteX93" fmla="*/ 33050 w 2412694"/>
              <a:gd name="connsiteY93" fmla="*/ 1035264 h 2291294"/>
              <a:gd name="connsiteX94" fmla="*/ 11017 w 2412694"/>
              <a:gd name="connsiteY94" fmla="*/ 958146 h 229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412694" h="2291294">
                <a:moveTo>
                  <a:pt x="11017" y="1013231"/>
                </a:moveTo>
                <a:cubicBezTo>
                  <a:pt x="7345" y="994869"/>
                  <a:pt x="0" y="976871"/>
                  <a:pt x="0" y="958146"/>
                </a:cubicBezTo>
                <a:cubicBezTo>
                  <a:pt x="0" y="862596"/>
                  <a:pt x="4443" y="767032"/>
                  <a:pt x="11017" y="671708"/>
                </a:cubicBezTo>
                <a:cubicBezTo>
                  <a:pt x="14710" y="618157"/>
                  <a:pt x="48167" y="634559"/>
                  <a:pt x="88135" y="594590"/>
                </a:cubicBezTo>
                <a:cubicBezTo>
                  <a:pt x="99152" y="583573"/>
                  <a:pt x="111046" y="573368"/>
                  <a:pt x="121185" y="561539"/>
                </a:cubicBezTo>
                <a:cubicBezTo>
                  <a:pt x="141681" y="537627"/>
                  <a:pt x="158833" y="510576"/>
                  <a:pt x="176270" y="484421"/>
                </a:cubicBezTo>
                <a:cubicBezTo>
                  <a:pt x="201530" y="408640"/>
                  <a:pt x="164657" y="498357"/>
                  <a:pt x="231354" y="418320"/>
                </a:cubicBezTo>
                <a:cubicBezTo>
                  <a:pt x="238788" y="409399"/>
                  <a:pt x="236731" y="395421"/>
                  <a:pt x="242371" y="385269"/>
                </a:cubicBezTo>
                <a:cubicBezTo>
                  <a:pt x="255231" y="362120"/>
                  <a:pt x="278064" y="344290"/>
                  <a:pt x="286438" y="319168"/>
                </a:cubicBezTo>
                <a:cubicBezTo>
                  <a:pt x="290110" y="308151"/>
                  <a:pt x="290200" y="295185"/>
                  <a:pt x="297455" y="286117"/>
                </a:cubicBezTo>
                <a:cubicBezTo>
                  <a:pt x="305726" y="275778"/>
                  <a:pt x="318407" y="269461"/>
                  <a:pt x="330506" y="264084"/>
                </a:cubicBezTo>
                <a:cubicBezTo>
                  <a:pt x="387815" y="238614"/>
                  <a:pt x="410987" y="239996"/>
                  <a:pt x="473725" y="231033"/>
                </a:cubicBezTo>
                <a:cubicBezTo>
                  <a:pt x="493355" y="223181"/>
                  <a:pt x="553228" y="201000"/>
                  <a:pt x="572877" y="186965"/>
                </a:cubicBezTo>
                <a:cubicBezTo>
                  <a:pt x="585555" y="177909"/>
                  <a:pt x="592400" y="161645"/>
                  <a:pt x="605927" y="153915"/>
                </a:cubicBezTo>
                <a:cubicBezTo>
                  <a:pt x="619073" y="146403"/>
                  <a:pt x="635214" y="146183"/>
                  <a:pt x="649995" y="142898"/>
                </a:cubicBezTo>
                <a:cubicBezTo>
                  <a:pt x="693517" y="133226"/>
                  <a:pt x="729904" y="130484"/>
                  <a:pt x="771180" y="109847"/>
                </a:cubicBezTo>
                <a:cubicBezTo>
                  <a:pt x="785869" y="102503"/>
                  <a:pt x="800000" y="93913"/>
                  <a:pt x="815248" y="87814"/>
                </a:cubicBezTo>
                <a:cubicBezTo>
                  <a:pt x="836812" y="79188"/>
                  <a:pt x="859315" y="73125"/>
                  <a:pt x="881349" y="65780"/>
                </a:cubicBezTo>
                <a:cubicBezTo>
                  <a:pt x="892366" y="62108"/>
                  <a:pt x="903134" y="57580"/>
                  <a:pt x="914400" y="54763"/>
                </a:cubicBezTo>
                <a:cubicBezTo>
                  <a:pt x="929089" y="51091"/>
                  <a:pt x="943908" y="47906"/>
                  <a:pt x="958467" y="43746"/>
                </a:cubicBezTo>
                <a:cubicBezTo>
                  <a:pt x="969633" y="40556"/>
                  <a:pt x="980007" y="34264"/>
                  <a:pt x="991518" y="32729"/>
                </a:cubicBezTo>
                <a:cubicBezTo>
                  <a:pt x="1035350" y="26885"/>
                  <a:pt x="1079653" y="25384"/>
                  <a:pt x="1123720" y="21712"/>
                </a:cubicBezTo>
                <a:cubicBezTo>
                  <a:pt x="1256175" y="-11399"/>
                  <a:pt x="1204233" y="-2757"/>
                  <a:pt x="1465243" y="21712"/>
                </a:cubicBezTo>
                <a:cubicBezTo>
                  <a:pt x="1484932" y="23558"/>
                  <a:pt x="1501742" y="36988"/>
                  <a:pt x="1520327" y="43746"/>
                </a:cubicBezTo>
                <a:cubicBezTo>
                  <a:pt x="1542155" y="51683"/>
                  <a:pt x="1563897" y="60147"/>
                  <a:pt x="1586429" y="65780"/>
                </a:cubicBezTo>
                <a:cubicBezTo>
                  <a:pt x="1642363" y="79764"/>
                  <a:pt x="1666594" y="84625"/>
                  <a:pt x="1729648" y="109847"/>
                </a:cubicBezTo>
                <a:cubicBezTo>
                  <a:pt x="1748009" y="117192"/>
                  <a:pt x="1765790" y="126198"/>
                  <a:pt x="1784732" y="131881"/>
                </a:cubicBezTo>
                <a:cubicBezTo>
                  <a:pt x="1802668" y="137262"/>
                  <a:pt x="1821455" y="139226"/>
                  <a:pt x="1839817" y="142898"/>
                </a:cubicBezTo>
                <a:cubicBezTo>
                  <a:pt x="1850834" y="153915"/>
                  <a:pt x="1860403" y="166601"/>
                  <a:pt x="1872867" y="175949"/>
                </a:cubicBezTo>
                <a:cubicBezTo>
                  <a:pt x="1889997" y="188797"/>
                  <a:pt x="1911694" y="195064"/>
                  <a:pt x="1927952" y="208999"/>
                </a:cubicBezTo>
                <a:cubicBezTo>
                  <a:pt x="1938005" y="217616"/>
                  <a:pt x="1940020" y="233331"/>
                  <a:pt x="1949985" y="242050"/>
                </a:cubicBezTo>
                <a:cubicBezTo>
                  <a:pt x="1969914" y="259488"/>
                  <a:pt x="1994053" y="271428"/>
                  <a:pt x="2016087" y="286117"/>
                </a:cubicBezTo>
                <a:lnTo>
                  <a:pt x="2049137" y="308151"/>
                </a:lnTo>
                <a:lnTo>
                  <a:pt x="2082188" y="330185"/>
                </a:lnTo>
                <a:cubicBezTo>
                  <a:pt x="2133600" y="407303"/>
                  <a:pt x="2104221" y="381597"/>
                  <a:pt x="2159306" y="418320"/>
                </a:cubicBezTo>
                <a:cubicBezTo>
                  <a:pt x="2166651" y="433009"/>
                  <a:pt x="2174871" y="447292"/>
                  <a:pt x="2181340" y="462387"/>
                </a:cubicBezTo>
                <a:cubicBezTo>
                  <a:pt x="2185914" y="473061"/>
                  <a:pt x="2185914" y="485776"/>
                  <a:pt x="2192356" y="495438"/>
                </a:cubicBezTo>
                <a:cubicBezTo>
                  <a:pt x="2200998" y="508402"/>
                  <a:pt x="2214390" y="517471"/>
                  <a:pt x="2225407" y="528488"/>
                </a:cubicBezTo>
                <a:cubicBezTo>
                  <a:pt x="2232752" y="550522"/>
                  <a:pt x="2234558" y="575265"/>
                  <a:pt x="2247441" y="594590"/>
                </a:cubicBezTo>
                <a:cubicBezTo>
                  <a:pt x="2254785" y="605607"/>
                  <a:pt x="2260998" y="617468"/>
                  <a:pt x="2269474" y="627640"/>
                </a:cubicBezTo>
                <a:cubicBezTo>
                  <a:pt x="2340168" y="712473"/>
                  <a:pt x="2269849" y="611678"/>
                  <a:pt x="2324559" y="693741"/>
                </a:cubicBezTo>
                <a:cubicBezTo>
                  <a:pt x="2328231" y="712103"/>
                  <a:pt x="2331034" y="730660"/>
                  <a:pt x="2335576" y="748826"/>
                </a:cubicBezTo>
                <a:cubicBezTo>
                  <a:pt x="2338393" y="760092"/>
                  <a:pt x="2343777" y="770610"/>
                  <a:pt x="2346593" y="781876"/>
                </a:cubicBezTo>
                <a:cubicBezTo>
                  <a:pt x="2351134" y="800042"/>
                  <a:pt x="2352682" y="818896"/>
                  <a:pt x="2357609" y="836961"/>
                </a:cubicBezTo>
                <a:cubicBezTo>
                  <a:pt x="2363720" y="859368"/>
                  <a:pt x="2372298" y="881028"/>
                  <a:pt x="2379643" y="903062"/>
                </a:cubicBezTo>
                <a:lnTo>
                  <a:pt x="2390660" y="936112"/>
                </a:lnTo>
                <a:cubicBezTo>
                  <a:pt x="2393376" y="955126"/>
                  <a:pt x="2412694" y="1087130"/>
                  <a:pt x="2412694" y="1101365"/>
                </a:cubicBezTo>
                <a:cubicBezTo>
                  <a:pt x="2412694" y="1240960"/>
                  <a:pt x="2408317" y="1380569"/>
                  <a:pt x="2401677" y="1520006"/>
                </a:cubicBezTo>
                <a:cubicBezTo>
                  <a:pt x="2401305" y="1527809"/>
                  <a:pt x="2385123" y="1586165"/>
                  <a:pt x="2379643" y="1597125"/>
                </a:cubicBezTo>
                <a:cubicBezTo>
                  <a:pt x="2373722" y="1608968"/>
                  <a:pt x="2364954" y="1619158"/>
                  <a:pt x="2357609" y="1630175"/>
                </a:cubicBezTo>
                <a:cubicBezTo>
                  <a:pt x="2350265" y="1652209"/>
                  <a:pt x="2349511" y="1677696"/>
                  <a:pt x="2335576" y="1696276"/>
                </a:cubicBezTo>
                <a:cubicBezTo>
                  <a:pt x="2324559" y="1710965"/>
                  <a:pt x="2313055" y="1725302"/>
                  <a:pt x="2302525" y="1740344"/>
                </a:cubicBezTo>
                <a:cubicBezTo>
                  <a:pt x="2287339" y="1762038"/>
                  <a:pt x="2274347" y="1785260"/>
                  <a:pt x="2258458" y="1806445"/>
                </a:cubicBezTo>
                <a:cubicBezTo>
                  <a:pt x="2247441" y="1821134"/>
                  <a:pt x="2236079" y="1835571"/>
                  <a:pt x="2225407" y="1850512"/>
                </a:cubicBezTo>
                <a:cubicBezTo>
                  <a:pt x="2217711" y="1861286"/>
                  <a:pt x="2209942" y="1872067"/>
                  <a:pt x="2203373" y="1883563"/>
                </a:cubicBezTo>
                <a:cubicBezTo>
                  <a:pt x="2195225" y="1897822"/>
                  <a:pt x="2190886" y="1914267"/>
                  <a:pt x="2181340" y="1927631"/>
                </a:cubicBezTo>
                <a:cubicBezTo>
                  <a:pt x="2172284" y="1940309"/>
                  <a:pt x="2158263" y="1948712"/>
                  <a:pt x="2148289" y="1960681"/>
                </a:cubicBezTo>
                <a:cubicBezTo>
                  <a:pt x="2139812" y="1970853"/>
                  <a:pt x="2136220" y="1985013"/>
                  <a:pt x="2126255" y="1993732"/>
                </a:cubicBezTo>
                <a:cubicBezTo>
                  <a:pt x="2106326" y="2011170"/>
                  <a:pt x="2082495" y="2023582"/>
                  <a:pt x="2060154" y="2037799"/>
                </a:cubicBezTo>
                <a:cubicBezTo>
                  <a:pt x="2042089" y="2049295"/>
                  <a:pt x="2022887" y="2058972"/>
                  <a:pt x="2005070" y="2070850"/>
                </a:cubicBezTo>
                <a:cubicBezTo>
                  <a:pt x="1971876" y="2092979"/>
                  <a:pt x="1967090" y="2098144"/>
                  <a:pt x="1927952" y="2114917"/>
                </a:cubicBezTo>
                <a:cubicBezTo>
                  <a:pt x="1917278" y="2119491"/>
                  <a:pt x="1905918" y="2122262"/>
                  <a:pt x="1894901" y="2125934"/>
                </a:cubicBezTo>
                <a:cubicBezTo>
                  <a:pt x="1857993" y="2153616"/>
                  <a:pt x="1838253" y="2170783"/>
                  <a:pt x="1795749" y="2192035"/>
                </a:cubicBezTo>
                <a:cubicBezTo>
                  <a:pt x="1768626" y="2205596"/>
                  <a:pt x="1721988" y="2209837"/>
                  <a:pt x="1696597" y="2214069"/>
                </a:cubicBezTo>
                <a:lnTo>
                  <a:pt x="1630496" y="2236103"/>
                </a:lnTo>
                <a:cubicBezTo>
                  <a:pt x="1619479" y="2239775"/>
                  <a:pt x="1608833" y="2244843"/>
                  <a:pt x="1597446" y="2247120"/>
                </a:cubicBezTo>
                <a:cubicBezTo>
                  <a:pt x="1579084" y="2250792"/>
                  <a:pt x="1560640" y="2254075"/>
                  <a:pt x="1542361" y="2258137"/>
                </a:cubicBezTo>
                <a:cubicBezTo>
                  <a:pt x="1527581" y="2261421"/>
                  <a:pt x="1513416" y="2268397"/>
                  <a:pt x="1498294" y="2269153"/>
                </a:cubicBezTo>
                <a:cubicBezTo>
                  <a:pt x="1366206" y="2275757"/>
                  <a:pt x="1233889" y="2276498"/>
                  <a:pt x="1101687" y="2280170"/>
                </a:cubicBezTo>
                <a:cubicBezTo>
                  <a:pt x="1090670" y="2283842"/>
                  <a:pt x="1080249" y="2291187"/>
                  <a:pt x="1068636" y="2291187"/>
                </a:cubicBezTo>
                <a:cubicBezTo>
                  <a:pt x="855691" y="2291187"/>
                  <a:pt x="885048" y="2294130"/>
                  <a:pt x="760164" y="2269153"/>
                </a:cubicBezTo>
                <a:cubicBezTo>
                  <a:pt x="749147" y="2258136"/>
                  <a:pt x="739577" y="2245451"/>
                  <a:pt x="727113" y="2236103"/>
                </a:cubicBezTo>
                <a:cubicBezTo>
                  <a:pt x="709983" y="2223255"/>
                  <a:pt x="690187" y="2214401"/>
                  <a:pt x="672029" y="2203052"/>
                </a:cubicBezTo>
                <a:cubicBezTo>
                  <a:pt x="660801" y="2196034"/>
                  <a:pt x="650206" y="2188036"/>
                  <a:pt x="638978" y="2181018"/>
                </a:cubicBezTo>
                <a:cubicBezTo>
                  <a:pt x="620820" y="2169669"/>
                  <a:pt x="601711" y="2159846"/>
                  <a:pt x="583894" y="2147968"/>
                </a:cubicBezTo>
                <a:cubicBezTo>
                  <a:pt x="511406" y="2099643"/>
                  <a:pt x="566349" y="2132929"/>
                  <a:pt x="506776" y="2081867"/>
                </a:cubicBezTo>
                <a:cubicBezTo>
                  <a:pt x="482865" y="2061372"/>
                  <a:pt x="455812" y="2044219"/>
                  <a:pt x="429658" y="2026782"/>
                </a:cubicBezTo>
                <a:lnTo>
                  <a:pt x="363556" y="1927631"/>
                </a:lnTo>
                <a:cubicBezTo>
                  <a:pt x="356211" y="1916614"/>
                  <a:pt x="347444" y="1906423"/>
                  <a:pt x="341523" y="1894580"/>
                </a:cubicBezTo>
                <a:cubicBezTo>
                  <a:pt x="313568" y="1838669"/>
                  <a:pt x="328599" y="1864177"/>
                  <a:pt x="297455" y="1817462"/>
                </a:cubicBezTo>
                <a:cubicBezTo>
                  <a:pt x="261993" y="1711076"/>
                  <a:pt x="318857" y="1876473"/>
                  <a:pt x="264405" y="1740344"/>
                </a:cubicBezTo>
                <a:cubicBezTo>
                  <a:pt x="255779" y="1718780"/>
                  <a:pt x="252758" y="1695017"/>
                  <a:pt x="242371" y="1674243"/>
                </a:cubicBezTo>
                <a:cubicBezTo>
                  <a:pt x="226607" y="1642716"/>
                  <a:pt x="217425" y="1629544"/>
                  <a:pt x="209320" y="1597125"/>
                </a:cubicBezTo>
                <a:cubicBezTo>
                  <a:pt x="204778" y="1578959"/>
                  <a:pt x="202844" y="1560206"/>
                  <a:pt x="198303" y="1542040"/>
                </a:cubicBezTo>
                <a:cubicBezTo>
                  <a:pt x="195487" y="1530774"/>
                  <a:pt x="189806" y="1520326"/>
                  <a:pt x="187287" y="1508990"/>
                </a:cubicBezTo>
                <a:cubicBezTo>
                  <a:pt x="182441" y="1487184"/>
                  <a:pt x="182689" y="1464284"/>
                  <a:pt x="176270" y="1442888"/>
                </a:cubicBezTo>
                <a:cubicBezTo>
                  <a:pt x="171551" y="1427158"/>
                  <a:pt x="161581" y="1413510"/>
                  <a:pt x="154236" y="1398821"/>
                </a:cubicBezTo>
                <a:cubicBezTo>
                  <a:pt x="150564" y="1384132"/>
                  <a:pt x="146504" y="1369534"/>
                  <a:pt x="143219" y="1354753"/>
                </a:cubicBezTo>
                <a:cubicBezTo>
                  <a:pt x="139157" y="1336474"/>
                  <a:pt x="137129" y="1317734"/>
                  <a:pt x="132202" y="1299669"/>
                </a:cubicBezTo>
                <a:cubicBezTo>
                  <a:pt x="126091" y="1277262"/>
                  <a:pt x="117512" y="1255602"/>
                  <a:pt x="110168" y="1233568"/>
                </a:cubicBezTo>
                <a:lnTo>
                  <a:pt x="88135" y="1167467"/>
                </a:lnTo>
                <a:lnTo>
                  <a:pt x="66101" y="1101365"/>
                </a:lnTo>
                <a:cubicBezTo>
                  <a:pt x="62429" y="1090348"/>
                  <a:pt x="61526" y="1077977"/>
                  <a:pt x="55084" y="1068315"/>
                </a:cubicBezTo>
                <a:lnTo>
                  <a:pt x="33050" y="1035264"/>
                </a:lnTo>
                <a:cubicBezTo>
                  <a:pt x="9856" y="965679"/>
                  <a:pt x="11017" y="992388"/>
                  <a:pt x="11017" y="9581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="" xmlns:a16="http://schemas.microsoft.com/office/drawing/2014/main" id="{5688118A-5B78-4010-A385-BF16FAB83584}"/>
              </a:ext>
            </a:extLst>
          </p:cNvPr>
          <p:cNvGrpSpPr>
            <a:grpSpLocks noChangeAspect="1"/>
          </p:cNvGrpSpPr>
          <p:nvPr/>
        </p:nvGrpSpPr>
        <p:grpSpPr>
          <a:xfrm>
            <a:off x="5523415" y="2833481"/>
            <a:ext cx="1931871" cy="2223399"/>
            <a:chOff x="4200764" y="3061227"/>
            <a:chExt cx="2847705" cy="3277435"/>
          </a:xfrm>
        </p:grpSpPr>
        <p:grpSp>
          <p:nvGrpSpPr>
            <p:cNvPr id="132" name="Group 131">
              <a:extLst>
                <a:ext uri="{FF2B5EF4-FFF2-40B4-BE49-F238E27FC236}">
                  <a16:creationId xmlns="" xmlns:a16="http://schemas.microsoft.com/office/drawing/2014/main" id="{0F9E1C58-5F2D-424B-878A-C2D1DE8CDC95}"/>
                </a:ext>
              </a:extLst>
            </p:cNvPr>
            <p:cNvGrpSpPr/>
            <p:nvPr/>
          </p:nvGrpSpPr>
          <p:grpSpPr>
            <a:xfrm rot="6024762">
              <a:off x="4299088" y="3354817"/>
              <a:ext cx="2648171" cy="2447882"/>
              <a:chOff x="1872960" y="2323964"/>
              <a:chExt cx="2648171" cy="2447882"/>
            </a:xfrm>
          </p:grpSpPr>
          <p:sp>
            <p:nvSpPr>
              <p:cNvPr id="141" name="Oval 140">
                <a:extLst>
                  <a:ext uri="{FF2B5EF4-FFF2-40B4-BE49-F238E27FC236}">
                    <a16:creationId xmlns="" xmlns:a16="http://schemas.microsoft.com/office/drawing/2014/main" id="{506871B6-30DE-437E-9825-518860BC30FE}"/>
                  </a:ext>
                </a:extLst>
              </p:cNvPr>
              <p:cNvSpPr/>
              <p:nvPr/>
            </p:nvSpPr>
            <p:spPr>
              <a:xfrm>
                <a:off x="3418893" y="4634686"/>
                <a:ext cx="137160" cy="1371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="" xmlns:a16="http://schemas.microsoft.com/office/drawing/2014/main" id="{952EDBCD-DB16-480D-BC5D-E7ACF001B6E1}"/>
                  </a:ext>
                </a:extLst>
              </p:cNvPr>
              <p:cNvSpPr/>
              <p:nvPr/>
            </p:nvSpPr>
            <p:spPr>
              <a:xfrm>
                <a:off x="4292531" y="3253936"/>
                <a:ext cx="137160" cy="1371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="" xmlns:a16="http://schemas.microsoft.com/office/drawing/2014/main" id="{C2CC7284-2BD5-4D79-A6A9-101E849D9374}"/>
                  </a:ext>
                </a:extLst>
              </p:cNvPr>
              <p:cNvSpPr/>
              <p:nvPr/>
            </p:nvSpPr>
            <p:spPr>
              <a:xfrm>
                <a:off x="3702118" y="3741821"/>
                <a:ext cx="137160" cy="1371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="" xmlns:a16="http://schemas.microsoft.com/office/drawing/2014/main" id="{B8E17AA4-D0ED-46DE-92E4-206BEB1A1B14}"/>
                  </a:ext>
                </a:extLst>
              </p:cNvPr>
              <p:cNvSpPr/>
              <p:nvPr/>
            </p:nvSpPr>
            <p:spPr>
              <a:xfrm>
                <a:off x="1872960" y="3712678"/>
                <a:ext cx="137160" cy="1371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="" xmlns:a16="http://schemas.microsoft.com/office/drawing/2014/main" id="{F6B2B72C-64FB-43AC-A431-5DC105246E03}"/>
                  </a:ext>
                </a:extLst>
              </p:cNvPr>
              <p:cNvSpPr/>
              <p:nvPr/>
            </p:nvSpPr>
            <p:spPr>
              <a:xfrm>
                <a:off x="2982350" y="3972511"/>
                <a:ext cx="137160" cy="1371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="" xmlns:a16="http://schemas.microsoft.com/office/drawing/2014/main" id="{CA9ED5E4-CBD7-47FC-A695-BF3C84A349D5}"/>
                  </a:ext>
                </a:extLst>
              </p:cNvPr>
              <p:cNvSpPr/>
              <p:nvPr/>
            </p:nvSpPr>
            <p:spPr>
              <a:xfrm>
                <a:off x="3005210" y="3253936"/>
                <a:ext cx="137160" cy="1371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="" xmlns:a16="http://schemas.microsoft.com/office/drawing/2014/main" id="{7D7698DE-97AE-4666-BCD2-493D1D0228DD}"/>
                  </a:ext>
                </a:extLst>
              </p:cNvPr>
              <p:cNvSpPr/>
              <p:nvPr/>
            </p:nvSpPr>
            <p:spPr>
              <a:xfrm>
                <a:off x="2551406" y="2323964"/>
                <a:ext cx="137160" cy="1371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="" xmlns:a16="http://schemas.microsoft.com/office/drawing/2014/main" id="{E48B45D5-1828-48E2-8327-B827DDB649B9}"/>
                  </a:ext>
                </a:extLst>
              </p:cNvPr>
              <p:cNvSpPr/>
              <p:nvPr/>
            </p:nvSpPr>
            <p:spPr>
              <a:xfrm>
                <a:off x="4383971" y="2623300"/>
                <a:ext cx="137160" cy="1371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166E1A2E-10D3-47E2-85EC-C6C00E80A077}"/>
                </a:ext>
              </a:extLst>
            </p:cNvPr>
            <p:cNvSpPr txBox="1"/>
            <p:nvPr/>
          </p:nvSpPr>
          <p:spPr>
            <a:xfrm rot="3811946">
              <a:off x="6712959" y="3817470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="" xmlns:a16="http://schemas.microsoft.com/office/drawing/2014/main" id="{07DDF735-75B0-4414-984A-42A055B81F82}"/>
                </a:ext>
              </a:extLst>
            </p:cNvPr>
            <p:cNvSpPr txBox="1"/>
            <p:nvPr/>
          </p:nvSpPr>
          <p:spPr>
            <a:xfrm>
              <a:off x="6085974" y="59693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="" xmlns:a16="http://schemas.microsoft.com/office/drawing/2014/main" id="{A152D057-F4B0-4181-BFAF-353D3B8F86AD}"/>
                </a:ext>
              </a:extLst>
            </p:cNvPr>
            <p:cNvSpPr txBox="1"/>
            <p:nvPr/>
          </p:nvSpPr>
          <p:spPr>
            <a:xfrm>
              <a:off x="5841560" y="45330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="" xmlns:a16="http://schemas.microsoft.com/office/drawing/2014/main" id="{4B60958A-5BDC-4C24-94CB-1A8F122A4B09}"/>
                </a:ext>
              </a:extLst>
            </p:cNvPr>
            <p:cNvSpPr txBox="1"/>
            <p:nvPr/>
          </p:nvSpPr>
          <p:spPr>
            <a:xfrm rot="21434877">
              <a:off x="5296654" y="57219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="" xmlns:a16="http://schemas.microsoft.com/office/drawing/2014/main" id="{D65E8969-7E92-495D-BAAC-1F3C76D4F518}"/>
                </a:ext>
              </a:extLst>
            </p:cNvPr>
            <p:cNvSpPr txBox="1"/>
            <p:nvPr/>
          </p:nvSpPr>
          <p:spPr>
            <a:xfrm>
              <a:off x="5076243" y="50971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="" xmlns:a16="http://schemas.microsoft.com/office/drawing/2014/main" id="{8367014F-5F6D-4F23-9BE1-CBCB5EF32F27}"/>
                </a:ext>
              </a:extLst>
            </p:cNvPr>
            <p:cNvSpPr txBox="1"/>
            <p:nvPr/>
          </p:nvSpPr>
          <p:spPr>
            <a:xfrm>
              <a:off x="4200764" y="47158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="" xmlns:a16="http://schemas.microsoft.com/office/drawing/2014/main" id="{97CC9F74-6D99-446A-9FB1-109FE8199E56}"/>
                </a:ext>
              </a:extLst>
            </p:cNvPr>
            <p:cNvSpPr txBox="1"/>
            <p:nvPr/>
          </p:nvSpPr>
          <p:spPr>
            <a:xfrm>
              <a:off x="4772863" y="40705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="" xmlns:a16="http://schemas.microsoft.com/office/drawing/2014/main" id="{CDDDBBE4-DEC6-4913-BF51-E8D5E0FFE1C5}"/>
                </a:ext>
              </a:extLst>
            </p:cNvPr>
            <p:cNvSpPr txBox="1"/>
            <p:nvPr/>
          </p:nvSpPr>
          <p:spPr>
            <a:xfrm>
              <a:off x="5262613" y="30612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C8EEF512-9D3B-4F47-8F89-3A7771D3DA73}"/>
              </a:ext>
            </a:extLst>
          </p:cNvPr>
          <p:cNvSpPr/>
          <p:nvPr/>
        </p:nvSpPr>
        <p:spPr>
          <a:xfrm>
            <a:off x="5416152" y="2798284"/>
            <a:ext cx="2163453" cy="2489812"/>
          </a:xfrm>
          <a:custGeom>
            <a:avLst/>
            <a:gdLst>
              <a:gd name="connsiteX0" fmla="*/ 1502441 w 2163453"/>
              <a:gd name="connsiteY0" fmla="*/ 2412694 h 2489812"/>
              <a:gd name="connsiteX1" fmla="*/ 1557525 w 2163453"/>
              <a:gd name="connsiteY1" fmla="*/ 2390661 h 2489812"/>
              <a:gd name="connsiteX2" fmla="*/ 1579559 w 2163453"/>
              <a:gd name="connsiteY2" fmla="*/ 2357610 h 2489812"/>
              <a:gd name="connsiteX3" fmla="*/ 1612609 w 2163453"/>
              <a:gd name="connsiteY3" fmla="*/ 2335576 h 2489812"/>
              <a:gd name="connsiteX4" fmla="*/ 1678711 w 2163453"/>
              <a:gd name="connsiteY4" fmla="*/ 2269475 h 2489812"/>
              <a:gd name="connsiteX5" fmla="*/ 1711761 w 2163453"/>
              <a:gd name="connsiteY5" fmla="*/ 2236424 h 2489812"/>
              <a:gd name="connsiteX6" fmla="*/ 1744812 w 2163453"/>
              <a:gd name="connsiteY6" fmla="*/ 2203374 h 2489812"/>
              <a:gd name="connsiteX7" fmla="*/ 1788879 w 2163453"/>
              <a:gd name="connsiteY7" fmla="*/ 2137273 h 2489812"/>
              <a:gd name="connsiteX8" fmla="*/ 1799896 w 2163453"/>
              <a:gd name="connsiteY8" fmla="*/ 2104222 h 2489812"/>
              <a:gd name="connsiteX9" fmla="*/ 1843964 w 2163453"/>
              <a:gd name="connsiteY9" fmla="*/ 2038121 h 2489812"/>
              <a:gd name="connsiteX10" fmla="*/ 1854981 w 2163453"/>
              <a:gd name="connsiteY10" fmla="*/ 2005070 h 2489812"/>
              <a:gd name="connsiteX11" fmla="*/ 1899048 w 2163453"/>
              <a:gd name="connsiteY11" fmla="*/ 1938969 h 2489812"/>
              <a:gd name="connsiteX12" fmla="*/ 1932099 w 2163453"/>
              <a:gd name="connsiteY12" fmla="*/ 1839817 h 2489812"/>
              <a:gd name="connsiteX13" fmla="*/ 1943115 w 2163453"/>
              <a:gd name="connsiteY13" fmla="*/ 1806767 h 2489812"/>
              <a:gd name="connsiteX14" fmla="*/ 1965149 w 2163453"/>
              <a:gd name="connsiteY14" fmla="*/ 1773716 h 2489812"/>
              <a:gd name="connsiteX15" fmla="*/ 1998200 w 2163453"/>
              <a:gd name="connsiteY15" fmla="*/ 1663547 h 2489812"/>
              <a:gd name="connsiteX16" fmla="*/ 2009217 w 2163453"/>
              <a:gd name="connsiteY16" fmla="*/ 1630497 h 2489812"/>
              <a:gd name="connsiteX17" fmla="*/ 2020234 w 2163453"/>
              <a:gd name="connsiteY17" fmla="*/ 1586429 h 2489812"/>
              <a:gd name="connsiteX18" fmla="*/ 2042267 w 2163453"/>
              <a:gd name="connsiteY18" fmla="*/ 1553379 h 2489812"/>
              <a:gd name="connsiteX19" fmla="*/ 2064301 w 2163453"/>
              <a:gd name="connsiteY19" fmla="*/ 1476261 h 2489812"/>
              <a:gd name="connsiteX20" fmla="*/ 2086335 w 2163453"/>
              <a:gd name="connsiteY20" fmla="*/ 1443210 h 2489812"/>
              <a:gd name="connsiteX21" fmla="*/ 2108368 w 2163453"/>
              <a:gd name="connsiteY21" fmla="*/ 1344058 h 2489812"/>
              <a:gd name="connsiteX22" fmla="*/ 2119385 w 2163453"/>
              <a:gd name="connsiteY22" fmla="*/ 1311008 h 2489812"/>
              <a:gd name="connsiteX23" fmla="*/ 2130402 w 2163453"/>
              <a:gd name="connsiteY23" fmla="*/ 1266940 h 2489812"/>
              <a:gd name="connsiteX24" fmla="*/ 2141419 w 2163453"/>
              <a:gd name="connsiteY24" fmla="*/ 1233889 h 2489812"/>
              <a:gd name="connsiteX25" fmla="*/ 2163453 w 2163453"/>
              <a:gd name="connsiteY25" fmla="*/ 1156771 h 2489812"/>
              <a:gd name="connsiteX26" fmla="*/ 2152436 w 2163453"/>
              <a:gd name="connsiteY26" fmla="*/ 859316 h 2489812"/>
              <a:gd name="connsiteX27" fmla="*/ 2141419 w 2163453"/>
              <a:gd name="connsiteY27" fmla="*/ 815249 h 2489812"/>
              <a:gd name="connsiteX28" fmla="*/ 2119385 w 2163453"/>
              <a:gd name="connsiteY28" fmla="*/ 782198 h 2489812"/>
              <a:gd name="connsiteX29" fmla="*/ 2086335 w 2163453"/>
              <a:gd name="connsiteY29" fmla="*/ 672029 h 2489812"/>
              <a:gd name="connsiteX30" fmla="*/ 2064301 w 2163453"/>
              <a:gd name="connsiteY30" fmla="*/ 627962 h 2489812"/>
              <a:gd name="connsiteX31" fmla="*/ 2042267 w 2163453"/>
              <a:gd name="connsiteY31" fmla="*/ 594911 h 2489812"/>
              <a:gd name="connsiteX32" fmla="*/ 2031250 w 2163453"/>
              <a:gd name="connsiteY32" fmla="*/ 561861 h 2489812"/>
              <a:gd name="connsiteX33" fmla="*/ 1965149 w 2163453"/>
              <a:gd name="connsiteY33" fmla="*/ 462709 h 2489812"/>
              <a:gd name="connsiteX34" fmla="*/ 1943115 w 2163453"/>
              <a:gd name="connsiteY34" fmla="*/ 429658 h 2489812"/>
              <a:gd name="connsiteX35" fmla="*/ 1910065 w 2163453"/>
              <a:gd name="connsiteY35" fmla="*/ 396608 h 2489812"/>
              <a:gd name="connsiteX36" fmla="*/ 1877014 w 2163453"/>
              <a:gd name="connsiteY36" fmla="*/ 352540 h 2489812"/>
              <a:gd name="connsiteX37" fmla="*/ 1843964 w 2163453"/>
              <a:gd name="connsiteY37" fmla="*/ 330506 h 2489812"/>
              <a:gd name="connsiteX38" fmla="*/ 1799896 w 2163453"/>
              <a:gd name="connsiteY38" fmla="*/ 297456 h 2489812"/>
              <a:gd name="connsiteX39" fmla="*/ 1777862 w 2163453"/>
              <a:gd name="connsiteY39" fmla="*/ 264405 h 2489812"/>
              <a:gd name="connsiteX40" fmla="*/ 1711761 w 2163453"/>
              <a:gd name="connsiteY40" fmla="*/ 231355 h 2489812"/>
              <a:gd name="connsiteX41" fmla="*/ 1656677 w 2163453"/>
              <a:gd name="connsiteY41" fmla="*/ 176270 h 2489812"/>
              <a:gd name="connsiteX42" fmla="*/ 1623626 w 2163453"/>
              <a:gd name="connsiteY42" fmla="*/ 143220 h 2489812"/>
              <a:gd name="connsiteX43" fmla="*/ 1557525 w 2163453"/>
              <a:gd name="connsiteY43" fmla="*/ 121186 h 2489812"/>
              <a:gd name="connsiteX44" fmla="*/ 1458373 w 2163453"/>
              <a:gd name="connsiteY44" fmla="*/ 77118 h 2489812"/>
              <a:gd name="connsiteX45" fmla="*/ 1425323 w 2163453"/>
              <a:gd name="connsiteY45" fmla="*/ 66102 h 2489812"/>
              <a:gd name="connsiteX46" fmla="*/ 1392272 w 2163453"/>
              <a:gd name="connsiteY46" fmla="*/ 55085 h 2489812"/>
              <a:gd name="connsiteX47" fmla="*/ 1271087 w 2163453"/>
              <a:gd name="connsiteY47" fmla="*/ 33051 h 2489812"/>
              <a:gd name="connsiteX48" fmla="*/ 1238036 w 2163453"/>
              <a:gd name="connsiteY48" fmla="*/ 22034 h 2489812"/>
              <a:gd name="connsiteX49" fmla="*/ 1160918 w 2163453"/>
              <a:gd name="connsiteY49" fmla="*/ 0 h 2489812"/>
              <a:gd name="connsiteX50" fmla="*/ 852446 w 2163453"/>
              <a:gd name="connsiteY50" fmla="*/ 11017 h 2489812"/>
              <a:gd name="connsiteX51" fmla="*/ 819395 w 2163453"/>
              <a:gd name="connsiteY51" fmla="*/ 22034 h 2489812"/>
              <a:gd name="connsiteX52" fmla="*/ 775328 w 2163453"/>
              <a:gd name="connsiteY52" fmla="*/ 33051 h 2489812"/>
              <a:gd name="connsiteX53" fmla="*/ 687193 w 2163453"/>
              <a:gd name="connsiteY53" fmla="*/ 88135 h 2489812"/>
              <a:gd name="connsiteX54" fmla="*/ 632108 w 2163453"/>
              <a:gd name="connsiteY54" fmla="*/ 121186 h 2489812"/>
              <a:gd name="connsiteX55" fmla="*/ 554990 w 2163453"/>
              <a:gd name="connsiteY55" fmla="*/ 176270 h 2489812"/>
              <a:gd name="connsiteX56" fmla="*/ 521940 w 2163453"/>
              <a:gd name="connsiteY56" fmla="*/ 209321 h 2489812"/>
              <a:gd name="connsiteX57" fmla="*/ 433805 w 2163453"/>
              <a:gd name="connsiteY57" fmla="*/ 275422 h 2489812"/>
              <a:gd name="connsiteX58" fmla="*/ 389737 w 2163453"/>
              <a:gd name="connsiteY58" fmla="*/ 308473 h 2489812"/>
              <a:gd name="connsiteX59" fmla="*/ 323636 w 2163453"/>
              <a:gd name="connsiteY59" fmla="*/ 374574 h 2489812"/>
              <a:gd name="connsiteX60" fmla="*/ 290585 w 2163453"/>
              <a:gd name="connsiteY60" fmla="*/ 418641 h 2489812"/>
              <a:gd name="connsiteX61" fmla="*/ 224484 w 2163453"/>
              <a:gd name="connsiteY61" fmla="*/ 495759 h 2489812"/>
              <a:gd name="connsiteX62" fmla="*/ 202450 w 2163453"/>
              <a:gd name="connsiteY62" fmla="*/ 561861 h 2489812"/>
              <a:gd name="connsiteX63" fmla="*/ 191434 w 2163453"/>
              <a:gd name="connsiteY63" fmla="*/ 594911 h 2489812"/>
              <a:gd name="connsiteX64" fmla="*/ 169400 w 2163453"/>
              <a:gd name="connsiteY64" fmla="*/ 627962 h 2489812"/>
              <a:gd name="connsiteX65" fmla="*/ 147366 w 2163453"/>
              <a:gd name="connsiteY65" fmla="*/ 694063 h 2489812"/>
              <a:gd name="connsiteX66" fmla="*/ 136349 w 2163453"/>
              <a:gd name="connsiteY66" fmla="*/ 727114 h 2489812"/>
              <a:gd name="connsiteX67" fmla="*/ 103299 w 2163453"/>
              <a:gd name="connsiteY67" fmla="*/ 804232 h 2489812"/>
              <a:gd name="connsiteX68" fmla="*/ 81265 w 2163453"/>
              <a:gd name="connsiteY68" fmla="*/ 859316 h 2489812"/>
              <a:gd name="connsiteX69" fmla="*/ 70248 w 2163453"/>
              <a:gd name="connsiteY69" fmla="*/ 903383 h 2489812"/>
              <a:gd name="connsiteX70" fmla="*/ 59231 w 2163453"/>
              <a:gd name="connsiteY70" fmla="*/ 936434 h 2489812"/>
              <a:gd name="connsiteX71" fmla="*/ 37197 w 2163453"/>
              <a:gd name="connsiteY71" fmla="*/ 1035586 h 2489812"/>
              <a:gd name="connsiteX72" fmla="*/ 15164 w 2163453"/>
              <a:gd name="connsiteY72" fmla="*/ 1068636 h 2489812"/>
              <a:gd name="connsiteX73" fmla="*/ 15164 w 2163453"/>
              <a:gd name="connsiteY73" fmla="*/ 1476261 h 2489812"/>
              <a:gd name="connsiteX74" fmla="*/ 37197 w 2163453"/>
              <a:gd name="connsiteY74" fmla="*/ 1586429 h 2489812"/>
              <a:gd name="connsiteX75" fmla="*/ 48214 w 2163453"/>
              <a:gd name="connsiteY75" fmla="*/ 1641514 h 2489812"/>
              <a:gd name="connsiteX76" fmla="*/ 92282 w 2163453"/>
              <a:gd name="connsiteY76" fmla="*/ 1751682 h 2489812"/>
              <a:gd name="connsiteX77" fmla="*/ 114315 w 2163453"/>
              <a:gd name="connsiteY77" fmla="*/ 1806767 h 2489812"/>
              <a:gd name="connsiteX78" fmla="*/ 125332 w 2163453"/>
              <a:gd name="connsiteY78" fmla="*/ 1839817 h 2489812"/>
              <a:gd name="connsiteX79" fmla="*/ 147366 w 2163453"/>
              <a:gd name="connsiteY79" fmla="*/ 1872868 h 2489812"/>
              <a:gd name="connsiteX80" fmla="*/ 191434 w 2163453"/>
              <a:gd name="connsiteY80" fmla="*/ 1949986 h 2489812"/>
              <a:gd name="connsiteX81" fmla="*/ 235501 w 2163453"/>
              <a:gd name="connsiteY81" fmla="*/ 2016087 h 2489812"/>
              <a:gd name="connsiteX82" fmla="*/ 301602 w 2163453"/>
              <a:gd name="connsiteY82" fmla="*/ 2071171 h 2489812"/>
              <a:gd name="connsiteX83" fmla="*/ 400754 w 2163453"/>
              <a:gd name="connsiteY83" fmla="*/ 2148289 h 2489812"/>
              <a:gd name="connsiteX84" fmla="*/ 477872 w 2163453"/>
              <a:gd name="connsiteY84" fmla="*/ 2203374 h 2489812"/>
              <a:gd name="connsiteX85" fmla="*/ 521940 w 2163453"/>
              <a:gd name="connsiteY85" fmla="*/ 2225408 h 2489812"/>
              <a:gd name="connsiteX86" fmla="*/ 599058 w 2163453"/>
              <a:gd name="connsiteY86" fmla="*/ 2269475 h 2489812"/>
              <a:gd name="connsiteX87" fmla="*/ 709226 w 2163453"/>
              <a:gd name="connsiteY87" fmla="*/ 2335576 h 2489812"/>
              <a:gd name="connsiteX88" fmla="*/ 753294 w 2163453"/>
              <a:gd name="connsiteY88" fmla="*/ 2346593 h 2489812"/>
              <a:gd name="connsiteX89" fmla="*/ 797361 w 2163453"/>
              <a:gd name="connsiteY89" fmla="*/ 2368627 h 2489812"/>
              <a:gd name="connsiteX90" fmla="*/ 852446 w 2163453"/>
              <a:gd name="connsiteY90" fmla="*/ 2401677 h 2489812"/>
              <a:gd name="connsiteX91" fmla="*/ 995665 w 2163453"/>
              <a:gd name="connsiteY91" fmla="*/ 2456762 h 2489812"/>
              <a:gd name="connsiteX92" fmla="*/ 1050749 w 2163453"/>
              <a:gd name="connsiteY92" fmla="*/ 2467779 h 2489812"/>
              <a:gd name="connsiteX93" fmla="*/ 1127867 w 2163453"/>
              <a:gd name="connsiteY93" fmla="*/ 2489812 h 2489812"/>
              <a:gd name="connsiteX94" fmla="*/ 1370238 w 2163453"/>
              <a:gd name="connsiteY94" fmla="*/ 2478796 h 2489812"/>
              <a:gd name="connsiteX95" fmla="*/ 1403289 w 2163453"/>
              <a:gd name="connsiteY95" fmla="*/ 2467779 h 2489812"/>
              <a:gd name="connsiteX96" fmla="*/ 1469390 w 2163453"/>
              <a:gd name="connsiteY96" fmla="*/ 2423711 h 2489812"/>
              <a:gd name="connsiteX97" fmla="*/ 1502441 w 2163453"/>
              <a:gd name="connsiteY97" fmla="*/ 2412694 h 248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163453" h="2489812">
                <a:moveTo>
                  <a:pt x="1502441" y="2412694"/>
                </a:moveTo>
                <a:cubicBezTo>
                  <a:pt x="1517130" y="2407186"/>
                  <a:pt x="1541433" y="2402155"/>
                  <a:pt x="1557525" y="2390661"/>
                </a:cubicBezTo>
                <a:cubicBezTo>
                  <a:pt x="1568299" y="2382965"/>
                  <a:pt x="1570196" y="2366973"/>
                  <a:pt x="1579559" y="2357610"/>
                </a:cubicBezTo>
                <a:cubicBezTo>
                  <a:pt x="1588921" y="2348247"/>
                  <a:pt x="1602713" y="2344373"/>
                  <a:pt x="1612609" y="2335576"/>
                </a:cubicBezTo>
                <a:cubicBezTo>
                  <a:pt x="1635899" y="2314874"/>
                  <a:pt x="1656677" y="2291509"/>
                  <a:pt x="1678711" y="2269475"/>
                </a:cubicBezTo>
                <a:lnTo>
                  <a:pt x="1711761" y="2236424"/>
                </a:lnTo>
                <a:cubicBezTo>
                  <a:pt x="1722778" y="2225407"/>
                  <a:pt x="1736170" y="2216338"/>
                  <a:pt x="1744812" y="2203374"/>
                </a:cubicBezTo>
                <a:cubicBezTo>
                  <a:pt x="1759501" y="2181340"/>
                  <a:pt x="1780505" y="2162395"/>
                  <a:pt x="1788879" y="2137273"/>
                </a:cubicBezTo>
                <a:cubicBezTo>
                  <a:pt x="1792551" y="2126256"/>
                  <a:pt x="1794256" y="2114374"/>
                  <a:pt x="1799896" y="2104222"/>
                </a:cubicBezTo>
                <a:cubicBezTo>
                  <a:pt x="1812757" y="2081073"/>
                  <a:pt x="1843964" y="2038121"/>
                  <a:pt x="1843964" y="2038121"/>
                </a:cubicBezTo>
                <a:cubicBezTo>
                  <a:pt x="1847636" y="2027104"/>
                  <a:pt x="1849341" y="2015222"/>
                  <a:pt x="1854981" y="2005070"/>
                </a:cubicBezTo>
                <a:cubicBezTo>
                  <a:pt x="1867841" y="1981921"/>
                  <a:pt x="1890674" y="1964091"/>
                  <a:pt x="1899048" y="1938969"/>
                </a:cubicBezTo>
                <a:lnTo>
                  <a:pt x="1932099" y="1839817"/>
                </a:lnTo>
                <a:cubicBezTo>
                  <a:pt x="1935771" y="1828800"/>
                  <a:pt x="1936674" y="1816429"/>
                  <a:pt x="1943115" y="1806767"/>
                </a:cubicBezTo>
                <a:cubicBezTo>
                  <a:pt x="1950460" y="1795750"/>
                  <a:pt x="1959771" y="1785816"/>
                  <a:pt x="1965149" y="1773716"/>
                </a:cubicBezTo>
                <a:cubicBezTo>
                  <a:pt x="1986095" y="1726588"/>
                  <a:pt x="1985381" y="1708414"/>
                  <a:pt x="1998200" y="1663547"/>
                </a:cubicBezTo>
                <a:cubicBezTo>
                  <a:pt x="2001390" y="1652381"/>
                  <a:pt x="2006027" y="1641663"/>
                  <a:pt x="2009217" y="1630497"/>
                </a:cubicBezTo>
                <a:cubicBezTo>
                  <a:pt x="2013377" y="1615938"/>
                  <a:pt x="2014270" y="1600346"/>
                  <a:pt x="2020234" y="1586429"/>
                </a:cubicBezTo>
                <a:cubicBezTo>
                  <a:pt x="2025450" y="1574259"/>
                  <a:pt x="2036346" y="1565222"/>
                  <a:pt x="2042267" y="1553379"/>
                </a:cubicBezTo>
                <a:cubicBezTo>
                  <a:pt x="2063708" y="1510496"/>
                  <a:pt x="2043119" y="1525685"/>
                  <a:pt x="2064301" y="1476261"/>
                </a:cubicBezTo>
                <a:cubicBezTo>
                  <a:pt x="2069517" y="1464091"/>
                  <a:pt x="2078990" y="1454227"/>
                  <a:pt x="2086335" y="1443210"/>
                </a:cubicBezTo>
                <a:cubicBezTo>
                  <a:pt x="2093904" y="1405364"/>
                  <a:pt x="2098000" y="1380348"/>
                  <a:pt x="2108368" y="1344058"/>
                </a:cubicBezTo>
                <a:cubicBezTo>
                  <a:pt x="2111558" y="1332892"/>
                  <a:pt x="2116195" y="1322174"/>
                  <a:pt x="2119385" y="1311008"/>
                </a:cubicBezTo>
                <a:cubicBezTo>
                  <a:pt x="2123545" y="1296449"/>
                  <a:pt x="2126242" y="1281499"/>
                  <a:pt x="2130402" y="1266940"/>
                </a:cubicBezTo>
                <a:cubicBezTo>
                  <a:pt x="2133592" y="1255774"/>
                  <a:pt x="2138229" y="1245055"/>
                  <a:pt x="2141419" y="1233889"/>
                </a:cubicBezTo>
                <a:cubicBezTo>
                  <a:pt x="2169086" y="1137055"/>
                  <a:pt x="2137038" y="1236016"/>
                  <a:pt x="2163453" y="1156771"/>
                </a:cubicBezTo>
                <a:cubicBezTo>
                  <a:pt x="2159781" y="1057619"/>
                  <a:pt x="2158824" y="958330"/>
                  <a:pt x="2152436" y="859316"/>
                </a:cubicBezTo>
                <a:cubicBezTo>
                  <a:pt x="2151461" y="844206"/>
                  <a:pt x="2147383" y="829166"/>
                  <a:pt x="2141419" y="815249"/>
                </a:cubicBezTo>
                <a:cubicBezTo>
                  <a:pt x="2136203" y="803079"/>
                  <a:pt x="2126730" y="793215"/>
                  <a:pt x="2119385" y="782198"/>
                </a:cubicBezTo>
                <a:cubicBezTo>
                  <a:pt x="2111479" y="750573"/>
                  <a:pt x="2099744" y="698846"/>
                  <a:pt x="2086335" y="672029"/>
                </a:cubicBezTo>
                <a:cubicBezTo>
                  <a:pt x="2078990" y="657340"/>
                  <a:pt x="2072449" y="642221"/>
                  <a:pt x="2064301" y="627962"/>
                </a:cubicBezTo>
                <a:cubicBezTo>
                  <a:pt x="2057732" y="616466"/>
                  <a:pt x="2048189" y="606754"/>
                  <a:pt x="2042267" y="594911"/>
                </a:cubicBezTo>
                <a:cubicBezTo>
                  <a:pt x="2037074" y="584524"/>
                  <a:pt x="2036890" y="572012"/>
                  <a:pt x="2031250" y="561861"/>
                </a:cubicBezTo>
                <a:cubicBezTo>
                  <a:pt x="2031235" y="561834"/>
                  <a:pt x="1976175" y="479248"/>
                  <a:pt x="1965149" y="462709"/>
                </a:cubicBezTo>
                <a:cubicBezTo>
                  <a:pt x="1957804" y="451692"/>
                  <a:pt x="1952478" y="439021"/>
                  <a:pt x="1943115" y="429658"/>
                </a:cubicBezTo>
                <a:cubicBezTo>
                  <a:pt x="1932098" y="418641"/>
                  <a:pt x="1920204" y="408437"/>
                  <a:pt x="1910065" y="396608"/>
                </a:cubicBezTo>
                <a:cubicBezTo>
                  <a:pt x="1898115" y="382667"/>
                  <a:pt x="1889998" y="365524"/>
                  <a:pt x="1877014" y="352540"/>
                </a:cubicBezTo>
                <a:cubicBezTo>
                  <a:pt x="1867652" y="343177"/>
                  <a:pt x="1854738" y="338202"/>
                  <a:pt x="1843964" y="330506"/>
                </a:cubicBezTo>
                <a:cubicBezTo>
                  <a:pt x="1829023" y="319834"/>
                  <a:pt x="1814585" y="308473"/>
                  <a:pt x="1799896" y="297456"/>
                </a:cubicBezTo>
                <a:cubicBezTo>
                  <a:pt x="1792551" y="286439"/>
                  <a:pt x="1787225" y="273768"/>
                  <a:pt x="1777862" y="264405"/>
                </a:cubicBezTo>
                <a:cubicBezTo>
                  <a:pt x="1756504" y="243047"/>
                  <a:pt x="1738644" y="240315"/>
                  <a:pt x="1711761" y="231355"/>
                </a:cubicBezTo>
                <a:cubicBezTo>
                  <a:pt x="1671369" y="170764"/>
                  <a:pt x="1711759" y="222171"/>
                  <a:pt x="1656677" y="176270"/>
                </a:cubicBezTo>
                <a:cubicBezTo>
                  <a:pt x="1644708" y="166296"/>
                  <a:pt x="1637246" y="150786"/>
                  <a:pt x="1623626" y="143220"/>
                </a:cubicBezTo>
                <a:cubicBezTo>
                  <a:pt x="1603323" y="131941"/>
                  <a:pt x="1557525" y="121186"/>
                  <a:pt x="1557525" y="121186"/>
                </a:cubicBezTo>
                <a:cubicBezTo>
                  <a:pt x="1505151" y="86269"/>
                  <a:pt x="1537034" y="103338"/>
                  <a:pt x="1458373" y="77118"/>
                </a:cubicBezTo>
                <a:lnTo>
                  <a:pt x="1425323" y="66102"/>
                </a:lnTo>
                <a:cubicBezTo>
                  <a:pt x="1414306" y="62430"/>
                  <a:pt x="1403727" y="56994"/>
                  <a:pt x="1392272" y="55085"/>
                </a:cubicBezTo>
                <a:cubicBezTo>
                  <a:pt x="1362804" y="50174"/>
                  <a:pt x="1301883" y="40750"/>
                  <a:pt x="1271087" y="33051"/>
                </a:cubicBezTo>
                <a:cubicBezTo>
                  <a:pt x="1259821" y="30234"/>
                  <a:pt x="1249202" y="25224"/>
                  <a:pt x="1238036" y="22034"/>
                </a:cubicBezTo>
                <a:cubicBezTo>
                  <a:pt x="1141210" y="-5630"/>
                  <a:pt x="1240154" y="26413"/>
                  <a:pt x="1160918" y="0"/>
                </a:cubicBezTo>
                <a:cubicBezTo>
                  <a:pt x="1058094" y="3672"/>
                  <a:pt x="955122" y="4393"/>
                  <a:pt x="852446" y="11017"/>
                </a:cubicBezTo>
                <a:cubicBezTo>
                  <a:pt x="840857" y="11765"/>
                  <a:pt x="830561" y="18844"/>
                  <a:pt x="819395" y="22034"/>
                </a:cubicBezTo>
                <a:cubicBezTo>
                  <a:pt x="804836" y="26194"/>
                  <a:pt x="789505" y="27735"/>
                  <a:pt x="775328" y="33051"/>
                </a:cubicBezTo>
                <a:cubicBezTo>
                  <a:pt x="726142" y="51496"/>
                  <a:pt x="731759" y="58424"/>
                  <a:pt x="687193" y="88135"/>
                </a:cubicBezTo>
                <a:cubicBezTo>
                  <a:pt x="669376" y="100013"/>
                  <a:pt x="650266" y="109837"/>
                  <a:pt x="632108" y="121186"/>
                </a:cubicBezTo>
                <a:cubicBezTo>
                  <a:pt x="610654" y="134595"/>
                  <a:pt x="572383" y="161361"/>
                  <a:pt x="554990" y="176270"/>
                </a:cubicBezTo>
                <a:cubicBezTo>
                  <a:pt x="543161" y="186409"/>
                  <a:pt x="533998" y="199455"/>
                  <a:pt x="521940" y="209321"/>
                </a:cubicBezTo>
                <a:cubicBezTo>
                  <a:pt x="493518" y="232575"/>
                  <a:pt x="463183" y="253388"/>
                  <a:pt x="433805" y="275422"/>
                </a:cubicBezTo>
                <a:cubicBezTo>
                  <a:pt x="419116" y="286439"/>
                  <a:pt x="399922" y="293195"/>
                  <a:pt x="389737" y="308473"/>
                </a:cubicBezTo>
                <a:cubicBezTo>
                  <a:pt x="337810" y="386362"/>
                  <a:pt x="405626" y="292584"/>
                  <a:pt x="323636" y="374574"/>
                </a:cubicBezTo>
                <a:cubicBezTo>
                  <a:pt x="310653" y="387557"/>
                  <a:pt x="302676" y="404823"/>
                  <a:pt x="290585" y="418641"/>
                </a:cubicBezTo>
                <a:cubicBezTo>
                  <a:pt x="215784" y="504128"/>
                  <a:pt x="271663" y="424993"/>
                  <a:pt x="224484" y="495759"/>
                </a:cubicBezTo>
                <a:lnTo>
                  <a:pt x="202450" y="561861"/>
                </a:lnTo>
                <a:cubicBezTo>
                  <a:pt x="198778" y="572878"/>
                  <a:pt x="197875" y="585249"/>
                  <a:pt x="191434" y="594911"/>
                </a:cubicBezTo>
                <a:cubicBezTo>
                  <a:pt x="184089" y="605928"/>
                  <a:pt x="174778" y="615862"/>
                  <a:pt x="169400" y="627962"/>
                </a:cubicBezTo>
                <a:cubicBezTo>
                  <a:pt x="159967" y="649186"/>
                  <a:pt x="154711" y="672029"/>
                  <a:pt x="147366" y="694063"/>
                </a:cubicBezTo>
                <a:cubicBezTo>
                  <a:pt x="143694" y="705080"/>
                  <a:pt x="141543" y="716727"/>
                  <a:pt x="136349" y="727114"/>
                </a:cubicBezTo>
                <a:cubicBezTo>
                  <a:pt x="97654" y="804502"/>
                  <a:pt x="127617" y="739384"/>
                  <a:pt x="103299" y="804232"/>
                </a:cubicBezTo>
                <a:cubicBezTo>
                  <a:pt x="96355" y="822749"/>
                  <a:pt x="87519" y="840555"/>
                  <a:pt x="81265" y="859316"/>
                </a:cubicBezTo>
                <a:cubicBezTo>
                  <a:pt x="76477" y="873680"/>
                  <a:pt x="74408" y="888824"/>
                  <a:pt x="70248" y="903383"/>
                </a:cubicBezTo>
                <a:cubicBezTo>
                  <a:pt x="67058" y="914549"/>
                  <a:pt x="62048" y="925168"/>
                  <a:pt x="59231" y="936434"/>
                </a:cubicBezTo>
                <a:cubicBezTo>
                  <a:pt x="56094" y="948983"/>
                  <a:pt x="43983" y="1019753"/>
                  <a:pt x="37197" y="1035586"/>
                </a:cubicBezTo>
                <a:cubicBezTo>
                  <a:pt x="31981" y="1047756"/>
                  <a:pt x="22508" y="1057619"/>
                  <a:pt x="15164" y="1068636"/>
                </a:cubicBezTo>
                <a:cubicBezTo>
                  <a:pt x="-4424" y="1244928"/>
                  <a:pt x="-5676" y="1212281"/>
                  <a:pt x="15164" y="1476261"/>
                </a:cubicBezTo>
                <a:cubicBezTo>
                  <a:pt x="18111" y="1513595"/>
                  <a:pt x="29853" y="1549706"/>
                  <a:pt x="37197" y="1586429"/>
                </a:cubicBezTo>
                <a:cubicBezTo>
                  <a:pt x="40869" y="1604791"/>
                  <a:pt x="42292" y="1623750"/>
                  <a:pt x="48214" y="1641514"/>
                </a:cubicBezTo>
                <a:cubicBezTo>
                  <a:pt x="90731" y="1769063"/>
                  <a:pt x="49050" y="1654408"/>
                  <a:pt x="92282" y="1751682"/>
                </a:cubicBezTo>
                <a:cubicBezTo>
                  <a:pt x="100314" y="1769754"/>
                  <a:pt x="107371" y="1788250"/>
                  <a:pt x="114315" y="1806767"/>
                </a:cubicBezTo>
                <a:cubicBezTo>
                  <a:pt x="118392" y="1817640"/>
                  <a:pt x="120139" y="1829430"/>
                  <a:pt x="125332" y="1839817"/>
                </a:cubicBezTo>
                <a:cubicBezTo>
                  <a:pt x="131254" y="1851660"/>
                  <a:pt x="141444" y="1861025"/>
                  <a:pt x="147366" y="1872868"/>
                </a:cubicBezTo>
                <a:cubicBezTo>
                  <a:pt x="197850" y="1973834"/>
                  <a:pt x="98193" y="1816784"/>
                  <a:pt x="191434" y="1949986"/>
                </a:cubicBezTo>
                <a:cubicBezTo>
                  <a:pt x="206620" y="1971680"/>
                  <a:pt x="213467" y="2001398"/>
                  <a:pt x="235501" y="2016087"/>
                </a:cubicBezTo>
                <a:cubicBezTo>
                  <a:pt x="317561" y="2070794"/>
                  <a:pt x="216775" y="2000482"/>
                  <a:pt x="301602" y="2071171"/>
                </a:cubicBezTo>
                <a:cubicBezTo>
                  <a:pt x="333768" y="2097976"/>
                  <a:pt x="367566" y="2122760"/>
                  <a:pt x="400754" y="2148289"/>
                </a:cubicBezTo>
                <a:cubicBezTo>
                  <a:pt x="417836" y="2161429"/>
                  <a:pt x="456642" y="2191242"/>
                  <a:pt x="477872" y="2203374"/>
                </a:cubicBezTo>
                <a:cubicBezTo>
                  <a:pt x="492131" y="2211522"/>
                  <a:pt x="507522" y="2217544"/>
                  <a:pt x="521940" y="2225408"/>
                </a:cubicBezTo>
                <a:cubicBezTo>
                  <a:pt x="547932" y="2239585"/>
                  <a:pt x="573843" y="2253958"/>
                  <a:pt x="599058" y="2269475"/>
                </a:cubicBezTo>
                <a:cubicBezTo>
                  <a:pt x="639036" y="2294077"/>
                  <a:pt x="666148" y="2319422"/>
                  <a:pt x="709226" y="2335576"/>
                </a:cubicBezTo>
                <a:cubicBezTo>
                  <a:pt x="723403" y="2340892"/>
                  <a:pt x="738605" y="2342921"/>
                  <a:pt x="753294" y="2346593"/>
                </a:cubicBezTo>
                <a:cubicBezTo>
                  <a:pt x="767983" y="2353938"/>
                  <a:pt x="783005" y="2360651"/>
                  <a:pt x="797361" y="2368627"/>
                </a:cubicBezTo>
                <a:cubicBezTo>
                  <a:pt x="816079" y="2379026"/>
                  <a:pt x="832879" y="2392980"/>
                  <a:pt x="852446" y="2401677"/>
                </a:cubicBezTo>
                <a:cubicBezTo>
                  <a:pt x="899187" y="2422451"/>
                  <a:pt x="947141" y="2440587"/>
                  <a:pt x="995665" y="2456762"/>
                </a:cubicBezTo>
                <a:cubicBezTo>
                  <a:pt x="1013429" y="2462683"/>
                  <a:pt x="1032470" y="2463717"/>
                  <a:pt x="1050749" y="2467779"/>
                </a:cubicBezTo>
                <a:cubicBezTo>
                  <a:pt x="1092248" y="2477001"/>
                  <a:pt x="1091063" y="2477545"/>
                  <a:pt x="1127867" y="2489812"/>
                </a:cubicBezTo>
                <a:cubicBezTo>
                  <a:pt x="1208657" y="2486140"/>
                  <a:pt x="1289622" y="2485245"/>
                  <a:pt x="1370238" y="2478796"/>
                </a:cubicBezTo>
                <a:cubicBezTo>
                  <a:pt x="1381814" y="2477870"/>
                  <a:pt x="1393137" y="2473419"/>
                  <a:pt x="1403289" y="2467779"/>
                </a:cubicBezTo>
                <a:cubicBezTo>
                  <a:pt x="1426438" y="2454918"/>
                  <a:pt x="1444268" y="2432085"/>
                  <a:pt x="1469390" y="2423711"/>
                </a:cubicBezTo>
                <a:cubicBezTo>
                  <a:pt x="1505925" y="2411533"/>
                  <a:pt x="1487752" y="2418202"/>
                  <a:pt x="1502441" y="2412694"/>
                </a:cubicBezTo>
                <a:close/>
              </a:path>
            </a:pathLst>
          </a:custGeom>
          <a:solidFill>
            <a:srgbClr val="C00000">
              <a:alpha val="0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="" xmlns:a16="http://schemas.microsoft.com/office/drawing/2014/main" id="{8326D2FE-4120-4A17-845D-BE5C47130112}"/>
              </a:ext>
            </a:extLst>
          </p:cNvPr>
          <p:cNvSpPr/>
          <p:nvPr/>
        </p:nvSpPr>
        <p:spPr>
          <a:xfrm rot="18052324">
            <a:off x="4968117" y="3052096"/>
            <a:ext cx="488706" cy="589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="" xmlns:a16="http://schemas.microsoft.com/office/drawing/2014/main" id="{231161C1-3C44-4CCC-906B-B5D3252C6ABF}"/>
              </a:ext>
            </a:extLst>
          </p:cNvPr>
          <p:cNvSpPr/>
          <p:nvPr/>
        </p:nvSpPr>
        <p:spPr>
          <a:xfrm rot="3118939">
            <a:off x="7538822" y="3151729"/>
            <a:ext cx="456550" cy="449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="" xmlns:a16="http://schemas.microsoft.com/office/drawing/2014/main" id="{0C940D6A-C3EB-4572-BBA4-01AA9D8C6CEF}"/>
              </a:ext>
            </a:extLst>
          </p:cNvPr>
          <p:cNvSpPr/>
          <p:nvPr/>
        </p:nvSpPr>
        <p:spPr>
          <a:xfrm rot="14294505">
            <a:off x="5034077" y="4567781"/>
            <a:ext cx="488706" cy="610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="" xmlns:a16="http://schemas.microsoft.com/office/drawing/2014/main" id="{ABB04E84-2488-4E14-B20F-C74363368E2D}"/>
              </a:ext>
            </a:extLst>
          </p:cNvPr>
          <p:cNvSpPr/>
          <p:nvPr/>
        </p:nvSpPr>
        <p:spPr>
          <a:xfrm rot="7256053">
            <a:off x="7437389" y="4376279"/>
            <a:ext cx="467125" cy="458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8B53FE8-3E72-4670-A317-694CB5E3845C}"/>
              </a:ext>
            </a:extLst>
          </p:cNvPr>
          <p:cNvSpPr txBox="1"/>
          <p:nvPr/>
        </p:nvSpPr>
        <p:spPr>
          <a:xfrm>
            <a:off x="5184864" y="282778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=?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4007570E-E156-49C1-977B-8B3257C37C44}"/>
              </a:ext>
            </a:extLst>
          </p:cNvPr>
          <p:cNvSpPr txBox="1"/>
          <p:nvPr/>
        </p:nvSpPr>
        <p:spPr>
          <a:xfrm>
            <a:off x="7285280" y="280321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=?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B6E88870-9E68-44DA-AD6D-0336670D4C63}"/>
              </a:ext>
            </a:extLst>
          </p:cNvPr>
          <p:cNvSpPr txBox="1"/>
          <p:nvPr/>
        </p:nvSpPr>
        <p:spPr>
          <a:xfrm>
            <a:off x="7337921" y="483997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=?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53123A1D-E9A6-4411-A43A-8CD54694B880}"/>
              </a:ext>
            </a:extLst>
          </p:cNvPr>
          <p:cNvSpPr txBox="1"/>
          <p:nvPr/>
        </p:nvSpPr>
        <p:spPr>
          <a:xfrm>
            <a:off x="5133755" y="505889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  <a:r>
              <a:rPr lang="en-US" dirty="0"/>
              <a:t>=?</a:t>
            </a:r>
          </a:p>
        </p:txBody>
      </p:sp>
    </p:spTree>
    <p:extLst>
      <p:ext uri="{BB962C8B-B14F-4D97-AF65-F5344CB8AC3E}">
        <p14:creationId xmlns:p14="http://schemas.microsoft.com/office/powerpoint/2010/main" val="29760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sz="3600" dirty="0"/>
              <a:t>Alzheimer’s Disease Neuroimaging Initiative (ADNI)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11993" y="1550052"/>
                <a:ext cx="8168014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503 subjects</a:t>
                </a:r>
              </a:p>
              <a:p>
                <a:r>
                  <a:rPr lang="en-US" dirty="0" smtClean="0"/>
                  <a:t>Age: 72.8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en-US" dirty="0" smtClean="0"/>
                  <a:t>7.</a:t>
                </a:r>
                <a:r>
                  <a:rPr lang="en-US" dirty="0" smtClean="0"/>
                  <a:t>3</a:t>
                </a:r>
                <a:r>
                  <a:rPr lang="en-US" dirty="0"/>
                  <a:t> </a:t>
                </a:r>
                <a:r>
                  <a:rPr lang="en-US" dirty="0" smtClean="0"/>
                  <a:t>(</a:t>
                </a:r>
                <a:r>
                  <a:rPr lang="en-US" dirty="0" smtClean="0"/>
                  <a:t>55-92.5)</a:t>
                </a:r>
                <a:endParaRPr lang="en-US" dirty="0" smtClean="0"/>
              </a:p>
              <a:p>
                <a:r>
                  <a:rPr lang="en-US" dirty="0" smtClean="0"/>
                  <a:t>2012 T1-weighted structural MRI scans at 3 T</a:t>
                </a:r>
              </a:p>
              <a:p>
                <a:r>
                  <a:rPr lang="en-US" dirty="0" smtClean="0"/>
                  <a:t>scans/subject: 4 (two at baseline, two a follow-up)</a:t>
                </a:r>
              </a:p>
              <a:p>
                <a:r>
                  <a:rPr lang="en-US" dirty="0" smtClean="0"/>
                  <a:t>observation period: 1.1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dirty="0" smtClean="0"/>
                  <a:t>1</a:t>
                </a:r>
                <a:r>
                  <a:rPr lang="en-US" dirty="0"/>
                  <a:t> </a:t>
                </a:r>
                <a:r>
                  <a:rPr lang="en-US" dirty="0" smtClean="0"/>
                  <a:t>(range:</a:t>
                </a:r>
                <a:r>
                  <a:rPr lang="en-US" dirty="0"/>
                  <a:t> </a:t>
                </a:r>
                <a:r>
                  <a:rPr lang="en-US" dirty="0" smtClean="0"/>
                  <a:t>0.9-1.7) years</a:t>
                </a:r>
              </a:p>
              <a:p>
                <a:r>
                  <a:rPr lang="en-US" dirty="0" smtClean="0"/>
                  <a:t>91 AD (41 F, 50 M)</a:t>
                </a:r>
              </a:p>
              <a:p>
                <a:r>
                  <a:rPr lang="en-US" dirty="0" smtClean="0"/>
                  <a:t>271 MCI (120 F, 151 M)</a:t>
                </a:r>
              </a:p>
              <a:p>
                <a:r>
                  <a:rPr lang="en-US" dirty="0" smtClean="0"/>
                  <a:t>141 CN (72 F, 69 M)</a:t>
                </a:r>
              </a:p>
              <a:p>
                <a:r>
                  <a:rPr lang="en-US" dirty="0" smtClean="0"/>
                  <a:t>42 different centers</a:t>
                </a: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1993" y="1550052"/>
                <a:ext cx="8168014" cy="4351338"/>
              </a:xfrm>
              <a:blipFill rotWithShape="0">
                <a:blip r:embed="rId2"/>
                <a:stretch>
                  <a:fillRect l="-1343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05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sz="3600" dirty="0" smtClean="0"/>
              <a:t>Stanford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993" y="1424792"/>
            <a:ext cx="816801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3 subjects</a:t>
            </a:r>
          </a:p>
          <a:p>
            <a:r>
              <a:rPr lang="en-US" dirty="0" smtClean="0"/>
              <a:t>40 scans/subject</a:t>
            </a:r>
          </a:p>
          <a:p>
            <a:r>
              <a:rPr lang="en-US" dirty="0" smtClean="0"/>
              <a:t>20 acquisition sessions in 30 days</a:t>
            </a:r>
          </a:p>
          <a:p>
            <a:r>
              <a:rPr lang="en-US" dirty="0" smtClean="0"/>
              <a:t>3 T GE</a:t>
            </a:r>
          </a:p>
        </p:txBody>
      </p:sp>
    </p:spTree>
    <p:extLst>
      <p:ext uri="{BB962C8B-B14F-4D97-AF65-F5344CB8AC3E}">
        <p14:creationId xmlns:p14="http://schemas.microsoft.com/office/powerpoint/2010/main" val="385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2860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dirty="0" smtClean="0">
                <a:latin typeface="+mj-lt"/>
                <a:cs typeface="Arial" charset="0"/>
              </a:rPr>
              <a:t>HPI</a:t>
            </a:r>
            <a:r>
              <a:rPr lang="en-US" sz="3600" dirty="0">
                <a:latin typeface="+mj-lt"/>
                <a:cs typeface="Arial" charset="0"/>
              </a:rPr>
              <a:t>: AD Patients vs. Cognitively Normal</a:t>
            </a:r>
          </a:p>
        </p:txBody>
      </p:sp>
      <p:pic>
        <p:nvPicPr>
          <p:cNvPr id="5" name="Picture 4" descr="HIapc_vs_H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1266499"/>
            <a:ext cx="5410200" cy="4057650"/>
          </a:xfrm>
          <a:prstGeom prst="rect">
            <a:avLst/>
          </a:prstGeom>
        </p:spPr>
      </p:pic>
      <p:sp>
        <p:nvSpPr>
          <p:cNvPr id="26" name="Freeform 25"/>
          <p:cNvSpPr/>
          <p:nvPr/>
        </p:nvSpPr>
        <p:spPr bwMode="auto">
          <a:xfrm>
            <a:off x="4123268" y="2597276"/>
            <a:ext cx="1845733" cy="1522234"/>
          </a:xfrm>
          <a:custGeom>
            <a:avLst/>
            <a:gdLst>
              <a:gd name="connsiteX0" fmla="*/ 1735666 w 1845733"/>
              <a:gd name="connsiteY0" fmla="*/ 1371551 h 1522234"/>
              <a:gd name="connsiteX1" fmla="*/ 1761066 w 1845733"/>
              <a:gd name="connsiteY1" fmla="*/ 1363085 h 1522234"/>
              <a:gd name="connsiteX2" fmla="*/ 1820333 w 1845733"/>
              <a:gd name="connsiteY2" fmla="*/ 1295351 h 1522234"/>
              <a:gd name="connsiteX3" fmla="*/ 1837266 w 1845733"/>
              <a:gd name="connsiteY3" fmla="*/ 1244551 h 1522234"/>
              <a:gd name="connsiteX4" fmla="*/ 1845733 w 1845733"/>
              <a:gd name="connsiteY4" fmla="*/ 1219151 h 1522234"/>
              <a:gd name="connsiteX5" fmla="*/ 1820333 w 1845733"/>
              <a:gd name="connsiteY5" fmla="*/ 1109085 h 1522234"/>
              <a:gd name="connsiteX6" fmla="*/ 1794933 w 1845733"/>
              <a:gd name="connsiteY6" fmla="*/ 1075218 h 1522234"/>
              <a:gd name="connsiteX7" fmla="*/ 1744133 w 1845733"/>
              <a:gd name="connsiteY7" fmla="*/ 1024418 h 1522234"/>
              <a:gd name="connsiteX8" fmla="*/ 1710266 w 1845733"/>
              <a:gd name="connsiteY8" fmla="*/ 982085 h 1522234"/>
              <a:gd name="connsiteX9" fmla="*/ 1684866 w 1845733"/>
              <a:gd name="connsiteY9" fmla="*/ 897418 h 1522234"/>
              <a:gd name="connsiteX10" fmla="*/ 1676400 w 1845733"/>
              <a:gd name="connsiteY10" fmla="*/ 872018 h 1522234"/>
              <a:gd name="connsiteX11" fmla="*/ 1667933 w 1845733"/>
              <a:gd name="connsiteY11" fmla="*/ 846618 h 1522234"/>
              <a:gd name="connsiteX12" fmla="*/ 1676400 w 1845733"/>
              <a:gd name="connsiteY12" fmla="*/ 736551 h 1522234"/>
              <a:gd name="connsiteX13" fmla="*/ 1684866 w 1845733"/>
              <a:gd name="connsiteY13" fmla="*/ 711151 h 1522234"/>
              <a:gd name="connsiteX14" fmla="*/ 1701800 w 1845733"/>
              <a:gd name="connsiteY14" fmla="*/ 694218 h 1522234"/>
              <a:gd name="connsiteX15" fmla="*/ 1718733 w 1845733"/>
              <a:gd name="connsiteY15" fmla="*/ 643418 h 1522234"/>
              <a:gd name="connsiteX16" fmla="*/ 1727200 w 1845733"/>
              <a:gd name="connsiteY16" fmla="*/ 618018 h 1522234"/>
              <a:gd name="connsiteX17" fmla="*/ 1735666 w 1845733"/>
              <a:gd name="connsiteY17" fmla="*/ 558751 h 1522234"/>
              <a:gd name="connsiteX18" fmla="*/ 1718733 w 1845733"/>
              <a:gd name="connsiteY18" fmla="*/ 414818 h 1522234"/>
              <a:gd name="connsiteX19" fmla="*/ 1676400 w 1845733"/>
              <a:gd name="connsiteY19" fmla="*/ 330151 h 1522234"/>
              <a:gd name="connsiteX20" fmla="*/ 1651000 w 1845733"/>
              <a:gd name="connsiteY20" fmla="*/ 237018 h 1522234"/>
              <a:gd name="connsiteX21" fmla="*/ 1634066 w 1845733"/>
              <a:gd name="connsiteY21" fmla="*/ 186218 h 1522234"/>
              <a:gd name="connsiteX22" fmla="*/ 1600200 w 1845733"/>
              <a:gd name="connsiteY22" fmla="*/ 135418 h 1522234"/>
              <a:gd name="connsiteX23" fmla="*/ 1583266 w 1845733"/>
              <a:gd name="connsiteY23" fmla="*/ 118485 h 1522234"/>
              <a:gd name="connsiteX24" fmla="*/ 1532466 w 1845733"/>
              <a:gd name="connsiteY24" fmla="*/ 101551 h 1522234"/>
              <a:gd name="connsiteX25" fmla="*/ 1507066 w 1845733"/>
              <a:gd name="connsiteY25" fmla="*/ 93085 h 1522234"/>
              <a:gd name="connsiteX26" fmla="*/ 1481666 w 1845733"/>
              <a:gd name="connsiteY26" fmla="*/ 84618 h 1522234"/>
              <a:gd name="connsiteX27" fmla="*/ 1447800 w 1845733"/>
              <a:gd name="connsiteY27" fmla="*/ 76151 h 1522234"/>
              <a:gd name="connsiteX28" fmla="*/ 1397000 w 1845733"/>
              <a:gd name="connsiteY28" fmla="*/ 59218 h 1522234"/>
              <a:gd name="connsiteX29" fmla="*/ 1261533 w 1845733"/>
              <a:gd name="connsiteY29" fmla="*/ 42285 h 1522234"/>
              <a:gd name="connsiteX30" fmla="*/ 1236133 w 1845733"/>
              <a:gd name="connsiteY30" fmla="*/ 33818 h 1522234"/>
              <a:gd name="connsiteX31" fmla="*/ 1176866 w 1845733"/>
              <a:gd name="connsiteY31" fmla="*/ 25351 h 1522234"/>
              <a:gd name="connsiteX32" fmla="*/ 719666 w 1845733"/>
              <a:gd name="connsiteY32" fmla="*/ 16885 h 1522234"/>
              <a:gd name="connsiteX33" fmla="*/ 482600 w 1845733"/>
              <a:gd name="connsiteY33" fmla="*/ 16885 h 1522234"/>
              <a:gd name="connsiteX34" fmla="*/ 406400 w 1845733"/>
              <a:gd name="connsiteY34" fmla="*/ 42285 h 1522234"/>
              <a:gd name="connsiteX35" fmla="*/ 381000 w 1845733"/>
              <a:gd name="connsiteY35" fmla="*/ 50751 h 1522234"/>
              <a:gd name="connsiteX36" fmla="*/ 364066 w 1845733"/>
              <a:gd name="connsiteY36" fmla="*/ 67685 h 1522234"/>
              <a:gd name="connsiteX37" fmla="*/ 287866 w 1845733"/>
              <a:gd name="connsiteY37" fmla="*/ 110018 h 1522234"/>
              <a:gd name="connsiteX38" fmla="*/ 211666 w 1845733"/>
              <a:gd name="connsiteY38" fmla="*/ 186218 h 1522234"/>
              <a:gd name="connsiteX39" fmla="*/ 186266 w 1845733"/>
              <a:gd name="connsiteY39" fmla="*/ 211618 h 1522234"/>
              <a:gd name="connsiteX40" fmla="*/ 160866 w 1845733"/>
              <a:gd name="connsiteY40" fmla="*/ 237018 h 1522234"/>
              <a:gd name="connsiteX41" fmla="*/ 110066 w 1845733"/>
              <a:gd name="connsiteY41" fmla="*/ 287818 h 1522234"/>
              <a:gd name="connsiteX42" fmla="*/ 59266 w 1845733"/>
              <a:gd name="connsiteY42" fmla="*/ 321685 h 1522234"/>
              <a:gd name="connsiteX43" fmla="*/ 42333 w 1845733"/>
              <a:gd name="connsiteY43" fmla="*/ 347085 h 1522234"/>
              <a:gd name="connsiteX44" fmla="*/ 16933 w 1845733"/>
              <a:gd name="connsiteY44" fmla="*/ 364018 h 1522234"/>
              <a:gd name="connsiteX45" fmla="*/ 8466 w 1845733"/>
              <a:gd name="connsiteY45" fmla="*/ 541818 h 1522234"/>
              <a:gd name="connsiteX46" fmla="*/ 0 w 1845733"/>
              <a:gd name="connsiteY46" fmla="*/ 634951 h 1522234"/>
              <a:gd name="connsiteX47" fmla="*/ 8466 w 1845733"/>
              <a:gd name="connsiteY47" fmla="*/ 829685 h 1522234"/>
              <a:gd name="connsiteX48" fmla="*/ 25400 w 1845733"/>
              <a:gd name="connsiteY48" fmla="*/ 897418 h 1522234"/>
              <a:gd name="connsiteX49" fmla="*/ 42333 w 1845733"/>
              <a:gd name="connsiteY49" fmla="*/ 922818 h 1522234"/>
              <a:gd name="connsiteX50" fmla="*/ 50800 w 1845733"/>
              <a:gd name="connsiteY50" fmla="*/ 948218 h 1522234"/>
              <a:gd name="connsiteX51" fmla="*/ 67733 w 1845733"/>
              <a:gd name="connsiteY51" fmla="*/ 973618 h 1522234"/>
              <a:gd name="connsiteX52" fmla="*/ 84666 w 1845733"/>
              <a:gd name="connsiteY52" fmla="*/ 1007485 h 1522234"/>
              <a:gd name="connsiteX53" fmla="*/ 93133 w 1845733"/>
              <a:gd name="connsiteY53" fmla="*/ 1049818 h 1522234"/>
              <a:gd name="connsiteX54" fmla="*/ 127000 w 1845733"/>
              <a:gd name="connsiteY54" fmla="*/ 1092151 h 1522234"/>
              <a:gd name="connsiteX55" fmla="*/ 143933 w 1845733"/>
              <a:gd name="connsiteY55" fmla="*/ 1117551 h 1522234"/>
              <a:gd name="connsiteX56" fmla="*/ 160866 w 1845733"/>
              <a:gd name="connsiteY56" fmla="*/ 1134485 h 1522234"/>
              <a:gd name="connsiteX57" fmla="*/ 203200 w 1845733"/>
              <a:gd name="connsiteY57" fmla="*/ 1185285 h 1522234"/>
              <a:gd name="connsiteX58" fmla="*/ 237066 w 1845733"/>
              <a:gd name="connsiteY58" fmla="*/ 1210685 h 1522234"/>
              <a:gd name="connsiteX59" fmla="*/ 287866 w 1845733"/>
              <a:gd name="connsiteY59" fmla="*/ 1244551 h 1522234"/>
              <a:gd name="connsiteX60" fmla="*/ 355600 w 1845733"/>
              <a:gd name="connsiteY60" fmla="*/ 1295351 h 1522234"/>
              <a:gd name="connsiteX61" fmla="*/ 423333 w 1845733"/>
              <a:gd name="connsiteY61" fmla="*/ 1329218 h 1522234"/>
              <a:gd name="connsiteX62" fmla="*/ 448733 w 1845733"/>
              <a:gd name="connsiteY62" fmla="*/ 1346151 h 1522234"/>
              <a:gd name="connsiteX63" fmla="*/ 482600 w 1845733"/>
              <a:gd name="connsiteY63" fmla="*/ 1354618 h 1522234"/>
              <a:gd name="connsiteX64" fmla="*/ 508000 w 1845733"/>
              <a:gd name="connsiteY64" fmla="*/ 1363085 h 1522234"/>
              <a:gd name="connsiteX65" fmla="*/ 592666 w 1845733"/>
              <a:gd name="connsiteY65" fmla="*/ 1380018 h 1522234"/>
              <a:gd name="connsiteX66" fmla="*/ 626533 w 1845733"/>
              <a:gd name="connsiteY66" fmla="*/ 1388485 h 1522234"/>
              <a:gd name="connsiteX67" fmla="*/ 702733 w 1845733"/>
              <a:gd name="connsiteY67" fmla="*/ 1396951 h 1522234"/>
              <a:gd name="connsiteX68" fmla="*/ 770466 w 1845733"/>
              <a:gd name="connsiteY68" fmla="*/ 1413885 h 1522234"/>
              <a:gd name="connsiteX69" fmla="*/ 829733 w 1845733"/>
              <a:gd name="connsiteY69" fmla="*/ 1422351 h 1522234"/>
              <a:gd name="connsiteX70" fmla="*/ 880533 w 1845733"/>
              <a:gd name="connsiteY70" fmla="*/ 1430818 h 1522234"/>
              <a:gd name="connsiteX71" fmla="*/ 956733 w 1845733"/>
              <a:gd name="connsiteY71" fmla="*/ 1439285 h 1522234"/>
              <a:gd name="connsiteX72" fmla="*/ 1016000 w 1845733"/>
              <a:gd name="connsiteY72" fmla="*/ 1456218 h 1522234"/>
              <a:gd name="connsiteX73" fmla="*/ 1041400 w 1845733"/>
              <a:gd name="connsiteY73" fmla="*/ 1464685 h 1522234"/>
              <a:gd name="connsiteX74" fmla="*/ 1075266 w 1845733"/>
              <a:gd name="connsiteY74" fmla="*/ 1473151 h 1522234"/>
              <a:gd name="connsiteX75" fmla="*/ 1126066 w 1845733"/>
              <a:gd name="connsiteY75" fmla="*/ 1490085 h 1522234"/>
              <a:gd name="connsiteX76" fmla="*/ 1176866 w 1845733"/>
              <a:gd name="connsiteY76" fmla="*/ 1498551 h 1522234"/>
              <a:gd name="connsiteX77" fmla="*/ 1270000 w 1845733"/>
              <a:gd name="connsiteY77" fmla="*/ 1515485 h 1522234"/>
              <a:gd name="connsiteX78" fmla="*/ 1583266 w 1845733"/>
              <a:gd name="connsiteY78" fmla="*/ 1507018 h 1522234"/>
              <a:gd name="connsiteX79" fmla="*/ 1693333 w 1845733"/>
              <a:gd name="connsiteY79" fmla="*/ 1430818 h 1522234"/>
              <a:gd name="connsiteX80" fmla="*/ 1718733 w 1845733"/>
              <a:gd name="connsiteY80" fmla="*/ 1405418 h 1522234"/>
              <a:gd name="connsiteX81" fmla="*/ 1735666 w 1845733"/>
              <a:gd name="connsiteY81" fmla="*/ 1371551 h 152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845733" h="1522234">
                <a:moveTo>
                  <a:pt x="1735666" y="1371551"/>
                </a:moveTo>
                <a:cubicBezTo>
                  <a:pt x="1742721" y="1364496"/>
                  <a:pt x="1753926" y="1368440"/>
                  <a:pt x="1761066" y="1363085"/>
                </a:cubicBezTo>
                <a:cubicBezTo>
                  <a:pt x="1774881" y="1352724"/>
                  <a:pt x="1810541" y="1317385"/>
                  <a:pt x="1820333" y="1295351"/>
                </a:cubicBezTo>
                <a:cubicBezTo>
                  <a:pt x="1827582" y="1279040"/>
                  <a:pt x="1831622" y="1261484"/>
                  <a:pt x="1837266" y="1244551"/>
                </a:cubicBezTo>
                <a:lnTo>
                  <a:pt x="1845733" y="1219151"/>
                </a:lnTo>
                <a:cubicBezTo>
                  <a:pt x="1842385" y="1195720"/>
                  <a:pt x="1836740" y="1130961"/>
                  <a:pt x="1820333" y="1109085"/>
                </a:cubicBezTo>
                <a:cubicBezTo>
                  <a:pt x="1811866" y="1097796"/>
                  <a:pt x="1804373" y="1085707"/>
                  <a:pt x="1794933" y="1075218"/>
                </a:cubicBezTo>
                <a:cubicBezTo>
                  <a:pt x="1778913" y="1057418"/>
                  <a:pt x="1757416" y="1044344"/>
                  <a:pt x="1744133" y="1024418"/>
                </a:cubicBezTo>
                <a:cubicBezTo>
                  <a:pt x="1722772" y="992376"/>
                  <a:pt x="1734395" y="1006213"/>
                  <a:pt x="1710266" y="982085"/>
                </a:cubicBezTo>
                <a:cubicBezTo>
                  <a:pt x="1697470" y="930895"/>
                  <a:pt x="1705482" y="959267"/>
                  <a:pt x="1684866" y="897418"/>
                </a:cubicBezTo>
                <a:lnTo>
                  <a:pt x="1676400" y="872018"/>
                </a:lnTo>
                <a:lnTo>
                  <a:pt x="1667933" y="846618"/>
                </a:lnTo>
                <a:cubicBezTo>
                  <a:pt x="1670755" y="809929"/>
                  <a:pt x="1671836" y="773064"/>
                  <a:pt x="1676400" y="736551"/>
                </a:cubicBezTo>
                <a:cubicBezTo>
                  <a:pt x="1677507" y="727695"/>
                  <a:pt x="1680274" y="718804"/>
                  <a:pt x="1684866" y="711151"/>
                </a:cubicBezTo>
                <a:cubicBezTo>
                  <a:pt x="1688973" y="704306"/>
                  <a:pt x="1696155" y="699862"/>
                  <a:pt x="1701800" y="694218"/>
                </a:cubicBezTo>
                <a:lnTo>
                  <a:pt x="1718733" y="643418"/>
                </a:lnTo>
                <a:lnTo>
                  <a:pt x="1727200" y="618018"/>
                </a:lnTo>
                <a:cubicBezTo>
                  <a:pt x="1730022" y="598262"/>
                  <a:pt x="1736497" y="578690"/>
                  <a:pt x="1735666" y="558751"/>
                </a:cubicBezTo>
                <a:cubicBezTo>
                  <a:pt x="1733655" y="510484"/>
                  <a:pt x="1725565" y="462641"/>
                  <a:pt x="1718733" y="414818"/>
                </a:cubicBezTo>
                <a:cubicBezTo>
                  <a:pt x="1706738" y="330853"/>
                  <a:pt x="1714258" y="443721"/>
                  <a:pt x="1676400" y="330151"/>
                </a:cubicBezTo>
                <a:cubicBezTo>
                  <a:pt x="1625226" y="176637"/>
                  <a:pt x="1686902" y="368657"/>
                  <a:pt x="1651000" y="237018"/>
                </a:cubicBezTo>
                <a:cubicBezTo>
                  <a:pt x="1646304" y="219798"/>
                  <a:pt x="1643967" y="201070"/>
                  <a:pt x="1634066" y="186218"/>
                </a:cubicBezTo>
                <a:cubicBezTo>
                  <a:pt x="1622777" y="169285"/>
                  <a:pt x="1614591" y="149808"/>
                  <a:pt x="1600200" y="135418"/>
                </a:cubicBezTo>
                <a:cubicBezTo>
                  <a:pt x="1594555" y="129774"/>
                  <a:pt x="1590406" y="122055"/>
                  <a:pt x="1583266" y="118485"/>
                </a:cubicBezTo>
                <a:cubicBezTo>
                  <a:pt x="1567301" y="110503"/>
                  <a:pt x="1549399" y="107195"/>
                  <a:pt x="1532466" y="101551"/>
                </a:cubicBezTo>
                <a:lnTo>
                  <a:pt x="1507066" y="93085"/>
                </a:lnTo>
                <a:cubicBezTo>
                  <a:pt x="1498599" y="90263"/>
                  <a:pt x="1490324" y="86783"/>
                  <a:pt x="1481666" y="84618"/>
                </a:cubicBezTo>
                <a:cubicBezTo>
                  <a:pt x="1470377" y="81796"/>
                  <a:pt x="1458945" y="79495"/>
                  <a:pt x="1447800" y="76151"/>
                </a:cubicBezTo>
                <a:cubicBezTo>
                  <a:pt x="1430704" y="71022"/>
                  <a:pt x="1413933" y="64862"/>
                  <a:pt x="1397000" y="59218"/>
                </a:cubicBezTo>
                <a:cubicBezTo>
                  <a:pt x="1336688" y="39114"/>
                  <a:pt x="1380511" y="51436"/>
                  <a:pt x="1261533" y="42285"/>
                </a:cubicBezTo>
                <a:cubicBezTo>
                  <a:pt x="1253066" y="39463"/>
                  <a:pt x="1244884" y="35568"/>
                  <a:pt x="1236133" y="33818"/>
                </a:cubicBezTo>
                <a:cubicBezTo>
                  <a:pt x="1216564" y="29904"/>
                  <a:pt x="1196812" y="26005"/>
                  <a:pt x="1176866" y="25351"/>
                </a:cubicBezTo>
                <a:cubicBezTo>
                  <a:pt x="1024522" y="20356"/>
                  <a:pt x="872066" y="19707"/>
                  <a:pt x="719666" y="16885"/>
                </a:cubicBezTo>
                <a:cubicBezTo>
                  <a:pt x="620216" y="309"/>
                  <a:pt x="640189" y="0"/>
                  <a:pt x="482600" y="16885"/>
                </a:cubicBezTo>
                <a:cubicBezTo>
                  <a:pt x="482593" y="16886"/>
                  <a:pt x="419103" y="38051"/>
                  <a:pt x="406400" y="42285"/>
                </a:cubicBezTo>
                <a:lnTo>
                  <a:pt x="381000" y="50751"/>
                </a:lnTo>
                <a:cubicBezTo>
                  <a:pt x="375355" y="56396"/>
                  <a:pt x="370911" y="63578"/>
                  <a:pt x="364066" y="67685"/>
                </a:cubicBezTo>
                <a:cubicBezTo>
                  <a:pt x="310830" y="99626"/>
                  <a:pt x="365541" y="32343"/>
                  <a:pt x="287866" y="110018"/>
                </a:cubicBezTo>
                <a:lnTo>
                  <a:pt x="211666" y="186218"/>
                </a:lnTo>
                <a:lnTo>
                  <a:pt x="186266" y="211618"/>
                </a:lnTo>
                <a:cubicBezTo>
                  <a:pt x="177799" y="220085"/>
                  <a:pt x="167508" y="227055"/>
                  <a:pt x="160866" y="237018"/>
                </a:cubicBezTo>
                <a:cubicBezTo>
                  <a:pt x="137998" y="271320"/>
                  <a:pt x="149449" y="260250"/>
                  <a:pt x="110066" y="287818"/>
                </a:cubicBezTo>
                <a:cubicBezTo>
                  <a:pt x="93393" y="299489"/>
                  <a:pt x="59266" y="321685"/>
                  <a:pt x="59266" y="321685"/>
                </a:cubicBezTo>
                <a:cubicBezTo>
                  <a:pt x="53622" y="330152"/>
                  <a:pt x="49528" y="339890"/>
                  <a:pt x="42333" y="347085"/>
                </a:cubicBezTo>
                <a:cubicBezTo>
                  <a:pt x="35138" y="354280"/>
                  <a:pt x="18677" y="353993"/>
                  <a:pt x="16933" y="364018"/>
                </a:cubicBezTo>
                <a:cubicBezTo>
                  <a:pt x="6767" y="422474"/>
                  <a:pt x="12167" y="482600"/>
                  <a:pt x="8466" y="541818"/>
                </a:cubicBezTo>
                <a:cubicBezTo>
                  <a:pt x="6522" y="572930"/>
                  <a:pt x="2822" y="603907"/>
                  <a:pt x="0" y="634951"/>
                </a:cubicBezTo>
                <a:cubicBezTo>
                  <a:pt x="2822" y="699862"/>
                  <a:pt x="3837" y="764877"/>
                  <a:pt x="8466" y="829685"/>
                </a:cubicBezTo>
                <a:cubicBezTo>
                  <a:pt x="9271" y="840957"/>
                  <a:pt x="18219" y="883057"/>
                  <a:pt x="25400" y="897418"/>
                </a:cubicBezTo>
                <a:cubicBezTo>
                  <a:pt x="29951" y="906519"/>
                  <a:pt x="37782" y="913717"/>
                  <a:pt x="42333" y="922818"/>
                </a:cubicBezTo>
                <a:cubicBezTo>
                  <a:pt x="46324" y="930800"/>
                  <a:pt x="46809" y="940236"/>
                  <a:pt x="50800" y="948218"/>
                </a:cubicBezTo>
                <a:cubicBezTo>
                  <a:pt x="55351" y="957319"/>
                  <a:pt x="62685" y="964783"/>
                  <a:pt x="67733" y="973618"/>
                </a:cubicBezTo>
                <a:cubicBezTo>
                  <a:pt x="73995" y="984577"/>
                  <a:pt x="79022" y="996196"/>
                  <a:pt x="84666" y="1007485"/>
                </a:cubicBezTo>
                <a:cubicBezTo>
                  <a:pt x="87488" y="1021596"/>
                  <a:pt x="88080" y="1036344"/>
                  <a:pt x="93133" y="1049818"/>
                </a:cubicBezTo>
                <a:cubicBezTo>
                  <a:pt x="102332" y="1074349"/>
                  <a:pt x="112411" y="1073915"/>
                  <a:pt x="127000" y="1092151"/>
                </a:cubicBezTo>
                <a:cubicBezTo>
                  <a:pt x="133357" y="1100097"/>
                  <a:pt x="137576" y="1109605"/>
                  <a:pt x="143933" y="1117551"/>
                </a:cubicBezTo>
                <a:cubicBezTo>
                  <a:pt x="148920" y="1123784"/>
                  <a:pt x="155756" y="1128353"/>
                  <a:pt x="160866" y="1134485"/>
                </a:cubicBezTo>
                <a:cubicBezTo>
                  <a:pt x="180409" y="1157937"/>
                  <a:pt x="182311" y="1167877"/>
                  <a:pt x="203200" y="1185285"/>
                </a:cubicBezTo>
                <a:cubicBezTo>
                  <a:pt x="214040" y="1194319"/>
                  <a:pt x="225506" y="1202593"/>
                  <a:pt x="237066" y="1210685"/>
                </a:cubicBezTo>
                <a:cubicBezTo>
                  <a:pt x="253738" y="1222356"/>
                  <a:pt x="273476" y="1230161"/>
                  <a:pt x="287866" y="1244551"/>
                </a:cubicBezTo>
                <a:cubicBezTo>
                  <a:pt x="336511" y="1293196"/>
                  <a:pt x="311268" y="1280575"/>
                  <a:pt x="355600" y="1295351"/>
                </a:cubicBezTo>
                <a:cubicBezTo>
                  <a:pt x="414443" y="1334581"/>
                  <a:pt x="340490" y="1287797"/>
                  <a:pt x="423333" y="1329218"/>
                </a:cubicBezTo>
                <a:cubicBezTo>
                  <a:pt x="432434" y="1333769"/>
                  <a:pt x="439380" y="1342143"/>
                  <a:pt x="448733" y="1346151"/>
                </a:cubicBezTo>
                <a:cubicBezTo>
                  <a:pt x="459429" y="1350735"/>
                  <a:pt x="471411" y="1351421"/>
                  <a:pt x="482600" y="1354618"/>
                </a:cubicBezTo>
                <a:cubicBezTo>
                  <a:pt x="491181" y="1357070"/>
                  <a:pt x="499304" y="1361078"/>
                  <a:pt x="508000" y="1363085"/>
                </a:cubicBezTo>
                <a:cubicBezTo>
                  <a:pt x="536044" y="1369557"/>
                  <a:pt x="564524" y="1373988"/>
                  <a:pt x="592666" y="1380018"/>
                </a:cubicBezTo>
                <a:cubicBezTo>
                  <a:pt x="604044" y="1382456"/>
                  <a:pt x="615032" y="1386716"/>
                  <a:pt x="626533" y="1388485"/>
                </a:cubicBezTo>
                <a:cubicBezTo>
                  <a:pt x="651792" y="1392371"/>
                  <a:pt x="677333" y="1394129"/>
                  <a:pt x="702733" y="1396951"/>
                </a:cubicBezTo>
                <a:cubicBezTo>
                  <a:pt x="725311" y="1402596"/>
                  <a:pt x="747427" y="1410594"/>
                  <a:pt x="770466" y="1413885"/>
                </a:cubicBezTo>
                <a:lnTo>
                  <a:pt x="829733" y="1422351"/>
                </a:lnTo>
                <a:cubicBezTo>
                  <a:pt x="846700" y="1424961"/>
                  <a:pt x="863517" y="1428549"/>
                  <a:pt x="880533" y="1430818"/>
                </a:cubicBezTo>
                <a:cubicBezTo>
                  <a:pt x="905865" y="1434196"/>
                  <a:pt x="931333" y="1436463"/>
                  <a:pt x="956733" y="1439285"/>
                </a:cubicBezTo>
                <a:cubicBezTo>
                  <a:pt x="1017653" y="1459590"/>
                  <a:pt x="941555" y="1434947"/>
                  <a:pt x="1016000" y="1456218"/>
                </a:cubicBezTo>
                <a:cubicBezTo>
                  <a:pt x="1024581" y="1458670"/>
                  <a:pt x="1032819" y="1462233"/>
                  <a:pt x="1041400" y="1464685"/>
                </a:cubicBezTo>
                <a:cubicBezTo>
                  <a:pt x="1052588" y="1467882"/>
                  <a:pt x="1064121" y="1469807"/>
                  <a:pt x="1075266" y="1473151"/>
                </a:cubicBezTo>
                <a:cubicBezTo>
                  <a:pt x="1092363" y="1478280"/>
                  <a:pt x="1108459" y="1487151"/>
                  <a:pt x="1126066" y="1490085"/>
                </a:cubicBezTo>
                <a:lnTo>
                  <a:pt x="1176866" y="1498551"/>
                </a:lnTo>
                <a:cubicBezTo>
                  <a:pt x="1307126" y="1522234"/>
                  <a:pt x="1120198" y="1490517"/>
                  <a:pt x="1270000" y="1515485"/>
                </a:cubicBezTo>
                <a:cubicBezTo>
                  <a:pt x="1374422" y="1512663"/>
                  <a:pt x="1478930" y="1512108"/>
                  <a:pt x="1583266" y="1507018"/>
                </a:cubicBezTo>
                <a:cubicBezTo>
                  <a:pt x="1632255" y="1504628"/>
                  <a:pt x="1662081" y="1462070"/>
                  <a:pt x="1693333" y="1430818"/>
                </a:cubicBezTo>
                <a:cubicBezTo>
                  <a:pt x="1701800" y="1422351"/>
                  <a:pt x="1712091" y="1415381"/>
                  <a:pt x="1718733" y="1405418"/>
                </a:cubicBezTo>
                <a:cubicBezTo>
                  <a:pt x="1737880" y="1376697"/>
                  <a:pt x="1728611" y="1378606"/>
                  <a:pt x="1735666" y="1371551"/>
                </a:cubicBezTo>
                <a:close/>
              </a:path>
            </a:pathLst>
          </a:cu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2000" y="2275495"/>
            <a:ext cx="91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p=0.008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87917" y="6280598"/>
            <a:ext cx="396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Ardekani, Convit, Bachman, JAD, 2016</a:t>
            </a:r>
          </a:p>
        </p:txBody>
      </p:sp>
    </p:spTree>
    <p:extLst>
      <p:ext uri="{BB962C8B-B14F-4D97-AF65-F5344CB8AC3E}">
        <p14:creationId xmlns:p14="http://schemas.microsoft.com/office/powerpoint/2010/main" val="62701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D3903-938C-4765-9FE5-9BDCE2AF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BA22365-B520-4471-9FD6-B19BABFFE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34" y="3969343"/>
            <a:ext cx="2595086" cy="2468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E8F0937-CB51-471A-AE6B-C1DDC59F7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34" y="1474337"/>
            <a:ext cx="2595086" cy="2468880"/>
          </a:xfrm>
          <a:prstGeom prst="rect">
            <a:avLst/>
          </a:prstGeom>
        </p:spPr>
      </p:pic>
      <p:pic>
        <p:nvPicPr>
          <p:cNvPr id="12" name="Picture 11" descr="A blurry image&#10;&#10;Description generated with high confidence">
            <a:extLst>
              <a:ext uri="{FF2B5EF4-FFF2-40B4-BE49-F238E27FC236}">
                <a16:creationId xmlns="" xmlns:a16="http://schemas.microsoft.com/office/drawing/2014/main" id="{B46B093E-DD7C-4CF6-8AC7-34E9F6B8E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92" y="3969343"/>
            <a:ext cx="2595086" cy="2468880"/>
          </a:xfrm>
          <a:prstGeom prst="rect">
            <a:avLst/>
          </a:prstGeom>
        </p:spPr>
      </p:pic>
      <p:pic>
        <p:nvPicPr>
          <p:cNvPr id="14" name="Picture 13" descr="A blurry image of a building&#10;&#10;Description generated with high confidence">
            <a:extLst>
              <a:ext uri="{FF2B5EF4-FFF2-40B4-BE49-F238E27FC236}">
                <a16:creationId xmlns="" xmlns:a16="http://schemas.microsoft.com/office/drawing/2014/main" id="{B72FC079-8B5A-459C-AB27-D783C476D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92" y="1474337"/>
            <a:ext cx="2595086" cy="24688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75B76C4-3E9D-4F7B-929A-0C4A166A5C49}"/>
              </a:ext>
            </a:extLst>
          </p:cNvPr>
          <p:cNvSpPr txBox="1"/>
          <p:nvPr/>
        </p:nvSpPr>
        <p:spPr>
          <a:xfrm>
            <a:off x="9055976" y="2566279"/>
            <a:ext cx="282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column: average of 40 volumes post-registration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72DA2A8-857F-4A4B-8900-8894DE17DE9A}"/>
              </a:ext>
            </a:extLst>
          </p:cNvPr>
          <p:cNvSpPr txBox="1"/>
          <p:nvPr/>
        </p:nvSpPr>
        <p:spPr>
          <a:xfrm>
            <a:off x="1393812" y="2566279"/>
            <a:ext cx="2297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column: example of a single volume</a:t>
            </a:r>
          </a:p>
        </p:txBody>
      </p:sp>
    </p:spTree>
    <p:extLst>
      <p:ext uri="{BB962C8B-B14F-4D97-AF65-F5344CB8AC3E}">
        <p14:creationId xmlns:p14="http://schemas.microsoft.com/office/powerpoint/2010/main" val="31737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D3903-938C-4765-9FE5-9BDCE2AF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039" y="1335199"/>
            <a:ext cx="3835922" cy="523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D3903-938C-4765-9FE5-9BDCE2AF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Results</a:t>
            </a:r>
          </a:p>
        </p:txBody>
      </p:sp>
      <p:pic>
        <p:nvPicPr>
          <p:cNvPr id="4" name="Picture 3" descr="A blurry photo of a person&#10;&#10;Description generated with high confidence">
            <a:extLst>
              <a:ext uri="{FF2B5EF4-FFF2-40B4-BE49-F238E27FC236}">
                <a16:creationId xmlns="" xmlns:a16="http://schemas.microsoft.com/office/drawing/2014/main" id="{BFF97A9B-95E3-4CC4-BEE4-4E9C3F1D6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633" y="1993201"/>
            <a:ext cx="3133725" cy="2981325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C4A617E0-46F1-4567-9BBE-20DC7DDEC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21" y="1993200"/>
            <a:ext cx="3133725" cy="298132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8CFD0D6-CAB7-4F34-A83B-839516F4F80D}"/>
              </a:ext>
            </a:extLst>
          </p:cNvPr>
          <p:cNvGrpSpPr/>
          <p:nvPr/>
        </p:nvGrpSpPr>
        <p:grpSpPr>
          <a:xfrm>
            <a:off x="2782632" y="1993200"/>
            <a:ext cx="6352414" cy="2981325"/>
            <a:chOff x="2782632" y="1993200"/>
            <a:chExt cx="6352414" cy="2981325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889D06CD-49C4-4633-BC47-20750FD51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632" y="1993200"/>
              <a:ext cx="3133725" cy="2981325"/>
            </a:xfrm>
            <a:prstGeom prst="rect">
              <a:avLst/>
            </a:prstGeom>
          </p:spPr>
        </p:pic>
        <p:pic>
          <p:nvPicPr>
            <p:cNvPr id="11" name="Picture 10" descr="A close up of a tiled wall&#10;&#10;Description generated with high confidence">
              <a:extLst>
                <a:ext uri="{FF2B5EF4-FFF2-40B4-BE49-F238E27FC236}">
                  <a16:creationId xmlns="" xmlns:a16="http://schemas.microsoft.com/office/drawing/2014/main" id="{B425A8B2-0855-49F3-999A-09E1E064C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1321" y="1993200"/>
              <a:ext cx="3133725" cy="298132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F10B9A0-4057-46B6-9C0B-A9166A33B479}"/>
              </a:ext>
            </a:extLst>
          </p:cNvPr>
          <p:cNvSpPr txBox="1"/>
          <p:nvPr/>
        </p:nvSpPr>
        <p:spPr>
          <a:xfrm>
            <a:off x="3814732" y="536752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Jan. 2010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29EE522-F60D-4017-B8DA-44019668ECE2}"/>
              </a:ext>
            </a:extLst>
          </p:cNvPr>
          <p:cNvSpPr txBox="1"/>
          <p:nvPr/>
        </p:nvSpPr>
        <p:spPr>
          <a:xfrm>
            <a:off x="6829204" y="5367528"/>
            <a:ext cx="130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March 2011</a:t>
            </a:r>
          </a:p>
        </p:txBody>
      </p:sp>
    </p:spTree>
    <p:extLst>
      <p:ext uri="{BB962C8B-B14F-4D97-AF65-F5344CB8AC3E}">
        <p14:creationId xmlns:p14="http://schemas.microsoft.com/office/powerpoint/2010/main" val="267788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D3903-938C-4765-9FE5-9BDCE2AF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Results</a:t>
            </a:r>
          </a:p>
        </p:txBody>
      </p:sp>
      <p:pic>
        <p:nvPicPr>
          <p:cNvPr id="4" name="Picture 3" descr="A picture containing photo&#10;&#10;Description generated with high confidence">
            <a:extLst>
              <a:ext uri="{FF2B5EF4-FFF2-40B4-BE49-F238E27FC236}">
                <a16:creationId xmlns="" xmlns:a16="http://schemas.microsoft.com/office/drawing/2014/main" id="{CA048F59-30B2-416F-A586-72D5BD39B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57" y="2057209"/>
            <a:ext cx="3133725" cy="2981325"/>
          </a:xfrm>
          <a:prstGeom prst="rect">
            <a:avLst/>
          </a:prstGeom>
        </p:spPr>
      </p:pic>
      <p:pic>
        <p:nvPicPr>
          <p:cNvPr id="6" name="Picture 5" descr="A close up of a person&#10;&#10;Description generated with high confidence">
            <a:extLst>
              <a:ext uri="{FF2B5EF4-FFF2-40B4-BE49-F238E27FC236}">
                <a16:creationId xmlns="" xmlns:a16="http://schemas.microsoft.com/office/drawing/2014/main" id="{DA82D7B9-8FB8-4790-8F86-E6DA1DAFC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001" y="2057209"/>
            <a:ext cx="3133725" cy="298132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71164EA-DD11-4511-A388-89F9D10B1B49}"/>
              </a:ext>
            </a:extLst>
          </p:cNvPr>
          <p:cNvGrpSpPr/>
          <p:nvPr/>
        </p:nvGrpSpPr>
        <p:grpSpPr>
          <a:xfrm>
            <a:off x="2288857" y="2057208"/>
            <a:ext cx="6571868" cy="2981325"/>
            <a:chOff x="2288857" y="2057208"/>
            <a:chExt cx="6571868" cy="2981325"/>
          </a:xfrm>
        </p:grpSpPr>
        <p:pic>
          <p:nvPicPr>
            <p:cNvPr id="8" name="Picture 7" descr="A close up of a tiled wall&#10;&#10;Description generated with high confidence">
              <a:extLst>
                <a:ext uri="{FF2B5EF4-FFF2-40B4-BE49-F238E27FC236}">
                  <a16:creationId xmlns="" xmlns:a16="http://schemas.microsoft.com/office/drawing/2014/main" id="{A52CF6C3-E2C5-401A-921A-E7006CBE5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857" y="2057208"/>
              <a:ext cx="3133725" cy="2981325"/>
            </a:xfrm>
            <a:prstGeom prst="rect">
              <a:avLst/>
            </a:prstGeom>
          </p:spPr>
        </p:pic>
        <p:pic>
          <p:nvPicPr>
            <p:cNvPr id="11" name="Picture 10" descr="A close up of a tiled wall&#10;&#10;Description generated with very high confidence">
              <a:extLst>
                <a:ext uri="{FF2B5EF4-FFF2-40B4-BE49-F238E27FC236}">
                  <a16:creationId xmlns="" xmlns:a16="http://schemas.microsoft.com/office/drawing/2014/main" id="{0B11E516-452D-4188-AD76-D6E1D1D3C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7000" y="2057208"/>
              <a:ext cx="3133725" cy="298132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DFF3331-497D-43F9-9961-14E90AE108FF}"/>
              </a:ext>
            </a:extLst>
          </p:cNvPr>
          <p:cNvSpPr txBox="1"/>
          <p:nvPr/>
        </p:nvSpPr>
        <p:spPr>
          <a:xfrm>
            <a:off x="3814732" y="536752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Jan. 2010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99053A5-D7CD-4719-9CD7-593FA174206F}"/>
              </a:ext>
            </a:extLst>
          </p:cNvPr>
          <p:cNvSpPr txBox="1"/>
          <p:nvPr/>
        </p:nvSpPr>
        <p:spPr>
          <a:xfrm>
            <a:off x="6829204" y="5367528"/>
            <a:ext cx="130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March 2011</a:t>
            </a:r>
          </a:p>
        </p:txBody>
      </p:sp>
    </p:spTree>
    <p:extLst>
      <p:ext uri="{BB962C8B-B14F-4D97-AF65-F5344CB8AC3E}">
        <p14:creationId xmlns:p14="http://schemas.microsoft.com/office/powerpoint/2010/main" val="33248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D3903-938C-4765-9FE5-9BDCE2AF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Results</a:t>
            </a:r>
          </a:p>
        </p:txBody>
      </p:sp>
      <p:pic>
        <p:nvPicPr>
          <p:cNvPr id="10" name="Picture 9" descr="A close up of a clock&#10;&#10;Description generated with high confidence">
            <a:extLst>
              <a:ext uri="{FF2B5EF4-FFF2-40B4-BE49-F238E27FC236}">
                <a16:creationId xmlns="" xmlns:a16="http://schemas.microsoft.com/office/drawing/2014/main" id="{6DBD715D-165B-496F-A296-2E2CA9793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56" y="1901761"/>
            <a:ext cx="3133725" cy="2981325"/>
          </a:xfrm>
          <a:prstGeom prst="rect">
            <a:avLst/>
          </a:prstGeom>
        </p:spPr>
      </p:pic>
      <p:pic>
        <p:nvPicPr>
          <p:cNvPr id="13" name="Picture 12" descr="A close up of a clock&#10;&#10;Description generated with high confidence">
            <a:extLst>
              <a:ext uri="{FF2B5EF4-FFF2-40B4-BE49-F238E27FC236}">
                <a16:creationId xmlns="" xmlns:a16="http://schemas.microsoft.com/office/drawing/2014/main" id="{CAEB5FCA-7978-4835-AEBB-04F3057D8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23" y="1901761"/>
            <a:ext cx="3133725" cy="298132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8869A66C-5F3B-4D6A-A6C9-DB3B751FC62A}"/>
              </a:ext>
            </a:extLst>
          </p:cNvPr>
          <p:cNvGrpSpPr/>
          <p:nvPr/>
        </p:nvGrpSpPr>
        <p:grpSpPr>
          <a:xfrm>
            <a:off x="2903956" y="1901761"/>
            <a:ext cx="6473292" cy="2981325"/>
            <a:chOff x="2903956" y="1901761"/>
            <a:chExt cx="6473292" cy="2981325"/>
          </a:xfrm>
        </p:grpSpPr>
        <p:pic>
          <p:nvPicPr>
            <p:cNvPr id="18" name="Picture 17">
              <a:extLst>
                <a:ext uri="{FF2B5EF4-FFF2-40B4-BE49-F238E27FC236}">
                  <a16:creationId xmlns="" xmlns:a16="http://schemas.microsoft.com/office/drawing/2014/main" id="{44250DAC-033D-4F7A-A005-C4B756B8F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3956" y="1901761"/>
              <a:ext cx="3133725" cy="29813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E3AD1C74-D035-4BE5-9F72-76C8E0604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3523" y="1901761"/>
              <a:ext cx="3133725" cy="2981325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B01796C-E9E9-471D-B4C8-626B928F3A78}"/>
              </a:ext>
            </a:extLst>
          </p:cNvPr>
          <p:cNvSpPr txBox="1"/>
          <p:nvPr/>
        </p:nvSpPr>
        <p:spPr>
          <a:xfrm>
            <a:off x="4014216" y="5212080"/>
            <a:ext cx="110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Feb. 2010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EC1A2E5-4F7B-49B8-BA3F-0D6ABCDD2927}"/>
              </a:ext>
            </a:extLst>
          </p:cNvPr>
          <p:cNvSpPr txBox="1"/>
          <p:nvPr/>
        </p:nvSpPr>
        <p:spPr>
          <a:xfrm>
            <a:off x="6707391" y="521208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Sep. 2010</a:t>
            </a:r>
          </a:p>
        </p:txBody>
      </p:sp>
    </p:spTree>
    <p:extLst>
      <p:ext uri="{BB962C8B-B14F-4D97-AF65-F5344CB8AC3E}">
        <p14:creationId xmlns:p14="http://schemas.microsoft.com/office/powerpoint/2010/main" val="123871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9D9798-A449-4DBE-9A0A-54A9FA95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Speed and Robustness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8404188-BF85-41AF-A06D-1714CDC7EC0A}"/>
              </a:ext>
            </a:extLst>
          </p:cNvPr>
          <p:cNvSpPr txBox="1"/>
          <p:nvPr/>
        </p:nvSpPr>
        <p:spPr>
          <a:xfrm>
            <a:off x="1415442" y="1974648"/>
            <a:ext cx="100709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~</a:t>
            </a:r>
            <a:r>
              <a:rPr lang="en-US" sz="2800" dirty="0" smtClean="0"/>
              <a:t>30 seconds for </a:t>
            </a:r>
            <a:r>
              <a:rPr lang="en-US" sz="2800" dirty="0"/>
              <a:t>4 </a:t>
            </a:r>
            <a:r>
              <a:rPr lang="en-US" sz="2800" dirty="0" smtClean="0"/>
              <a:t>volumes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~5 minutes and 22 seconds for 40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Algorithm </a:t>
            </a:r>
            <a:r>
              <a:rPr lang="en-US" sz="2800" dirty="0"/>
              <a:t>is amenable to </a:t>
            </a:r>
            <a:r>
              <a:rPr lang="en-US" sz="2800" dirty="0" smtClean="0"/>
              <a:t>parallelization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503 </a:t>
            </a:r>
            <a:r>
              <a:rPr lang="en-US" sz="2800" dirty="0"/>
              <a:t>ADNI subjects with </a:t>
            </a:r>
            <a:r>
              <a:rPr lang="en-US" sz="2800" dirty="0" smtClean="0"/>
              <a:t>2012 </a:t>
            </a:r>
            <a:r>
              <a:rPr lang="en-US" sz="2800" dirty="0"/>
              <a:t>images resulted in </a:t>
            </a:r>
            <a:r>
              <a:rPr lang="en-US" sz="2800" dirty="0" smtClean="0"/>
              <a:t>44 failures (2.2%)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</a:t>
            </a:r>
            <a:r>
              <a:rPr lang="en-US" sz="2800" dirty="0" smtClean="0"/>
              <a:t>ailure </a:t>
            </a:r>
            <a:r>
              <a:rPr lang="en-US" sz="2800" dirty="0"/>
              <a:t>points were MSP </a:t>
            </a:r>
            <a:r>
              <a:rPr lang="en-US" sz="2800" dirty="0" smtClean="0"/>
              <a:t>detection (23 cases) and </a:t>
            </a:r>
            <a:r>
              <a:rPr lang="en-US" sz="2800" dirty="0"/>
              <a:t>AC/PC </a:t>
            </a:r>
            <a:r>
              <a:rPr lang="en-US" sz="2800" dirty="0" smtClean="0"/>
              <a:t>detection (21 cases)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471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7A8D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7A8D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7A8D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7A8D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7A8D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9D9798-A449-4DBE-9A0A-54A9FA95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Assessment of Accuracy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8404188-BF85-41AF-A06D-1714CDC7EC0A}"/>
              </a:ext>
            </a:extLst>
          </p:cNvPr>
          <p:cNvSpPr txBox="1"/>
          <p:nvPr/>
        </p:nvSpPr>
        <p:spPr>
          <a:xfrm>
            <a:off x="838200" y="1448677"/>
            <a:ext cx="10059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20 subjects from the ADNI database (5 AD, 5 CN, 5 LMCI, 5 EMCI)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DBA06C-1F70-437F-BC24-06A3156BFD13}"/>
              </a:ext>
            </a:extLst>
          </p:cNvPr>
          <p:cNvSpPr txBox="1"/>
          <p:nvPr/>
        </p:nvSpPr>
        <p:spPr>
          <a:xfrm>
            <a:off x="838200" y="1939785"/>
            <a:ext cx="995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volumes per subject (2 at baseline and 2 at 1 year follow-up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3B69B14-3468-4EC6-9A0A-5784202167D3}"/>
              </a:ext>
            </a:extLst>
          </p:cNvPr>
          <p:cNvSpPr txBox="1"/>
          <p:nvPr/>
        </p:nvSpPr>
        <p:spPr>
          <a:xfrm>
            <a:off x="838200" y="2430893"/>
            <a:ext cx="93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Intra-subject registration </a:t>
            </a:r>
            <a:r>
              <a:rPr lang="en-US" sz="2800" dirty="0" smtClean="0"/>
              <a:t>was </a:t>
            </a:r>
            <a:r>
              <a:rPr lang="en-US" sz="2800" smtClean="0"/>
              <a:t>performed using ATRA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DF8CBCE-A9A4-4383-90CB-21FB3E88216F}"/>
              </a:ext>
            </a:extLst>
          </p:cNvPr>
          <p:cNvSpPr txBox="1"/>
          <p:nvPr/>
        </p:nvSpPr>
        <p:spPr>
          <a:xfrm>
            <a:off x="838200" y="2922001"/>
            <a:ext cx="98465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registration, on of the four images is selected at random and moved by 0.5 mm in a random (x or y or z) direction or rotated by 0.5 deg. About a random (x or y or z) axis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BF876B9-00DA-4094-8FA1-4355DFEB0F4D}"/>
              </a:ext>
            </a:extLst>
          </p:cNvPr>
          <p:cNvSpPr txBox="1"/>
          <p:nvPr/>
        </p:nvSpPr>
        <p:spPr>
          <a:xfrm>
            <a:off x="838200" y="4274884"/>
            <a:ext cx="9934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observer who was blind to this information correctly identified the deliberately misaligned volume in 16 of 20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3D75894-8932-44EF-B582-194D7D51B244}"/>
              </a:ext>
            </a:extLst>
          </p:cNvPr>
          <p:cNvSpPr txBox="1"/>
          <p:nvPr/>
        </p:nvSpPr>
        <p:spPr>
          <a:xfrm>
            <a:off x="838200" y="5196878"/>
            <a:ext cx="9934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Binomial distribution: the probability of achieving this performance by chance is less than 1/1,000,000  </a:t>
            </a:r>
          </a:p>
        </p:txBody>
      </p:sp>
    </p:spTree>
    <p:extLst>
      <p:ext uri="{BB962C8B-B14F-4D97-AF65-F5344CB8AC3E}">
        <p14:creationId xmlns:p14="http://schemas.microsoft.com/office/powerpoint/2010/main" val="20608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7A8D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7A8D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7A8D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7A8D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7A8D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7A8D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Assessment</a:t>
            </a:r>
            <a:r>
              <a:rPr lang="en-US" sz="3600" dirty="0" smtClean="0"/>
              <a:t> of Accuracy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78" y="1398991"/>
            <a:ext cx="7521643" cy="482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7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2860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dirty="0">
                <a:latin typeface="+mj-lt"/>
                <a:cs typeface="Arial" charset="0"/>
              </a:rPr>
              <a:t>Longitudinal Image Registration</a:t>
            </a:r>
          </a:p>
        </p:txBody>
      </p:sp>
      <p:pic>
        <p:nvPicPr>
          <p:cNvPr id="10" name="Picture 9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1" y="990600"/>
            <a:ext cx="2378869" cy="2286000"/>
          </a:xfrm>
          <a:prstGeom prst="rect">
            <a:avLst/>
          </a:prstGeom>
        </p:spPr>
      </p:pic>
      <p:pic>
        <p:nvPicPr>
          <p:cNvPr id="11" name="Picture 10" descr="1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6567" y="990600"/>
            <a:ext cx="2378869" cy="2286000"/>
          </a:xfrm>
          <a:prstGeom prst="rect">
            <a:avLst/>
          </a:prstGeom>
        </p:spPr>
      </p:pic>
      <p:pic>
        <p:nvPicPr>
          <p:cNvPr id="12" name="Picture 11" descr="1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03332" y="990600"/>
            <a:ext cx="2378869" cy="2286000"/>
          </a:xfrm>
          <a:prstGeom prst="rect">
            <a:avLst/>
          </a:prstGeom>
        </p:spPr>
      </p:pic>
      <p:pic>
        <p:nvPicPr>
          <p:cNvPr id="13" name="Picture 12" descr="2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1" y="3810000"/>
            <a:ext cx="2378869" cy="2286000"/>
          </a:xfrm>
          <a:prstGeom prst="rect">
            <a:avLst/>
          </a:prstGeom>
        </p:spPr>
      </p:pic>
      <p:pic>
        <p:nvPicPr>
          <p:cNvPr id="17" name="Picture 16" descr="2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06567" y="3810000"/>
            <a:ext cx="2378869" cy="2286000"/>
          </a:xfrm>
          <a:prstGeom prst="rect">
            <a:avLst/>
          </a:prstGeom>
        </p:spPr>
      </p:pic>
      <p:pic>
        <p:nvPicPr>
          <p:cNvPr id="18" name="Picture 17" descr="2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20001" y="3810000"/>
            <a:ext cx="2378869" cy="2286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354179" y="155448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Baseline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54179" y="4343400"/>
            <a:ext cx="111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Follow-up</a:t>
            </a:r>
          </a:p>
        </p:txBody>
      </p:sp>
    </p:spTree>
    <p:extLst>
      <p:ext uri="{BB962C8B-B14F-4D97-AF65-F5344CB8AC3E}">
        <p14:creationId xmlns:p14="http://schemas.microsoft.com/office/powerpoint/2010/main" val="16247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2860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dirty="0">
                <a:latin typeface="+mj-lt"/>
                <a:cs typeface="Arial" charset="0"/>
              </a:rPr>
              <a:t>Longitudinal Image Registration</a:t>
            </a:r>
          </a:p>
        </p:txBody>
      </p:sp>
      <p:pic>
        <p:nvPicPr>
          <p:cNvPr id="13" name="Picture 12" descr="2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1" y="3810000"/>
            <a:ext cx="2378869" cy="2286000"/>
          </a:xfrm>
          <a:prstGeom prst="rect">
            <a:avLst/>
          </a:prstGeom>
        </p:spPr>
      </p:pic>
      <p:pic>
        <p:nvPicPr>
          <p:cNvPr id="17" name="Picture 16" descr="2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6567" y="3810000"/>
            <a:ext cx="2378869" cy="2286000"/>
          </a:xfrm>
          <a:prstGeom prst="rect">
            <a:avLst/>
          </a:prstGeom>
        </p:spPr>
      </p:pic>
      <p:pic>
        <p:nvPicPr>
          <p:cNvPr id="18" name="Picture 17" descr="2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1" y="3810000"/>
            <a:ext cx="2378869" cy="2286000"/>
          </a:xfrm>
          <a:prstGeom prst="rect">
            <a:avLst/>
          </a:prstGeom>
        </p:spPr>
      </p:pic>
      <p:pic>
        <p:nvPicPr>
          <p:cNvPr id="14" name="Picture 13" descr="1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2953" y="987552"/>
            <a:ext cx="2378869" cy="2286000"/>
          </a:xfrm>
          <a:prstGeom prst="rect">
            <a:avLst/>
          </a:prstGeom>
        </p:spPr>
      </p:pic>
      <p:pic>
        <p:nvPicPr>
          <p:cNvPr id="15" name="Picture 14" descr="1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07281" y="987552"/>
            <a:ext cx="2378869" cy="2286000"/>
          </a:xfrm>
          <a:prstGeom prst="rect">
            <a:avLst/>
          </a:prstGeom>
        </p:spPr>
      </p:pic>
      <p:pic>
        <p:nvPicPr>
          <p:cNvPr id="16" name="Picture 15" descr="1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04761" y="987552"/>
            <a:ext cx="2378869" cy="2286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54179" y="155448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Baseline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54179" y="4343400"/>
            <a:ext cx="111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Follow-up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D9DBF4F4-8E05-4F0B-81A8-C5DB865610E7}"/>
              </a:ext>
            </a:extLst>
          </p:cNvPr>
          <p:cNvGrpSpPr/>
          <p:nvPr/>
        </p:nvGrpSpPr>
        <p:grpSpPr>
          <a:xfrm>
            <a:off x="5125948" y="3194447"/>
            <a:ext cx="1427252" cy="553998"/>
            <a:chOff x="5125948" y="3194447"/>
            <a:chExt cx="1427252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="" xmlns:a16="http://schemas.microsoft.com/office/drawing/2014/main" id="{DA3F66EC-FD32-40E8-9E74-77690943BCE5}"/>
                    </a:ext>
                  </a:extLst>
                </p:cNvPr>
                <p:cNvSpPr txBox="1"/>
                <p:nvPr/>
              </p:nvSpPr>
              <p:spPr>
                <a:xfrm>
                  <a:off x="5125948" y="3194447"/>
                  <a:ext cx="1208585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𝐵𝐹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A3F66EC-FD32-40E8-9E74-77690943B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5948" y="3194447"/>
                  <a:ext cx="1208585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Arrow: Down 1">
              <a:extLst>
                <a:ext uri="{FF2B5EF4-FFF2-40B4-BE49-F238E27FC236}">
                  <a16:creationId xmlns="" xmlns:a16="http://schemas.microsoft.com/office/drawing/2014/main" id="{8D85ECFB-5427-482B-90E7-A482AF523439}"/>
                </a:ext>
              </a:extLst>
            </p:cNvPr>
            <p:cNvSpPr/>
            <p:nvPr/>
          </p:nvSpPr>
          <p:spPr>
            <a:xfrm>
              <a:off x="6311503" y="3339990"/>
              <a:ext cx="241697" cy="4035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93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2860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dirty="0">
                <a:latin typeface="+mj-lt"/>
                <a:cs typeface="Arial" charset="0"/>
              </a:rPr>
              <a:t>Longitudinal Image Registration</a:t>
            </a:r>
          </a:p>
        </p:txBody>
      </p:sp>
      <p:pic>
        <p:nvPicPr>
          <p:cNvPr id="10" name="Picture 9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1" y="990600"/>
            <a:ext cx="2378869" cy="2286000"/>
          </a:xfrm>
          <a:prstGeom prst="rect">
            <a:avLst/>
          </a:prstGeom>
        </p:spPr>
      </p:pic>
      <p:pic>
        <p:nvPicPr>
          <p:cNvPr id="11" name="Picture 10" descr="1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6567" y="990600"/>
            <a:ext cx="2378869" cy="2286000"/>
          </a:xfrm>
          <a:prstGeom prst="rect">
            <a:avLst/>
          </a:prstGeom>
        </p:spPr>
      </p:pic>
      <p:pic>
        <p:nvPicPr>
          <p:cNvPr id="12" name="Picture 11" descr="1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03332" y="990600"/>
            <a:ext cx="2378869" cy="2286000"/>
          </a:xfrm>
          <a:prstGeom prst="rect">
            <a:avLst/>
          </a:prstGeom>
        </p:spPr>
      </p:pic>
      <p:pic>
        <p:nvPicPr>
          <p:cNvPr id="13" name="Picture 12" descr="2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1" y="3810000"/>
            <a:ext cx="2378869" cy="2286000"/>
          </a:xfrm>
          <a:prstGeom prst="rect">
            <a:avLst/>
          </a:prstGeom>
        </p:spPr>
      </p:pic>
      <p:pic>
        <p:nvPicPr>
          <p:cNvPr id="17" name="Picture 16" descr="2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06567" y="3810000"/>
            <a:ext cx="2378869" cy="2286000"/>
          </a:xfrm>
          <a:prstGeom prst="rect">
            <a:avLst/>
          </a:prstGeom>
        </p:spPr>
      </p:pic>
      <p:pic>
        <p:nvPicPr>
          <p:cNvPr id="18" name="Picture 17" descr="2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20001" y="3810000"/>
            <a:ext cx="2378869" cy="228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54179" y="155448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Baseline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4179" y="4343400"/>
            <a:ext cx="111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Follow-up</a:t>
            </a:r>
          </a:p>
        </p:txBody>
      </p:sp>
    </p:spTree>
    <p:extLst>
      <p:ext uri="{BB962C8B-B14F-4D97-AF65-F5344CB8AC3E}">
        <p14:creationId xmlns:p14="http://schemas.microsoft.com/office/powerpoint/2010/main" val="25365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2860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dirty="0">
                <a:latin typeface="+mj-lt"/>
                <a:cs typeface="Arial" charset="0"/>
              </a:rPr>
              <a:t>Longitudinal Image Registration</a:t>
            </a:r>
          </a:p>
        </p:txBody>
      </p:sp>
      <p:pic>
        <p:nvPicPr>
          <p:cNvPr id="10" name="Picture 9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1" y="990600"/>
            <a:ext cx="2378869" cy="2286000"/>
          </a:xfrm>
          <a:prstGeom prst="rect">
            <a:avLst/>
          </a:prstGeom>
        </p:spPr>
      </p:pic>
      <p:pic>
        <p:nvPicPr>
          <p:cNvPr id="11" name="Picture 10" descr="1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6567" y="990600"/>
            <a:ext cx="2378869" cy="2286000"/>
          </a:xfrm>
          <a:prstGeom prst="rect">
            <a:avLst/>
          </a:prstGeom>
        </p:spPr>
      </p:pic>
      <p:pic>
        <p:nvPicPr>
          <p:cNvPr id="12" name="Picture 11" descr="1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03332" y="990600"/>
            <a:ext cx="2378869" cy="2286000"/>
          </a:xfrm>
          <a:prstGeom prst="rect">
            <a:avLst/>
          </a:prstGeom>
        </p:spPr>
      </p:pic>
      <p:pic>
        <p:nvPicPr>
          <p:cNvPr id="14" name="Picture 13" descr="2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2953" y="3813048"/>
            <a:ext cx="2378869" cy="2286000"/>
          </a:xfrm>
          <a:prstGeom prst="rect">
            <a:avLst/>
          </a:prstGeom>
        </p:spPr>
      </p:pic>
      <p:pic>
        <p:nvPicPr>
          <p:cNvPr id="15" name="Picture 14" descr="2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07281" y="3813048"/>
            <a:ext cx="2378869" cy="2286000"/>
          </a:xfrm>
          <a:prstGeom prst="rect">
            <a:avLst/>
          </a:prstGeom>
        </p:spPr>
      </p:pic>
      <p:pic>
        <p:nvPicPr>
          <p:cNvPr id="16" name="Picture 15" descr="2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23049" y="3813048"/>
            <a:ext cx="2378869" cy="2286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54179" y="155448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Baseline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54179" y="4343400"/>
            <a:ext cx="111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Follow-up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AE694A85-72AD-4620-9CE8-6A668481471B}"/>
              </a:ext>
            </a:extLst>
          </p:cNvPr>
          <p:cNvGrpSpPr/>
          <p:nvPr/>
        </p:nvGrpSpPr>
        <p:grpSpPr>
          <a:xfrm>
            <a:off x="5125948" y="3194447"/>
            <a:ext cx="1427252" cy="553998"/>
            <a:chOff x="5125948" y="3194447"/>
            <a:chExt cx="1427252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="" xmlns:a16="http://schemas.microsoft.com/office/drawing/2014/main" id="{B2DA8284-16CE-4EDE-958E-3DD8F441656E}"/>
                    </a:ext>
                  </a:extLst>
                </p:cNvPr>
                <p:cNvSpPr txBox="1"/>
                <p:nvPr/>
              </p:nvSpPr>
              <p:spPr>
                <a:xfrm>
                  <a:off x="5125948" y="3194447"/>
                  <a:ext cx="1208585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𝐹𝐵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2DA8284-16CE-4EDE-958E-3DD8F44165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5948" y="3194447"/>
                  <a:ext cx="1208585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row: Down 20">
              <a:extLst>
                <a:ext uri="{FF2B5EF4-FFF2-40B4-BE49-F238E27FC236}">
                  <a16:creationId xmlns="" xmlns:a16="http://schemas.microsoft.com/office/drawing/2014/main" id="{7BC9FE6E-BBF8-404D-9BCC-01342D6087FC}"/>
                </a:ext>
              </a:extLst>
            </p:cNvPr>
            <p:cNvSpPr/>
            <p:nvPr/>
          </p:nvSpPr>
          <p:spPr>
            <a:xfrm rot="10800000">
              <a:off x="6311503" y="3339990"/>
              <a:ext cx="241697" cy="4035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67B1209-2507-4128-81D2-A52FC9F38451}"/>
              </a:ext>
            </a:extLst>
          </p:cNvPr>
          <p:cNvGrpSpPr/>
          <p:nvPr/>
        </p:nvGrpSpPr>
        <p:grpSpPr>
          <a:xfrm>
            <a:off x="3478635" y="6141103"/>
            <a:ext cx="5130383" cy="560731"/>
            <a:chOff x="2344779" y="6141103"/>
            <a:chExt cx="5130383" cy="560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="" xmlns:a16="http://schemas.microsoft.com/office/drawing/2014/main" id="{3F2E2334-27B1-451B-86B4-76F0EB58861F}"/>
                    </a:ext>
                  </a:extLst>
                </p:cNvPr>
                <p:cNvSpPr txBox="1"/>
                <p:nvPr/>
              </p:nvSpPr>
              <p:spPr>
                <a:xfrm>
                  <a:off x="5242367" y="6141103"/>
                  <a:ext cx="2232795" cy="5607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𝐹𝐵</m:t>
                          </m:r>
                        </m:sub>
                      </m:sSub>
                    </m:oMath>
                  </a14:m>
                  <a:r>
                    <a:rPr lang="en-US" sz="3600" dirty="0"/>
                    <a:t>=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𝐵𝐹</m:t>
                          </m:r>
                        </m:sub>
                        <m: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F2E2334-27B1-451B-86B4-76F0EB5886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367" y="6141103"/>
                  <a:ext cx="2232795" cy="560731"/>
                </a:xfrm>
                <a:prstGeom prst="rect">
                  <a:avLst/>
                </a:prstGeom>
                <a:blipFill>
                  <a:blip r:embed="rId9"/>
                  <a:stretch>
                    <a:fillRect t="-22826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A80D6856-C96F-4878-B319-EF87E4659A34}"/>
                </a:ext>
              </a:extLst>
            </p:cNvPr>
            <p:cNvSpPr txBox="1"/>
            <p:nvPr/>
          </p:nvSpPr>
          <p:spPr>
            <a:xfrm>
              <a:off x="2344779" y="6168535"/>
              <a:ext cx="2897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Inverse consistent: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92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ChangeArrowheads="1"/>
          </p:cNvSpPr>
          <p:nvPr/>
        </p:nvSpPr>
        <p:spPr bwMode="auto">
          <a:xfrm>
            <a:off x="2209800" y="22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dirty="0">
                <a:latin typeface="+mj-lt"/>
              </a:rPr>
              <a:t>Unbiased Inverse-Consistent Registration</a:t>
            </a:r>
          </a:p>
        </p:txBody>
      </p:sp>
      <p:pic>
        <p:nvPicPr>
          <p:cNvPr id="16" name="Picture 15" descr="1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1" y="914400"/>
            <a:ext cx="2378869" cy="228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 descr="2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00901" y="914400"/>
            <a:ext cx="2378869" cy="228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9" name="Straight Arrow Connector 38"/>
          <p:cNvCxnSpPr/>
          <p:nvPr/>
        </p:nvCxnSpPr>
        <p:spPr bwMode="auto">
          <a:xfrm>
            <a:off x="5045870" y="1676400"/>
            <a:ext cx="215503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753100" y="1066801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53100" y="2234626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3200" i="1" baseline="50000" dirty="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06880" y="155448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Baseline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525000" y="1554480"/>
            <a:ext cx="111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Follow-up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 flipH="1">
            <a:off x="5067300" y="2819400"/>
            <a:ext cx="2133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8" name="Group 57"/>
          <p:cNvGrpSpPr/>
          <p:nvPr/>
        </p:nvGrpSpPr>
        <p:grpSpPr>
          <a:xfrm>
            <a:off x="2819400" y="3200400"/>
            <a:ext cx="7018020" cy="3352800"/>
            <a:chOff x="1295400" y="3200400"/>
            <a:chExt cx="7018020" cy="3352800"/>
          </a:xfrm>
        </p:grpSpPr>
        <p:pic>
          <p:nvPicPr>
            <p:cNvPr id="33" name="Picture 32" descr="1a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4899" y="4267200"/>
              <a:ext cx="2378869" cy="2286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7" name="Picture 36" descr="2a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2500" y="4267200"/>
              <a:ext cx="2378869" cy="2286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cxnSp>
          <p:nvCxnSpPr>
            <p:cNvPr id="41" name="Elbow Connector 40"/>
            <p:cNvCxnSpPr>
              <a:stCxn id="16" idx="2"/>
              <a:endCxn id="33" idx="0"/>
            </p:cNvCxnSpPr>
            <p:nvPr/>
          </p:nvCxnSpPr>
          <p:spPr bwMode="auto">
            <a:xfrm rot="16200000" flipH="1">
              <a:off x="2376884" y="3079750"/>
              <a:ext cx="1066800" cy="130809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Elbow Connector 42"/>
            <p:cNvCxnSpPr>
              <a:stCxn id="17" idx="2"/>
              <a:endCxn id="37" idx="0"/>
            </p:cNvCxnSpPr>
            <p:nvPr/>
          </p:nvCxnSpPr>
          <p:spPr bwMode="auto">
            <a:xfrm rot="5400000">
              <a:off x="5837635" y="3314700"/>
              <a:ext cx="1066800" cy="8382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1295400" y="3429000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>
                  <a:latin typeface="Times New Roman" pitchFamily="18" charset="0"/>
                  <a:cs typeface="Times New Roman" pitchFamily="18" charset="0"/>
                </a:rPr>
                <a:t>T </a:t>
              </a:r>
              <a:r>
                <a:rPr lang="en-US" sz="3200" i="1" baseline="50000" dirty="0">
                  <a:latin typeface="Times New Roman" pitchFamily="18" charset="0"/>
                  <a:cs typeface="Times New Roman" pitchFamily="18" charset="0"/>
                </a:rPr>
                <a:t>1/2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2300" y="3429000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>
                  <a:latin typeface="Times New Roman" pitchFamily="18" charset="0"/>
                  <a:cs typeface="Times New Roman" pitchFamily="18" charset="0"/>
                </a:rPr>
                <a:t>T </a:t>
              </a:r>
              <a:r>
                <a:rPr lang="en-US" sz="3200" b="1" i="1" baseline="50000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US" sz="3200" i="1" baseline="50000" dirty="0">
                  <a:latin typeface="Times New Roman" pitchFamily="18" charset="0"/>
                  <a:cs typeface="Times New Roman" pitchFamily="18" charset="0"/>
                </a:rPr>
                <a:t>1/2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33500" y="51054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Baseline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00900" y="5105400"/>
              <a:ext cx="1112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Follow-up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928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2860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dirty="0">
                <a:latin typeface="+mj-lt"/>
              </a:rPr>
              <a:t>Unbiased Inverse-Consistent Registration</a:t>
            </a:r>
          </a:p>
        </p:txBody>
      </p:sp>
      <p:pic>
        <p:nvPicPr>
          <p:cNvPr id="10" name="Picture 9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1" y="990600"/>
            <a:ext cx="2378869" cy="2286000"/>
          </a:xfrm>
          <a:prstGeom prst="rect">
            <a:avLst/>
          </a:prstGeom>
        </p:spPr>
      </p:pic>
      <p:pic>
        <p:nvPicPr>
          <p:cNvPr id="11" name="Picture 10" descr="1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6567" y="990600"/>
            <a:ext cx="2378869" cy="2286000"/>
          </a:xfrm>
          <a:prstGeom prst="rect">
            <a:avLst/>
          </a:prstGeom>
        </p:spPr>
      </p:pic>
      <p:pic>
        <p:nvPicPr>
          <p:cNvPr id="12" name="Picture 11" descr="1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03332" y="990600"/>
            <a:ext cx="2378869" cy="2286000"/>
          </a:xfrm>
          <a:prstGeom prst="rect">
            <a:avLst/>
          </a:prstGeom>
        </p:spPr>
      </p:pic>
      <p:pic>
        <p:nvPicPr>
          <p:cNvPr id="13" name="Picture 12" descr="2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1" y="3810000"/>
            <a:ext cx="2378869" cy="2286000"/>
          </a:xfrm>
          <a:prstGeom prst="rect">
            <a:avLst/>
          </a:prstGeom>
        </p:spPr>
      </p:pic>
      <p:pic>
        <p:nvPicPr>
          <p:cNvPr id="17" name="Picture 16" descr="2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06567" y="3810000"/>
            <a:ext cx="2378869" cy="2286000"/>
          </a:xfrm>
          <a:prstGeom prst="rect">
            <a:avLst/>
          </a:prstGeom>
        </p:spPr>
      </p:pic>
      <p:pic>
        <p:nvPicPr>
          <p:cNvPr id="18" name="Picture 17" descr="2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20001" y="3810000"/>
            <a:ext cx="2378869" cy="228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14990" y="155448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Baseline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14990" y="4343400"/>
            <a:ext cx="111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Follow-up</a:t>
            </a:r>
          </a:p>
        </p:txBody>
      </p:sp>
    </p:spTree>
    <p:extLst>
      <p:ext uri="{BB962C8B-B14F-4D97-AF65-F5344CB8AC3E}">
        <p14:creationId xmlns:p14="http://schemas.microsoft.com/office/powerpoint/2010/main" val="211044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40352</TotalTime>
  <Words>1029</Words>
  <Application>Microsoft Macintosh PowerPoint</Application>
  <PresentationFormat>Widescreen</PresentationFormat>
  <Paragraphs>274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Book Antiqua</vt:lpstr>
      <vt:lpstr>Calibri</vt:lpstr>
      <vt:lpstr>Calibri Light</vt:lpstr>
      <vt:lpstr>Cambria Math</vt:lpstr>
      <vt:lpstr>Times New Roman</vt:lpstr>
      <vt:lpstr>Wingdings 2</vt:lpstr>
      <vt:lpstr>Arial</vt:lpstr>
      <vt:lpstr>Office Theme</vt:lpstr>
      <vt:lpstr>A New Approach to Symmetric Registration of Longitudinal Structural MRI of the Human Brain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Supervised Landmark Detection</vt:lpstr>
      <vt:lpstr>Leave-one-out Consistent  (LOOC) Landmarks</vt:lpstr>
      <vt:lpstr>LOOC Landmark Identification</vt:lpstr>
      <vt:lpstr>PowerPoint Presentation</vt:lpstr>
      <vt:lpstr>Generalized Procrustes Analysis</vt:lpstr>
      <vt:lpstr>Alzheimer’s Disease Neuroimaging Initiative (ADNI)</vt:lpstr>
      <vt:lpstr>Stanford Data</vt:lpstr>
      <vt:lpstr>Results</vt:lpstr>
      <vt:lpstr>Results</vt:lpstr>
      <vt:lpstr>Results</vt:lpstr>
      <vt:lpstr>Results</vt:lpstr>
      <vt:lpstr>Results</vt:lpstr>
      <vt:lpstr>Speed and Robustness</vt:lpstr>
      <vt:lpstr>Assessment of Accuracy</vt:lpstr>
      <vt:lpstr>Assessment of Accuracy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Ardekani, Babak (NKI)</dc:creator>
  <cp:lastModifiedBy>Microsoft Office User</cp:lastModifiedBy>
  <cp:revision>133</cp:revision>
  <dcterms:created xsi:type="dcterms:W3CDTF">2017-08-22T14:47:47Z</dcterms:created>
  <dcterms:modified xsi:type="dcterms:W3CDTF">2018-05-14T17:10:35Z</dcterms:modified>
</cp:coreProperties>
</file>