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2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5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5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34D9-B48C-46B9-8ED5-19CBB007EF37}" type="datetimeFigureOut">
              <a:rPr lang="fr-FR" smtClean="0"/>
              <a:t>21/08/2023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C4C7-1640-463F-815F-979890402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4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adama FOFANA</dc:creator>
  <cp:lastModifiedBy>adama FOFANA</cp:lastModifiedBy>
  <cp:revision>3</cp:revision>
  <dcterms:created xsi:type="dcterms:W3CDTF">2023-08-21T20:41:51Z</dcterms:created>
  <dcterms:modified xsi:type="dcterms:W3CDTF">2023-08-21T21:06:11Z</dcterms:modified>
</cp:coreProperties>
</file>