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 id="2147483663" r:id="rId2"/>
  </p:sldMasterIdLst>
  <p:notesMasterIdLst>
    <p:notesMasterId r:id="rId70"/>
  </p:notesMasterIdLst>
  <p:handoutMasterIdLst>
    <p:handoutMasterId r:id="rId71"/>
  </p:handoutMasterIdLst>
  <p:sldIdLst>
    <p:sldId id="328" r:id="rId3"/>
    <p:sldId id="271" r:id="rId4"/>
    <p:sldId id="272" r:id="rId5"/>
    <p:sldId id="273" r:id="rId6"/>
    <p:sldId id="274" r:id="rId7"/>
    <p:sldId id="290" r:id="rId8"/>
    <p:sldId id="276" r:id="rId9"/>
    <p:sldId id="289" r:id="rId10"/>
    <p:sldId id="291" r:id="rId11"/>
    <p:sldId id="279" r:id="rId12"/>
    <p:sldId id="280" r:id="rId13"/>
    <p:sldId id="281" r:id="rId14"/>
    <p:sldId id="292" r:id="rId15"/>
    <p:sldId id="294" r:id="rId16"/>
    <p:sldId id="305" r:id="rId17"/>
    <p:sldId id="297" r:id="rId18"/>
    <p:sldId id="298" r:id="rId19"/>
    <p:sldId id="299" r:id="rId20"/>
    <p:sldId id="301" r:id="rId21"/>
    <p:sldId id="302" r:id="rId22"/>
    <p:sldId id="303" r:id="rId23"/>
    <p:sldId id="304" r:id="rId24"/>
    <p:sldId id="256" r:id="rId25"/>
    <p:sldId id="257" r:id="rId26"/>
    <p:sldId id="258" r:id="rId27"/>
    <p:sldId id="259" r:id="rId28"/>
    <p:sldId id="260" r:id="rId29"/>
    <p:sldId id="261" r:id="rId30"/>
    <p:sldId id="262" r:id="rId31"/>
    <p:sldId id="263" r:id="rId32"/>
    <p:sldId id="264" r:id="rId33"/>
    <p:sldId id="267" r:id="rId34"/>
    <p:sldId id="266" r:id="rId35"/>
    <p:sldId id="268" r:id="rId36"/>
    <p:sldId id="306" r:id="rId37"/>
    <p:sldId id="270" r:id="rId38"/>
    <p:sldId id="307" r:id="rId39"/>
    <p:sldId id="308" r:id="rId40"/>
    <p:sldId id="275" r:id="rId41"/>
    <p:sldId id="309" r:id="rId42"/>
    <p:sldId id="277" r:id="rId43"/>
    <p:sldId id="278" r:id="rId44"/>
    <p:sldId id="310" r:id="rId45"/>
    <p:sldId id="311" r:id="rId46"/>
    <p:sldId id="312" r:id="rId47"/>
    <p:sldId id="282" r:id="rId48"/>
    <p:sldId id="283" r:id="rId49"/>
    <p:sldId id="284" r:id="rId50"/>
    <p:sldId id="285" r:id="rId51"/>
    <p:sldId id="286" r:id="rId52"/>
    <p:sldId id="287" r:id="rId53"/>
    <p:sldId id="288" r:id="rId54"/>
    <p:sldId id="313" r:id="rId55"/>
    <p:sldId id="314" r:id="rId56"/>
    <p:sldId id="315" r:id="rId57"/>
    <p:sldId id="316" r:id="rId58"/>
    <p:sldId id="296" r:id="rId59"/>
    <p:sldId id="293" r:id="rId60"/>
    <p:sldId id="317" r:id="rId61"/>
    <p:sldId id="325" r:id="rId62"/>
    <p:sldId id="318" r:id="rId63"/>
    <p:sldId id="319" r:id="rId64"/>
    <p:sldId id="320" r:id="rId65"/>
    <p:sldId id="321" r:id="rId66"/>
    <p:sldId id="322" r:id="rId67"/>
    <p:sldId id="323" r:id="rId68"/>
    <p:sldId id="324" r:id="rId69"/>
  </p:sldIdLst>
  <p:sldSz cx="9144000" cy="6858000" type="screen4x3"/>
  <p:notesSz cx="6797675" cy="9928225"/>
  <p:defaultTextStyle>
    <a:defPPr>
      <a:defRPr lang="en-US"/>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a:srgbClr val="CCFF99"/>
    <a:srgbClr val="FFCC99"/>
    <a:srgbClr val="FF9933"/>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31" autoAdjust="0"/>
    <p:restoredTop sz="94660"/>
  </p:normalViewPr>
  <p:slideViewPr>
    <p:cSldViewPr>
      <p:cViewPr varScale="1">
        <p:scale>
          <a:sx n="96" d="100"/>
          <a:sy n="96" d="100"/>
        </p:scale>
        <p:origin x="792" y="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012"/>
    </p:cViewPr>
  </p:sorterViewPr>
  <p:notesViewPr>
    <p:cSldViewPr>
      <p:cViewPr>
        <p:scale>
          <a:sx n="100" d="100"/>
          <a:sy n="100" d="100"/>
        </p:scale>
        <p:origin x="-636" y="2850"/>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microsoft.com/office/2016/11/relationships/changesInfo" Target="changesInfos/changesInfo1.xml"/><Relationship Id="rId7" Type="http://schemas.openxmlformats.org/officeDocument/2006/relationships/slide" Target="slides/slide5.xml"/><Relationship Id="rId7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zanner, Silvester" userId="a5fce16e-3d42-4ac4-bc64-40169008ff6e" providerId="ADAL" clId="{B636E741-8662-4E24-996F-FCDE61F2AA2C}"/>
    <pc:docChg chg="modSld">
      <pc:chgData name="Czanner, Silvester" userId="a5fce16e-3d42-4ac4-bc64-40169008ff6e" providerId="ADAL" clId="{B636E741-8662-4E24-996F-FCDE61F2AA2C}" dt="2022-11-25T11:58:11.352" v="33" actId="1076"/>
      <pc:docMkLst>
        <pc:docMk/>
      </pc:docMkLst>
      <pc:sldChg chg="modSp mod">
        <pc:chgData name="Czanner, Silvester" userId="a5fce16e-3d42-4ac4-bc64-40169008ff6e" providerId="ADAL" clId="{B636E741-8662-4E24-996F-FCDE61F2AA2C}" dt="2022-11-24T21:25:30.321" v="20" actId="207"/>
        <pc:sldMkLst>
          <pc:docMk/>
          <pc:sldMk cId="0" sldId="256"/>
        </pc:sldMkLst>
        <pc:spChg chg="mod">
          <ac:chgData name="Czanner, Silvester" userId="a5fce16e-3d42-4ac4-bc64-40169008ff6e" providerId="ADAL" clId="{B636E741-8662-4E24-996F-FCDE61F2AA2C}" dt="2022-11-24T21:25:30.321" v="20" actId="207"/>
          <ac:spMkLst>
            <pc:docMk/>
            <pc:sldMk cId="0" sldId="256"/>
            <ac:spMk id="418819" creationId="{D4AAB640-B632-E21B-6CF5-43B56EE42D18}"/>
          </ac:spMkLst>
        </pc:spChg>
      </pc:sldChg>
      <pc:sldChg chg="modSp mod">
        <pc:chgData name="Czanner, Silvester" userId="a5fce16e-3d42-4ac4-bc64-40169008ff6e" providerId="ADAL" clId="{B636E741-8662-4E24-996F-FCDE61F2AA2C}" dt="2022-11-24T21:26:44.459" v="25" actId="403"/>
        <pc:sldMkLst>
          <pc:docMk/>
          <pc:sldMk cId="0" sldId="257"/>
        </pc:sldMkLst>
        <pc:spChg chg="mod">
          <ac:chgData name="Czanner, Silvester" userId="a5fce16e-3d42-4ac4-bc64-40169008ff6e" providerId="ADAL" clId="{B636E741-8662-4E24-996F-FCDE61F2AA2C}" dt="2022-11-24T21:26:44.459" v="25" actId="403"/>
          <ac:spMkLst>
            <pc:docMk/>
            <pc:sldMk cId="0" sldId="257"/>
            <ac:spMk id="420868" creationId="{721958CE-F57C-711B-8742-9456478E5BE8}"/>
          </ac:spMkLst>
        </pc:spChg>
      </pc:sldChg>
      <pc:sldChg chg="modSp mod">
        <pc:chgData name="Czanner, Silvester" userId="a5fce16e-3d42-4ac4-bc64-40169008ff6e" providerId="ADAL" clId="{B636E741-8662-4E24-996F-FCDE61F2AA2C}" dt="2022-11-24T21:34:50.590" v="30" actId="403"/>
        <pc:sldMkLst>
          <pc:docMk/>
          <pc:sldMk cId="0" sldId="261"/>
        </pc:sldMkLst>
        <pc:spChg chg="mod">
          <ac:chgData name="Czanner, Silvester" userId="a5fce16e-3d42-4ac4-bc64-40169008ff6e" providerId="ADAL" clId="{B636E741-8662-4E24-996F-FCDE61F2AA2C}" dt="2022-11-24T21:34:50.590" v="30" actId="403"/>
          <ac:spMkLst>
            <pc:docMk/>
            <pc:sldMk cId="0" sldId="261"/>
            <ac:spMk id="429059" creationId="{335E8C5E-512C-28FD-1F6C-A4E7190F0483}"/>
          </ac:spMkLst>
        </pc:spChg>
      </pc:sldChg>
      <pc:sldChg chg="modSp mod">
        <pc:chgData name="Czanner, Silvester" userId="a5fce16e-3d42-4ac4-bc64-40169008ff6e" providerId="ADAL" clId="{B636E741-8662-4E24-996F-FCDE61F2AA2C}" dt="2022-11-24T21:35:42.263" v="31" actId="207"/>
        <pc:sldMkLst>
          <pc:docMk/>
          <pc:sldMk cId="0" sldId="262"/>
        </pc:sldMkLst>
        <pc:spChg chg="mod">
          <ac:chgData name="Czanner, Silvester" userId="a5fce16e-3d42-4ac4-bc64-40169008ff6e" providerId="ADAL" clId="{B636E741-8662-4E24-996F-FCDE61F2AA2C}" dt="2022-11-24T21:35:42.263" v="31" actId="207"/>
          <ac:spMkLst>
            <pc:docMk/>
            <pc:sldMk cId="0" sldId="262"/>
            <ac:spMk id="431107" creationId="{7E5803B6-D1A5-45CF-5502-8120A8033597}"/>
          </ac:spMkLst>
        </pc:spChg>
      </pc:sldChg>
      <pc:sldChg chg="modSp mod">
        <pc:chgData name="Czanner, Silvester" userId="a5fce16e-3d42-4ac4-bc64-40169008ff6e" providerId="ADAL" clId="{B636E741-8662-4E24-996F-FCDE61F2AA2C}" dt="2022-11-24T21:37:39.947" v="32" actId="207"/>
        <pc:sldMkLst>
          <pc:docMk/>
          <pc:sldMk cId="0" sldId="263"/>
        </pc:sldMkLst>
        <pc:spChg chg="mod">
          <ac:chgData name="Czanner, Silvester" userId="a5fce16e-3d42-4ac4-bc64-40169008ff6e" providerId="ADAL" clId="{B636E741-8662-4E24-996F-FCDE61F2AA2C}" dt="2022-11-24T21:37:39.947" v="32" actId="207"/>
          <ac:spMkLst>
            <pc:docMk/>
            <pc:sldMk cId="0" sldId="263"/>
            <ac:spMk id="432131" creationId="{059E8F4B-98F5-4A3D-E446-1E5BB05FF197}"/>
          </ac:spMkLst>
        </pc:spChg>
      </pc:sldChg>
      <pc:sldChg chg="modSp mod">
        <pc:chgData name="Czanner, Silvester" userId="a5fce16e-3d42-4ac4-bc64-40169008ff6e" providerId="ADAL" clId="{B636E741-8662-4E24-996F-FCDE61F2AA2C}" dt="2022-11-24T21:01:07.440" v="5" actId="207"/>
        <pc:sldMkLst>
          <pc:docMk/>
          <pc:sldMk cId="0" sldId="272"/>
        </pc:sldMkLst>
        <pc:spChg chg="mod">
          <ac:chgData name="Czanner, Silvester" userId="a5fce16e-3d42-4ac4-bc64-40169008ff6e" providerId="ADAL" clId="{B636E741-8662-4E24-996F-FCDE61F2AA2C}" dt="2022-11-24T21:01:07.440" v="5" actId="207"/>
          <ac:spMkLst>
            <pc:docMk/>
            <pc:sldMk cId="0" sldId="272"/>
            <ac:spMk id="407555" creationId="{4E334115-B115-FF38-1D6D-33E2F7190668}"/>
          </ac:spMkLst>
        </pc:spChg>
      </pc:sldChg>
      <pc:sldChg chg="modSp mod">
        <pc:chgData name="Czanner, Silvester" userId="a5fce16e-3d42-4ac4-bc64-40169008ff6e" providerId="ADAL" clId="{B636E741-8662-4E24-996F-FCDE61F2AA2C}" dt="2022-11-24T21:05:56.580" v="9" actId="403"/>
        <pc:sldMkLst>
          <pc:docMk/>
          <pc:sldMk cId="0" sldId="273"/>
        </pc:sldMkLst>
        <pc:spChg chg="mod">
          <ac:chgData name="Czanner, Silvester" userId="a5fce16e-3d42-4ac4-bc64-40169008ff6e" providerId="ADAL" clId="{B636E741-8662-4E24-996F-FCDE61F2AA2C}" dt="2022-11-24T21:05:56.580" v="9" actId="403"/>
          <ac:spMkLst>
            <pc:docMk/>
            <pc:sldMk cId="0" sldId="273"/>
            <ac:spMk id="408579" creationId="{5BC665A9-5B00-979C-19A4-E187EF5B7CAF}"/>
          </ac:spMkLst>
        </pc:spChg>
      </pc:sldChg>
      <pc:sldChg chg="modSp mod">
        <pc:chgData name="Czanner, Silvester" userId="a5fce16e-3d42-4ac4-bc64-40169008ff6e" providerId="ADAL" clId="{B636E741-8662-4E24-996F-FCDE61F2AA2C}" dt="2022-11-24T21:06:25.422" v="13" actId="207"/>
        <pc:sldMkLst>
          <pc:docMk/>
          <pc:sldMk cId="0" sldId="274"/>
        </pc:sldMkLst>
        <pc:spChg chg="mod">
          <ac:chgData name="Czanner, Silvester" userId="a5fce16e-3d42-4ac4-bc64-40169008ff6e" providerId="ADAL" clId="{B636E741-8662-4E24-996F-FCDE61F2AA2C}" dt="2022-11-24T21:06:25.422" v="13" actId="207"/>
          <ac:spMkLst>
            <pc:docMk/>
            <pc:sldMk cId="0" sldId="274"/>
            <ac:spMk id="409603" creationId="{5611D27F-5FB9-BE9E-4B27-EC242678FB50}"/>
          </ac:spMkLst>
        </pc:spChg>
      </pc:sldChg>
      <pc:sldChg chg="modSp mod">
        <pc:chgData name="Czanner, Silvester" userId="a5fce16e-3d42-4ac4-bc64-40169008ff6e" providerId="ADAL" clId="{B636E741-8662-4E24-996F-FCDE61F2AA2C}" dt="2022-11-24T21:09:52.347" v="15" actId="207"/>
        <pc:sldMkLst>
          <pc:docMk/>
          <pc:sldMk cId="0" sldId="291"/>
        </pc:sldMkLst>
        <pc:spChg chg="mod">
          <ac:chgData name="Czanner, Silvester" userId="a5fce16e-3d42-4ac4-bc64-40169008ff6e" providerId="ADAL" clId="{B636E741-8662-4E24-996F-FCDE61F2AA2C}" dt="2022-11-24T21:09:52.347" v="15" actId="207"/>
          <ac:spMkLst>
            <pc:docMk/>
            <pc:sldMk cId="0" sldId="291"/>
            <ac:spMk id="430083" creationId="{E381BB2F-11A4-5BFE-95EF-8D89154D7CDB}"/>
          </ac:spMkLst>
        </pc:spChg>
      </pc:sldChg>
      <pc:sldChg chg="modSp mod">
        <pc:chgData name="Czanner, Silvester" userId="a5fce16e-3d42-4ac4-bc64-40169008ff6e" providerId="ADAL" clId="{B636E741-8662-4E24-996F-FCDE61F2AA2C}" dt="2022-11-24T21:21:14.477" v="16" actId="20577"/>
        <pc:sldMkLst>
          <pc:docMk/>
          <pc:sldMk cId="0" sldId="298"/>
        </pc:sldMkLst>
        <pc:spChg chg="mod">
          <ac:chgData name="Czanner, Silvester" userId="a5fce16e-3d42-4ac4-bc64-40169008ff6e" providerId="ADAL" clId="{B636E741-8662-4E24-996F-FCDE61F2AA2C}" dt="2022-11-24T21:21:14.477" v="16" actId="20577"/>
          <ac:spMkLst>
            <pc:docMk/>
            <pc:sldMk cId="0" sldId="298"/>
            <ac:spMk id="438275" creationId="{EF26D163-18C0-CE20-C051-ABF185F6C0E8}"/>
          </ac:spMkLst>
        </pc:spChg>
      </pc:sldChg>
      <pc:sldChg chg="modSp mod">
        <pc:chgData name="Czanner, Silvester" userId="a5fce16e-3d42-4ac4-bc64-40169008ff6e" providerId="ADAL" clId="{B636E741-8662-4E24-996F-FCDE61F2AA2C}" dt="2022-11-24T21:21:41.025" v="18" actId="207"/>
        <pc:sldMkLst>
          <pc:docMk/>
          <pc:sldMk cId="0" sldId="299"/>
        </pc:sldMkLst>
        <pc:spChg chg="mod">
          <ac:chgData name="Czanner, Silvester" userId="a5fce16e-3d42-4ac4-bc64-40169008ff6e" providerId="ADAL" clId="{B636E741-8662-4E24-996F-FCDE61F2AA2C}" dt="2022-11-24T21:21:41.025" v="18" actId="207"/>
          <ac:spMkLst>
            <pc:docMk/>
            <pc:sldMk cId="0" sldId="299"/>
            <ac:spMk id="439299" creationId="{CE23A60E-305F-D715-F5EF-EEE2A8799C69}"/>
          </ac:spMkLst>
        </pc:spChg>
      </pc:sldChg>
      <pc:sldChg chg="delSp">
        <pc:chgData name="Czanner, Silvester" userId="a5fce16e-3d42-4ac4-bc64-40169008ff6e" providerId="ADAL" clId="{B636E741-8662-4E24-996F-FCDE61F2AA2C}" dt="2022-11-24T21:23:48.613" v="19" actId="478"/>
        <pc:sldMkLst>
          <pc:docMk/>
          <pc:sldMk cId="0" sldId="301"/>
        </pc:sldMkLst>
        <pc:spChg chg="del">
          <ac:chgData name="Czanner, Silvester" userId="a5fce16e-3d42-4ac4-bc64-40169008ff6e" providerId="ADAL" clId="{B636E741-8662-4E24-996F-FCDE61F2AA2C}" dt="2022-11-24T21:23:48.613" v="19" actId="478"/>
          <ac:spMkLst>
            <pc:docMk/>
            <pc:sldMk cId="0" sldId="301"/>
            <ac:spMk id="441440" creationId="{2777F79B-BFF6-7F59-2C60-4BF25C9FE41D}"/>
          </ac:spMkLst>
        </pc:spChg>
      </pc:sldChg>
      <pc:sldChg chg="modSp">
        <pc:chgData name="Czanner, Silvester" userId="a5fce16e-3d42-4ac4-bc64-40169008ff6e" providerId="ADAL" clId="{B636E741-8662-4E24-996F-FCDE61F2AA2C}" dt="2022-11-25T11:58:11.352" v="33" actId="1076"/>
        <pc:sldMkLst>
          <pc:docMk/>
          <pc:sldMk cId="1362612824" sldId="328"/>
        </pc:sldMkLst>
        <pc:spChg chg="mod">
          <ac:chgData name="Czanner, Silvester" userId="a5fce16e-3d42-4ac4-bc64-40169008ff6e" providerId="ADAL" clId="{B636E741-8662-4E24-996F-FCDE61F2AA2C}" dt="2022-11-25T11:58:11.352" v="33" actId="1076"/>
          <ac:spMkLst>
            <pc:docMk/>
            <pc:sldMk cId="1362612824" sldId="328"/>
            <ac:spMk id="4" creationId="{2A44217E-84CD-786C-8836-8F946FF79B53}"/>
          </ac:spMkLst>
        </pc:spChg>
      </pc:sldChg>
    </pc:docChg>
  </pc:docChgLst>
  <pc:docChgLst>
    <pc:chgData name="Czanner, Silvester" userId="a5fce16e-3d42-4ac4-bc64-40169008ff6e" providerId="ADAL" clId="{B3A55414-BE1F-4710-9E5A-365C6F3BF344}"/>
    <pc:docChg chg="delSld">
      <pc:chgData name="Czanner, Silvester" userId="a5fce16e-3d42-4ac4-bc64-40169008ff6e" providerId="ADAL" clId="{B3A55414-BE1F-4710-9E5A-365C6F3BF344}" dt="2023-08-30T19:53:25.911" v="0" actId="2696"/>
      <pc:docMkLst>
        <pc:docMk/>
      </pc:docMkLst>
      <pc:sldChg chg="del">
        <pc:chgData name="Czanner, Silvester" userId="a5fce16e-3d42-4ac4-bc64-40169008ff6e" providerId="ADAL" clId="{B3A55414-BE1F-4710-9E5A-365C6F3BF344}" dt="2023-08-30T19:53:25.911" v="0" actId="2696"/>
        <pc:sldMkLst>
          <pc:docMk/>
          <pc:sldMk cId="3724191553" sldId="32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6" name="Rectangle 4">
            <a:extLst>
              <a:ext uri="{FF2B5EF4-FFF2-40B4-BE49-F238E27FC236}">
                <a16:creationId xmlns:a16="http://schemas.microsoft.com/office/drawing/2014/main" id="{B6830872-496A-D66B-07F6-253F3BB901ED}"/>
              </a:ext>
            </a:extLst>
          </p:cNvPr>
          <p:cNvSpPr>
            <a:spLocks noGrp="1" noChangeArrowheads="1"/>
          </p:cNvSpPr>
          <p:nvPr>
            <p:ph type="ftr" sz="quarter" idx="2"/>
          </p:nvPr>
        </p:nvSpPr>
        <p:spPr bwMode="auto">
          <a:xfrm>
            <a:off x="0" y="9429188"/>
            <a:ext cx="2945955" cy="497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3" tIns="48327" rIns="96653" bIns="48327" numCol="1" anchor="b" anchorCtr="0" compatLnSpc="1">
            <a:prstTxWarp prst="textNoShape">
              <a:avLst/>
            </a:prstTxWarp>
          </a:bodyPr>
          <a:lstStyle>
            <a:lvl1pPr algn="l" defTabSz="966788">
              <a:defRPr sz="1200"/>
            </a:lvl1pPr>
          </a:lstStyle>
          <a:p>
            <a:endParaRPr lang="en-US" altLang="en-US"/>
          </a:p>
        </p:txBody>
      </p:sp>
      <p:sp>
        <p:nvSpPr>
          <p:cNvPr id="177157" name="Rectangle 5">
            <a:extLst>
              <a:ext uri="{FF2B5EF4-FFF2-40B4-BE49-F238E27FC236}">
                <a16:creationId xmlns:a16="http://schemas.microsoft.com/office/drawing/2014/main" id="{1637DDD0-DEDF-96FD-F207-CCE9D0A6177D}"/>
              </a:ext>
            </a:extLst>
          </p:cNvPr>
          <p:cNvSpPr>
            <a:spLocks noGrp="1" noChangeArrowheads="1"/>
          </p:cNvSpPr>
          <p:nvPr>
            <p:ph type="sldNum" sz="quarter" idx="3"/>
          </p:nvPr>
        </p:nvSpPr>
        <p:spPr bwMode="auto">
          <a:xfrm>
            <a:off x="3850245" y="9429188"/>
            <a:ext cx="2945955" cy="497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3" tIns="48327" rIns="96653" bIns="48327" numCol="1" anchor="b" anchorCtr="0" compatLnSpc="1">
            <a:prstTxWarp prst="textNoShape">
              <a:avLst/>
            </a:prstTxWarp>
          </a:bodyPr>
          <a:lstStyle>
            <a:lvl1pPr algn="r" defTabSz="966788">
              <a:defRPr sz="1200"/>
            </a:lvl1pPr>
          </a:lstStyle>
          <a:p>
            <a:fld id="{531C8736-2153-4BA6-8A36-C151E04EED29}" type="slidenum">
              <a:rPr lang="en-US" altLang="en-US"/>
              <a:pPr/>
              <a:t>‹#›</a:t>
            </a:fld>
            <a:endParaRPr lang="en-US" altLang="en-US"/>
          </a:p>
        </p:txBody>
      </p:sp>
      <p:sp>
        <p:nvSpPr>
          <p:cNvPr id="177158" name="Rectangle 6">
            <a:extLst>
              <a:ext uri="{FF2B5EF4-FFF2-40B4-BE49-F238E27FC236}">
                <a16:creationId xmlns:a16="http://schemas.microsoft.com/office/drawing/2014/main" id="{1D52176E-69AF-619C-93E9-4C4B709EAEC4}"/>
              </a:ext>
            </a:extLst>
          </p:cNvPr>
          <p:cNvSpPr>
            <a:spLocks noChangeArrowheads="1"/>
          </p:cNvSpPr>
          <p:nvPr/>
        </p:nvSpPr>
        <p:spPr bwMode="auto">
          <a:xfrm>
            <a:off x="495664" y="315182"/>
            <a:ext cx="3546356" cy="51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243" tIns="50122" rIns="100243" bIns="50122"/>
          <a:lstStyle>
            <a:lvl1pPr algn="l" defTabSz="1003300">
              <a:defRPr sz="2400">
                <a:solidFill>
                  <a:schemeClr val="tx1"/>
                </a:solidFill>
                <a:latin typeface="Times New Roman" panose="02020603050405020304" pitchFamily="18" charset="0"/>
              </a:defRPr>
            </a:lvl1pPr>
            <a:lvl2pPr marL="500063" algn="l" defTabSz="1003300">
              <a:defRPr sz="2400">
                <a:solidFill>
                  <a:schemeClr val="tx1"/>
                </a:solidFill>
                <a:latin typeface="Times New Roman" panose="02020603050405020304" pitchFamily="18" charset="0"/>
              </a:defRPr>
            </a:lvl2pPr>
            <a:lvl3pPr marL="1003300" algn="l" defTabSz="1003300">
              <a:defRPr sz="2400">
                <a:solidFill>
                  <a:schemeClr val="tx1"/>
                </a:solidFill>
                <a:latin typeface="Times New Roman" panose="02020603050405020304" pitchFamily="18" charset="0"/>
              </a:defRPr>
            </a:lvl3pPr>
            <a:lvl4pPr marL="1503363" algn="l" defTabSz="1003300">
              <a:defRPr sz="2400">
                <a:solidFill>
                  <a:schemeClr val="tx1"/>
                </a:solidFill>
                <a:latin typeface="Times New Roman" panose="02020603050405020304" pitchFamily="18" charset="0"/>
              </a:defRPr>
            </a:lvl4pPr>
            <a:lvl5pPr marL="2005013" algn="l" defTabSz="1003300">
              <a:defRPr sz="2400">
                <a:solidFill>
                  <a:schemeClr val="tx1"/>
                </a:solidFill>
                <a:latin typeface="Times New Roman" panose="02020603050405020304" pitchFamily="18" charset="0"/>
              </a:defRPr>
            </a:lvl5pPr>
            <a:lvl6pPr marL="2462213" defTabSz="1003300" eaLnBrk="0" fontAlgn="base" hangingPunct="0">
              <a:spcBef>
                <a:spcPct val="0"/>
              </a:spcBef>
              <a:spcAft>
                <a:spcPct val="0"/>
              </a:spcAft>
              <a:defRPr sz="2400">
                <a:solidFill>
                  <a:schemeClr val="tx1"/>
                </a:solidFill>
                <a:latin typeface="Times New Roman" panose="02020603050405020304" pitchFamily="18" charset="0"/>
              </a:defRPr>
            </a:lvl6pPr>
            <a:lvl7pPr marL="2919413" defTabSz="1003300" eaLnBrk="0" fontAlgn="base" hangingPunct="0">
              <a:spcBef>
                <a:spcPct val="0"/>
              </a:spcBef>
              <a:spcAft>
                <a:spcPct val="0"/>
              </a:spcAft>
              <a:defRPr sz="2400">
                <a:solidFill>
                  <a:schemeClr val="tx1"/>
                </a:solidFill>
                <a:latin typeface="Times New Roman" panose="02020603050405020304" pitchFamily="18" charset="0"/>
              </a:defRPr>
            </a:lvl7pPr>
            <a:lvl8pPr marL="3376613" defTabSz="1003300" eaLnBrk="0" fontAlgn="base" hangingPunct="0">
              <a:spcBef>
                <a:spcPct val="0"/>
              </a:spcBef>
              <a:spcAft>
                <a:spcPct val="0"/>
              </a:spcAft>
              <a:defRPr sz="2400">
                <a:solidFill>
                  <a:schemeClr val="tx1"/>
                </a:solidFill>
                <a:latin typeface="Times New Roman" panose="02020603050405020304" pitchFamily="18" charset="0"/>
              </a:defRPr>
            </a:lvl8pPr>
            <a:lvl9pPr marL="3833813" defTabSz="10033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i="1"/>
              <a:t>Design and Analysis of Algorithms</a:t>
            </a:r>
          </a:p>
        </p:txBody>
      </p:sp>
      <p:sp>
        <p:nvSpPr>
          <p:cNvPr id="177159" name="Rectangle 7">
            <a:extLst>
              <a:ext uri="{FF2B5EF4-FFF2-40B4-BE49-F238E27FC236}">
                <a16:creationId xmlns:a16="http://schemas.microsoft.com/office/drawing/2014/main" id="{7036E44B-489B-8D0E-0503-C2DD8287DDAC}"/>
              </a:ext>
            </a:extLst>
          </p:cNvPr>
          <p:cNvSpPr>
            <a:spLocks noChangeArrowheads="1"/>
          </p:cNvSpPr>
          <p:nvPr/>
        </p:nvSpPr>
        <p:spPr bwMode="auto">
          <a:xfrm>
            <a:off x="4016943" y="315182"/>
            <a:ext cx="2214260" cy="51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243" tIns="50122" rIns="100243" bIns="50122"/>
          <a:lstStyle>
            <a:lvl1pPr algn="l" defTabSz="1003300">
              <a:defRPr sz="2400">
                <a:solidFill>
                  <a:schemeClr val="tx1"/>
                </a:solidFill>
                <a:latin typeface="Times New Roman" panose="02020603050405020304" pitchFamily="18" charset="0"/>
              </a:defRPr>
            </a:lvl1pPr>
            <a:lvl2pPr marL="500063" algn="l" defTabSz="1003300">
              <a:defRPr sz="2400">
                <a:solidFill>
                  <a:schemeClr val="tx1"/>
                </a:solidFill>
                <a:latin typeface="Times New Roman" panose="02020603050405020304" pitchFamily="18" charset="0"/>
              </a:defRPr>
            </a:lvl2pPr>
            <a:lvl3pPr marL="1003300" algn="l" defTabSz="1003300">
              <a:defRPr sz="2400">
                <a:solidFill>
                  <a:schemeClr val="tx1"/>
                </a:solidFill>
                <a:latin typeface="Times New Roman" panose="02020603050405020304" pitchFamily="18" charset="0"/>
              </a:defRPr>
            </a:lvl3pPr>
            <a:lvl4pPr marL="1503363" algn="l" defTabSz="1003300">
              <a:defRPr sz="2400">
                <a:solidFill>
                  <a:schemeClr val="tx1"/>
                </a:solidFill>
                <a:latin typeface="Times New Roman" panose="02020603050405020304" pitchFamily="18" charset="0"/>
              </a:defRPr>
            </a:lvl4pPr>
            <a:lvl5pPr marL="2005013" algn="l" defTabSz="1003300">
              <a:defRPr sz="2400">
                <a:solidFill>
                  <a:schemeClr val="tx1"/>
                </a:solidFill>
                <a:latin typeface="Times New Roman" panose="02020603050405020304" pitchFamily="18" charset="0"/>
              </a:defRPr>
            </a:lvl5pPr>
            <a:lvl6pPr marL="2462213" defTabSz="1003300" eaLnBrk="0" fontAlgn="base" hangingPunct="0">
              <a:spcBef>
                <a:spcPct val="0"/>
              </a:spcBef>
              <a:spcAft>
                <a:spcPct val="0"/>
              </a:spcAft>
              <a:defRPr sz="2400">
                <a:solidFill>
                  <a:schemeClr val="tx1"/>
                </a:solidFill>
                <a:latin typeface="Times New Roman" panose="02020603050405020304" pitchFamily="18" charset="0"/>
              </a:defRPr>
            </a:lvl6pPr>
            <a:lvl7pPr marL="2919413" defTabSz="1003300" eaLnBrk="0" fontAlgn="base" hangingPunct="0">
              <a:spcBef>
                <a:spcPct val="0"/>
              </a:spcBef>
              <a:spcAft>
                <a:spcPct val="0"/>
              </a:spcAft>
              <a:defRPr sz="2400">
                <a:solidFill>
                  <a:schemeClr val="tx1"/>
                </a:solidFill>
                <a:latin typeface="Times New Roman" panose="02020603050405020304" pitchFamily="18" charset="0"/>
              </a:defRPr>
            </a:lvl7pPr>
            <a:lvl8pPr marL="3376613" defTabSz="1003300" eaLnBrk="0" fontAlgn="base" hangingPunct="0">
              <a:spcBef>
                <a:spcPct val="0"/>
              </a:spcBef>
              <a:spcAft>
                <a:spcPct val="0"/>
              </a:spcAft>
              <a:defRPr sz="2400">
                <a:solidFill>
                  <a:schemeClr val="tx1"/>
                </a:solidFill>
                <a:latin typeface="Times New Roman" panose="02020603050405020304" pitchFamily="18" charset="0"/>
              </a:defRPr>
            </a:lvl8pPr>
            <a:lvl9pPr marL="3833813" defTabSz="10033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800" b="1" i="1"/>
              <a:t>Chapter 7</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FF68A373-A5DB-B875-8292-4387F76E0B9B}"/>
              </a:ext>
            </a:extLst>
          </p:cNvPr>
          <p:cNvSpPr>
            <a:spLocks noGrp="1" noChangeArrowheads="1"/>
          </p:cNvSpPr>
          <p:nvPr>
            <p:ph type="hdr" sz="quarter"/>
          </p:nvPr>
        </p:nvSpPr>
        <p:spPr bwMode="auto">
          <a:xfrm>
            <a:off x="0" y="0"/>
            <a:ext cx="2945955" cy="4973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53" tIns="48327" rIns="96653" bIns="48327" numCol="1" anchor="ctr" anchorCtr="0" compatLnSpc="1">
            <a:prstTxWarp prst="textNoShape">
              <a:avLst/>
            </a:prstTxWarp>
          </a:bodyPr>
          <a:lstStyle>
            <a:lvl1pPr algn="l" defTabSz="966788">
              <a:defRPr sz="1200"/>
            </a:lvl1pPr>
          </a:lstStyle>
          <a:p>
            <a:endParaRPr lang="en-US" altLang="en-US"/>
          </a:p>
        </p:txBody>
      </p:sp>
      <p:sp>
        <p:nvSpPr>
          <p:cNvPr id="92163" name="Rectangle 3">
            <a:extLst>
              <a:ext uri="{FF2B5EF4-FFF2-40B4-BE49-F238E27FC236}">
                <a16:creationId xmlns:a16="http://schemas.microsoft.com/office/drawing/2014/main" id="{1531897E-D3A4-A813-BBDB-7A71348103D0}"/>
              </a:ext>
            </a:extLst>
          </p:cNvPr>
          <p:cNvSpPr>
            <a:spLocks noGrp="1" noChangeArrowheads="1"/>
          </p:cNvSpPr>
          <p:nvPr>
            <p:ph type="dt" idx="1"/>
          </p:nvPr>
        </p:nvSpPr>
        <p:spPr bwMode="auto">
          <a:xfrm>
            <a:off x="3851722" y="0"/>
            <a:ext cx="2945954" cy="4973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53" tIns="48327" rIns="96653" bIns="48327" numCol="1" anchor="ctr" anchorCtr="0" compatLnSpc="1">
            <a:prstTxWarp prst="textNoShape">
              <a:avLst/>
            </a:prstTxWarp>
          </a:bodyPr>
          <a:lstStyle>
            <a:lvl1pPr algn="r" defTabSz="966788">
              <a:defRPr sz="1200"/>
            </a:lvl1pPr>
          </a:lstStyle>
          <a:p>
            <a:endParaRPr lang="en-US" altLang="en-US"/>
          </a:p>
        </p:txBody>
      </p:sp>
      <p:sp>
        <p:nvSpPr>
          <p:cNvPr id="92164" name="Rectangle 4">
            <a:extLst>
              <a:ext uri="{FF2B5EF4-FFF2-40B4-BE49-F238E27FC236}">
                <a16:creationId xmlns:a16="http://schemas.microsoft.com/office/drawing/2014/main" id="{F0EF86C6-EA80-0B81-21D1-8A033E27AF55}"/>
              </a:ext>
            </a:extLst>
          </p:cNvPr>
          <p:cNvSpPr>
            <a:spLocks noGrp="1" noRot="1" noChangeAspect="1" noChangeArrowheads="1" noTextEdit="1"/>
          </p:cNvSpPr>
          <p:nvPr>
            <p:ph type="sldImg" idx="2"/>
          </p:nvPr>
        </p:nvSpPr>
        <p:spPr bwMode="auto">
          <a:xfrm>
            <a:off x="915988" y="742950"/>
            <a:ext cx="4965700" cy="37242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165" name="Rectangle 5">
            <a:extLst>
              <a:ext uri="{FF2B5EF4-FFF2-40B4-BE49-F238E27FC236}">
                <a16:creationId xmlns:a16="http://schemas.microsoft.com/office/drawing/2014/main" id="{BC0FBBC6-0353-1602-2E05-EF67A3ED5C42}"/>
              </a:ext>
            </a:extLst>
          </p:cNvPr>
          <p:cNvSpPr>
            <a:spLocks noGrp="1" noChangeArrowheads="1"/>
          </p:cNvSpPr>
          <p:nvPr>
            <p:ph type="body" sz="quarter" idx="3"/>
          </p:nvPr>
        </p:nvSpPr>
        <p:spPr bwMode="auto">
          <a:xfrm>
            <a:off x="907243" y="4716236"/>
            <a:ext cx="4983191" cy="44683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53" tIns="48327" rIns="96653" bIns="48327" numCol="1" anchor="ctr"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2166" name="Rectangle 6">
            <a:extLst>
              <a:ext uri="{FF2B5EF4-FFF2-40B4-BE49-F238E27FC236}">
                <a16:creationId xmlns:a16="http://schemas.microsoft.com/office/drawing/2014/main" id="{EE071EF3-1B41-A490-3642-66611E95A0E0}"/>
              </a:ext>
            </a:extLst>
          </p:cNvPr>
          <p:cNvSpPr>
            <a:spLocks noGrp="1" noChangeArrowheads="1"/>
          </p:cNvSpPr>
          <p:nvPr>
            <p:ph type="ftr" sz="quarter" idx="4"/>
          </p:nvPr>
        </p:nvSpPr>
        <p:spPr bwMode="auto">
          <a:xfrm>
            <a:off x="0" y="9430829"/>
            <a:ext cx="2945955" cy="497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53" tIns="48327" rIns="96653" bIns="48327" numCol="1" anchor="b" anchorCtr="0" compatLnSpc="1">
            <a:prstTxWarp prst="textNoShape">
              <a:avLst/>
            </a:prstTxWarp>
          </a:bodyPr>
          <a:lstStyle>
            <a:lvl1pPr algn="l" defTabSz="966788">
              <a:defRPr sz="1200"/>
            </a:lvl1pPr>
          </a:lstStyle>
          <a:p>
            <a:endParaRPr lang="en-US" altLang="en-US"/>
          </a:p>
        </p:txBody>
      </p:sp>
      <p:sp>
        <p:nvSpPr>
          <p:cNvPr id="92167" name="Rectangle 7">
            <a:extLst>
              <a:ext uri="{FF2B5EF4-FFF2-40B4-BE49-F238E27FC236}">
                <a16:creationId xmlns:a16="http://schemas.microsoft.com/office/drawing/2014/main" id="{265E23BD-C6D8-7A77-6480-D5998BECEE9C}"/>
              </a:ext>
            </a:extLst>
          </p:cNvPr>
          <p:cNvSpPr>
            <a:spLocks noGrp="1" noChangeArrowheads="1"/>
          </p:cNvSpPr>
          <p:nvPr>
            <p:ph type="sldNum" sz="quarter" idx="5"/>
          </p:nvPr>
        </p:nvSpPr>
        <p:spPr bwMode="auto">
          <a:xfrm>
            <a:off x="3851722" y="9430829"/>
            <a:ext cx="2945954" cy="497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53" tIns="48327" rIns="96653" bIns="48327" numCol="1" anchor="b" anchorCtr="0" compatLnSpc="1">
            <a:prstTxWarp prst="textNoShape">
              <a:avLst/>
            </a:prstTxWarp>
          </a:bodyPr>
          <a:lstStyle>
            <a:lvl1pPr algn="r" defTabSz="966788">
              <a:defRPr sz="1200"/>
            </a:lvl1pPr>
          </a:lstStyle>
          <a:p>
            <a:fld id="{40310E37-B54C-4604-8012-6881C3DED7B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6E43101-4588-E6C4-D300-8AE980969B5B}"/>
              </a:ext>
            </a:extLst>
          </p:cNvPr>
          <p:cNvSpPr>
            <a:spLocks noGrp="1" noChangeArrowheads="1"/>
          </p:cNvSpPr>
          <p:nvPr>
            <p:ph type="sldNum" sz="quarter" idx="5"/>
          </p:nvPr>
        </p:nvSpPr>
        <p:spPr>
          <a:ln/>
        </p:spPr>
        <p:txBody>
          <a:bodyPr/>
          <a:lstStyle/>
          <a:p>
            <a:fld id="{14B1C1DB-1B0E-4CC5-BE52-643AD9A9CDDE}" type="slidenum">
              <a:rPr lang="en-US" altLang="en-US"/>
              <a:pPr/>
              <a:t>2</a:t>
            </a:fld>
            <a:endParaRPr lang="en-US" altLang="en-US"/>
          </a:p>
        </p:txBody>
      </p:sp>
      <p:sp>
        <p:nvSpPr>
          <p:cNvPr id="445442" name="Rectangle 2">
            <a:extLst>
              <a:ext uri="{FF2B5EF4-FFF2-40B4-BE49-F238E27FC236}">
                <a16:creationId xmlns:a16="http://schemas.microsoft.com/office/drawing/2014/main" id="{39AE0150-B752-1A64-51FB-3EB9DB1F2893}"/>
              </a:ext>
            </a:extLst>
          </p:cNvPr>
          <p:cNvSpPr>
            <a:spLocks noGrp="1" noRot="1" noChangeAspect="1" noChangeArrowheads="1" noTextEdit="1"/>
          </p:cNvSpPr>
          <p:nvPr>
            <p:ph type="sldImg"/>
          </p:nvPr>
        </p:nvSpPr>
        <p:spPr>
          <a:ln/>
        </p:spPr>
      </p:sp>
      <p:sp>
        <p:nvSpPr>
          <p:cNvPr id="445443" name="Rectangle 3">
            <a:extLst>
              <a:ext uri="{FF2B5EF4-FFF2-40B4-BE49-F238E27FC236}">
                <a16:creationId xmlns:a16="http://schemas.microsoft.com/office/drawing/2014/main" id="{C7861E71-D322-37A0-7FF4-AE13CFD0743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78F2008-4212-BE62-4DEE-139E1FD53295}"/>
              </a:ext>
            </a:extLst>
          </p:cNvPr>
          <p:cNvSpPr>
            <a:spLocks noGrp="1" noChangeArrowheads="1"/>
          </p:cNvSpPr>
          <p:nvPr>
            <p:ph type="sldNum" sz="quarter" idx="5"/>
          </p:nvPr>
        </p:nvSpPr>
        <p:spPr>
          <a:ln/>
        </p:spPr>
        <p:txBody>
          <a:bodyPr/>
          <a:lstStyle/>
          <a:p>
            <a:fld id="{0BF58C20-C18C-4909-95D2-F08EE1532968}" type="slidenum">
              <a:rPr lang="en-US" altLang="en-US"/>
              <a:pPr/>
              <a:t>11</a:t>
            </a:fld>
            <a:endParaRPr lang="en-US" altLang="en-US"/>
          </a:p>
        </p:txBody>
      </p:sp>
      <p:sp>
        <p:nvSpPr>
          <p:cNvPr id="453634" name="Rectangle 2">
            <a:extLst>
              <a:ext uri="{FF2B5EF4-FFF2-40B4-BE49-F238E27FC236}">
                <a16:creationId xmlns:a16="http://schemas.microsoft.com/office/drawing/2014/main" id="{8EB6893C-F194-1B2F-966F-BE0DAF1F6259}"/>
              </a:ext>
            </a:extLst>
          </p:cNvPr>
          <p:cNvSpPr>
            <a:spLocks noGrp="1" noRot="1" noChangeAspect="1" noChangeArrowheads="1" noTextEdit="1"/>
          </p:cNvSpPr>
          <p:nvPr>
            <p:ph type="sldImg"/>
          </p:nvPr>
        </p:nvSpPr>
        <p:spPr>
          <a:ln/>
        </p:spPr>
      </p:sp>
      <p:sp>
        <p:nvSpPr>
          <p:cNvPr id="453635" name="Rectangle 3">
            <a:extLst>
              <a:ext uri="{FF2B5EF4-FFF2-40B4-BE49-F238E27FC236}">
                <a16:creationId xmlns:a16="http://schemas.microsoft.com/office/drawing/2014/main" id="{DCA92FC2-8B10-B3B5-B95A-AF67A34A5CF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64C7CA0-03F1-4B53-8C54-CDB4E4505E2C}"/>
              </a:ext>
            </a:extLst>
          </p:cNvPr>
          <p:cNvSpPr>
            <a:spLocks noGrp="1" noChangeArrowheads="1"/>
          </p:cNvSpPr>
          <p:nvPr>
            <p:ph type="sldNum" sz="quarter" idx="5"/>
          </p:nvPr>
        </p:nvSpPr>
        <p:spPr>
          <a:ln/>
        </p:spPr>
        <p:txBody>
          <a:bodyPr/>
          <a:lstStyle/>
          <a:p>
            <a:fld id="{1FA74D11-4390-4B4E-96A4-CC2CB260B121}" type="slidenum">
              <a:rPr lang="en-US" altLang="en-US"/>
              <a:pPr/>
              <a:t>12</a:t>
            </a:fld>
            <a:endParaRPr lang="en-US" altLang="en-US"/>
          </a:p>
        </p:txBody>
      </p:sp>
      <p:sp>
        <p:nvSpPr>
          <p:cNvPr id="454658" name="Rectangle 2">
            <a:extLst>
              <a:ext uri="{FF2B5EF4-FFF2-40B4-BE49-F238E27FC236}">
                <a16:creationId xmlns:a16="http://schemas.microsoft.com/office/drawing/2014/main" id="{88426D83-89F2-A366-0BA3-30C64B87898A}"/>
              </a:ext>
            </a:extLst>
          </p:cNvPr>
          <p:cNvSpPr>
            <a:spLocks noGrp="1" noRot="1" noChangeAspect="1" noChangeArrowheads="1" noTextEdit="1"/>
          </p:cNvSpPr>
          <p:nvPr>
            <p:ph type="sldImg"/>
          </p:nvPr>
        </p:nvSpPr>
        <p:spPr>
          <a:ln/>
        </p:spPr>
      </p:sp>
      <p:sp>
        <p:nvSpPr>
          <p:cNvPr id="454659" name="Rectangle 3">
            <a:extLst>
              <a:ext uri="{FF2B5EF4-FFF2-40B4-BE49-F238E27FC236}">
                <a16:creationId xmlns:a16="http://schemas.microsoft.com/office/drawing/2014/main" id="{36507B12-6700-695D-3D63-BF4CC5E0534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44F3924-1546-612D-4FD3-09E020D393E7}"/>
              </a:ext>
            </a:extLst>
          </p:cNvPr>
          <p:cNvSpPr>
            <a:spLocks noGrp="1" noChangeArrowheads="1"/>
          </p:cNvSpPr>
          <p:nvPr>
            <p:ph type="sldNum" sz="quarter" idx="5"/>
          </p:nvPr>
        </p:nvSpPr>
        <p:spPr>
          <a:ln/>
        </p:spPr>
        <p:txBody>
          <a:bodyPr/>
          <a:lstStyle/>
          <a:p>
            <a:fld id="{73F9FB09-346E-4DC6-9C0D-9F13AB42FB96}" type="slidenum">
              <a:rPr lang="en-US" altLang="en-US"/>
              <a:pPr/>
              <a:t>13</a:t>
            </a:fld>
            <a:endParaRPr lang="en-US" altLang="en-US"/>
          </a:p>
        </p:txBody>
      </p:sp>
      <p:sp>
        <p:nvSpPr>
          <p:cNvPr id="455682" name="Rectangle 2">
            <a:extLst>
              <a:ext uri="{FF2B5EF4-FFF2-40B4-BE49-F238E27FC236}">
                <a16:creationId xmlns:a16="http://schemas.microsoft.com/office/drawing/2014/main" id="{9AD1DBAF-DF0C-3ED7-82BD-4A6237913DCB}"/>
              </a:ext>
            </a:extLst>
          </p:cNvPr>
          <p:cNvSpPr>
            <a:spLocks noGrp="1" noRot="1" noChangeAspect="1" noChangeArrowheads="1" noTextEdit="1"/>
          </p:cNvSpPr>
          <p:nvPr>
            <p:ph type="sldImg"/>
          </p:nvPr>
        </p:nvSpPr>
        <p:spPr>
          <a:ln/>
        </p:spPr>
      </p:sp>
      <p:sp>
        <p:nvSpPr>
          <p:cNvPr id="455683" name="Rectangle 3">
            <a:extLst>
              <a:ext uri="{FF2B5EF4-FFF2-40B4-BE49-F238E27FC236}">
                <a16:creationId xmlns:a16="http://schemas.microsoft.com/office/drawing/2014/main" id="{6C8309AC-CFEA-F432-7945-4BE7F8B36CB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49F48A5-8F2E-CF3F-438F-5D36EB5EE88A}"/>
              </a:ext>
            </a:extLst>
          </p:cNvPr>
          <p:cNvSpPr>
            <a:spLocks noGrp="1" noChangeArrowheads="1"/>
          </p:cNvSpPr>
          <p:nvPr>
            <p:ph type="sldNum" sz="quarter" idx="5"/>
          </p:nvPr>
        </p:nvSpPr>
        <p:spPr>
          <a:ln/>
        </p:spPr>
        <p:txBody>
          <a:bodyPr/>
          <a:lstStyle/>
          <a:p>
            <a:fld id="{A8CCE221-B0D8-429F-BD7D-F766D69CAB60}" type="slidenum">
              <a:rPr lang="en-US" altLang="en-US"/>
              <a:pPr/>
              <a:t>14</a:t>
            </a:fld>
            <a:endParaRPr lang="en-US" altLang="en-US"/>
          </a:p>
        </p:txBody>
      </p:sp>
      <p:sp>
        <p:nvSpPr>
          <p:cNvPr id="456706" name="Rectangle 2">
            <a:extLst>
              <a:ext uri="{FF2B5EF4-FFF2-40B4-BE49-F238E27FC236}">
                <a16:creationId xmlns:a16="http://schemas.microsoft.com/office/drawing/2014/main" id="{5DD757DF-9E44-F3D2-B9DF-0BA5F6D4FA07}"/>
              </a:ext>
            </a:extLst>
          </p:cNvPr>
          <p:cNvSpPr>
            <a:spLocks noGrp="1" noRot="1" noChangeAspect="1" noChangeArrowheads="1" noTextEdit="1"/>
          </p:cNvSpPr>
          <p:nvPr>
            <p:ph type="sldImg"/>
          </p:nvPr>
        </p:nvSpPr>
        <p:spPr>
          <a:ln/>
        </p:spPr>
      </p:sp>
      <p:sp>
        <p:nvSpPr>
          <p:cNvPr id="456707" name="Rectangle 3">
            <a:extLst>
              <a:ext uri="{FF2B5EF4-FFF2-40B4-BE49-F238E27FC236}">
                <a16:creationId xmlns:a16="http://schemas.microsoft.com/office/drawing/2014/main" id="{BFCC1F4A-18D5-11AF-B180-90D4D7F88D9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4D4333A-0B05-BD1A-5100-08279FA4095B}"/>
              </a:ext>
            </a:extLst>
          </p:cNvPr>
          <p:cNvSpPr>
            <a:spLocks noGrp="1" noChangeArrowheads="1"/>
          </p:cNvSpPr>
          <p:nvPr>
            <p:ph type="sldNum" sz="quarter" idx="5"/>
          </p:nvPr>
        </p:nvSpPr>
        <p:spPr>
          <a:ln/>
        </p:spPr>
        <p:txBody>
          <a:bodyPr/>
          <a:lstStyle/>
          <a:p>
            <a:fld id="{1C52C2F8-E0CA-45DA-AA54-791CF899C599}" type="slidenum">
              <a:rPr lang="en-US" altLang="en-US"/>
              <a:pPr/>
              <a:t>15</a:t>
            </a:fld>
            <a:endParaRPr lang="en-US" altLang="en-US"/>
          </a:p>
        </p:txBody>
      </p:sp>
      <p:sp>
        <p:nvSpPr>
          <p:cNvPr id="465922" name="Rectangle 2">
            <a:extLst>
              <a:ext uri="{FF2B5EF4-FFF2-40B4-BE49-F238E27FC236}">
                <a16:creationId xmlns:a16="http://schemas.microsoft.com/office/drawing/2014/main" id="{0228F077-9D69-65F7-CA25-AFF43DCD63D9}"/>
              </a:ext>
            </a:extLst>
          </p:cNvPr>
          <p:cNvSpPr>
            <a:spLocks noGrp="1" noRot="1" noChangeAspect="1" noChangeArrowheads="1" noTextEdit="1"/>
          </p:cNvSpPr>
          <p:nvPr>
            <p:ph type="sldImg"/>
          </p:nvPr>
        </p:nvSpPr>
        <p:spPr>
          <a:ln/>
        </p:spPr>
      </p:sp>
      <p:sp>
        <p:nvSpPr>
          <p:cNvPr id="465923" name="Rectangle 3">
            <a:extLst>
              <a:ext uri="{FF2B5EF4-FFF2-40B4-BE49-F238E27FC236}">
                <a16:creationId xmlns:a16="http://schemas.microsoft.com/office/drawing/2014/main" id="{FB46C05F-DE36-81FC-D075-1A0687971FC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045EC20-B510-193E-E15C-019E92D0FC59}"/>
              </a:ext>
            </a:extLst>
          </p:cNvPr>
          <p:cNvSpPr>
            <a:spLocks noGrp="1" noChangeArrowheads="1"/>
          </p:cNvSpPr>
          <p:nvPr>
            <p:ph type="sldNum" sz="quarter" idx="5"/>
          </p:nvPr>
        </p:nvSpPr>
        <p:spPr>
          <a:ln/>
        </p:spPr>
        <p:txBody>
          <a:bodyPr/>
          <a:lstStyle/>
          <a:p>
            <a:fld id="{0579B7DE-4422-4841-A94A-A0A5A85BCDC3}" type="slidenum">
              <a:rPr lang="en-US" altLang="en-US"/>
              <a:pPr/>
              <a:t>16</a:t>
            </a:fld>
            <a:endParaRPr lang="en-US" altLang="en-US"/>
          </a:p>
        </p:txBody>
      </p:sp>
      <p:sp>
        <p:nvSpPr>
          <p:cNvPr id="457730" name="Rectangle 2">
            <a:extLst>
              <a:ext uri="{FF2B5EF4-FFF2-40B4-BE49-F238E27FC236}">
                <a16:creationId xmlns:a16="http://schemas.microsoft.com/office/drawing/2014/main" id="{88F7BF08-2C78-4414-76C1-5A7333ECECFB}"/>
              </a:ext>
            </a:extLst>
          </p:cNvPr>
          <p:cNvSpPr>
            <a:spLocks noGrp="1" noRot="1" noChangeAspect="1" noChangeArrowheads="1" noTextEdit="1"/>
          </p:cNvSpPr>
          <p:nvPr>
            <p:ph type="sldImg"/>
          </p:nvPr>
        </p:nvSpPr>
        <p:spPr>
          <a:ln/>
        </p:spPr>
      </p:sp>
      <p:sp>
        <p:nvSpPr>
          <p:cNvPr id="457731" name="Rectangle 3">
            <a:extLst>
              <a:ext uri="{FF2B5EF4-FFF2-40B4-BE49-F238E27FC236}">
                <a16:creationId xmlns:a16="http://schemas.microsoft.com/office/drawing/2014/main" id="{11509AA2-752E-CE99-9301-71B4FD00EDA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EF2BFDA-A837-04C2-C4BD-D901D03B546E}"/>
              </a:ext>
            </a:extLst>
          </p:cNvPr>
          <p:cNvSpPr>
            <a:spLocks noGrp="1" noChangeArrowheads="1"/>
          </p:cNvSpPr>
          <p:nvPr>
            <p:ph type="sldNum" sz="quarter" idx="5"/>
          </p:nvPr>
        </p:nvSpPr>
        <p:spPr>
          <a:ln/>
        </p:spPr>
        <p:txBody>
          <a:bodyPr/>
          <a:lstStyle/>
          <a:p>
            <a:fld id="{E9C14465-2B6A-4F5C-8C7E-297490FBDFEA}" type="slidenum">
              <a:rPr lang="en-US" altLang="en-US"/>
              <a:pPr/>
              <a:t>17</a:t>
            </a:fld>
            <a:endParaRPr lang="en-US" altLang="en-US"/>
          </a:p>
        </p:txBody>
      </p:sp>
      <p:sp>
        <p:nvSpPr>
          <p:cNvPr id="458754" name="Rectangle 2">
            <a:extLst>
              <a:ext uri="{FF2B5EF4-FFF2-40B4-BE49-F238E27FC236}">
                <a16:creationId xmlns:a16="http://schemas.microsoft.com/office/drawing/2014/main" id="{69EF05E1-6F40-D865-883D-2FC56F9F27FF}"/>
              </a:ext>
            </a:extLst>
          </p:cNvPr>
          <p:cNvSpPr>
            <a:spLocks noGrp="1" noRot="1" noChangeAspect="1" noChangeArrowheads="1" noTextEdit="1"/>
          </p:cNvSpPr>
          <p:nvPr>
            <p:ph type="sldImg"/>
          </p:nvPr>
        </p:nvSpPr>
        <p:spPr>
          <a:ln/>
        </p:spPr>
      </p:sp>
      <p:sp>
        <p:nvSpPr>
          <p:cNvPr id="458755" name="Rectangle 3">
            <a:extLst>
              <a:ext uri="{FF2B5EF4-FFF2-40B4-BE49-F238E27FC236}">
                <a16:creationId xmlns:a16="http://schemas.microsoft.com/office/drawing/2014/main" id="{A374F36E-8D22-DDA8-7D8C-C93B52C191F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FB028DB-E163-BF90-C166-15FC22D9A321}"/>
              </a:ext>
            </a:extLst>
          </p:cNvPr>
          <p:cNvSpPr>
            <a:spLocks noGrp="1" noChangeArrowheads="1"/>
          </p:cNvSpPr>
          <p:nvPr>
            <p:ph type="sldNum" sz="quarter" idx="5"/>
          </p:nvPr>
        </p:nvSpPr>
        <p:spPr>
          <a:ln/>
        </p:spPr>
        <p:txBody>
          <a:bodyPr/>
          <a:lstStyle/>
          <a:p>
            <a:fld id="{F3363D2B-8E75-4157-990A-CD8439103B84}" type="slidenum">
              <a:rPr lang="en-US" altLang="en-US"/>
              <a:pPr/>
              <a:t>18</a:t>
            </a:fld>
            <a:endParaRPr lang="en-US" altLang="en-US"/>
          </a:p>
        </p:txBody>
      </p:sp>
      <p:sp>
        <p:nvSpPr>
          <p:cNvPr id="459778" name="Rectangle 2">
            <a:extLst>
              <a:ext uri="{FF2B5EF4-FFF2-40B4-BE49-F238E27FC236}">
                <a16:creationId xmlns:a16="http://schemas.microsoft.com/office/drawing/2014/main" id="{A0A7B8DF-0666-BF64-D332-6FD2C656E5B0}"/>
              </a:ext>
            </a:extLst>
          </p:cNvPr>
          <p:cNvSpPr>
            <a:spLocks noGrp="1" noRot="1" noChangeAspect="1" noChangeArrowheads="1" noTextEdit="1"/>
          </p:cNvSpPr>
          <p:nvPr>
            <p:ph type="sldImg"/>
          </p:nvPr>
        </p:nvSpPr>
        <p:spPr>
          <a:ln/>
        </p:spPr>
      </p:sp>
      <p:sp>
        <p:nvSpPr>
          <p:cNvPr id="459779" name="Rectangle 3">
            <a:extLst>
              <a:ext uri="{FF2B5EF4-FFF2-40B4-BE49-F238E27FC236}">
                <a16:creationId xmlns:a16="http://schemas.microsoft.com/office/drawing/2014/main" id="{F02227FB-39D9-484B-554C-F121C1337E1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854E85D-ADC3-34A0-E435-757689FD0BCF}"/>
              </a:ext>
            </a:extLst>
          </p:cNvPr>
          <p:cNvSpPr>
            <a:spLocks noGrp="1" noChangeArrowheads="1"/>
          </p:cNvSpPr>
          <p:nvPr>
            <p:ph type="sldNum" sz="quarter" idx="5"/>
          </p:nvPr>
        </p:nvSpPr>
        <p:spPr>
          <a:ln/>
        </p:spPr>
        <p:txBody>
          <a:bodyPr/>
          <a:lstStyle/>
          <a:p>
            <a:fld id="{B3988523-2150-4D68-93A1-E01FBEAAA200}" type="slidenum">
              <a:rPr lang="en-US" altLang="en-US"/>
              <a:pPr/>
              <a:t>19</a:t>
            </a:fld>
            <a:endParaRPr lang="en-US" altLang="en-US"/>
          </a:p>
        </p:txBody>
      </p:sp>
      <p:sp>
        <p:nvSpPr>
          <p:cNvPr id="460802" name="Rectangle 2">
            <a:extLst>
              <a:ext uri="{FF2B5EF4-FFF2-40B4-BE49-F238E27FC236}">
                <a16:creationId xmlns:a16="http://schemas.microsoft.com/office/drawing/2014/main" id="{0A5BE5E7-A25C-CC8D-EDE6-F065A3993FBA}"/>
              </a:ext>
            </a:extLst>
          </p:cNvPr>
          <p:cNvSpPr>
            <a:spLocks noGrp="1" noRot="1" noChangeAspect="1" noChangeArrowheads="1" noTextEdit="1"/>
          </p:cNvSpPr>
          <p:nvPr>
            <p:ph type="sldImg"/>
          </p:nvPr>
        </p:nvSpPr>
        <p:spPr>
          <a:ln/>
        </p:spPr>
      </p:sp>
      <p:sp>
        <p:nvSpPr>
          <p:cNvPr id="460803" name="Rectangle 3">
            <a:extLst>
              <a:ext uri="{FF2B5EF4-FFF2-40B4-BE49-F238E27FC236}">
                <a16:creationId xmlns:a16="http://schemas.microsoft.com/office/drawing/2014/main" id="{5AE98AF0-F935-D5D1-8248-A8E5668E702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6F5160F-D620-05B5-5E5C-55FE27604432}"/>
              </a:ext>
            </a:extLst>
          </p:cNvPr>
          <p:cNvSpPr>
            <a:spLocks noGrp="1" noChangeArrowheads="1"/>
          </p:cNvSpPr>
          <p:nvPr>
            <p:ph type="sldNum" sz="quarter" idx="5"/>
          </p:nvPr>
        </p:nvSpPr>
        <p:spPr>
          <a:ln/>
        </p:spPr>
        <p:txBody>
          <a:bodyPr/>
          <a:lstStyle/>
          <a:p>
            <a:fld id="{92308CCE-7920-4854-B731-7CF3AE693DAE}" type="slidenum">
              <a:rPr lang="en-US" altLang="en-US"/>
              <a:pPr/>
              <a:t>20</a:t>
            </a:fld>
            <a:endParaRPr lang="en-US" altLang="en-US"/>
          </a:p>
        </p:txBody>
      </p:sp>
      <p:sp>
        <p:nvSpPr>
          <p:cNvPr id="461826" name="Rectangle 2">
            <a:extLst>
              <a:ext uri="{FF2B5EF4-FFF2-40B4-BE49-F238E27FC236}">
                <a16:creationId xmlns:a16="http://schemas.microsoft.com/office/drawing/2014/main" id="{05A1FF5D-6922-28B4-65F1-7E737B738980}"/>
              </a:ext>
            </a:extLst>
          </p:cNvPr>
          <p:cNvSpPr>
            <a:spLocks noGrp="1" noRot="1" noChangeAspect="1" noChangeArrowheads="1" noTextEdit="1"/>
          </p:cNvSpPr>
          <p:nvPr>
            <p:ph type="sldImg"/>
          </p:nvPr>
        </p:nvSpPr>
        <p:spPr>
          <a:ln/>
        </p:spPr>
      </p:sp>
      <p:sp>
        <p:nvSpPr>
          <p:cNvPr id="461827" name="Rectangle 3">
            <a:extLst>
              <a:ext uri="{FF2B5EF4-FFF2-40B4-BE49-F238E27FC236}">
                <a16:creationId xmlns:a16="http://schemas.microsoft.com/office/drawing/2014/main" id="{190686A1-164D-B1FA-E8F5-253508D2292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4B192AC-2F0C-D759-B739-AA961757C618}"/>
              </a:ext>
            </a:extLst>
          </p:cNvPr>
          <p:cNvSpPr>
            <a:spLocks noGrp="1" noChangeArrowheads="1"/>
          </p:cNvSpPr>
          <p:nvPr>
            <p:ph type="sldNum" sz="quarter" idx="5"/>
          </p:nvPr>
        </p:nvSpPr>
        <p:spPr>
          <a:ln/>
        </p:spPr>
        <p:txBody>
          <a:bodyPr/>
          <a:lstStyle/>
          <a:p>
            <a:fld id="{3B5146B4-99A4-437E-98CF-22A88C86A040}" type="slidenum">
              <a:rPr lang="en-US" altLang="en-US"/>
              <a:pPr/>
              <a:t>3</a:t>
            </a:fld>
            <a:endParaRPr lang="en-US" altLang="en-US"/>
          </a:p>
        </p:txBody>
      </p:sp>
      <p:sp>
        <p:nvSpPr>
          <p:cNvPr id="446466" name="Rectangle 2">
            <a:extLst>
              <a:ext uri="{FF2B5EF4-FFF2-40B4-BE49-F238E27FC236}">
                <a16:creationId xmlns:a16="http://schemas.microsoft.com/office/drawing/2014/main" id="{A737204A-207E-FD24-40BA-448147CFDD17}"/>
              </a:ext>
            </a:extLst>
          </p:cNvPr>
          <p:cNvSpPr>
            <a:spLocks noGrp="1" noRot="1" noChangeAspect="1" noChangeArrowheads="1" noTextEdit="1"/>
          </p:cNvSpPr>
          <p:nvPr>
            <p:ph type="sldImg"/>
          </p:nvPr>
        </p:nvSpPr>
        <p:spPr>
          <a:ln/>
        </p:spPr>
      </p:sp>
      <p:sp>
        <p:nvSpPr>
          <p:cNvPr id="446467" name="Rectangle 3">
            <a:extLst>
              <a:ext uri="{FF2B5EF4-FFF2-40B4-BE49-F238E27FC236}">
                <a16:creationId xmlns:a16="http://schemas.microsoft.com/office/drawing/2014/main" id="{D134DADA-CD8A-89DE-4A61-83E3C5256B5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ACEC7A8-1157-3317-1720-A406D201A65A}"/>
              </a:ext>
            </a:extLst>
          </p:cNvPr>
          <p:cNvSpPr>
            <a:spLocks noGrp="1" noChangeArrowheads="1"/>
          </p:cNvSpPr>
          <p:nvPr>
            <p:ph type="sldNum" sz="quarter" idx="5"/>
          </p:nvPr>
        </p:nvSpPr>
        <p:spPr>
          <a:ln/>
        </p:spPr>
        <p:txBody>
          <a:bodyPr/>
          <a:lstStyle/>
          <a:p>
            <a:fld id="{60DD8846-9FE9-4154-993B-F22360FBC8E0}" type="slidenum">
              <a:rPr lang="en-US" altLang="en-US"/>
              <a:pPr/>
              <a:t>21</a:t>
            </a:fld>
            <a:endParaRPr lang="en-US" altLang="en-US"/>
          </a:p>
        </p:txBody>
      </p:sp>
      <p:sp>
        <p:nvSpPr>
          <p:cNvPr id="462850" name="Rectangle 2">
            <a:extLst>
              <a:ext uri="{FF2B5EF4-FFF2-40B4-BE49-F238E27FC236}">
                <a16:creationId xmlns:a16="http://schemas.microsoft.com/office/drawing/2014/main" id="{EA6DE88D-F812-94AA-3403-BB1B43C94AC8}"/>
              </a:ext>
            </a:extLst>
          </p:cNvPr>
          <p:cNvSpPr>
            <a:spLocks noGrp="1" noRot="1" noChangeAspect="1" noChangeArrowheads="1" noTextEdit="1"/>
          </p:cNvSpPr>
          <p:nvPr>
            <p:ph type="sldImg"/>
          </p:nvPr>
        </p:nvSpPr>
        <p:spPr>
          <a:ln/>
        </p:spPr>
      </p:sp>
      <p:sp>
        <p:nvSpPr>
          <p:cNvPr id="462851" name="Rectangle 3">
            <a:extLst>
              <a:ext uri="{FF2B5EF4-FFF2-40B4-BE49-F238E27FC236}">
                <a16:creationId xmlns:a16="http://schemas.microsoft.com/office/drawing/2014/main" id="{093D588A-1EA5-C093-58B7-55AAF0CB76D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C78B4BA-F392-85BE-5509-9829B39F34D8}"/>
              </a:ext>
            </a:extLst>
          </p:cNvPr>
          <p:cNvSpPr>
            <a:spLocks noGrp="1" noChangeArrowheads="1"/>
          </p:cNvSpPr>
          <p:nvPr>
            <p:ph type="sldNum" sz="quarter" idx="5"/>
          </p:nvPr>
        </p:nvSpPr>
        <p:spPr>
          <a:ln/>
        </p:spPr>
        <p:txBody>
          <a:bodyPr/>
          <a:lstStyle/>
          <a:p>
            <a:fld id="{31549054-FC49-4C0A-A18D-1BB72212E2DD}" type="slidenum">
              <a:rPr lang="en-US" altLang="en-US"/>
              <a:pPr/>
              <a:t>22</a:t>
            </a:fld>
            <a:endParaRPr lang="en-US" altLang="en-US"/>
          </a:p>
        </p:txBody>
      </p:sp>
      <p:sp>
        <p:nvSpPr>
          <p:cNvPr id="463874" name="Rectangle 2">
            <a:extLst>
              <a:ext uri="{FF2B5EF4-FFF2-40B4-BE49-F238E27FC236}">
                <a16:creationId xmlns:a16="http://schemas.microsoft.com/office/drawing/2014/main" id="{74AFF3B7-157F-EB80-3D44-421633E70503}"/>
              </a:ext>
            </a:extLst>
          </p:cNvPr>
          <p:cNvSpPr>
            <a:spLocks noGrp="1" noRot="1" noChangeAspect="1" noChangeArrowheads="1" noTextEdit="1"/>
          </p:cNvSpPr>
          <p:nvPr>
            <p:ph type="sldImg"/>
          </p:nvPr>
        </p:nvSpPr>
        <p:spPr>
          <a:ln/>
        </p:spPr>
      </p:sp>
      <p:sp>
        <p:nvSpPr>
          <p:cNvPr id="463875" name="Rectangle 3">
            <a:extLst>
              <a:ext uri="{FF2B5EF4-FFF2-40B4-BE49-F238E27FC236}">
                <a16:creationId xmlns:a16="http://schemas.microsoft.com/office/drawing/2014/main" id="{C57BAAFE-336E-B75C-704A-9EBB5B7FB9D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4B97EEF-EBAC-F69B-0C8F-AC01C6FBFABC}"/>
              </a:ext>
            </a:extLst>
          </p:cNvPr>
          <p:cNvSpPr>
            <a:spLocks noGrp="1" noChangeArrowheads="1"/>
          </p:cNvSpPr>
          <p:nvPr>
            <p:ph type="sldNum" sz="quarter" idx="5"/>
          </p:nvPr>
        </p:nvSpPr>
        <p:spPr>
          <a:ln/>
        </p:spPr>
        <p:txBody>
          <a:bodyPr/>
          <a:lstStyle/>
          <a:p>
            <a:fld id="{FBA93952-6F3E-404B-8B3F-07442E115E1C}" type="slidenum">
              <a:rPr lang="en-US" altLang="en-US"/>
              <a:pPr/>
              <a:t>23</a:t>
            </a:fld>
            <a:endParaRPr lang="en-US" altLang="en-US"/>
          </a:p>
        </p:txBody>
      </p:sp>
      <p:sp>
        <p:nvSpPr>
          <p:cNvPr id="419842" name="Rectangle 2">
            <a:extLst>
              <a:ext uri="{FF2B5EF4-FFF2-40B4-BE49-F238E27FC236}">
                <a16:creationId xmlns:a16="http://schemas.microsoft.com/office/drawing/2014/main" id="{946EE8F0-3613-F6B9-5F61-9CE48F906F6D}"/>
              </a:ext>
            </a:extLst>
          </p:cNvPr>
          <p:cNvSpPr>
            <a:spLocks noGrp="1" noRot="1" noChangeAspect="1" noChangeArrowheads="1" noTextEdit="1"/>
          </p:cNvSpPr>
          <p:nvPr>
            <p:ph type="sldImg"/>
          </p:nvPr>
        </p:nvSpPr>
        <p:spPr>
          <a:xfrm>
            <a:off x="917575" y="744538"/>
            <a:ext cx="4965700" cy="3724275"/>
          </a:xfrm>
          <a:ln/>
        </p:spPr>
      </p:sp>
      <p:sp>
        <p:nvSpPr>
          <p:cNvPr id="419843" name="Rectangle 3">
            <a:extLst>
              <a:ext uri="{FF2B5EF4-FFF2-40B4-BE49-F238E27FC236}">
                <a16:creationId xmlns:a16="http://schemas.microsoft.com/office/drawing/2014/main" id="{33253FFE-E6DF-72F2-926C-3B261693D51B}"/>
              </a:ext>
            </a:extLst>
          </p:cNvPr>
          <p:cNvSpPr>
            <a:spLocks noGrp="1" noChangeArrowheads="1"/>
          </p:cNvSpPr>
          <p:nvPr>
            <p:ph type="body" idx="1"/>
          </p:nvPr>
        </p:nvSpPr>
        <p:spPr>
          <a:xfrm>
            <a:off x="905767" y="4716236"/>
            <a:ext cx="4986142" cy="4466716"/>
          </a:xfrm>
        </p:spPr>
        <p:txBody>
          <a:bodyPr/>
          <a:lstStyle/>
          <a:p>
            <a:r>
              <a:rPr lang="en-US" altLang="en-US"/>
              <a:t>These were discussed in the first lecture. At this point, the claims made then about </a:t>
            </a:r>
          </a:p>
          <a:p>
            <a:r>
              <a:rPr lang="en-US" altLang="en-US"/>
              <a:t>“efficient” algorithms can be discussed in more concrete terms. </a:t>
            </a:r>
          </a:p>
          <a:p>
            <a:endParaRPr lang="en-US" altLang="en-US"/>
          </a:p>
          <a:p>
            <a:r>
              <a:rPr lang="en-US" altLang="en-US"/>
              <a:t>Before launching into this lecture, I usually read to my students the introductory whimsical</a:t>
            </a:r>
          </a:p>
          <a:p>
            <a:r>
              <a:rPr lang="en-US" altLang="en-US"/>
              <a:t>example from Garey and Johnson “Computers and Intractability”,  while showing </a:t>
            </a:r>
          </a:p>
          <a:p>
            <a:r>
              <a:rPr lang="en-US" altLang="en-US"/>
              <a:t>overhead transparencies of their cartoons. These are not reproduced here because it would </a:t>
            </a:r>
          </a:p>
          <a:p>
            <a:r>
              <a:rPr lang="en-US" altLang="en-US"/>
              <a:t>require copyright clearance.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C6423B5-68C2-3E78-4679-895758B38D23}"/>
              </a:ext>
            </a:extLst>
          </p:cNvPr>
          <p:cNvSpPr>
            <a:spLocks noGrp="1" noChangeArrowheads="1"/>
          </p:cNvSpPr>
          <p:nvPr>
            <p:ph type="sldNum" sz="quarter" idx="5"/>
          </p:nvPr>
        </p:nvSpPr>
        <p:spPr>
          <a:ln/>
        </p:spPr>
        <p:txBody>
          <a:bodyPr/>
          <a:lstStyle/>
          <a:p>
            <a:fld id="{96F0E8AB-47FF-492B-826B-F2B3A06DF60B}" type="slidenum">
              <a:rPr lang="en-US" altLang="en-US"/>
              <a:pPr/>
              <a:t>24</a:t>
            </a:fld>
            <a:endParaRPr lang="en-US" altLang="en-US"/>
          </a:p>
        </p:txBody>
      </p:sp>
      <p:sp>
        <p:nvSpPr>
          <p:cNvPr id="421890" name="Rectangle 2">
            <a:extLst>
              <a:ext uri="{FF2B5EF4-FFF2-40B4-BE49-F238E27FC236}">
                <a16:creationId xmlns:a16="http://schemas.microsoft.com/office/drawing/2014/main" id="{B799165C-5927-BDA0-4FC2-50DFBE2C4666}"/>
              </a:ext>
            </a:extLst>
          </p:cNvPr>
          <p:cNvSpPr>
            <a:spLocks noGrp="1" noRot="1" noChangeAspect="1" noChangeArrowheads="1" noTextEdit="1"/>
          </p:cNvSpPr>
          <p:nvPr>
            <p:ph type="sldImg"/>
          </p:nvPr>
        </p:nvSpPr>
        <p:spPr>
          <a:xfrm>
            <a:off x="917575" y="744538"/>
            <a:ext cx="4965700" cy="3724275"/>
          </a:xfrm>
          <a:ln/>
        </p:spPr>
      </p:sp>
      <p:sp>
        <p:nvSpPr>
          <p:cNvPr id="421891" name="Rectangle 3">
            <a:extLst>
              <a:ext uri="{FF2B5EF4-FFF2-40B4-BE49-F238E27FC236}">
                <a16:creationId xmlns:a16="http://schemas.microsoft.com/office/drawing/2014/main" id="{6B327B2A-BA12-7D15-E60D-6E16FC845095}"/>
              </a:ext>
            </a:extLst>
          </p:cNvPr>
          <p:cNvSpPr>
            <a:spLocks noGrp="1" noChangeArrowheads="1"/>
          </p:cNvSpPr>
          <p:nvPr>
            <p:ph type="body" idx="1"/>
          </p:nvPr>
        </p:nvSpPr>
        <p:spPr>
          <a:xfrm>
            <a:off x="905767" y="4716236"/>
            <a:ext cx="4986142" cy="4466716"/>
          </a:xfrm>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480FDCC-3D8B-1B4D-D708-3F0A291CAF9C}"/>
              </a:ext>
            </a:extLst>
          </p:cNvPr>
          <p:cNvSpPr>
            <a:spLocks noGrp="1" noChangeArrowheads="1"/>
          </p:cNvSpPr>
          <p:nvPr>
            <p:ph type="sldNum" sz="quarter" idx="5"/>
          </p:nvPr>
        </p:nvSpPr>
        <p:spPr>
          <a:ln/>
        </p:spPr>
        <p:txBody>
          <a:bodyPr/>
          <a:lstStyle/>
          <a:p>
            <a:fld id="{5F94709A-F054-438A-A361-F682472503F8}" type="slidenum">
              <a:rPr lang="en-US" altLang="en-US"/>
              <a:pPr/>
              <a:t>25</a:t>
            </a:fld>
            <a:endParaRPr lang="en-US" altLang="en-US"/>
          </a:p>
        </p:txBody>
      </p:sp>
      <p:sp>
        <p:nvSpPr>
          <p:cNvPr id="423938" name="Rectangle 2">
            <a:extLst>
              <a:ext uri="{FF2B5EF4-FFF2-40B4-BE49-F238E27FC236}">
                <a16:creationId xmlns:a16="http://schemas.microsoft.com/office/drawing/2014/main" id="{2DCCD132-F512-0D3E-7EA6-1712F51FA556}"/>
              </a:ext>
            </a:extLst>
          </p:cNvPr>
          <p:cNvSpPr>
            <a:spLocks noGrp="1" noRot="1" noChangeAspect="1" noChangeArrowheads="1" noTextEdit="1"/>
          </p:cNvSpPr>
          <p:nvPr>
            <p:ph type="sldImg"/>
          </p:nvPr>
        </p:nvSpPr>
        <p:spPr>
          <a:xfrm>
            <a:off x="917575" y="744538"/>
            <a:ext cx="4965700" cy="3724275"/>
          </a:xfrm>
          <a:ln/>
        </p:spPr>
      </p:sp>
      <p:sp>
        <p:nvSpPr>
          <p:cNvPr id="423939" name="Rectangle 3">
            <a:extLst>
              <a:ext uri="{FF2B5EF4-FFF2-40B4-BE49-F238E27FC236}">
                <a16:creationId xmlns:a16="http://schemas.microsoft.com/office/drawing/2014/main" id="{BD507E5B-04BA-6B1D-5ED2-DD610A1AA075}"/>
              </a:ext>
            </a:extLst>
          </p:cNvPr>
          <p:cNvSpPr>
            <a:spLocks noGrp="1" noChangeArrowheads="1"/>
          </p:cNvSpPr>
          <p:nvPr>
            <p:ph type="body" idx="1"/>
          </p:nvPr>
        </p:nvSpPr>
        <p:spPr>
          <a:xfrm>
            <a:off x="905767" y="4716236"/>
            <a:ext cx="4986142" cy="4466716"/>
          </a:xfrm>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3A09ECB-D61E-888B-3D2E-31EB8BB2123E}"/>
              </a:ext>
            </a:extLst>
          </p:cNvPr>
          <p:cNvSpPr>
            <a:spLocks noGrp="1" noChangeArrowheads="1"/>
          </p:cNvSpPr>
          <p:nvPr>
            <p:ph type="sldNum" sz="quarter" idx="5"/>
          </p:nvPr>
        </p:nvSpPr>
        <p:spPr>
          <a:ln/>
        </p:spPr>
        <p:txBody>
          <a:bodyPr/>
          <a:lstStyle/>
          <a:p>
            <a:fld id="{316E3311-7646-4DCB-A29E-1B7894F87686}" type="slidenum">
              <a:rPr lang="en-US" altLang="en-US"/>
              <a:pPr/>
              <a:t>26</a:t>
            </a:fld>
            <a:endParaRPr lang="en-US" altLang="en-US"/>
          </a:p>
        </p:txBody>
      </p:sp>
      <p:sp>
        <p:nvSpPr>
          <p:cNvPr id="425986" name="Rectangle 2">
            <a:extLst>
              <a:ext uri="{FF2B5EF4-FFF2-40B4-BE49-F238E27FC236}">
                <a16:creationId xmlns:a16="http://schemas.microsoft.com/office/drawing/2014/main" id="{E7DAB22A-48D0-E998-96A6-46FCFE482963}"/>
              </a:ext>
            </a:extLst>
          </p:cNvPr>
          <p:cNvSpPr>
            <a:spLocks noGrp="1" noRot="1" noChangeAspect="1" noChangeArrowheads="1" noTextEdit="1"/>
          </p:cNvSpPr>
          <p:nvPr>
            <p:ph type="sldImg"/>
          </p:nvPr>
        </p:nvSpPr>
        <p:spPr>
          <a:xfrm>
            <a:off x="917575" y="744538"/>
            <a:ext cx="4965700" cy="3724275"/>
          </a:xfrm>
          <a:ln/>
        </p:spPr>
      </p:sp>
      <p:sp>
        <p:nvSpPr>
          <p:cNvPr id="425987" name="Rectangle 3">
            <a:extLst>
              <a:ext uri="{FF2B5EF4-FFF2-40B4-BE49-F238E27FC236}">
                <a16:creationId xmlns:a16="http://schemas.microsoft.com/office/drawing/2014/main" id="{A6386178-6A08-10DF-0DF2-6C1AB67D718C}"/>
              </a:ext>
            </a:extLst>
          </p:cNvPr>
          <p:cNvSpPr>
            <a:spLocks noGrp="1" noChangeArrowheads="1"/>
          </p:cNvSpPr>
          <p:nvPr>
            <p:ph type="body" idx="1"/>
          </p:nvPr>
        </p:nvSpPr>
        <p:spPr>
          <a:xfrm>
            <a:off x="905767" y="4716236"/>
            <a:ext cx="4986142" cy="4466716"/>
          </a:xfrm>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36D67F0-D923-ECD6-9531-E30453E5651C}"/>
              </a:ext>
            </a:extLst>
          </p:cNvPr>
          <p:cNvSpPr>
            <a:spLocks noGrp="1" noChangeArrowheads="1"/>
          </p:cNvSpPr>
          <p:nvPr>
            <p:ph type="sldNum" sz="quarter" idx="5"/>
          </p:nvPr>
        </p:nvSpPr>
        <p:spPr>
          <a:ln/>
        </p:spPr>
        <p:txBody>
          <a:bodyPr/>
          <a:lstStyle/>
          <a:p>
            <a:fld id="{313E79E9-4F91-4766-9CF1-D7D625CDCAAB}" type="slidenum">
              <a:rPr lang="en-US" altLang="en-US"/>
              <a:pPr/>
              <a:t>27</a:t>
            </a:fld>
            <a:endParaRPr lang="en-US" altLang="en-US"/>
          </a:p>
        </p:txBody>
      </p:sp>
      <p:sp>
        <p:nvSpPr>
          <p:cNvPr id="428034" name="Rectangle 2">
            <a:extLst>
              <a:ext uri="{FF2B5EF4-FFF2-40B4-BE49-F238E27FC236}">
                <a16:creationId xmlns:a16="http://schemas.microsoft.com/office/drawing/2014/main" id="{928F6C9B-78E6-F376-C9D8-FFF2BDE23721}"/>
              </a:ext>
            </a:extLst>
          </p:cNvPr>
          <p:cNvSpPr>
            <a:spLocks noGrp="1" noRot="1" noChangeAspect="1" noChangeArrowheads="1" noTextEdit="1"/>
          </p:cNvSpPr>
          <p:nvPr>
            <p:ph type="sldImg"/>
          </p:nvPr>
        </p:nvSpPr>
        <p:spPr>
          <a:xfrm>
            <a:off x="917575" y="744538"/>
            <a:ext cx="4965700" cy="3724275"/>
          </a:xfrm>
          <a:ln/>
        </p:spPr>
      </p:sp>
      <p:sp>
        <p:nvSpPr>
          <p:cNvPr id="428035" name="Rectangle 3">
            <a:extLst>
              <a:ext uri="{FF2B5EF4-FFF2-40B4-BE49-F238E27FC236}">
                <a16:creationId xmlns:a16="http://schemas.microsoft.com/office/drawing/2014/main" id="{6DE31C39-BA3E-33E0-2FBC-8D24B7ECAD34}"/>
              </a:ext>
            </a:extLst>
          </p:cNvPr>
          <p:cNvSpPr>
            <a:spLocks noGrp="1" noChangeArrowheads="1"/>
          </p:cNvSpPr>
          <p:nvPr>
            <p:ph type="body" idx="1"/>
          </p:nvPr>
        </p:nvSpPr>
        <p:spPr>
          <a:xfrm>
            <a:off x="905767" y="4716236"/>
            <a:ext cx="4986142" cy="4466716"/>
          </a:xfrm>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D53514B-C129-9491-E096-3743DE23EE2C}"/>
              </a:ext>
            </a:extLst>
          </p:cNvPr>
          <p:cNvSpPr>
            <a:spLocks noGrp="1" noChangeArrowheads="1"/>
          </p:cNvSpPr>
          <p:nvPr>
            <p:ph type="sldNum" sz="quarter" idx="5"/>
          </p:nvPr>
        </p:nvSpPr>
        <p:spPr>
          <a:ln/>
        </p:spPr>
        <p:txBody>
          <a:bodyPr/>
          <a:lstStyle/>
          <a:p>
            <a:fld id="{7E8FB1BE-AA97-4750-8374-9246BF4C5A38}" type="slidenum">
              <a:rPr lang="en-US" altLang="en-US"/>
              <a:pPr/>
              <a:t>28</a:t>
            </a:fld>
            <a:endParaRPr lang="en-US" altLang="en-US"/>
          </a:p>
        </p:txBody>
      </p:sp>
      <p:sp>
        <p:nvSpPr>
          <p:cNvPr id="430082" name="Rectangle 2">
            <a:extLst>
              <a:ext uri="{FF2B5EF4-FFF2-40B4-BE49-F238E27FC236}">
                <a16:creationId xmlns:a16="http://schemas.microsoft.com/office/drawing/2014/main" id="{A5C296F8-45E4-A371-161B-2DF7C46B2E4B}"/>
              </a:ext>
            </a:extLst>
          </p:cNvPr>
          <p:cNvSpPr>
            <a:spLocks noGrp="1" noRot="1" noChangeAspect="1" noChangeArrowheads="1" noTextEdit="1"/>
          </p:cNvSpPr>
          <p:nvPr>
            <p:ph type="sldImg"/>
          </p:nvPr>
        </p:nvSpPr>
        <p:spPr>
          <a:xfrm>
            <a:off x="917575" y="744538"/>
            <a:ext cx="4965700" cy="3724275"/>
          </a:xfrm>
          <a:ln/>
        </p:spPr>
      </p:sp>
      <p:sp>
        <p:nvSpPr>
          <p:cNvPr id="430083" name="Rectangle 3">
            <a:extLst>
              <a:ext uri="{FF2B5EF4-FFF2-40B4-BE49-F238E27FC236}">
                <a16:creationId xmlns:a16="http://schemas.microsoft.com/office/drawing/2014/main" id="{68FA453B-9BAF-16CD-7E1E-697816EFC77D}"/>
              </a:ext>
            </a:extLst>
          </p:cNvPr>
          <p:cNvSpPr>
            <a:spLocks noGrp="1" noChangeArrowheads="1"/>
          </p:cNvSpPr>
          <p:nvPr>
            <p:ph type="body" idx="1"/>
          </p:nvPr>
        </p:nvSpPr>
        <p:spPr>
          <a:xfrm>
            <a:off x="905767" y="4716236"/>
            <a:ext cx="4986142" cy="4466716"/>
          </a:xfrm>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2C65152-D5B8-401B-ABE6-885A5080AA60}"/>
              </a:ext>
            </a:extLst>
          </p:cNvPr>
          <p:cNvSpPr>
            <a:spLocks noGrp="1" noChangeArrowheads="1"/>
          </p:cNvSpPr>
          <p:nvPr>
            <p:ph type="sldNum" sz="quarter" idx="5"/>
          </p:nvPr>
        </p:nvSpPr>
        <p:spPr>
          <a:ln/>
        </p:spPr>
        <p:txBody>
          <a:bodyPr/>
          <a:lstStyle/>
          <a:p>
            <a:fld id="{ABEF9338-EF63-4542-9E0C-084C3EF7D066}" type="slidenum">
              <a:rPr lang="en-US" altLang="en-US"/>
              <a:pPr/>
              <a:t>29</a:t>
            </a:fld>
            <a:endParaRPr lang="en-US" altLang="en-US"/>
          </a:p>
        </p:txBody>
      </p:sp>
      <p:sp>
        <p:nvSpPr>
          <p:cNvPr id="523266" name="Rectangle 2">
            <a:extLst>
              <a:ext uri="{FF2B5EF4-FFF2-40B4-BE49-F238E27FC236}">
                <a16:creationId xmlns:a16="http://schemas.microsoft.com/office/drawing/2014/main" id="{D8D9C513-7D33-7692-B0EB-C7E487574B78}"/>
              </a:ext>
            </a:extLst>
          </p:cNvPr>
          <p:cNvSpPr>
            <a:spLocks noGrp="1" noRot="1" noChangeAspect="1" noChangeArrowheads="1" noTextEdit="1"/>
          </p:cNvSpPr>
          <p:nvPr>
            <p:ph type="sldImg"/>
          </p:nvPr>
        </p:nvSpPr>
        <p:spPr>
          <a:ln/>
        </p:spPr>
      </p:sp>
      <p:sp>
        <p:nvSpPr>
          <p:cNvPr id="523267" name="Rectangle 3">
            <a:extLst>
              <a:ext uri="{FF2B5EF4-FFF2-40B4-BE49-F238E27FC236}">
                <a16:creationId xmlns:a16="http://schemas.microsoft.com/office/drawing/2014/main" id="{17D5F2EC-E291-4D05-E491-FFAAD1E5591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F8BC1A5-9158-F6FD-7B52-9651B8276054}"/>
              </a:ext>
            </a:extLst>
          </p:cNvPr>
          <p:cNvSpPr>
            <a:spLocks noGrp="1" noChangeArrowheads="1"/>
          </p:cNvSpPr>
          <p:nvPr>
            <p:ph type="sldNum" sz="quarter" idx="5"/>
          </p:nvPr>
        </p:nvSpPr>
        <p:spPr>
          <a:ln/>
        </p:spPr>
        <p:txBody>
          <a:bodyPr/>
          <a:lstStyle/>
          <a:p>
            <a:fld id="{EC5A7E3E-8781-4175-AD76-70195DDBEA96}" type="slidenum">
              <a:rPr lang="en-US" altLang="en-US"/>
              <a:pPr/>
              <a:t>30</a:t>
            </a:fld>
            <a:endParaRPr lang="en-US" altLang="en-US"/>
          </a:p>
        </p:txBody>
      </p:sp>
      <p:sp>
        <p:nvSpPr>
          <p:cNvPr id="524290" name="Rectangle 2">
            <a:extLst>
              <a:ext uri="{FF2B5EF4-FFF2-40B4-BE49-F238E27FC236}">
                <a16:creationId xmlns:a16="http://schemas.microsoft.com/office/drawing/2014/main" id="{68EF18EF-4B68-7B19-A587-E84B5C0B0E84}"/>
              </a:ext>
            </a:extLst>
          </p:cNvPr>
          <p:cNvSpPr>
            <a:spLocks noGrp="1" noRot="1" noChangeAspect="1" noChangeArrowheads="1" noTextEdit="1"/>
          </p:cNvSpPr>
          <p:nvPr>
            <p:ph type="sldImg"/>
          </p:nvPr>
        </p:nvSpPr>
        <p:spPr>
          <a:ln/>
        </p:spPr>
      </p:sp>
      <p:sp>
        <p:nvSpPr>
          <p:cNvPr id="524291" name="Rectangle 3">
            <a:extLst>
              <a:ext uri="{FF2B5EF4-FFF2-40B4-BE49-F238E27FC236}">
                <a16:creationId xmlns:a16="http://schemas.microsoft.com/office/drawing/2014/main" id="{2689A151-8857-5808-808B-CA7ACB2F4C3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8A4BBB2-7618-450E-96DB-EDC3C9143F6B}"/>
              </a:ext>
            </a:extLst>
          </p:cNvPr>
          <p:cNvSpPr>
            <a:spLocks noGrp="1" noChangeArrowheads="1"/>
          </p:cNvSpPr>
          <p:nvPr>
            <p:ph type="sldNum" sz="quarter" idx="5"/>
          </p:nvPr>
        </p:nvSpPr>
        <p:spPr>
          <a:ln/>
        </p:spPr>
        <p:txBody>
          <a:bodyPr/>
          <a:lstStyle/>
          <a:p>
            <a:fld id="{F7EEC40C-6E89-4C55-B1D8-368AD466F9DF}" type="slidenum">
              <a:rPr lang="en-US" altLang="en-US"/>
              <a:pPr/>
              <a:t>4</a:t>
            </a:fld>
            <a:endParaRPr lang="en-US" altLang="en-US"/>
          </a:p>
        </p:txBody>
      </p:sp>
      <p:sp>
        <p:nvSpPr>
          <p:cNvPr id="447490" name="Rectangle 2">
            <a:extLst>
              <a:ext uri="{FF2B5EF4-FFF2-40B4-BE49-F238E27FC236}">
                <a16:creationId xmlns:a16="http://schemas.microsoft.com/office/drawing/2014/main" id="{25874195-0CA9-9642-7F79-1AD4C68C1CEF}"/>
              </a:ext>
            </a:extLst>
          </p:cNvPr>
          <p:cNvSpPr>
            <a:spLocks noGrp="1" noRot="1" noChangeAspect="1" noChangeArrowheads="1" noTextEdit="1"/>
          </p:cNvSpPr>
          <p:nvPr>
            <p:ph type="sldImg"/>
          </p:nvPr>
        </p:nvSpPr>
        <p:spPr>
          <a:ln/>
        </p:spPr>
      </p:sp>
      <p:sp>
        <p:nvSpPr>
          <p:cNvPr id="447491" name="Rectangle 3">
            <a:extLst>
              <a:ext uri="{FF2B5EF4-FFF2-40B4-BE49-F238E27FC236}">
                <a16:creationId xmlns:a16="http://schemas.microsoft.com/office/drawing/2014/main" id="{F80C47BA-7D51-8CA6-A9C2-466A0C7C56E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08D0996-C840-B939-FB4B-308F574D408E}"/>
              </a:ext>
            </a:extLst>
          </p:cNvPr>
          <p:cNvSpPr>
            <a:spLocks noGrp="1" noChangeArrowheads="1"/>
          </p:cNvSpPr>
          <p:nvPr>
            <p:ph type="sldNum" sz="quarter" idx="5"/>
          </p:nvPr>
        </p:nvSpPr>
        <p:spPr>
          <a:ln/>
        </p:spPr>
        <p:txBody>
          <a:bodyPr/>
          <a:lstStyle/>
          <a:p>
            <a:fld id="{BB67D3E3-E5C8-45C8-95CC-1FA703F0A32E}" type="slidenum">
              <a:rPr lang="en-US" altLang="en-US"/>
              <a:pPr/>
              <a:t>31</a:t>
            </a:fld>
            <a:endParaRPr lang="en-US" altLang="en-US"/>
          </a:p>
        </p:txBody>
      </p:sp>
      <p:sp>
        <p:nvSpPr>
          <p:cNvPr id="525314" name="Rectangle 2">
            <a:extLst>
              <a:ext uri="{FF2B5EF4-FFF2-40B4-BE49-F238E27FC236}">
                <a16:creationId xmlns:a16="http://schemas.microsoft.com/office/drawing/2014/main" id="{BCFAEAFC-7708-7435-4F0D-23CD575A58F8}"/>
              </a:ext>
            </a:extLst>
          </p:cNvPr>
          <p:cNvSpPr>
            <a:spLocks noGrp="1" noRot="1" noChangeAspect="1" noChangeArrowheads="1" noTextEdit="1"/>
          </p:cNvSpPr>
          <p:nvPr>
            <p:ph type="sldImg"/>
          </p:nvPr>
        </p:nvSpPr>
        <p:spPr>
          <a:ln/>
        </p:spPr>
      </p:sp>
      <p:sp>
        <p:nvSpPr>
          <p:cNvPr id="525315" name="Rectangle 3">
            <a:extLst>
              <a:ext uri="{FF2B5EF4-FFF2-40B4-BE49-F238E27FC236}">
                <a16:creationId xmlns:a16="http://schemas.microsoft.com/office/drawing/2014/main" id="{1ED28ACA-C63B-6505-14BD-0DB22530F77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2A027DC-0C34-A6E7-C95B-F7754113ABEA}"/>
              </a:ext>
            </a:extLst>
          </p:cNvPr>
          <p:cNvSpPr>
            <a:spLocks noGrp="1" noChangeArrowheads="1"/>
          </p:cNvSpPr>
          <p:nvPr>
            <p:ph type="sldNum" sz="quarter" idx="5"/>
          </p:nvPr>
        </p:nvSpPr>
        <p:spPr>
          <a:ln/>
        </p:spPr>
        <p:txBody>
          <a:bodyPr/>
          <a:lstStyle/>
          <a:p>
            <a:fld id="{5BD61B08-237F-4253-9EF3-41141A9AA29F}" type="slidenum">
              <a:rPr lang="en-US" altLang="en-US"/>
              <a:pPr/>
              <a:t>32</a:t>
            </a:fld>
            <a:endParaRPr lang="en-US" altLang="en-US"/>
          </a:p>
        </p:txBody>
      </p:sp>
      <p:sp>
        <p:nvSpPr>
          <p:cNvPr id="526338" name="Rectangle 2">
            <a:extLst>
              <a:ext uri="{FF2B5EF4-FFF2-40B4-BE49-F238E27FC236}">
                <a16:creationId xmlns:a16="http://schemas.microsoft.com/office/drawing/2014/main" id="{0B651991-819B-CB03-A8FA-DA99E8DADFEE}"/>
              </a:ext>
            </a:extLst>
          </p:cNvPr>
          <p:cNvSpPr>
            <a:spLocks noGrp="1" noRot="1" noChangeAspect="1" noChangeArrowheads="1" noTextEdit="1"/>
          </p:cNvSpPr>
          <p:nvPr>
            <p:ph type="sldImg"/>
          </p:nvPr>
        </p:nvSpPr>
        <p:spPr>
          <a:ln/>
        </p:spPr>
      </p:sp>
      <p:sp>
        <p:nvSpPr>
          <p:cNvPr id="526339" name="Rectangle 3">
            <a:extLst>
              <a:ext uri="{FF2B5EF4-FFF2-40B4-BE49-F238E27FC236}">
                <a16:creationId xmlns:a16="http://schemas.microsoft.com/office/drawing/2014/main" id="{19130E76-0A3B-DA90-C35F-C1A7412F888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0D24FB9-298C-0854-B8BD-AC8EA05A8787}"/>
              </a:ext>
            </a:extLst>
          </p:cNvPr>
          <p:cNvSpPr>
            <a:spLocks noGrp="1" noChangeArrowheads="1"/>
          </p:cNvSpPr>
          <p:nvPr>
            <p:ph type="sldNum" sz="quarter" idx="5"/>
          </p:nvPr>
        </p:nvSpPr>
        <p:spPr>
          <a:ln/>
        </p:spPr>
        <p:txBody>
          <a:bodyPr/>
          <a:lstStyle/>
          <a:p>
            <a:fld id="{D83CBC76-C4BC-43E1-9346-1377B6176257}" type="slidenum">
              <a:rPr lang="en-US" altLang="en-US"/>
              <a:pPr/>
              <a:t>33</a:t>
            </a:fld>
            <a:endParaRPr lang="en-US" altLang="en-US"/>
          </a:p>
        </p:txBody>
      </p:sp>
      <p:sp>
        <p:nvSpPr>
          <p:cNvPr id="527362" name="Rectangle 2">
            <a:extLst>
              <a:ext uri="{FF2B5EF4-FFF2-40B4-BE49-F238E27FC236}">
                <a16:creationId xmlns:a16="http://schemas.microsoft.com/office/drawing/2014/main" id="{A20D3C2A-3A8E-9B75-0271-7C055BD97196}"/>
              </a:ext>
            </a:extLst>
          </p:cNvPr>
          <p:cNvSpPr>
            <a:spLocks noGrp="1" noRot="1" noChangeAspect="1" noChangeArrowheads="1" noTextEdit="1"/>
          </p:cNvSpPr>
          <p:nvPr>
            <p:ph type="sldImg"/>
          </p:nvPr>
        </p:nvSpPr>
        <p:spPr>
          <a:ln/>
        </p:spPr>
      </p:sp>
      <p:sp>
        <p:nvSpPr>
          <p:cNvPr id="527363" name="Rectangle 3">
            <a:extLst>
              <a:ext uri="{FF2B5EF4-FFF2-40B4-BE49-F238E27FC236}">
                <a16:creationId xmlns:a16="http://schemas.microsoft.com/office/drawing/2014/main" id="{BCBBE5DC-815D-AAC7-B5D7-9F35CBFEB51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0C6C687-C321-9405-1C82-6250EA6A335B}"/>
              </a:ext>
            </a:extLst>
          </p:cNvPr>
          <p:cNvSpPr>
            <a:spLocks noGrp="1" noChangeArrowheads="1"/>
          </p:cNvSpPr>
          <p:nvPr>
            <p:ph type="sldNum" sz="quarter" idx="5"/>
          </p:nvPr>
        </p:nvSpPr>
        <p:spPr>
          <a:ln/>
        </p:spPr>
        <p:txBody>
          <a:bodyPr/>
          <a:lstStyle/>
          <a:p>
            <a:fld id="{37307135-0739-413B-8CA4-1035EB526BAF}" type="slidenum">
              <a:rPr lang="en-US" altLang="en-US"/>
              <a:pPr/>
              <a:t>34</a:t>
            </a:fld>
            <a:endParaRPr lang="en-US" altLang="en-US"/>
          </a:p>
        </p:txBody>
      </p:sp>
      <p:sp>
        <p:nvSpPr>
          <p:cNvPr id="528386" name="Rectangle 2">
            <a:extLst>
              <a:ext uri="{FF2B5EF4-FFF2-40B4-BE49-F238E27FC236}">
                <a16:creationId xmlns:a16="http://schemas.microsoft.com/office/drawing/2014/main" id="{AA607E49-8424-26EC-3460-7B80B3689516}"/>
              </a:ext>
            </a:extLst>
          </p:cNvPr>
          <p:cNvSpPr>
            <a:spLocks noGrp="1" noRot="1" noChangeAspect="1" noChangeArrowheads="1" noTextEdit="1"/>
          </p:cNvSpPr>
          <p:nvPr>
            <p:ph type="sldImg"/>
          </p:nvPr>
        </p:nvSpPr>
        <p:spPr>
          <a:ln/>
        </p:spPr>
      </p:sp>
      <p:sp>
        <p:nvSpPr>
          <p:cNvPr id="528387" name="Rectangle 3">
            <a:extLst>
              <a:ext uri="{FF2B5EF4-FFF2-40B4-BE49-F238E27FC236}">
                <a16:creationId xmlns:a16="http://schemas.microsoft.com/office/drawing/2014/main" id="{71B8348E-D848-94EE-E5A5-A05A7D74B26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5B66C0B-7527-06F3-202E-45D0812EBE95}"/>
              </a:ext>
            </a:extLst>
          </p:cNvPr>
          <p:cNvSpPr>
            <a:spLocks noGrp="1" noChangeArrowheads="1"/>
          </p:cNvSpPr>
          <p:nvPr>
            <p:ph type="sldNum" sz="quarter" idx="5"/>
          </p:nvPr>
        </p:nvSpPr>
        <p:spPr>
          <a:ln/>
        </p:spPr>
        <p:txBody>
          <a:bodyPr/>
          <a:lstStyle/>
          <a:p>
            <a:fld id="{0F2A0075-1907-4560-8E1E-D13BF48AD68F}" type="slidenum">
              <a:rPr lang="en-US" altLang="en-US"/>
              <a:pPr/>
              <a:t>35</a:t>
            </a:fld>
            <a:endParaRPr lang="en-US" altLang="en-US"/>
          </a:p>
        </p:txBody>
      </p:sp>
      <p:sp>
        <p:nvSpPr>
          <p:cNvPr id="529410" name="Rectangle 2">
            <a:extLst>
              <a:ext uri="{FF2B5EF4-FFF2-40B4-BE49-F238E27FC236}">
                <a16:creationId xmlns:a16="http://schemas.microsoft.com/office/drawing/2014/main" id="{064D6166-79DC-A081-2E3B-5A578463502A}"/>
              </a:ext>
            </a:extLst>
          </p:cNvPr>
          <p:cNvSpPr>
            <a:spLocks noGrp="1" noRot="1" noChangeAspect="1" noChangeArrowheads="1" noTextEdit="1"/>
          </p:cNvSpPr>
          <p:nvPr>
            <p:ph type="sldImg"/>
          </p:nvPr>
        </p:nvSpPr>
        <p:spPr>
          <a:ln/>
        </p:spPr>
      </p:sp>
      <p:sp>
        <p:nvSpPr>
          <p:cNvPr id="529411" name="Rectangle 3">
            <a:extLst>
              <a:ext uri="{FF2B5EF4-FFF2-40B4-BE49-F238E27FC236}">
                <a16:creationId xmlns:a16="http://schemas.microsoft.com/office/drawing/2014/main" id="{6E1EC51B-3E2B-1788-C4B6-AA54B3071AD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995AD35-56C0-F01F-FEB3-EEEF58DA73A0}"/>
              </a:ext>
            </a:extLst>
          </p:cNvPr>
          <p:cNvSpPr>
            <a:spLocks noGrp="1" noChangeArrowheads="1"/>
          </p:cNvSpPr>
          <p:nvPr>
            <p:ph type="sldNum" sz="quarter" idx="5"/>
          </p:nvPr>
        </p:nvSpPr>
        <p:spPr>
          <a:ln/>
        </p:spPr>
        <p:txBody>
          <a:bodyPr/>
          <a:lstStyle/>
          <a:p>
            <a:fld id="{6CD52F88-393B-490D-A98C-3C0A66F90C4E}" type="slidenum">
              <a:rPr lang="en-US" altLang="en-US"/>
              <a:pPr/>
              <a:t>36</a:t>
            </a:fld>
            <a:endParaRPr lang="en-US" altLang="en-US"/>
          </a:p>
        </p:txBody>
      </p:sp>
      <p:sp>
        <p:nvSpPr>
          <p:cNvPr id="530434" name="Rectangle 2">
            <a:extLst>
              <a:ext uri="{FF2B5EF4-FFF2-40B4-BE49-F238E27FC236}">
                <a16:creationId xmlns:a16="http://schemas.microsoft.com/office/drawing/2014/main" id="{2B92E093-2EDE-9932-CE81-0B5E6BCEE9F3}"/>
              </a:ext>
            </a:extLst>
          </p:cNvPr>
          <p:cNvSpPr>
            <a:spLocks noGrp="1" noRot="1" noChangeAspect="1" noChangeArrowheads="1" noTextEdit="1"/>
          </p:cNvSpPr>
          <p:nvPr>
            <p:ph type="sldImg"/>
          </p:nvPr>
        </p:nvSpPr>
        <p:spPr>
          <a:ln/>
        </p:spPr>
      </p:sp>
      <p:sp>
        <p:nvSpPr>
          <p:cNvPr id="530435" name="Rectangle 3">
            <a:extLst>
              <a:ext uri="{FF2B5EF4-FFF2-40B4-BE49-F238E27FC236}">
                <a16:creationId xmlns:a16="http://schemas.microsoft.com/office/drawing/2014/main" id="{B112B3A2-E62E-535F-AB55-481F201BEBC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B3F2C33-5206-2AFE-9F0D-77D529863191}"/>
              </a:ext>
            </a:extLst>
          </p:cNvPr>
          <p:cNvSpPr>
            <a:spLocks noGrp="1" noChangeArrowheads="1"/>
          </p:cNvSpPr>
          <p:nvPr>
            <p:ph type="sldNum" sz="quarter" idx="5"/>
          </p:nvPr>
        </p:nvSpPr>
        <p:spPr>
          <a:ln/>
        </p:spPr>
        <p:txBody>
          <a:bodyPr/>
          <a:lstStyle/>
          <a:p>
            <a:fld id="{E4CF3A4D-400D-45B0-AA5B-761970F53E44}" type="slidenum">
              <a:rPr lang="en-US" altLang="en-US"/>
              <a:pPr/>
              <a:t>37</a:t>
            </a:fld>
            <a:endParaRPr lang="en-US" altLang="en-US"/>
          </a:p>
        </p:txBody>
      </p:sp>
      <p:sp>
        <p:nvSpPr>
          <p:cNvPr id="531458" name="Rectangle 2">
            <a:extLst>
              <a:ext uri="{FF2B5EF4-FFF2-40B4-BE49-F238E27FC236}">
                <a16:creationId xmlns:a16="http://schemas.microsoft.com/office/drawing/2014/main" id="{5ECED04A-C225-7303-B6F2-8058B1BB7A81}"/>
              </a:ext>
            </a:extLst>
          </p:cNvPr>
          <p:cNvSpPr>
            <a:spLocks noGrp="1" noRot="1" noChangeAspect="1" noChangeArrowheads="1" noTextEdit="1"/>
          </p:cNvSpPr>
          <p:nvPr>
            <p:ph type="sldImg"/>
          </p:nvPr>
        </p:nvSpPr>
        <p:spPr>
          <a:ln/>
        </p:spPr>
      </p:sp>
      <p:sp>
        <p:nvSpPr>
          <p:cNvPr id="531459" name="Rectangle 3">
            <a:extLst>
              <a:ext uri="{FF2B5EF4-FFF2-40B4-BE49-F238E27FC236}">
                <a16:creationId xmlns:a16="http://schemas.microsoft.com/office/drawing/2014/main" id="{A712FA5D-7851-DCB0-FECB-58C848F31F7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6B32A72-0EA4-ED38-B0EF-714E0FB623F0}"/>
              </a:ext>
            </a:extLst>
          </p:cNvPr>
          <p:cNvSpPr>
            <a:spLocks noGrp="1" noChangeArrowheads="1"/>
          </p:cNvSpPr>
          <p:nvPr>
            <p:ph type="sldNum" sz="quarter" idx="5"/>
          </p:nvPr>
        </p:nvSpPr>
        <p:spPr>
          <a:ln/>
        </p:spPr>
        <p:txBody>
          <a:bodyPr/>
          <a:lstStyle/>
          <a:p>
            <a:fld id="{70DE39AC-ED1B-46CE-AD21-674CD0DE4AF3}" type="slidenum">
              <a:rPr lang="en-US" altLang="en-US"/>
              <a:pPr/>
              <a:t>38</a:t>
            </a:fld>
            <a:endParaRPr lang="en-US" altLang="en-US"/>
          </a:p>
        </p:txBody>
      </p:sp>
      <p:sp>
        <p:nvSpPr>
          <p:cNvPr id="532482" name="Rectangle 2">
            <a:extLst>
              <a:ext uri="{FF2B5EF4-FFF2-40B4-BE49-F238E27FC236}">
                <a16:creationId xmlns:a16="http://schemas.microsoft.com/office/drawing/2014/main" id="{42FD2E94-1ACA-4B2B-34BC-2801AC677F10}"/>
              </a:ext>
            </a:extLst>
          </p:cNvPr>
          <p:cNvSpPr>
            <a:spLocks noGrp="1" noRot="1" noChangeAspect="1" noChangeArrowheads="1" noTextEdit="1"/>
          </p:cNvSpPr>
          <p:nvPr>
            <p:ph type="sldImg"/>
          </p:nvPr>
        </p:nvSpPr>
        <p:spPr>
          <a:ln/>
        </p:spPr>
      </p:sp>
      <p:sp>
        <p:nvSpPr>
          <p:cNvPr id="532483" name="Rectangle 3">
            <a:extLst>
              <a:ext uri="{FF2B5EF4-FFF2-40B4-BE49-F238E27FC236}">
                <a16:creationId xmlns:a16="http://schemas.microsoft.com/office/drawing/2014/main" id="{AF952E26-7248-718E-C67B-EAC230F3B2A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7A3E337-5193-9493-6843-5FEF305DA831}"/>
              </a:ext>
            </a:extLst>
          </p:cNvPr>
          <p:cNvSpPr>
            <a:spLocks noGrp="1" noChangeArrowheads="1"/>
          </p:cNvSpPr>
          <p:nvPr>
            <p:ph type="sldNum" sz="quarter" idx="5"/>
          </p:nvPr>
        </p:nvSpPr>
        <p:spPr>
          <a:ln/>
        </p:spPr>
        <p:txBody>
          <a:bodyPr/>
          <a:lstStyle/>
          <a:p>
            <a:fld id="{60064EF4-5542-4969-AB5D-67A94355A108}" type="slidenum">
              <a:rPr lang="en-US" altLang="en-US"/>
              <a:pPr/>
              <a:t>39</a:t>
            </a:fld>
            <a:endParaRPr lang="en-US" altLang="en-US"/>
          </a:p>
        </p:txBody>
      </p:sp>
      <p:sp>
        <p:nvSpPr>
          <p:cNvPr id="533506" name="Rectangle 2">
            <a:extLst>
              <a:ext uri="{FF2B5EF4-FFF2-40B4-BE49-F238E27FC236}">
                <a16:creationId xmlns:a16="http://schemas.microsoft.com/office/drawing/2014/main" id="{908CA40A-7DC5-2AFF-0402-97ACBE490AF1}"/>
              </a:ext>
            </a:extLst>
          </p:cNvPr>
          <p:cNvSpPr>
            <a:spLocks noGrp="1" noRot="1" noChangeAspect="1" noChangeArrowheads="1" noTextEdit="1"/>
          </p:cNvSpPr>
          <p:nvPr>
            <p:ph type="sldImg"/>
          </p:nvPr>
        </p:nvSpPr>
        <p:spPr>
          <a:ln/>
        </p:spPr>
      </p:sp>
      <p:sp>
        <p:nvSpPr>
          <p:cNvPr id="533507" name="Rectangle 3">
            <a:extLst>
              <a:ext uri="{FF2B5EF4-FFF2-40B4-BE49-F238E27FC236}">
                <a16:creationId xmlns:a16="http://schemas.microsoft.com/office/drawing/2014/main" id="{8ED12944-91B4-095E-524B-A67D00095EA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7785B92-9544-4883-3912-C1025DE11D08}"/>
              </a:ext>
            </a:extLst>
          </p:cNvPr>
          <p:cNvSpPr>
            <a:spLocks noGrp="1" noChangeArrowheads="1"/>
          </p:cNvSpPr>
          <p:nvPr>
            <p:ph type="sldNum" sz="quarter" idx="5"/>
          </p:nvPr>
        </p:nvSpPr>
        <p:spPr>
          <a:ln/>
        </p:spPr>
        <p:txBody>
          <a:bodyPr/>
          <a:lstStyle/>
          <a:p>
            <a:fld id="{CDDFCAA7-8AE5-40F2-BBC5-5214E40F030A}" type="slidenum">
              <a:rPr lang="en-US" altLang="en-US"/>
              <a:pPr/>
              <a:t>40</a:t>
            </a:fld>
            <a:endParaRPr lang="en-US" altLang="en-US"/>
          </a:p>
        </p:txBody>
      </p:sp>
      <p:sp>
        <p:nvSpPr>
          <p:cNvPr id="534530" name="Rectangle 2">
            <a:extLst>
              <a:ext uri="{FF2B5EF4-FFF2-40B4-BE49-F238E27FC236}">
                <a16:creationId xmlns:a16="http://schemas.microsoft.com/office/drawing/2014/main" id="{6E971A02-A587-DE75-8688-F5E55D0DBCF3}"/>
              </a:ext>
            </a:extLst>
          </p:cNvPr>
          <p:cNvSpPr>
            <a:spLocks noGrp="1" noRot="1" noChangeAspect="1" noChangeArrowheads="1" noTextEdit="1"/>
          </p:cNvSpPr>
          <p:nvPr>
            <p:ph type="sldImg"/>
          </p:nvPr>
        </p:nvSpPr>
        <p:spPr>
          <a:ln/>
        </p:spPr>
      </p:sp>
      <p:sp>
        <p:nvSpPr>
          <p:cNvPr id="534531" name="Rectangle 3">
            <a:extLst>
              <a:ext uri="{FF2B5EF4-FFF2-40B4-BE49-F238E27FC236}">
                <a16:creationId xmlns:a16="http://schemas.microsoft.com/office/drawing/2014/main" id="{AC4859DB-A2C3-09F5-48A2-39CA2905FD0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B32E61D-29AE-89C9-602D-CC9DA7BECAAB}"/>
              </a:ext>
            </a:extLst>
          </p:cNvPr>
          <p:cNvSpPr>
            <a:spLocks noGrp="1" noChangeArrowheads="1"/>
          </p:cNvSpPr>
          <p:nvPr>
            <p:ph type="sldNum" sz="quarter" idx="5"/>
          </p:nvPr>
        </p:nvSpPr>
        <p:spPr>
          <a:ln/>
        </p:spPr>
        <p:txBody>
          <a:bodyPr/>
          <a:lstStyle/>
          <a:p>
            <a:fld id="{27779C96-7B69-4F3E-BFE8-ABFBF1488506}" type="slidenum">
              <a:rPr lang="en-US" altLang="en-US"/>
              <a:pPr/>
              <a:t>5</a:t>
            </a:fld>
            <a:endParaRPr lang="en-US" altLang="en-US"/>
          </a:p>
        </p:txBody>
      </p:sp>
      <p:sp>
        <p:nvSpPr>
          <p:cNvPr id="448514" name="Rectangle 2">
            <a:extLst>
              <a:ext uri="{FF2B5EF4-FFF2-40B4-BE49-F238E27FC236}">
                <a16:creationId xmlns:a16="http://schemas.microsoft.com/office/drawing/2014/main" id="{B51223B7-2210-4BBA-F52F-C441E4169042}"/>
              </a:ext>
            </a:extLst>
          </p:cNvPr>
          <p:cNvSpPr>
            <a:spLocks noGrp="1" noRot="1" noChangeAspect="1" noChangeArrowheads="1" noTextEdit="1"/>
          </p:cNvSpPr>
          <p:nvPr>
            <p:ph type="sldImg"/>
          </p:nvPr>
        </p:nvSpPr>
        <p:spPr>
          <a:ln/>
        </p:spPr>
      </p:sp>
      <p:sp>
        <p:nvSpPr>
          <p:cNvPr id="448515" name="Rectangle 3">
            <a:extLst>
              <a:ext uri="{FF2B5EF4-FFF2-40B4-BE49-F238E27FC236}">
                <a16:creationId xmlns:a16="http://schemas.microsoft.com/office/drawing/2014/main" id="{F476DAF2-855C-F428-7004-DEBCD50019C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49C065E-08F2-3F03-6D05-F311BC778941}"/>
              </a:ext>
            </a:extLst>
          </p:cNvPr>
          <p:cNvSpPr>
            <a:spLocks noGrp="1" noChangeArrowheads="1"/>
          </p:cNvSpPr>
          <p:nvPr>
            <p:ph type="sldNum" sz="quarter" idx="5"/>
          </p:nvPr>
        </p:nvSpPr>
        <p:spPr>
          <a:ln/>
        </p:spPr>
        <p:txBody>
          <a:bodyPr/>
          <a:lstStyle/>
          <a:p>
            <a:fld id="{E0C2AF3E-65C3-46A4-9212-12A3BC548B35}" type="slidenum">
              <a:rPr lang="en-US" altLang="en-US"/>
              <a:pPr/>
              <a:t>41</a:t>
            </a:fld>
            <a:endParaRPr lang="en-US" altLang="en-US"/>
          </a:p>
        </p:txBody>
      </p:sp>
      <p:sp>
        <p:nvSpPr>
          <p:cNvPr id="535554" name="Rectangle 2">
            <a:extLst>
              <a:ext uri="{FF2B5EF4-FFF2-40B4-BE49-F238E27FC236}">
                <a16:creationId xmlns:a16="http://schemas.microsoft.com/office/drawing/2014/main" id="{040D4CBE-C92D-6D11-36E3-3EACEABEB209}"/>
              </a:ext>
            </a:extLst>
          </p:cNvPr>
          <p:cNvSpPr>
            <a:spLocks noGrp="1" noRot="1" noChangeAspect="1" noChangeArrowheads="1" noTextEdit="1"/>
          </p:cNvSpPr>
          <p:nvPr>
            <p:ph type="sldImg"/>
          </p:nvPr>
        </p:nvSpPr>
        <p:spPr>
          <a:ln/>
        </p:spPr>
      </p:sp>
      <p:sp>
        <p:nvSpPr>
          <p:cNvPr id="535555" name="Rectangle 3">
            <a:extLst>
              <a:ext uri="{FF2B5EF4-FFF2-40B4-BE49-F238E27FC236}">
                <a16:creationId xmlns:a16="http://schemas.microsoft.com/office/drawing/2014/main" id="{6F6926CC-1227-4227-083F-FC6CF0DA95F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7E1D5D0-2FB2-426A-FDA1-DC6BAFFA90F4}"/>
              </a:ext>
            </a:extLst>
          </p:cNvPr>
          <p:cNvSpPr>
            <a:spLocks noGrp="1" noChangeArrowheads="1"/>
          </p:cNvSpPr>
          <p:nvPr>
            <p:ph type="sldNum" sz="quarter" idx="5"/>
          </p:nvPr>
        </p:nvSpPr>
        <p:spPr>
          <a:ln/>
        </p:spPr>
        <p:txBody>
          <a:bodyPr/>
          <a:lstStyle/>
          <a:p>
            <a:fld id="{646DB897-9DE3-4CB0-881F-BA2EED3E502D}" type="slidenum">
              <a:rPr lang="en-US" altLang="en-US"/>
              <a:pPr/>
              <a:t>42</a:t>
            </a:fld>
            <a:endParaRPr lang="en-US" altLang="en-US"/>
          </a:p>
        </p:txBody>
      </p:sp>
      <p:sp>
        <p:nvSpPr>
          <p:cNvPr id="536578" name="Rectangle 2">
            <a:extLst>
              <a:ext uri="{FF2B5EF4-FFF2-40B4-BE49-F238E27FC236}">
                <a16:creationId xmlns:a16="http://schemas.microsoft.com/office/drawing/2014/main" id="{0BC35F83-9421-0866-9F13-F1F0941C82A1}"/>
              </a:ext>
            </a:extLst>
          </p:cNvPr>
          <p:cNvSpPr>
            <a:spLocks noGrp="1" noRot="1" noChangeAspect="1" noChangeArrowheads="1" noTextEdit="1"/>
          </p:cNvSpPr>
          <p:nvPr>
            <p:ph type="sldImg"/>
          </p:nvPr>
        </p:nvSpPr>
        <p:spPr>
          <a:ln/>
        </p:spPr>
      </p:sp>
      <p:sp>
        <p:nvSpPr>
          <p:cNvPr id="536579" name="Rectangle 3">
            <a:extLst>
              <a:ext uri="{FF2B5EF4-FFF2-40B4-BE49-F238E27FC236}">
                <a16:creationId xmlns:a16="http://schemas.microsoft.com/office/drawing/2014/main" id="{CF06CC7B-5906-DF07-59B0-CE64CF77BBF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E525D98-28A5-9BCC-5FBE-D84F46FA90AA}"/>
              </a:ext>
            </a:extLst>
          </p:cNvPr>
          <p:cNvSpPr>
            <a:spLocks noGrp="1" noChangeArrowheads="1"/>
          </p:cNvSpPr>
          <p:nvPr>
            <p:ph type="sldNum" sz="quarter" idx="5"/>
          </p:nvPr>
        </p:nvSpPr>
        <p:spPr>
          <a:ln/>
        </p:spPr>
        <p:txBody>
          <a:bodyPr/>
          <a:lstStyle/>
          <a:p>
            <a:fld id="{8F341C79-B48B-4D20-9401-3DA4D836609E}" type="slidenum">
              <a:rPr lang="en-US" altLang="en-US"/>
              <a:pPr/>
              <a:t>43</a:t>
            </a:fld>
            <a:endParaRPr lang="en-US" altLang="en-US"/>
          </a:p>
        </p:txBody>
      </p:sp>
      <p:sp>
        <p:nvSpPr>
          <p:cNvPr id="537602" name="Rectangle 2">
            <a:extLst>
              <a:ext uri="{FF2B5EF4-FFF2-40B4-BE49-F238E27FC236}">
                <a16:creationId xmlns:a16="http://schemas.microsoft.com/office/drawing/2014/main" id="{7E6DC2FA-7979-DF77-6E00-8F3357D80D4C}"/>
              </a:ext>
            </a:extLst>
          </p:cNvPr>
          <p:cNvSpPr>
            <a:spLocks noGrp="1" noRot="1" noChangeAspect="1" noChangeArrowheads="1" noTextEdit="1"/>
          </p:cNvSpPr>
          <p:nvPr>
            <p:ph type="sldImg"/>
          </p:nvPr>
        </p:nvSpPr>
        <p:spPr>
          <a:ln/>
        </p:spPr>
      </p:sp>
      <p:sp>
        <p:nvSpPr>
          <p:cNvPr id="537603" name="Rectangle 3">
            <a:extLst>
              <a:ext uri="{FF2B5EF4-FFF2-40B4-BE49-F238E27FC236}">
                <a16:creationId xmlns:a16="http://schemas.microsoft.com/office/drawing/2014/main" id="{F264D4DA-32F7-E1FB-FA04-EDE1367AF35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85D3CFA-E203-9639-69F3-87C500CB0626}"/>
              </a:ext>
            </a:extLst>
          </p:cNvPr>
          <p:cNvSpPr>
            <a:spLocks noGrp="1" noChangeArrowheads="1"/>
          </p:cNvSpPr>
          <p:nvPr>
            <p:ph type="sldNum" sz="quarter" idx="5"/>
          </p:nvPr>
        </p:nvSpPr>
        <p:spPr>
          <a:ln/>
        </p:spPr>
        <p:txBody>
          <a:bodyPr/>
          <a:lstStyle/>
          <a:p>
            <a:fld id="{C539419C-4042-4ACB-8FB0-C70979F60DA6}" type="slidenum">
              <a:rPr lang="en-US" altLang="en-US"/>
              <a:pPr/>
              <a:t>44</a:t>
            </a:fld>
            <a:endParaRPr lang="en-US" altLang="en-US"/>
          </a:p>
        </p:txBody>
      </p:sp>
      <p:sp>
        <p:nvSpPr>
          <p:cNvPr id="538626" name="Rectangle 2">
            <a:extLst>
              <a:ext uri="{FF2B5EF4-FFF2-40B4-BE49-F238E27FC236}">
                <a16:creationId xmlns:a16="http://schemas.microsoft.com/office/drawing/2014/main" id="{184BE173-405B-A57B-98F1-07CDBF50B99D}"/>
              </a:ext>
            </a:extLst>
          </p:cNvPr>
          <p:cNvSpPr>
            <a:spLocks noGrp="1" noRot="1" noChangeAspect="1" noChangeArrowheads="1" noTextEdit="1"/>
          </p:cNvSpPr>
          <p:nvPr>
            <p:ph type="sldImg"/>
          </p:nvPr>
        </p:nvSpPr>
        <p:spPr>
          <a:ln/>
        </p:spPr>
      </p:sp>
      <p:sp>
        <p:nvSpPr>
          <p:cNvPr id="538627" name="Rectangle 3">
            <a:extLst>
              <a:ext uri="{FF2B5EF4-FFF2-40B4-BE49-F238E27FC236}">
                <a16:creationId xmlns:a16="http://schemas.microsoft.com/office/drawing/2014/main" id="{05A95352-5872-3A64-C2B8-9840D7D0460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D0247E0-C7E8-4633-92A3-CE0F30AACD9F}"/>
              </a:ext>
            </a:extLst>
          </p:cNvPr>
          <p:cNvSpPr>
            <a:spLocks noGrp="1" noChangeArrowheads="1"/>
          </p:cNvSpPr>
          <p:nvPr>
            <p:ph type="sldNum" sz="quarter" idx="5"/>
          </p:nvPr>
        </p:nvSpPr>
        <p:spPr>
          <a:ln/>
        </p:spPr>
        <p:txBody>
          <a:bodyPr/>
          <a:lstStyle/>
          <a:p>
            <a:fld id="{1420A061-5FF1-492C-A507-8DD02B1B6CEB}" type="slidenum">
              <a:rPr lang="en-US" altLang="en-US"/>
              <a:pPr/>
              <a:t>45</a:t>
            </a:fld>
            <a:endParaRPr lang="en-US" altLang="en-US"/>
          </a:p>
        </p:txBody>
      </p:sp>
      <p:sp>
        <p:nvSpPr>
          <p:cNvPr id="539650" name="Rectangle 2">
            <a:extLst>
              <a:ext uri="{FF2B5EF4-FFF2-40B4-BE49-F238E27FC236}">
                <a16:creationId xmlns:a16="http://schemas.microsoft.com/office/drawing/2014/main" id="{42E71A52-C872-9E59-74BC-F66DE333ED70}"/>
              </a:ext>
            </a:extLst>
          </p:cNvPr>
          <p:cNvSpPr>
            <a:spLocks noGrp="1" noRot="1" noChangeAspect="1" noChangeArrowheads="1" noTextEdit="1"/>
          </p:cNvSpPr>
          <p:nvPr>
            <p:ph type="sldImg"/>
          </p:nvPr>
        </p:nvSpPr>
        <p:spPr>
          <a:ln/>
        </p:spPr>
      </p:sp>
      <p:sp>
        <p:nvSpPr>
          <p:cNvPr id="539651" name="Rectangle 3">
            <a:extLst>
              <a:ext uri="{FF2B5EF4-FFF2-40B4-BE49-F238E27FC236}">
                <a16:creationId xmlns:a16="http://schemas.microsoft.com/office/drawing/2014/main" id="{8F923292-E7DB-129C-4640-65F990A48C4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22D857B-068F-6D97-4344-AB582D8AF839}"/>
              </a:ext>
            </a:extLst>
          </p:cNvPr>
          <p:cNvSpPr>
            <a:spLocks noGrp="1" noChangeArrowheads="1"/>
          </p:cNvSpPr>
          <p:nvPr>
            <p:ph type="sldNum" sz="quarter" idx="5"/>
          </p:nvPr>
        </p:nvSpPr>
        <p:spPr>
          <a:ln/>
        </p:spPr>
        <p:txBody>
          <a:bodyPr/>
          <a:lstStyle/>
          <a:p>
            <a:fld id="{F07BC5E6-4C90-4AB1-B0E9-159C22A8A13E}" type="slidenum">
              <a:rPr lang="en-US" altLang="en-US"/>
              <a:pPr/>
              <a:t>46</a:t>
            </a:fld>
            <a:endParaRPr lang="en-US" altLang="en-US"/>
          </a:p>
        </p:txBody>
      </p:sp>
      <p:sp>
        <p:nvSpPr>
          <p:cNvPr id="540674" name="Rectangle 2">
            <a:extLst>
              <a:ext uri="{FF2B5EF4-FFF2-40B4-BE49-F238E27FC236}">
                <a16:creationId xmlns:a16="http://schemas.microsoft.com/office/drawing/2014/main" id="{9BEF6850-05A6-45E7-1798-206F25932985}"/>
              </a:ext>
            </a:extLst>
          </p:cNvPr>
          <p:cNvSpPr>
            <a:spLocks noGrp="1" noRot="1" noChangeAspect="1" noChangeArrowheads="1" noTextEdit="1"/>
          </p:cNvSpPr>
          <p:nvPr>
            <p:ph type="sldImg"/>
          </p:nvPr>
        </p:nvSpPr>
        <p:spPr>
          <a:ln/>
        </p:spPr>
      </p:sp>
      <p:sp>
        <p:nvSpPr>
          <p:cNvPr id="540675" name="Rectangle 3">
            <a:extLst>
              <a:ext uri="{FF2B5EF4-FFF2-40B4-BE49-F238E27FC236}">
                <a16:creationId xmlns:a16="http://schemas.microsoft.com/office/drawing/2014/main" id="{B10D1E1D-99BF-3509-E051-DF39425DF6B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B3E8B7B-B706-A5FC-F4DA-2954473307F6}"/>
              </a:ext>
            </a:extLst>
          </p:cNvPr>
          <p:cNvSpPr>
            <a:spLocks noGrp="1" noChangeArrowheads="1"/>
          </p:cNvSpPr>
          <p:nvPr>
            <p:ph type="sldNum" sz="quarter" idx="5"/>
          </p:nvPr>
        </p:nvSpPr>
        <p:spPr>
          <a:ln/>
        </p:spPr>
        <p:txBody>
          <a:bodyPr/>
          <a:lstStyle/>
          <a:p>
            <a:fld id="{1EEB8BD3-A9E8-4404-87A0-0247B4A9A489}" type="slidenum">
              <a:rPr lang="en-US" altLang="en-US"/>
              <a:pPr/>
              <a:t>47</a:t>
            </a:fld>
            <a:endParaRPr lang="en-US" altLang="en-US"/>
          </a:p>
        </p:txBody>
      </p:sp>
      <p:sp>
        <p:nvSpPr>
          <p:cNvPr id="541698" name="Rectangle 2">
            <a:extLst>
              <a:ext uri="{FF2B5EF4-FFF2-40B4-BE49-F238E27FC236}">
                <a16:creationId xmlns:a16="http://schemas.microsoft.com/office/drawing/2014/main" id="{14C0F552-F42F-AAE7-20F7-BFDF1A43BB22}"/>
              </a:ext>
            </a:extLst>
          </p:cNvPr>
          <p:cNvSpPr>
            <a:spLocks noGrp="1" noRot="1" noChangeAspect="1" noChangeArrowheads="1" noTextEdit="1"/>
          </p:cNvSpPr>
          <p:nvPr>
            <p:ph type="sldImg"/>
          </p:nvPr>
        </p:nvSpPr>
        <p:spPr>
          <a:ln/>
        </p:spPr>
      </p:sp>
      <p:sp>
        <p:nvSpPr>
          <p:cNvPr id="541699" name="Rectangle 3">
            <a:extLst>
              <a:ext uri="{FF2B5EF4-FFF2-40B4-BE49-F238E27FC236}">
                <a16:creationId xmlns:a16="http://schemas.microsoft.com/office/drawing/2014/main" id="{D10C465C-BADC-510D-EB17-48E1DF13BA6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112ADF-9CBE-1110-08B7-713D8F1A83C4}"/>
              </a:ext>
            </a:extLst>
          </p:cNvPr>
          <p:cNvSpPr>
            <a:spLocks noGrp="1" noChangeArrowheads="1"/>
          </p:cNvSpPr>
          <p:nvPr>
            <p:ph type="sldNum" sz="quarter" idx="5"/>
          </p:nvPr>
        </p:nvSpPr>
        <p:spPr>
          <a:ln/>
        </p:spPr>
        <p:txBody>
          <a:bodyPr/>
          <a:lstStyle/>
          <a:p>
            <a:fld id="{32A3AD5D-7D6B-416E-A786-D4582189BF26}" type="slidenum">
              <a:rPr lang="en-US" altLang="en-US"/>
              <a:pPr/>
              <a:t>48</a:t>
            </a:fld>
            <a:endParaRPr lang="en-US" altLang="en-US"/>
          </a:p>
        </p:txBody>
      </p:sp>
      <p:sp>
        <p:nvSpPr>
          <p:cNvPr id="542722" name="Rectangle 2">
            <a:extLst>
              <a:ext uri="{FF2B5EF4-FFF2-40B4-BE49-F238E27FC236}">
                <a16:creationId xmlns:a16="http://schemas.microsoft.com/office/drawing/2014/main" id="{5CA5D75F-63E1-8E8B-8E12-52B9106B2BDE}"/>
              </a:ext>
            </a:extLst>
          </p:cNvPr>
          <p:cNvSpPr>
            <a:spLocks noGrp="1" noRot="1" noChangeAspect="1" noChangeArrowheads="1" noTextEdit="1"/>
          </p:cNvSpPr>
          <p:nvPr>
            <p:ph type="sldImg"/>
          </p:nvPr>
        </p:nvSpPr>
        <p:spPr>
          <a:ln/>
        </p:spPr>
      </p:sp>
      <p:sp>
        <p:nvSpPr>
          <p:cNvPr id="542723" name="Rectangle 3">
            <a:extLst>
              <a:ext uri="{FF2B5EF4-FFF2-40B4-BE49-F238E27FC236}">
                <a16:creationId xmlns:a16="http://schemas.microsoft.com/office/drawing/2014/main" id="{C8F7F756-5DD1-EACA-22F7-B6F94769C92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AF9A1AA-CD6F-F4C5-5FC6-9BF8BE6DA4AB}"/>
              </a:ext>
            </a:extLst>
          </p:cNvPr>
          <p:cNvSpPr>
            <a:spLocks noGrp="1" noChangeArrowheads="1"/>
          </p:cNvSpPr>
          <p:nvPr>
            <p:ph type="sldNum" sz="quarter" idx="5"/>
          </p:nvPr>
        </p:nvSpPr>
        <p:spPr>
          <a:ln/>
        </p:spPr>
        <p:txBody>
          <a:bodyPr/>
          <a:lstStyle/>
          <a:p>
            <a:fld id="{B094A6DA-94C6-4D80-810A-84BFEB08210B}" type="slidenum">
              <a:rPr lang="en-US" altLang="en-US"/>
              <a:pPr/>
              <a:t>49</a:t>
            </a:fld>
            <a:endParaRPr lang="en-US" altLang="en-US"/>
          </a:p>
        </p:txBody>
      </p:sp>
      <p:sp>
        <p:nvSpPr>
          <p:cNvPr id="543746" name="Rectangle 2">
            <a:extLst>
              <a:ext uri="{FF2B5EF4-FFF2-40B4-BE49-F238E27FC236}">
                <a16:creationId xmlns:a16="http://schemas.microsoft.com/office/drawing/2014/main" id="{13B783A0-037D-E9F8-8062-1E25D9EDE541}"/>
              </a:ext>
            </a:extLst>
          </p:cNvPr>
          <p:cNvSpPr>
            <a:spLocks noGrp="1" noRot="1" noChangeAspect="1" noChangeArrowheads="1" noTextEdit="1"/>
          </p:cNvSpPr>
          <p:nvPr>
            <p:ph type="sldImg"/>
          </p:nvPr>
        </p:nvSpPr>
        <p:spPr>
          <a:ln/>
        </p:spPr>
      </p:sp>
      <p:sp>
        <p:nvSpPr>
          <p:cNvPr id="543747" name="Rectangle 3">
            <a:extLst>
              <a:ext uri="{FF2B5EF4-FFF2-40B4-BE49-F238E27FC236}">
                <a16:creationId xmlns:a16="http://schemas.microsoft.com/office/drawing/2014/main" id="{C819E96B-2AD4-8256-C315-7CB5FC2453D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505521-14B6-C587-4DBD-EBCA7AF74FCE}"/>
              </a:ext>
            </a:extLst>
          </p:cNvPr>
          <p:cNvSpPr>
            <a:spLocks noGrp="1" noChangeArrowheads="1"/>
          </p:cNvSpPr>
          <p:nvPr>
            <p:ph type="sldNum" sz="quarter" idx="5"/>
          </p:nvPr>
        </p:nvSpPr>
        <p:spPr>
          <a:ln/>
        </p:spPr>
        <p:txBody>
          <a:bodyPr/>
          <a:lstStyle/>
          <a:p>
            <a:fld id="{4E5D9B34-AC5A-4452-A5F1-9116B5C1E44F}" type="slidenum">
              <a:rPr lang="en-US" altLang="en-US"/>
              <a:pPr/>
              <a:t>50</a:t>
            </a:fld>
            <a:endParaRPr lang="en-US" altLang="en-US"/>
          </a:p>
        </p:txBody>
      </p:sp>
      <p:sp>
        <p:nvSpPr>
          <p:cNvPr id="544770" name="Rectangle 2">
            <a:extLst>
              <a:ext uri="{FF2B5EF4-FFF2-40B4-BE49-F238E27FC236}">
                <a16:creationId xmlns:a16="http://schemas.microsoft.com/office/drawing/2014/main" id="{DC771BA3-6EFE-0ABC-C420-802B41E3AD82}"/>
              </a:ext>
            </a:extLst>
          </p:cNvPr>
          <p:cNvSpPr>
            <a:spLocks noGrp="1" noRot="1" noChangeAspect="1" noChangeArrowheads="1" noTextEdit="1"/>
          </p:cNvSpPr>
          <p:nvPr>
            <p:ph type="sldImg"/>
          </p:nvPr>
        </p:nvSpPr>
        <p:spPr>
          <a:ln/>
        </p:spPr>
      </p:sp>
      <p:sp>
        <p:nvSpPr>
          <p:cNvPr id="544771" name="Rectangle 3">
            <a:extLst>
              <a:ext uri="{FF2B5EF4-FFF2-40B4-BE49-F238E27FC236}">
                <a16:creationId xmlns:a16="http://schemas.microsoft.com/office/drawing/2014/main" id="{BE9E0BE8-7C5E-885E-AC3B-4959167690D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481B3BA-98C6-011B-C95C-FEEAED48902F}"/>
              </a:ext>
            </a:extLst>
          </p:cNvPr>
          <p:cNvSpPr>
            <a:spLocks noGrp="1" noChangeArrowheads="1"/>
          </p:cNvSpPr>
          <p:nvPr>
            <p:ph type="sldNum" sz="quarter" idx="5"/>
          </p:nvPr>
        </p:nvSpPr>
        <p:spPr>
          <a:ln/>
        </p:spPr>
        <p:txBody>
          <a:bodyPr/>
          <a:lstStyle/>
          <a:p>
            <a:fld id="{B1BCCE2E-2BF7-4A71-85A4-0B8BC1E1198D}" type="slidenum">
              <a:rPr lang="en-US" altLang="en-US"/>
              <a:pPr/>
              <a:t>6</a:t>
            </a:fld>
            <a:endParaRPr lang="en-US" altLang="en-US"/>
          </a:p>
        </p:txBody>
      </p:sp>
      <p:sp>
        <p:nvSpPr>
          <p:cNvPr id="449538" name="Rectangle 2">
            <a:extLst>
              <a:ext uri="{FF2B5EF4-FFF2-40B4-BE49-F238E27FC236}">
                <a16:creationId xmlns:a16="http://schemas.microsoft.com/office/drawing/2014/main" id="{9A4EB1AB-DD89-CCA7-4FDC-F82546D77245}"/>
              </a:ext>
            </a:extLst>
          </p:cNvPr>
          <p:cNvSpPr>
            <a:spLocks noGrp="1" noRot="1" noChangeAspect="1" noChangeArrowheads="1" noTextEdit="1"/>
          </p:cNvSpPr>
          <p:nvPr>
            <p:ph type="sldImg"/>
          </p:nvPr>
        </p:nvSpPr>
        <p:spPr>
          <a:ln/>
        </p:spPr>
      </p:sp>
      <p:sp>
        <p:nvSpPr>
          <p:cNvPr id="449539" name="Rectangle 3">
            <a:extLst>
              <a:ext uri="{FF2B5EF4-FFF2-40B4-BE49-F238E27FC236}">
                <a16:creationId xmlns:a16="http://schemas.microsoft.com/office/drawing/2014/main" id="{C777A976-086B-C5FD-EA74-1FF99FACEF8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518A09D-AE15-466A-DBC6-B26AF55CD258}"/>
              </a:ext>
            </a:extLst>
          </p:cNvPr>
          <p:cNvSpPr>
            <a:spLocks noGrp="1" noChangeArrowheads="1"/>
          </p:cNvSpPr>
          <p:nvPr>
            <p:ph type="sldNum" sz="quarter" idx="5"/>
          </p:nvPr>
        </p:nvSpPr>
        <p:spPr>
          <a:ln/>
        </p:spPr>
        <p:txBody>
          <a:bodyPr/>
          <a:lstStyle/>
          <a:p>
            <a:fld id="{BD9AD336-E2F7-45FE-93A2-FE23B610D811}" type="slidenum">
              <a:rPr lang="en-US" altLang="en-US"/>
              <a:pPr/>
              <a:t>51</a:t>
            </a:fld>
            <a:endParaRPr lang="en-US" altLang="en-US"/>
          </a:p>
        </p:txBody>
      </p:sp>
      <p:sp>
        <p:nvSpPr>
          <p:cNvPr id="545794" name="Rectangle 2">
            <a:extLst>
              <a:ext uri="{FF2B5EF4-FFF2-40B4-BE49-F238E27FC236}">
                <a16:creationId xmlns:a16="http://schemas.microsoft.com/office/drawing/2014/main" id="{20D2BFF4-A765-98B8-7DF0-613B60B116E3}"/>
              </a:ext>
            </a:extLst>
          </p:cNvPr>
          <p:cNvSpPr>
            <a:spLocks noGrp="1" noRot="1" noChangeAspect="1" noChangeArrowheads="1" noTextEdit="1"/>
          </p:cNvSpPr>
          <p:nvPr>
            <p:ph type="sldImg"/>
          </p:nvPr>
        </p:nvSpPr>
        <p:spPr>
          <a:ln/>
        </p:spPr>
      </p:sp>
      <p:sp>
        <p:nvSpPr>
          <p:cNvPr id="545795" name="Rectangle 3">
            <a:extLst>
              <a:ext uri="{FF2B5EF4-FFF2-40B4-BE49-F238E27FC236}">
                <a16:creationId xmlns:a16="http://schemas.microsoft.com/office/drawing/2014/main" id="{790D79F8-B790-E6D4-F8C4-C6868D734C3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332AE2D-FA63-4CD6-7067-CDF099065AAC}"/>
              </a:ext>
            </a:extLst>
          </p:cNvPr>
          <p:cNvSpPr>
            <a:spLocks noGrp="1" noChangeArrowheads="1"/>
          </p:cNvSpPr>
          <p:nvPr>
            <p:ph type="sldNum" sz="quarter" idx="5"/>
          </p:nvPr>
        </p:nvSpPr>
        <p:spPr>
          <a:ln/>
        </p:spPr>
        <p:txBody>
          <a:bodyPr/>
          <a:lstStyle/>
          <a:p>
            <a:fld id="{D16C8421-C772-40F6-B3AA-94F23F7310F3}" type="slidenum">
              <a:rPr lang="en-US" altLang="en-US"/>
              <a:pPr/>
              <a:t>52</a:t>
            </a:fld>
            <a:endParaRPr lang="en-US" altLang="en-US"/>
          </a:p>
        </p:txBody>
      </p:sp>
      <p:sp>
        <p:nvSpPr>
          <p:cNvPr id="546818" name="Rectangle 2">
            <a:extLst>
              <a:ext uri="{FF2B5EF4-FFF2-40B4-BE49-F238E27FC236}">
                <a16:creationId xmlns:a16="http://schemas.microsoft.com/office/drawing/2014/main" id="{EB5AAA57-9CFC-FCF1-F15D-771D012BB256}"/>
              </a:ext>
            </a:extLst>
          </p:cNvPr>
          <p:cNvSpPr>
            <a:spLocks noGrp="1" noRot="1" noChangeAspect="1" noChangeArrowheads="1" noTextEdit="1"/>
          </p:cNvSpPr>
          <p:nvPr>
            <p:ph type="sldImg"/>
          </p:nvPr>
        </p:nvSpPr>
        <p:spPr>
          <a:ln/>
        </p:spPr>
      </p:sp>
      <p:sp>
        <p:nvSpPr>
          <p:cNvPr id="546819" name="Rectangle 3">
            <a:extLst>
              <a:ext uri="{FF2B5EF4-FFF2-40B4-BE49-F238E27FC236}">
                <a16:creationId xmlns:a16="http://schemas.microsoft.com/office/drawing/2014/main" id="{75A1FB7F-7096-5A2E-C342-6E62889DAB4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DDE0AE0-5205-5AF8-D7AE-64F017752154}"/>
              </a:ext>
            </a:extLst>
          </p:cNvPr>
          <p:cNvSpPr>
            <a:spLocks noGrp="1" noChangeArrowheads="1"/>
          </p:cNvSpPr>
          <p:nvPr>
            <p:ph type="sldNum" sz="quarter" idx="5"/>
          </p:nvPr>
        </p:nvSpPr>
        <p:spPr>
          <a:ln/>
        </p:spPr>
        <p:txBody>
          <a:bodyPr/>
          <a:lstStyle/>
          <a:p>
            <a:fld id="{F2281989-217F-4DD1-9B5F-5A385431DC8E}" type="slidenum">
              <a:rPr lang="en-US" altLang="en-US"/>
              <a:pPr/>
              <a:t>53</a:t>
            </a:fld>
            <a:endParaRPr lang="en-US" altLang="en-US"/>
          </a:p>
        </p:txBody>
      </p:sp>
      <p:sp>
        <p:nvSpPr>
          <p:cNvPr id="547842" name="Rectangle 2">
            <a:extLst>
              <a:ext uri="{FF2B5EF4-FFF2-40B4-BE49-F238E27FC236}">
                <a16:creationId xmlns:a16="http://schemas.microsoft.com/office/drawing/2014/main" id="{739CB1F8-EAF0-B085-A6B7-E75E52651B08}"/>
              </a:ext>
            </a:extLst>
          </p:cNvPr>
          <p:cNvSpPr>
            <a:spLocks noGrp="1" noRot="1" noChangeAspect="1" noChangeArrowheads="1" noTextEdit="1"/>
          </p:cNvSpPr>
          <p:nvPr>
            <p:ph type="sldImg"/>
          </p:nvPr>
        </p:nvSpPr>
        <p:spPr>
          <a:ln/>
        </p:spPr>
      </p:sp>
      <p:sp>
        <p:nvSpPr>
          <p:cNvPr id="547843" name="Rectangle 3">
            <a:extLst>
              <a:ext uri="{FF2B5EF4-FFF2-40B4-BE49-F238E27FC236}">
                <a16:creationId xmlns:a16="http://schemas.microsoft.com/office/drawing/2014/main" id="{26C7C97D-6509-91E2-2097-59AA0BE7E0D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7580C28-50F5-3C8D-1679-6D35F37BF6F9}"/>
              </a:ext>
            </a:extLst>
          </p:cNvPr>
          <p:cNvSpPr>
            <a:spLocks noGrp="1" noChangeArrowheads="1"/>
          </p:cNvSpPr>
          <p:nvPr>
            <p:ph type="sldNum" sz="quarter" idx="5"/>
          </p:nvPr>
        </p:nvSpPr>
        <p:spPr>
          <a:ln/>
        </p:spPr>
        <p:txBody>
          <a:bodyPr/>
          <a:lstStyle/>
          <a:p>
            <a:fld id="{B0602525-C31F-4B98-8D79-22A0FD4C1685}" type="slidenum">
              <a:rPr lang="en-US" altLang="en-US"/>
              <a:pPr/>
              <a:t>54</a:t>
            </a:fld>
            <a:endParaRPr lang="en-US" altLang="en-US"/>
          </a:p>
        </p:txBody>
      </p:sp>
      <p:sp>
        <p:nvSpPr>
          <p:cNvPr id="548866" name="Rectangle 2">
            <a:extLst>
              <a:ext uri="{FF2B5EF4-FFF2-40B4-BE49-F238E27FC236}">
                <a16:creationId xmlns:a16="http://schemas.microsoft.com/office/drawing/2014/main" id="{4022DBC6-9E31-B980-3349-537FC7917644}"/>
              </a:ext>
            </a:extLst>
          </p:cNvPr>
          <p:cNvSpPr>
            <a:spLocks noGrp="1" noRot="1" noChangeAspect="1" noChangeArrowheads="1" noTextEdit="1"/>
          </p:cNvSpPr>
          <p:nvPr>
            <p:ph type="sldImg"/>
          </p:nvPr>
        </p:nvSpPr>
        <p:spPr>
          <a:ln/>
        </p:spPr>
      </p:sp>
      <p:sp>
        <p:nvSpPr>
          <p:cNvPr id="548867" name="Rectangle 3">
            <a:extLst>
              <a:ext uri="{FF2B5EF4-FFF2-40B4-BE49-F238E27FC236}">
                <a16:creationId xmlns:a16="http://schemas.microsoft.com/office/drawing/2014/main" id="{F5FB2C38-032E-7726-D857-5BCE07B2147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1B8C048-8BFE-2881-D6D4-24770A16AFAE}"/>
              </a:ext>
            </a:extLst>
          </p:cNvPr>
          <p:cNvSpPr>
            <a:spLocks noGrp="1" noChangeArrowheads="1"/>
          </p:cNvSpPr>
          <p:nvPr>
            <p:ph type="sldNum" sz="quarter" idx="5"/>
          </p:nvPr>
        </p:nvSpPr>
        <p:spPr>
          <a:ln/>
        </p:spPr>
        <p:txBody>
          <a:bodyPr/>
          <a:lstStyle/>
          <a:p>
            <a:fld id="{9388ACEE-0E7B-4664-B117-40E4AF87E8DC}" type="slidenum">
              <a:rPr lang="en-US" altLang="en-US"/>
              <a:pPr/>
              <a:t>55</a:t>
            </a:fld>
            <a:endParaRPr lang="en-US" altLang="en-US"/>
          </a:p>
        </p:txBody>
      </p:sp>
      <p:sp>
        <p:nvSpPr>
          <p:cNvPr id="549890" name="Rectangle 2">
            <a:extLst>
              <a:ext uri="{FF2B5EF4-FFF2-40B4-BE49-F238E27FC236}">
                <a16:creationId xmlns:a16="http://schemas.microsoft.com/office/drawing/2014/main" id="{3845B149-8104-EF55-9C57-296C995FF76C}"/>
              </a:ext>
            </a:extLst>
          </p:cNvPr>
          <p:cNvSpPr>
            <a:spLocks noGrp="1" noRot="1" noChangeAspect="1" noChangeArrowheads="1" noTextEdit="1"/>
          </p:cNvSpPr>
          <p:nvPr>
            <p:ph type="sldImg"/>
          </p:nvPr>
        </p:nvSpPr>
        <p:spPr>
          <a:ln/>
        </p:spPr>
      </p:sp>
      <p:sp>
        <p:nvSpPr>
          <p:cNvPr id="549891" name="Rectangle 3">
            <a:extLst>
              <a:ext uri="{FF2B5EF4-FFF2-40B4-BE49-F238E27FC236}">
                <a16:creationId xmlns:a16="http://schemas.microsoft.com/office/drawing/2014/main" id="{9544CAF8-6CB7-77F7-D1E8-8D4A9BCCD33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ADC6EA2-F6F1-60D7-7277-784A668A2D7C}"/>
              </a:ext>
            </a:extLst>
          </p:cNvPr>
          <p:cNvSpPr>
            <a:spLocks noGrp="1" noChangeArrowheads="1"/>
          </p:cNvSpPr>
          <p:nvPr>
            <p:ph type="sldNum" sz="quarter" idx="5"/>
          </p:nvPr>
        </p:nvSpPr>
        <p:spPr>
          <a:ln/>
        </p:spPr>
        <p:txBody>
          <a:bodyPr/>
          <a:lstStyle/>
          <a:p>
            <a:fld id="{921CF310-77B9-4788-89FE-935809835BF2}" type="slidenum">
              <a:rPr lang="en-US" altLang="en-US"/>
              <a:pPr/>
              <a:t>56</a:t>
            </a:fld>
            <a:endParaRPr lang="en-US" altLang="en-US"/>
          </a:p>
        </p:txBody>
      </p:sp>
      <p:sp>
        <p:nvSpPr>
          <p:cNvPr id="550914" name="Rectangle 2">
            <a:extLst>
              <a:ext uri="{FF2B5EF4-FFF2-40B4-BE49-F238E27FC236}">
                <a16:creationId xmlns:a16="http://schemas.microsoft.com/office/drawing/2014/main" id="{0ABAB7EF-6A84-8C00-3874-44C2903F966F}"/>
              </a:ext>
            </a:extLst>
          </p:cNvPr>
          <p:cNvSpPr>
            <a:spLocks noGrp="1" noRot="1" noChangeAspect="1" noChangeArrowheads="1" noTextEdit="1"/>
          </p:cNvSpPr>
          <p:nvPr>
            <p:ph type="sldImg"/>
          </p:nvPr>
        </p:nvSpPr>
        <p:spPr>
          <a:ln/>
        </p:spPr>
      </p:sp>
      <p:sp>
        <p:nvSpPr>
          <p:cNvPr id="550915" name="Rectangle 3">
            <a:extLst>
              <a:ext uri="{FF2B5EF4-FFF2-40B4-BE49-F238E27FC236}">
                <a16:creationId xmlns:a16="http://schemas.microsoft.com/office/drawing/2014/main" id="{2517E559-E334-16B4-93DF-0ADC5DCCD5E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64A2FB0-EBF1-B606-6F24-D5EDF6D5EA77}"/>
              </a:ext>
            </a:extLst>
          </p:cNvPr>
          <p:cNvSpPr>
            <a:spLocks noGrp="1" noChangeArrowheads="1"/>
          </p:cNvSpPr>
          <p:nvPr>
            <p:ph type="sldNum" sz="quarter" idx="5"/>
          </p:nvPr>
        </p:nvSpPr>
        <p:spPr>
          <a:ln/>
        </p:spPr>
        <p:txBody>
          <a:bodyPr/>
          <a:lstStyle/>
          <a:p>
            <a:fld id="{0A1C9C59-1275-4C70-B127-8EC6B957C080}" type="slidenum">
              <a:rPr lang="en-US" altLang="en-US"/>
              <a:pPr/>
              <a:t>57</a:t>
            </a:fld>
            <a:endParaRPr lang="en-US" altLang="en-US"/>
          </a:p>
        </p:txBody>
      </p:sp>
      <p:sp>
        <p:nvSpPr>
          <p:cNvPr id="551938" name="Rectangle 2">
            <a:extLst>
              <a:ext uri="{FF2B5EF4-FFF2-40B4-BE49-F238E27FC236}">
                <a16:creationId xmlns:a16="http://schemas.microsoft.com/office/drawing/2014/main" id="{B4280253-4096-9084-1AC7-EC9A8E483A3B}"/>
              </a:ext>
            </a:extLst>
          </p:cNvPr>
          <p:cNvSpPr>
            <a:spLocks noGrp="1" noRot="1" noChangeAspect="1" noChangeArrowheads="1" noTextEdit="1"/>
          </p:cNvSpPr>
          <p:nvPr>
            <p:ph type="sldImg"/>
          </p:nvPr>
        </p:nvSpPr>
        <p:spPr>
          <a:ln/>
        </p:spPr>
      </p:sp>
      <p:sp>
        <p:nvSpPr>
          <p:cNvPr id="551939" name="Rectangle 3">
            <a:extLst>
              <a:ext uri="{FF2B5EF4-FFF2-40B4-BE49-F238E27FC236}">
                <a16:creationId xmlns:a16="http://schemas.microsoft.com/office/drawing/2014/main" id="{0CAE9C64-CABC-6BD4-3EF1-35AD392472E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A22BE52-EC4A-D773-2932-4438127B9AB5}"/>
              </a:ext>
            </a:extLst>
          </p:cNvPr>
          <p:cNvSpPr>
            <a:spLocks noGrp="1" noChangeArrowheads="1"/>
          </p:cNvSpPr>
          <p:nvPr>
            <p:ph type="sldNum" sz="quarter" idx="5"/>
          </p:nvPr>
        </p:nvSpPr>
        <p:spPr>
          <a:ln/>
        </p:spPr>
        <p:txBody>
          <a:bodyPr/>
          <a:lstStyle/>
          <a:p>
            <a:fld id="{EB2D7D14-C678-42EE-B445-3ED7D933B127}" type="slidenum">
              <a:rPr lang="en-US" altLang="en-US"/>
              <a:pPr/>
              <a:t>58</a:t>
            </a:fld>
            <a:endParaRPr lang="en-US" altLang="en-US"/>
          </a:p>
        </p:txBody>
      </p:sp>
      <p:sp>
        <p:nvSpPr>
          <p:cNvPr id="552962" name="Rectangle 2">
            <a:extLst>
              <a:ext uri="{FF2B5EF4-FFF2-40B4-BE49-F238E27FC236}">
                <a16:creationId xmlns:a16="http://schemas.microsoft.com/office/drawing/2014/main" id="{C2969F5C-0DE1-C9B2-BBD8-C96DD54B3A53}"/>
              </a:ext>
            </a:extLst>
          </p:cNvPr>
          <p:cNvSpPr>
            <a:spLocks noGrp="1" noRot="1" noChangeAspect="1" noChangeArrowheads="1" noTextEdit="1"/>
          </p:cNvSpPr>
          <p:nvPr>
            <p:ph type="sldImg"/>
          </p:nvPr>
        </p:nvSpPr>
        <p:spPr>
          <a:ln/>
        </p:spPr>
      </p:sp>
      <p:sp>
        <p:nvSpPr>
          <p:cNvPr id="552963" name="Rectangle 3">
            <a:extLst>
              <a:ext uri="{FF2B5EF4-FFF2-40B4-BE49-F238E27FC236}">
                <a16:creationId xmlns:a16="http://schemas.microsoft.com/office/drawing/2014/main" id="{3808DCE3-957C-06B9-FFA2-D0E67B21561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6E3D6BC-BC14-22CB-701F-76EF33F41E6B}"/>
              </a:ext>
            </a:extLst>
          </p:cNvPr>
          <p:cNvSpPr>
            <a:spLocks noGrp="1" noChangeArrowheads="1"/>
          </p:cNvSpPr>
          <p:nvPr>
            <p:ph type="sldNum" sz="quarter" idx="5"/>
          </p:nvPr>
        </p:nvSpPr>
        <p:spPr>
          <a:ln/>
        </p:spPr>
        <p:txBody>
          <a:bodyPr/>
          <a:lstStyle/>
          <a:p>
            <a:fld id="{A917B611-2591-48D0-BB53-F608657389DE}" type="slidenum">
              <a:rPr lang="en-US" altLang="en-US"/>
              <a:pPr/>
              <a:t>59</a:t>
            </a:fld>
            <a:endParaRPr lang="en-US" altLang="en-US"/>
          </a:p>
        </p:txBody>
      </p:sp>
      <p:sp>
        <p:nvSpPr>
          <p:cNvPr id="553986" name="Rectangle 2">
            <a:extLst>
              <a:ext uri="{FF2B5EF4-FFF2-40B4-BE49-F238E27FC236}">
                <a16:creationId xmlns:a16="http://schemas.microsoft.com/office/drawing/2014/main" id="{4221D99B-AA2F-6D17-51C5-93E5BBC5E7F1}"/>
              </a:ext>
            </a:extLst>
          </p:cNvPr>
          <p:cNvSpPr>
            <a:spLocks noGrp="1" noRot="1" noChangeAspect="1" noChangeArrowheads="1" noTextEdit="1"/>
          </p:cNvSpPr>
          <p:nvPr>
            <p:ph type="sldImg"/>
          </p:nvPr>
        </p:nvSpPr>
        <p:spPr>
          <a:ln/>
        </p:spPr>
      </p:sp>
      <p:sp>
        <p:nvSpPr>
          <p:cNvPr id="553987" name="Rectangle 3">
            <a:extLst>
              <a:ext uri="{FF2B5EF4-FFF2-40B4-BE49-F238E27FC236}">
                <a16:creationId xmlns:a16="http://schemas.microsoft.com/office/drawing/2014/main" id="{EF0704A7-4DCD-EF46-D8E3-365586F703F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CD5E150-1B3C-22B1-D937-37926EDCA7EA}"/>
              </a:ext>
            </a:extLst>
          </p:cNvPr>
          <p:cNvSpPr>
            <a:spLocks noGrp="1" noChangeArrowheads="1"/>
          </p:cNvSpPr>
          <p:nvPr>
            <p:ph type="sldNum" sz="quarter" idx="5"/>
          </p:nvPr>
        </p:nvSpPr>
        <p:spPr>
          <a:ln/>
        </p:spPr>
        <p:txBody>
          <a:bodyPr/>
          <a:lstStyle/>
          <a:p>
            <a:fld id="{356920F2-6E45-46BE-9B4E-C537ABED006A}" type="slidenum">
              <a:rPr lang="en-US" altLang="en-US"/>
              <a:pPr/>
              <a:t>60</a:t>
            </a:fld>
            <a:endParaRPr lang="en-US" altLang="en-US"/>
          </a:p>
        </p:txBody>
      </p:sp>
      <p:sp>
        <p:nvSpPr>
          <p:cNvPr id="555010" name="Rectangle 2">
            <a:extLst>
              <a:ext uri="{FF2B5EF4-FFF2-40B4-BE49-F238E27FC236}">
                <a16:creationId xmlns:a16="http://schemas.microsoft.com/office/drawing/2014/main" id="{2A63A943-2504-0E37-B82E-7C13023AF896}"/>
              </a:ext>
            </a:extLst>
          </p:cNvPr>
          <p:cNvSpPr>
            <a:spLocks noGrp="1" noRot="1" noChangeAspect="1" noChangeArrowheads="1" noTextEdit="1"/>
          </p:cNvSpPr>
          <p:nvPr>
            <p:ph type="sldImg"/>
          </p:nvPr>
        </p:nvSpPr>
        <p:spPr>
          <a:ln/>
        </p:spPr>
      </p:sp>
      <p:sp>
        <p:nvSpPr>
          <p:cNvPr id="555011" name="Rectangle 3">
            <a:extLst>
              <a:ext uri="{FF2B5EF4-FFF2-40B4-BE49-F238E27FC236}">
                <a16:creationId xmlns:a16="http://schemas.microsoft.com/office/drawing/2014/main" id="{04E63D42-BA75-ED6A-8C86-D2A0F9E784C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B962E9E-8295-FC85-698A-D37FF94A6230}"/>
              </a:ext>
            </a:extLst>
          </p:cNvPr>
          <p:cNvSpPr>
            <a:spLocks noGrp="1" noChangeArrowheads="1"/>
          </p:cNvSpPr>
          <p:nvPr>
            <p:ph type="sldNum" sz="quarter" idx="5"/>
          </p:nvPr>
        </p:nvSpPr>
        <p:spPr>
          <a:ln/>
        </p:spPr>
        <p:txBody>
          <a:bodyPr/>
          <a:lstStyle/>
          <a:p>
            <a:fld id="{813695E8-8048-44B8-B8E3-7F3DFC76BBC2}" type="slidenum">
              <a:rPr lang="en-US" altLang="en-US"/>
              <a:pPr/>
              <a:t>7</a:t>
            </a:fld>
            <a:endParaRPr lang="en-US" altLang="en-US"/>
          </a:p>
        </p:txBody>
      </p:sp>
      <p:sp>
        <p:nvSpPr>
          <p:cNvPr id="450562" name="Rectangle 2">
            <a:extLst>
              <a:ext uri="{FF2B5EF4-FFF2-40B4-BE49-F238E27FC236}">
                <a16:creationId xmlns:a16="http://schemas.microsoft.com/office/drawing/2014/main" id="{2AD7CF98-0C56-4D18-F804-42336D4CBBA9}"/>
              </a:ext>
            </a:extLst>
          </p:cNvPr>
          <p:cNvSpPr>
            <a:spLocks noGrp="1" noRot="1" noChangeAspect="1" noChangeArrowheads="1" noTextEdit="1"/>
          </p:cNvSpPr>
          <p:nvPr>
            <p:ph type="sldImg"/>
          </p:nvPr>
        </p:nvSpPr>
        <p:spPr>
          <a:ln/>
        </p:spPr>
      </p:sp>
      <p:sp>
        <p:nvSpPr>
          <p:cNvPr id="450563" name="Rectangle 3">
            <a:extLst>
              <a:ext uri="{FF2B5EF4-FFF2-40B4-BE49-F238E27FC236}">
                <a16:creationId xmlns:a16="http://schemas.microsoft.com/office/drawing/2014/main" id="{51CD4332-D432-FE3B-E174-FBB3B339F85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D2575A4-1851-84F6-981D-C94D7728163D}"/>
              </a:ext>
            </a:extLst>
          </p:cNvPr>
          <p:cNvSpPr>
            <a:spLocks noGrp="1" noChangeArrowheads="1"/>
          </p:cNvSpPr>
          <p:nvPr>
            <p:ph type="sldNum" sz="quarter" idx="5"/>
          </p:nvPr>
        </p:nvSpPr>
        <p:spPr>
          <a:ln/>
        </p:spPr>
        <p:txBody>
          <a:bodyPr/>
          <a:lstStyle/>
          <a:p>
            <a:pPr marL="0" marR="0" lvl="0" indent="0" algn="r" defTabSz="966788" rtl="0" eaLnBrk="0" fontAlgn="base" latinLnBrk="0" hangingPunct="0">
              <a:lnSpc>
                <a:spcPct val="100000"/>
              </a:lnSpc>
              <a:spcBef>
                <a:spcPct val="0"/>
              </a:spcBef>
              <a:spcAft>
                <a:spcPct val="0"/>
              </a:spcAft>
              <a:buClrTx/>
              <a:buSzTx/>
              <a:buFontTx/>
              <a:buNone/>
              <a:tabLst/>
              <a:defRPr/>
            </a:pPr>
            <a:fld id="{F8A72D4F-9D7A-434B-977F-D3507105864C}"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0" fontAlgn="base" latinLnBrk="0" hangingPunct="0">
                <a:lnSpc>
                  <a:spcPct val="100000"/>
                </a:lnSpc>
                <a:spcBef>
                  <a:spcPct val="0"/>
                </a:spcBef>
                <a:spcAft>
                  <a:spcPct val="0"/>
                </a:spcAft>
                <a:buClrTx/>
                <a:buSzTx/>
                <a:buFontTx/>
                <a:buNone/>
                <a:tabLst/>
                <a:defRPr/>
              </a:pPr>
              <a:t>61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60130" name="Rectangle 2">
            <a:extLst>
              <a:ext uri="{FF2B5EF4-FFF2-40B4-BE49-F238E27FC236}">
                <a16:creationId xmlns:a16="http://schemas.microsoft.com/office/drawing/2014/main" id="{2F0C9659-1DFC-7A71-F29E-80A6CA052156}"/>
              </a:ext>
            </a:extLst>
          </p:cNvPr>
          <p:cNvSpPr>
            <a:spLocks noGrp="1" noRot="1" noChangeAspect="1" noChangeArrowheads="1" noTextEdit="1"/>
          </p:cNvSpPr>
          <p:nvPr>
            <p:ph type="sldImg"/>
          </p:nvPr>
        </p:nvSpPr>
        <p:spPr>
          <a:ln/>
        </p:spPr>
      </p:sp>
      <p:sp>
        <p:nvSpPr>
          <p:cNvPr id="560131" name="Rectangle 3">
            <a:extLst>
              <a:ext uri="{FF2B5EF4-FFF2-40B4-BE49-F238E27FC236}">
                <a16:creationId xmlns:a16="http://schemas.microsoft.com/office/drawing/2014/main" id="{4C2FFFF7-9738-774C-B996-0C7E1D7065D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87C28EE-39FE-E620-1535-A433F2DBF4D9}"/>
              </a:ext>
            </a:extLst>
          </p:cNvPr>
          <p:cNvSpPr>
            <a:spLocks noGrp="1" noChangeArrowheads="1"/>
          </p:cNvSpPr>
          <p:nvPr>
            <p:ph type="sldNum" sz="quarter" idx="5"/>
          </p:nvPr>
        </p:nvSpPr>
        <p:spPr>
          <a:ln/>
        </p:spPr>
        <p:txBody>
          <a:bodyPr/>
          <a:lstStyle/>
          <a:p>
            <a:pPr marL="0" marR="0" lvl="0" indent="0" algn="r" defTabSz="966788" rtl="0" eaLnBrk="0" fontAlgn="base" latinLnBrk="0" hangingPunct="0">
              <a:lnSpc>
                <a:spcPct val="100000"/>
              </a:lnSpc>
              <a:spcBef>
                <a:spcPct val="0"/>
              </a:spcBef>
              <a:spcAft>
                <a:spcPct val="0"/>
              </a:spcAft>
              <a:buClrTx/>
              <a:buSzTx/>
              <a:buFontTx/>
              <a:buNone/>
              <a:tabLst/>
              <a:defRPr/>
            </a:pPr>
            <a:fld id="{6E45DC79-E96A-41F5-B50F-0C5DCAB3469A}"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0" fontAlgn="base" latinLnBrk="0" hangingPunct="0">
                <a:lnSpc>
                  <a:spcPct val="100000"/>
                </a:lnSpc>
                <a:spcBef>
                  <a:spcPct val="0"/>
                </a:spcBef>
                <a:spcAft>
                  <a:spcPct val="0"/>
                </a:spcAft>
                <a:buClrTx/>
                <a:buSzTx/>
                <a:buFontTx/>
                <a:buNone/>
                <a:tabLst/>
                <a:defRPr/>
              </a:pPr>
              <a:t>62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61154" name="Rectangle 2">
            <a:extLst>
              <a:ext uri="{FF2B5EF4-FFF2-40B4-BE49-F238E27FC236}">
                <a16:creationId xmlns:a16="http://schemas.microsoft.com/office/drawing/2014/main" id="{7FB8A345-63A9-CFA5-EE76-3F0472656714}"/>
              </a:ext>
            </a:extLst>
          </p:cNvPr>
          <p:cNvSpPr>
            <a:spLocks noGrp="1" noRot="1" noChangeAspect="1" noChangeArrowheads="1" noTextEdit="1"/>
          </p:cNvSpPr>
          <p:nvPr>
            <p:ph type="sldImg"/>
          </p:nvPr>
        </p:nvSpPr>
        <p:spPr>
          <a:ln/>
        </p:spPr>
      </p:sp>
      <p:sp>
        <p:nvSpPr>
          <p:cNvPr id="561155" name="Rectangle 3">
            <a:extLst>
              <a:ext uri="{FF2B5EF4-FFF2-40B4-BE49-F238E27FC236}">
                <a16:creationId xmlns:a16="http://schemas.microsoft.com/office/drawing/2014/main" id="{E2772206-CB95-7DF7-8291-EBF94A36BFA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9B3211B-4F38-AD88-5C49-E828D38C2DA1}"/>
              </a:ext>
            </a:extLst>
          </p:cNvPr>
          <p:cNvSpPr>
            <a:spLocks noGrp="1" noChangeArrowheads="1"/>
          </p:cNvSpPr>
          <p:nvPr>
            <p:ph type="sldNum" sz="quarter" idx="5"/>
          </p:nvPr>
        </p:nvSpPr>
        <p:spPr>
          <a:ln/>
        </p:spPr>
        <p:txBody>
          <a:bodyPr/>
          <a:lstStyle/>
          <a:p>
            <a:pPr marL="0" marR="0" lvl="0" indent="0" algn="r" defTabSz="966788" rtl="0" eaLnBrk="0" fontAlgn="base" latinLnBrk="0" hangingPunct="0">
              <a:lnSpc>
                <a:spcPct val="100000"/>
              </a:lnSpc>
              <a:spcBef>
                <a:spcPct val="0"/>
              </a:spcBef>
              <a:spcAft>
                <a:spcPct val="0"/>
              </a:spcAft>
              <a:buClrTx/>
              <a:buSzTx/>
              <a:buFontTx/>
              <a:buNone/>
              <a:tabLst/>
              <a:defRPr/>
            </a:pPr>
            <a:fld id="{7D2CC084-8148-48C4-B846-16E9D561FAC9}"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0" fontAlgn="base" latinLnBrk="0" hangingPunct="0">
                <a:lnSpc>
                  <a:spcPct val="100000"/>
                </a:lnSpc>
                <a:spcBef>
                  <a:spcPct val="0"/>
                </a:spcBef>
                <a:spcAft>
                  <a:spcPct val="0"/>
                </a:spcAft>
                <a:buClrTx/>
                <a:buSzTx/>
                <a:buFontTx/>
                <a:buNone/>
                <a:tabLst/>
                <a:defRPr/>
              </a:pPr>
              <a:t>63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62178" name="Rectangle 2">
            <a:extLst>
              <a:ext uri="{FF2B5EF4-FFF2-40B4-BE49-F238E27FC236}">
                <a16:creationId xmlns:a16="http://schemas.microsoft.com/office/drawing/2014/main" id="{4C888418-6B7E-1CC1-9C85-E0EFD800E720}"/>
              </a:ext>
            </a:extLst>
          </p:cNvPr>
          <p:cNvSpPr>
            <a:spLocks noGrp="1" noRot="1" noChangeAspect="1" noChangeArrowheads="1" noTextEdit="1"/>
          </p:cNvSpPr>
          <p:nvPr>
            <p:ph type="sldImg"/>
          </p:nvPr>
        </p:nvSpPr>
        <p:spPr>
          <a:ln/>
        </p:spPr>
      </p:sp>
      <p:sp>
        <p:nvSpPr>
          <p:cNvPr id="562179" name="Rectangle 3">
            <a:extLst>
              <a:ext uri="{FF2B5EF4-FFF2-40B4-BE49-F238E27FC236}">
                <a16:creationId xmlns:a16="http://schemas.microsoft.com/office/drawing/2014/main" id="{24B52619-2CED-3D8A-6071-C7AC07168BB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BF18CAB-C7C9-EF4B-CFC9-27670A1FD70B}"/>
              </a:ext>
            </a:extLst>
          </p:cNvPr>
          <p:cNvSpPr>
            <a:spLocks noGrp="1" noChangeArrowheads="1"/>
          </p:cNvSpPr>
          <p:nvPr>
            <p:ph type="sldNum" sz="quarter" idx="5"/>
          </p:nvPr>
        </p:nvSpPr>
        <p:spPr>
          <a:ln/>
        </p:spPr>
        <p:txBody>
          <a:bodyPr/>
          <a:lstStyle/>
          <a:p>
            <a:pPr marL="0" marR="0" lvl="0" indent="0" algn="r" defTabSz="966788" rtl="0" eaLnBrk="0" fontAlgn="base" latinLnBrk="0" hangingPunct="0">
              <a:lnSpc>
                <a:spcPct val="100000"/>
              </a:lnSpc>
              <a:spcBef>
                <a:spcPct val="0"/>
              </a:spcBef>
              <a:spcAft>
                <a:spcPct val="0"/>
              </a:spcAft>
              <a:buClrTx/>
              <a:buSzTx/>
              <a:buFontTx/>
              <a:buNone/>
              <a:tabLst/>
              <a:defRPr/>
            </a:pPr>
            <a:fld id="{09C6246D-DECC-409A-BDB1-403E55789E60}"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0" fontAlgn="base" latinLnBrk="0" hangingPunct="0">
                <a:lnSpc>
                  <a:spcPct val="100000"/>
                </a:lnSpc>
                <a:spcBef>
                  <a:spcPct val="0"/>
                </a:spcBef>
                <a:spcAft>
                  <a:spcPct val="0"/>
                </a:spcAft>
                <a:buClrTx/>
                <a:buSzTx/>
                <a:buFontTx/>
                <a:buNone/>
                <a:tabLst/>
                <a:defRPr/>
              </a:pPr>
              <a:t>64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63202" name="Rectangle 2">
            <a:extLst>
              <a:ext uri="{FF2B5EF4-FFF2-40B4-BE49-F238E27FC236}">
                <a16:creationId xmlns:a16="http://schemas.microsoft.com/office/drawing/2014/main" id="{416BA825-7F6A-7AEE-6DE1-793F82EDBE66}"/>
              </a:ext>
            </a:extLst>
          </p:cNvPr>
          <p:cNvSpPr>
            <a:spLocks noGrp="1" noRot="1" noChangeAspect="1" noChangeArrowheads="1" noTextEdit="1"/>
          </p:cNvSpPr>
          <p:nvPr>
            <p:ph type="sldImg"/>
          </p:nvPr>
        </p:nvSpPr>
        <p:spPr>
          <a:ln/>
        </p:spPr>
      </p:sp>
      <p:sp>
        <p:nvSpPr>
          <p:cNvPr id="563203" name="Rectangle 3">
            <a:extLst>
              <a:ext uri="{FF2B5EF4-FFF2-40B4-BE49-F238E27FC236}">
                <a16:creationId xmlns:a16="http://schemas.microsoft.com/office/drawing/2014/main" id="{319E7AC8-E38B-4AD9-EE40-561A7BFCF55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E71EA49-34E2-430C-DDD2-AC330DDD6C54}"/>
              </a:ext>
            </a:extLst>
          </p:cNvPr>
          <p:cNvSpPr>
            <a:spLocks noGrp="1" noChangeArrowheads="1"/>
          </p:cNvSpPr>
          <p:nvPr>
            <p:ph type="sldNum" sz="quarter" idx="5"/>
          </p:nvPr>
        </p:nvSpPr>
        <p:spPr>
          <a:ln/>
        </p:spPr>
        <p:txBody>
          <a:bodyPr/>
          <a:lstStyle/>
          <a:p>
            <a:pPr marL="0" marR="0" lvl="0" indent="0" algn="r" defTabSz="966788" rtl="0" eaLnBrk="0" fontAlgn="base" latinLnBrk="0" hangingPunct="0">
              <a:lnSpc>
                <a:spcPct val="100000"/>
              </a:lnSpc>
              <a:spcBef>
                <a:spcPct val="0"/>
              </a:spcBef>
              <a:spcAft>
                <a:spcPct val="0"/>
              </a:spcAft>
              <a:buClrTx/>
              <a:buSzTx/>
              <a:buFontTx/>
              <a:buNone/>
              <a:tabLst/>
              <a:defRPr/>
            </a:pPr>
            <a:fld id="{80D904E0-392B-4749-A336-17DC112F1D61}"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0" fontAlgn="base" latinLnBrk="0" hangingPunct="0">
                <a:lnSpc>
                  <a:spcPct val="100000"/>
                </a:lnSpc>
                <a:spcBef>
                  <a:spcPct val="0"/>
                </a:spcBef>
                <a:spcAft>
                  <a:spcPct val="0"/>
                </a:spcAft>
                <a:buClrTx/>
                <a:buSzTx/>
                <a:buFontTx/>
                <a:buNone/>
                <a:tabLst/>
                <a:defRPr/>
              </a:pPr>
              <a:t>65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64226" name="Rectangle 2">
            <a:extLst>
              <a:ext uri="{FF2B5EF4-FFF2-40B4-BE49-F238E27FC236}">
                <a16:creationId xmlns:a16="http://schemas.microsoft.com/office/drawing/2014/main" id="{509D75B4-41FB-F35B-90A8-E4AF35579DB0}"/>
              </a:ext>
            </a:extLst>
          </p:cNvPr>
          <p:cNvSpPr>
            <a:spLocks noGrp="1" noRot="1" noChangeAspect="1" noChangeArrowheads="1" noTextEdit="1"/>
          </p:cNvSpPr>
          <p:nvPr>
            <p:ph type="sldImg"/>
          </p:nvPr>
        </p:nvSpPr>
        <p:spPr>
          <a:ln/>
        </p:spPr>
      </p:sp>
      <p:sp>
        <p:nvSpPr>
          <p:cNvPr id="564227" name="Rectangle 3">
            <a:extLst>
              <a:ext uri="{FF2B5EF4-FFF2-40B4-BE49-F238E27FC236}">
                <a16:creationId xmlns:a16="http://schemas.microsoft.com/office/drawing/2014/main" id="{5CFE4905-46E4-A651-F53A-9F7D6EE53EA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EFD947E-75C6-59A8-B91A-9AEA23EECAAE}"/>
              </a:ext>
            </a:extLst>
          </p:cNvPr>
          <p:cNvSpPr>
            <a:spLocks noGrp="1" noChangeArrowheads="1"/>
          </p:cNvSpPr>
          <p:nvPr>
            <p:ph type="sldNum" sz="quarter" idx="5"/>
          </p:nvPr>
        </p:nvSpPr>
        <p:spPr>
          <a:ln/>
        </p:spPr>
        <p:txBody>
          <a:bodyPr/>
          <a:lstStyle/>
          <a:p>
            <a:pPr marL="0" marR="0" lvl="0" indent="0" algn="r" defTabSz="966788" rtl="0" eaLnBrk="0" fontAlgn="base" latinLnBrk="0" hangingPunct="0">
              <a:lnSpc>
                <a:spcPct val="100000"/>
              </a:lnSpc>
              <a:spcBef>
                <a:spcPct val="0"/>
              </a:spcBef>
              <a:spcAft>
                <a:spcPct val="0"/>
              </a:spcAft>
              <a:buClrTx/>
              <a:buSzTx/>
              <a:buFontTx/>
              <a:buNone/>
              <a:tabLst/>
              <a:defRPr/>
            </a:pPr>
            <a:fld id="{16A78A91-07E4-4D05-BEBB-84B6074C1EED}"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0" fontAlgn="base" latinLnBrk="0" hangingPunct="0">
                <a:lnSpc>
                  <a:spcPct val="100000"/>
                </a:lnSpc>
                <a:spcBef>
                  <a:spcPct val="0"/>
                </a:spcBef>
                <a:spcAft>
                  <a:spcPct val="0"/>
                </a:spcAft>
                <a:buClrTx/>
                <a:buSzTx/>
                <a:buFontTx/>
                <a:buNone/>
                <a:tabLst/>
                <a:defRPr/>
              </a:pPr>
              <a:t>66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65250" name="Rectangle 2">
            <a:extLst>
              <a:ext uri="{FF2B5EF4-FFF2-40B4-BE49-F238E27FC236}">
                <a16:creationId xmlns:a16="http://schemas.microsoft.com/office/drawing/2014/main" id="{CB0F88B0-BA55-42E0-09ED-17C062F49BB8}"/>
              </a:ext>
            </a:extLst>
          </p:cNvPr>
          <p:cNvSpPr>
            <a:spLocks noGrp="1" noRot="1" noChangeAspect="1" noChangeArrowheads="1" noTextEdit="1"/>
          </p:cNvSpPr>
          <p:nvPr>
            <p:ph type="sldImg"/>
          </p:nvPr>
        </p:nvSpPr>
        <p:spPr>
          <a:ln/>
        </p:spPr>
      </p:sp>
      <p:sp>
        <p:nvSpPr>
          <p:cNvPr id="565251" name="Rectangle 3">
            <a:extLst>
              <a:ext uri="{FF2B5EF4-FFF2-40B4-BE49-F238E27FC236}">
                <a16:creationId xmlns:a16="http://schemas.microsoft.com/office/drawing/2014/main" id="{E7629271-3973-A220-F461-EE161E03C4D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840E82C-03F9-2853-DC3B-3FD806A41D63}"/>
              </a:ext>
            </a:extLst>
          </p:cNvPr>
          <p:cNvSpPr>
            <a:spLocks noGrp="1" noChangeArrowheads="1"/>
          </p:cNvSpPr>
          <p:nvPr>
            <p:ph type="sldNum" sz="quarter" idx="5"/>
          </p:nvPr>
        </p:nvSpPr>
        <p:spPr>
          <a:ln/>
        </p:spPr>
        <p:txBody>
          <a:bodyPr/>
          <a:lstStyle/>
          <a:p>
            <a:pPr marL="0" marR="0" lvl="0" indent="0" algn="r" defTabSz="966788" rtl="0" eaLnBrk="0" fontAlgn="base" latinLnBrk="0" hangingPunct="0">
              <a:lnSpc>
                <a:spcPct val="100000"/>
              </a:lnSpc>
              <a:spcBef>
                <a:spcPct val="0"/>
              </a:spcBef>
              <a:spcAft>
                <a:spcPct val="0"/>
              </a:spcAft>
              <a:buClrTx/>
              <a:buSzTx/>
              <a:buFontTx/>
              <a:buNone/>
              <a:tabLst/>
              <a:defRPr/>
            </a:pPr>
            <a:fld id="{F4B24275-F812-405D-B780-62936D821242}"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0" fontAlgn="base" latinLnBrk="0" hangingPunct="0">
                <a:lnSpc>
                  <a:spcPct val="100000"/>
                </a:lnSpc>
                <a:spcBef>
                  <a:spcPct val="0"/>
                </a:spcBef>
                <a:spcAft>
                  <a:spcPct val="0"/>
                </a:spcAft>
                <a:buClrTx/>
                <a:buSzTx/>
                <a:buFontTx/>
                <a:buNone/>
                <a:tabLst/>
                <a:defRPr/>
              </a:pPr>
              <a:t>67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66274" name="Rectangle 2">
            <a:extLst>
              <a:ext uri="{FF2B5EF4-FFF2-40B4-BE49-F238E27FC236}">
                <a16:creationId xmlns:a16="http://schemas.microsoft.com/office/drawing/2014/main" id="{66F3518C-78A0-8413-BBC4-98F2D24EE5FD}"/>
              </a:ext>
            </a:extLst>
          </p:cNvPr>
          <p:cNvSpPr>
            <a:spLocks noGrp="1" noRot="1" noChangeAspect="1" noChangeArrowheads="1" noTextEdit="1"/>
          </p:cNvSpPr>
          <p:nvPr>
            <p:ph type="sldImg"/>
          </p:nvPr>
        </p:nvSpPr>
        <p:spPr>
          <a:ln/>
        </p:spPr>
      </p:sp>
      <p:sp>
        <p:nvSpPr>
          <p:cNvPr id="566275" name="Rectangle 3">
            <a:extLst>
              <a:ext uri="{FF2B5EF4-FFF2-40B4-BE49-F238E27FC236}">
                <a16:creationId xmlns:a16="http://schemas.microsoft.com/office/drawing/2014/main" id="{64D3272A-5AF8-0CC3-613D-6A9681BF617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F104C98-2BFF-D457-1B41-9A6253E6E3B3}"/>
              </a:ext>
            </a:extLst>
          </p:cNvPr>
          <p:cNvSpPr>
            <a:spLocks noGrp="1" noChangeArrowheads="1"/>
          </p:cNvSpPr>
          <p:nvPr>
            <p:ph type="sldNum" sz="quarter" idx="5"/>
          </p:nvPr>
        </p:nvSpPr>
        <p:spPr>
          <a:ln/>
        </p:spPr>
        <p:txBody>
          <a:bodyPr/>
          <a:lstStyle/>
          <a:p>
            <a:fld id="{D6A3B370-E677-4C76-A7C0-B535B08AA933}" type="slidenum">
              <a:rPr lang="en-US" altLang="en-US"/>
              <a:pPr/>
              <a:t>8</a:t>
            </a:fld>
            <a:endParaRPr lang="en-US" altLang="en-US"/>
          </a:p>
        </p:txBody>
      </p:sp>
      <p:sp>
        <p:nvSpPr>
          <p:cNvPr id="428034" name="Rectangle 2">
            <a:extLst>
              <a:ext uri="{FF2B5EF4-FFF2-40B4-BE49-F238E27FC236}">
                <a16:creationId xmlns:a16="http://schemas.microsoft.com/office/drawing/2014/main" id="{EDAC4D62-7F2E-1FD8-0FB3-940D8267BBBC}"/>
              </a:ext>
            </a:extLst>
          </p:cNvPr>
          <p:cNvSpPr>
            <a:spLocks noGrp="1" noRot="1" noChangeAspect="1" noChangeArrowheads="1" noTextEdit="1"/>
          </p:cNvSpPr>
          <p:nvPr>
            <p:ph type="sldImg"/>
          </p:nvPr>
        </p:nvSpPr>
        <p:spPr>
          <a:xfrm>
            <a:off x="917575" y="709613"/>
            <a:ext cx="4962525" cy="3722687"/>
          </a:xfrm>
          <a:ln/>
        </p:spPr>
      </p:sp>
      <p:sp>
        <p:nvSpPr>
          <p:cNvPr id="428035" name="Rectangle 3">
            <a:extLst>
              <a:ext uri="{FF2B5EF4-FFF2-40B4-BE49-F238E27FC236}">
                <a16:creationId xmlns:a16="http://schemas.microsoft.com/office/drawing/2014/main" id="{AA8FCBD9-852C-1D66-A550-05EBF6C67E8A}"/>
              </a:ext>
            </a:extLst>
          </p:cNvPr>
          <p:cNvSpPr>
            <a:spLocks noGrp="1" noChangeArrowheads="1"/>
          </p:cNvSpPr>
          <p:nvPr>
            <p:ph type="body" idx="1"/>
          </p:nvPr>
        </p:nvSpPr>
        <p:spPr>
          <a:xfrm>
            <a:off x="905767" y="4716236"/>
            <a:ext cx="4986142" cy="4466716"/>
          </a:xfrm>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551FB11-B4E8-7F81-B125-961D79163C43}"/>
              </a:ext>
            </a:extLst>
          </p:cNvPr>
          <p:cNvSpPr>
            <a:spLocks noGrp="1" noChangeArrowheads="1"/>
          </p:cNvSpPr>
          <p:nvPr>
            <p:ph type="sldNum" sz="quarter" idx="5"/>
          </p:nvPr>
        </p:nvSpPr>
        <p:spPr>
          <a:ln/>
        </p:spPr>
        <p:txBody>
          <a:bodyPr/>
          <a:lstStyle/>
          <a:p>
            <a:fld id="{ABA76C4E-7877-484F-8F75-DE268E2DF6BD}" type="slidenum">
              <a:rPr lang="en-US" altLang="en-US"/>
              <a:pPr/>
              <a:t>9</a:t>
            </a:fld>
            <a:endParaRPr lang="en-US" altLang="en-US"/>
          </a:p>
        </p:txBody>
      </p:sp>
      <p:sp>
        <p:nvSpPr>
          <p:cNvPr id="451586" name="Rectangle 2">
            <a:extLst>
              <a:ext uri="{FF2B5EF4-FFF2-40B4-BE49-F238E27FC236}">
                <a16:creationId xmlns:a16="http://schemas.microsoft.com/office/drawing/2014/main" id="{CA8FF4C6-F8DB-169D-542A-EC7D7E857E0F}"/>
              </a:ext>
            </a:extLst>
          </p:cNvPr>
          <p:cNvSpPr>
            <a:spLocks noGrp="1" noRot="1" noChangeAspect="1" noChangeArrowheads="1" noTextEdit="1"/>
          </p:cNvSpPr>
          <p:nvPr>
            <p:ph type="sldImg"/>
          </p:nvPr>
        </p:nvSpPr>
        <p:spPr>
          <a:ln/>
        </p:spPr>
      </p:sp>
      <p:sp>
        <p:nvSpPr>
          <p:cNvPr id="451587" name="Rectangle 3">
            <a:extLst>
              <a:ext uri="{FF2B5EF4-FFF2-40B4-BE49-F238E27FC236}">
                <a16:creationId xmlns:a16="http://schemas.microsoft.com/office/drawing/2014/main" id="{C5E356F8-CF9F-F5A2-0416-242A38DA8D3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66658B7-3F83-8379-7843-89E8FDCBF224}"/>
              </a:ext>
            </a:extLst>
          </p:cNvPr>
          <p:cNvSpPr>
            <a:spLocks noGrp="1" noChangeArrowheads="1"/>
          </p:cNvSpPr>
          <p:nvPr>
            <p:ph type="sldNum" sz="quarter" idx="5"/>
          </p:nvPr>
        </p:nvSpPr>
        <p:spPr>
          <a:ln/>
        </p:spPr>
        <p:txBody>
          <a:bodyPr/>
          <a:lstStyle/>
          <a:p>
            <a:fld id="{99B69796-A18D-42AC-A038-1AE884E15324}" type="slidenum">
              <a:rPr lang="en-US" altLang="en-US"/>
              <a:pPr/>
              <a:t>10</a:t>
            </a:fld>
            <a:endParaRPr lang="en-US" altLang="en-US"/>
          </a:p>
        </p:txBody>
      </p:sp>
      <p:sp>
        <p:nvSpPr>
          <p:cNvPr id="452610" name="Rectangle 2">
            <a:extLst>
              <a:ext uri="{FF2B5EF4-FFF2-40B4-BE49-F238E27FC236}">
                <a16:creationId xmlns:a16="http://schemas.microsoft.com/office/drawing/2014/main" id="{E50FED1A-241E-8648-24C2-0DDF8E0D72C3}"/>
              </a:ext>
            </a:extLst>
          </p:cNvPr>
          <p:cNvSpPr>
            <a:spLocks noGrp="1" noRot="1" noChangeAspect="1" noChangeArrowheads="1" noTextEdit="1"/>
          </p:cNvSpPr>
          <p:nvPr>
            <p:ph type="sldImg"/>
          </p:nvPr>
        </p:nvSpPr>
        <p:spPr>
          <a:ln/>
        </p:spPr>
      </p:sp>
      <p:sp>
        <p:nvSpPr>
          <p:cNvPr id="452611" name="Rectangle 3">
            <a:extLst>
              <a:ext uri="{FF2B5EF4-FFF2-40B4-BE49-F238E27FC236}">
                <a16:creationId xmlns:a16="http://schemas.microsoft.com/office/drawing/2014/main" id="{A0D82D6F-22BA-3351-BACB-579B32679C0C}"/>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098" name="Group 2">
            <a:extLst>
              <a:ext uri="{FF2B5EF4-FFF2-40B4-BE49-F238E27FC236}">
                <a16:creationId xmlns:a16="http://schemas.microsoft.com/office/drawing/2014/main" id="{1087E909-A602-05AB-F0BF-F0FA17334140}"/>
              </a:ext>
            </a:extLst>
          </p:cNvPr>
          <p:cNvGrpSpPr>
            <a:grpSpLocks/>
          </p:cNvGrpSpPr>
          <p:nvPr/>
        </p:nvGrpSpPr>
        <p:grpSpPr bwMode="auto">
          <a:xfrm>
            <a:off x="0" y="0"/>
            <a:ext cx="9144000" cy="6858000"/>
            <a:chOff x="0" y="0"/>
            <a:chExt cx="5760" cy="4320"/>
          </a:xfrm>
        </p:grpSpPr>
        <p:sp>
          <p:nvSpPr>
            <p:cNvPr id="4099" name="Rectangle 3">
              <a:extLst>
                <a:ext uri="{FF2B5EF4-FFF2-40B4-BE49-F238E27FC236}">
                  <a16:creationId xmlns:a16="http://schemas.microsoft.com/office/drawing/2014/main" id="{3FAFE452-7DD1-662F-F5CC-F8C61F4AAF58}"/>
                </a:ext>
              </a:extLst>
            </p:cNvPr>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4100" name="Rectangle 4">
              <a:extLst>
                <a:ext uri="{FF2B5EF4-FFF2-40B4-BE49-F238E27FC236}">
                  <a16:creationId xmlns:a16="http://schemas.microsoft.com/office/drawing/2014/main" id="{6954D661-F164-25C4-15CF-3D8BACD470E5}"/>
                </a:ext>
              </a:extLst>
            </p:cNvPr>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GB"/>
            </a:p>
          </p:txBody>
        </p:sp>
      </p:grpSp>
      <p:sp>
        <p:nvSpPr>
          <p:cNvPr id="4101" name="Rectangle 5">
            <a:extLst>
              <a:ext uri="{FF2B5EF4-FFF2-40B4-BE49-F238E27FC236}">
                <a16:creationId xmlns:a16="http://schemas.microsoft.com/office/drawing/2014/main" id="{FBD83C55-44E3-1D95-8045-700A02EE881E}"/>
              </a:ext>
            </a:extLst>
          </p:cNvPr>
          <p:cNvSpPr>
            <a:spLocks noGrp="1" noChangeArrowheads="1"/>
          </p:cNvSpPr>
          <p:nvPr>
            <p:ph type="ctrTitle"/>
          </p:nvPr>
        </p:nvSpPr>
        <p:spPr>
          <a:xfrm>
            <a:off x="762000" y="457200"/>
            <a:ext cx="7772400" cy="914400"/>
          </a:xfrm>
        </p:spPr>
        <p:txBody>
          <a:bodyPr/>
          <a:lstStyle>
            <a:lvl1pPr algn="ctr">
              <a:defRPr/>
            </a:lvl1pPr>
          </a:lstStyle>
          <a:p>
            <a:pPr lvl="0"/>
            <a:r>
              <a:rPr lang="en-US" altLang="en-US" noProof="0"/>
              <a:t>Click to edit Master title style</a:t>
            </a:r>
          </a:p>
        </p:txBody>
      </p:sp>
      <p:sp>
        <p:nvSpPr>
          <p:cNvPr id="4102" name="Rectangle 6">
            <a:extLst>
              <a:ext uri="{FF2B5EF4-FFF2-40B4-BE49-F238E27FC236}">
                <a16:creationId xmlns:a16="http://schemas.microsoft.com/office/drawing/2014/main" id="{FA8E0507-82A8-290A-1078-4EB2ED7BE5C7}"/>
              </a:ext>
            </a:extLst>
          </p:cNvPr>
          <p:cNvSpPr>
            <a:spLocks noGrp="1" noChangeArrowheads="1"/>
          </p:cNvSpPr>
          <p:nvPr>
            <p:ph type="subTitle" idx="1"/>
          </p:nvPr>
        </p:nvSpPr>
        <p:spPr>
          <a:xfrm>
            <a:off x="838200" y="1981200"/>
            <a:ext cx="7543800" cy="3962400"/>
          </a:xfrm>
        </p:spPr>
        <p:txBody>
          <a:bodyPr/>
          <a:lstStyle>
            <a:lvl1pPr marL="0" indent="0" algn="ctr">
              <a:buFont typeface="Monotype Sorts" panose="05010101010101010101" pitchFamily="2" charset="2"/>
              <a:buNone/>
              <a:defRPr/>
            </a:lvl1pPr>
          </a:lstStyle>
          <a:p>
            <a:pPr lvl="0"/>
            <a:r>
              <a:rPr lang="en-US" altLang="en-US" noProof="0"/>
              <a:t>Click to edit Master subtitle style</a:t>
            </a:r>
          </a:p>
        </p:txBody>
      </p:sp>
      <p:sp>
        <p:nvSpPr>
          <p:cNvPr id="4103" name="Rectangle 7">
            <a:extLst>
              <a:ext uri="{FF2B5EF4-FFF2-40B4-BE49-F238E27FC236}">
                <a16:creationId xmlns:a16="http://schemas.microsoft.com/office/drawing/2014/main" id="{02E02C5E-EA99-10E0-41B6-BB0DA450CC59}"/>
              </a:ext>
            </a:extLst>
          </p:cNvPr>
          <p:cNvSpPr>
            <a:spLocks noGrp="1" noChangeArrowheads="1"/>
          </p:cNvSpPr>
          <p:nvPr>
            <p:ph type="dt" sz="half" idx="2"/>
          </p:nvPr>
        </p:nvSpPr>
        <p:spPr>
          <a:xfrm>
            <a:off x="1295400" y="6248400"/>
            <a:ext cx="1905000" cy="457200"/>
          </a:xfrm>
        </p:spPr>
        <p:txBody>
          <a:bodyPr/>
          <a:lstStyle>
            <a:lvl1pPr>
              <a:defRPr>
                <a:solidFill>
                  <a:srgbClr val="FFFFFF"/>
                </a:solidFill>
              </a:defRPr>
            </a:lvl1pPr>
          </a:lstStyle>
          <a:p>
            <a:endParaRPr lang="en-US" altLang="en-US"/>
          </a:p>
        </p:txBody>
      </p:sp>
      <p:sp>
        <p:nvSpPr>
          <p:cNvPr id="4104" name="Rectangle 8">
            <a:extLst>
              <a:ext uri="{FF2B5EF4-FFF2-40B4-BE49-F238E27FC236}">
                <a16:creationId xmlns:a16="http://schemas.microsoft.com/office/drawing/2014/main" id="{D6A2F8E5-9B5F-D59D-6616-1E2598F1AE0B}"/>
              </a:ext>
            </a:extLst>
          </p:cNvPr>
          <p:cNvSpPr>
            <a:spLocks noGrp="1" noChangeArrowheads="1"/>
          </p:cNvSpPr>
          <p:nvPr>
            <p:ph type="ftr" sz="quarter" idx="3"/>
          </p:nvPr>
        </p:nvSpPr>
        <p:spPr>
          <a:xfrm>
            <a:off x="3733800" y="6248400"/>
            <a:ext cx="2895600" cy="457200"/>
          </a:xfrm>
        </p:spPr>
        <p:txBody>
          <a:bodyPr/>
          <a:lstStyle>
            <a:lvl1pPr>
              <a:defRPr>
                <a:solidFill>
                  <a:srgbClr val="FFFFFF"/>
                </a:solidFill>
              </a:defRPr>
            </a:lvl1pPr>
          </a:lstStyle>
          <a:p>
            <a:r>
              <a:rPr lang="en-US" altLang="en-US"/>
              <a:t>Design and Analysis of Algorithms - Chapter 7</a:t>
            </a:r>
          </a:p>
        </p:txBody>
      </p:sp>
      <p:sp>
        <p:nvSpPr>
          <p:cNvPr id="4105" name="Rectangle 9">
            <a:extLst>
              <a:ext uri="{FF2B5EF4-FFF2-40B4-BE49-F238E27FC236}">
                <a16:creationId xmlns:a16="http://schemas.microsoft.com/office/drawing/2014/main" id="{A152E226-57C9-F7C6-11AD-92544969A0AF}"/>
              </a:ext>
            </a:extLst>
          </p:cNvPr>
          <p:cNvSpPr>
            <a:spLocks noGrp="1" noChangeArrowheads="1"/>
          </p:cNvSpPr>
          <p:nvPr>
            <p:ph type="sldNum" sz="quarter" idx="4"/>
          </p:nvPr>
        </p:nvSpPr>
        <p:spPr>
          <a:xfrm>
            <a:off x="7162800" y="6248400"/>
            <a:ext cx="1905000" cy="457200"/>
          </a:xfrm>
        </p:spPr>
        <p:txBody>
          <a:bodyPr/>
          <a:lstStyle>
            <a:lvl1pPr>
              <a:defRPr>
                <a:solidFill>
                  <a:srgbClr val="FFFFFF"/>
                </a:solidFill>
              </a:defRPr>
            </a:lvl1pPr>
          </a:lstStyle>
          <a:p>
            <a:fld id="{E7F612DE-3A8C-41A3-BFE9-E95BFA894376}" type="slidenum">
              <a:rPr lang="en-US" altLang="en-US"/>
              <a:pPr/>
              <a:t>‹#›</a:t>
            </a:fld>
            <a:endParaRPr lang="en-US" altLang="en-US"/>
          </a:p>
        </p:txBody>
      </p:sp>
      <p:sp>
        <p:nvSpPr>
          <p:cNvPr id="4106" name="Rectangle 10">
            <a:extLst>
              <a:ext uri="{FF2B5EF4-FFF2-40B4-BE49-F238E27FC236}">
                <a16:creationId xmlns:a16="http://schemas.microsoft.com/office/drawing/2014/main" id="{71A66E16-20F4-1E44-4493-6D1DC0A423AB}"/>
              </a:ext>
            </a:extLst>
          </p:cNvPr>
          <p:cNvSpPr>
            <a:spLocks noChangeArrowheads="1"/>
          </p:cNvSpPr>
          <p:nvPr/>
        </p:nvSpPr>
        <p:spPr bwMode="auto">
          <a:xfrm>
            <a:off x="463550" y="2700338"/>
            <a:ext cx="161925" cy="4157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GB"/>
          </a:p>
        </p:txBody>
      </p:sp>
      <p:sp>
        <p:nvSpPr>
          <p:cNvPr id="4107" name="Oval 11">
            <a:extLst>
              <a:ext uri="{FF2B5EF4-FFF2-40B4-BE49-F238E27FC236}">
                <a16:creationId xmlns:a16="http://schemas.microsoft.com/office/drawing/2014/main" id="{BE0FAF75-FFD5-EB19-B2C8-BEF4DF3C45C4}"/>
              </a:ext>
            </a:extLst>
          </p:cNvPr>
          <p:cNvSpPr>
            <a:spLocks noChangeArrowheads="1"/>
          </p:cNvSpPr>
          <p:nvPr/>
        </p:nvSpPr>
        <p:spPr bwMode="auto">
          <a:xfrm>
            <a:off x="4419600" y="990600"/>
            <a:ext cx="304800" cy="274638"/>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GB"/>
          </a:p>
        </p:txBody>
      </p:sp>
      <p:sp>
        <p:nvSpPr>
          <p:cNvPr id="4108" name="Rectangle 12">
            <a:extLst>
              <a:ext uri="{FF2B5EF4-FFF2-40B4-BE49-F238E27FC236}">
                <a16:creationId xmlns:a16="http://schemas.microsoft.com/office/drawing/2014/main" id="{7ABDDD27-8BB0-0045-EEF1-3457AF37ACA4}"/>
              </a:ext>
            </a:extLst>
          </p:cNvPr>
          <p:cNvSpPr>
            <a:spLocks noChangeArrowheads="1"/>
          </p:cNvSpPr>
          <p:nvPr/>
        </p:nvSpPr>
        <p:spPr bwMode="auto">
          <a:xfrm rot="-5400000">
            <a:off x="4457700" y="-2933700"/>
            <a:ext cx="228600" cy="9144000"/>
          </a:xfrm>
          <a:prstGeom prst="rect">
            <a:avLst/>
          </a:prstGeom>
          <a:gradFill rotWithShape="0">
            <a:gsLst>
              <a:gs pos="0">
                <a:schemeClr val="bg2"/>
              </a:gs>
              <a:gs pos="50000">
                <a:schemeClr val="fo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4107"/>
                                        </p:tgtEl>
                                        <p:attrNameLst>
                                          <p:attrName>style.visibility</p:attrName>
                                        </p:attrNameLst>
                                      </p:cBhvr>
                                      <p:to>
                                        <p:strVal val="visible"/>
                                      </p:to>
                                    </p:set>
                                    <p:anim calcmode="lin" valueType="num">
                                      <p:cBhvr additive="base">
                                        <p:cTn id="7" dur="500" fill="hold"/>
                                        <p:tgtEl>
                                          <p:spTgt spid="4107"/>
                                        </p:tgtEl>
                                        <p:attrNameLst>
                                          <p:attrName>ppt_x</p:attrName>
                                        </p:attrNameLst>
                                      </p:cBhvr>
                                      <p:tavLst>
                                        <p:tav tm="0">
                                          <p:val>
                                            <p:strVal val="#ppt_x"/>
                                          </p:val>
                                        </p:tav>
                                        <p:tav tm="100000">
                                          <p:val>
                                            <p:strVal val="#ppt_x"/>
                                          </p:val>
                                        </p:tav>
                                      </p:tavLst>
                                    </p:anim>
                                    <p:anim calcmode="lin" valueType="num">
                                      <p:cBhvr additive="base">
                                        <p:cTn id="8" dur="500" fill="hold"/>
                                        <p:tgtEl>
                                          <p:spTgt spid="4107"/>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5"/>
                                            </p:cond>
                                          </p:stCondLst>
                                        </p:cTn>
                                        <p:tgtEl>
                                          <p:spTgt spid="4107"/>
                                        </p:tgtEl>
                                        <p:attrNameLst>
                                          <p:attrName>style.visibility</p:attrName>
                                        </p:attrNameLst>
                                      </p:cBhvr>
                                      <p:to>
                                        <p:strVal val="hidden"/>
                                      </p:to>
                                    </p:set>
                                  </p:sub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4101">
                                            <p:txEl>
                                              <p:pRg st="0" end="0"/>
                                            </p:txEl>
                                          </p:spTgt>
                                        </p:tgtEl>
                                        <p:attrNameLst>
                                          <p:attrName>style.visibility</p:attrName>
                                        </p:attrNameLst>
                                      </p:cBhvr>
                                      <p:to>
                                        <p:strVal val="visible"/>
                                      </p:to>
                                    </p:set>
                                    <p:animEffect transition="in" filter="dissolve">
                                      <p:cBhvr>
                                        <p:cTn id="12" dur="500"/>
                                        <p:tgtEl>
                                          <p:spTgt spid="4101">
                                            <p:txEl>
                                              <p:pRg st="0" end="0"/>
                                            </p:txEl>
                                          </p:spTgt>
                                        </p:tgtEl>
                                      </p:cBhvr>
                                    </p:animEffect>
                                  </p:childTnLst>
                                </p:cTn>
                              </p:par>
                            </p:childTnLst>
                          </p:cTn>
                        </p:par>
                        <p:par>
                          <p:cTn id="13" fill="hold" nodeType="afterGroup">
                            <p:stCondLst>
                              <p:cond delay="1000"/>
                            </p:stCondLst>
                            <p:childTnLst>
                              <p:par>
                                <p:cTn id="14" presetID="1" presetClass="entr" presetSubtype="0" fill="hold" grpId="0" nodeType="afterEffect">
                                  <p:stCondLst>
                                    <p:cond delay="0"/>
                                  </p:stCondLst>
                                  <p:childTnLst>
                                    <p:set>
                                      <p:cBhvr>
                                        <p:cTn id="15" dur="1" fill="hold">
                                          <p:stCondLst>
                                            <p:cond delay="499"/>
                                          </p:stCondLst>
                                        </p:cTn>
                                        <p:tgtEl>
                                          <p:spTgt spid="410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uild="p" autoUpdateAnimBg="0" advAuto="0"/>
      <p:bldP spid="4102" grpId="0" build="p" autoUpdateAnimBg="0" advAuto="0">
        <p:tmplLst>
          <p:tmpl lvl="1">
            <p:tnLst>
              <p:par>
                <p:cTn presetID="1" presetClass="entr" presetSubtype="0" fill="hold" nodeType="afterEffect">
                  <p:stCondLst>
                    <p:cond delay="0"/>
                  </p:stCondLst>
                  <p:childTnLst>
                    <p:set>
                      <p:cBhvr>
                        <p:cTn dur="1" fill="hold">
                          <p:stCondLst>
                            <p:cond delay="499"/>
                          </p:stCondLst>
                        </p:cTn>
                        <p:tgtEl>
                          <p:spTgt spid="4102"/>
                        </p:tgtEl>
                        <p:attrNameLst>
                          <p:attrName>style.visibility</p:attrName>
                        </p:attrNameLst>
                      </p:cBhvr>
                      <p:to>
                        <p:strVal val="visible"/>
                      </p:to>
                    </p:se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11488-2AF3-15CE-E352-9C8C2749498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555AA54-D6DD-1F7C-7BAA-1F648DA7F7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3C57A07-A4BB-A93E-B9D5-374A433FF233}"/>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004F954-B61A-E123-69F0-6BA329157CD1}"/>
              </a:ext>
            </a:extLst>
          </p:cNvPr>
          <p:cNvSpPr>
            <a:spLocks noGrp="1"/>
          </p:cNvSpPr>
          <p:nvPr>
            <p:ph type="ftr" sz="quarter" idx="11"/>
          </p:nvPr>
        </p:nvSpPr>
        <p:spPr/>
        <p:txBody>
          <a:bodyPr/>
          <a:lstStyle>
            <a:lvl1pPr>
              <a:defRPr/>
            </a:lvl1pPr>
          </a:lstStyle>
          <a:p>
            <a:r>
              <a:rPr lang="en-US" altLang="en-US"/>
              <a:t>A. Levitin “Introduction to the Design &amp; Analysis of Algorithms,” 3rd ed., Ch. 7 ©2012 Pearson Education, Inc. Upper Saddle River, NJ. All Rights Reserved. </a:t>
            </a:r>
          </a:p>
        </p:txBody>
      </p:sp>
      <p:sp>
        <p:nvSpPr>
          <p:cNvPr id="6" name="Slide Number Placeholder 5">
            <a:extLst>
              <a:ext uri="{FF2B5EF4-FFF2-40B4-BE49-F238E27FC236}">
                <a16:creationId xmlns:a16="http://schemas.microsoft.com/office/drawing/2014/main" id="{7F380783-F72F-4E3B-072C-17F5F4FBC450}"/>
              </a:ext>
            </a:extLst>
          </p:cNvPr>
          <p:cNvSpPr>
            <a:spLocks noGrp="1"/>
          </p:cNvSpPr>
          <p:nvPr>
            <p:ph type="sldNum" sz="quarter" idx="12"/>
          </p:nvPr>
        </p:nvSpPr>
        <p:spPr/>
        <p:txBody>
          <a:bodyPr/>
          <a:lstStyle>
            <a:lvl1pPr>
              <a:defRPr/>
            </a:lvl1pPr>
          </a:lstStyle>
          <a:p>
            <a:fld id="{2C9A4F1F-4EB2-49E5-8173-75283F6E66F2}" type="slidenum">
              <a:rPr lang="en-US" altLang="en-US"/>
              <a:pPr/>
              <a:t>‹#›</a:t>
            </a:fld>
            <a:endParaRPr lang="en-US" altLang="en-US"/>
          </a:p>
        </p:txBody>
      </p:sp>
    </p:spTree>
    <p:extLst>
      <p:ext uri="{BB962C8B-B14F-4D97-AF65-F5344CB8AC3E}">
        <p14:creationId xmlns:p14="http://schemas.microsoft.com/office/powerpoint/2010/main" val="3595194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F097AE-3545-B2C0-E721-FAC1437CA50C}"/>
              </a:ext>
            </a:extLst>
          </p:cNvPr>
          <p:cNvSpPr>
            <a:spLocks noGrp="1"/>
          </p:cNvSpPr>
          <p:nvPr>
            <p:ph type="title" orient="vert"/>
          </p:nvPr>
        </p:nvSpPr>
        <p:spPr>
          <a:xfrm>
            <a:off x="6991350" y="152400"/>
            <a:ext cx="2152650" cy="6019800"/>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5492A8E-75FD-C309-449D-CD822BFA095E}"/>
              </a:ext>
            </a:extLst>
          </p:cNvPr>
          <p:cNvSpPr>
            <a:spLocks noGrp="1"/>
          </p:cNvSpPr>
          <p:nvPr>
            <p:ph type="body" orient="vert" idx="1"/>
          </p:nvPr>
        </p:nvSpPr>
        <p:spPr>
          <a:xfrm>
            <a:off x="533400" y="152400"/>
            <a:ext cx="630555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AEA9C6-308D-06FE-7386-000D324BC0E8}"/>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5DDED80-F4F6-1173-CD4F-F52137BCEA27}"/>
              </a:ext>
            </a:extLst>
          </p:cNvPr>
          <p:cNvSpPr>
            <a:spLocks noGrp="1"/>
          </p:cNvSpPr>
          <p:nvPr>
            <p:ph type="ftr" sz="quarter" idx="11"/>
          </p:nvPr>
        </p:nvSpPr>
        <p:spPr/>
        <p:txBody>
          <a:bodyPr/>
          <a:lstStyle>
            <a:lvl1pPr>
              <a:defRPr/>
            </a:lvl1pPr>
          </a:lstStyle>
          <a:p>
            <a:r>
              <a:rPr lang="en-US" altLang="en-US"/>
              <a:t>A. Levitin “Introduction to the Design &amp; Analysis of Algorithms,” 3rd ed., Ch. 7 ©2012 Pearson Education, Inc. Upper Saddle River, NJ. All Rights Reserved. </a:t>
            </a:r>
          </a:p>
        </p:txBody>
      </p:sp>
      <p:sp>
        <p:nvSpPr>
          <p:cNvPr id="6" name="Slide Number Placeholder 5">
            <a:extLst>
              <a:ext uri="{FF2B5EF4-FFF2-40B4-BE49-F238E27FC236}">
                <a16:creationId xmlns:a16="http://schemas.microsoft.com/office/drawing/2014/main" id="{E3F1E9F2-6D21-8774-BA5B-BC1B4BF09EEE}"/>
              </a:ext>
            </a:extLst>
          </p:cNvPr>
          <p:cNvSpPr>
            <a:spLocks noGrp="1"/>
          </p:cNvSpPr>
          <p:nvPr>
            <p:ph type="sldNum" sz="quarter" idx="12"/>
          </p:nvPr>
        </p:nvSpPr>
        <p:spPr/>
        <p:txBody>
          <a:bodyPr/>
          <a:lstStyle>
            <a:lvl1pPr>
              <a:defRPr/>
            </a:lvl1pPr>
          </a:lstStyle>
          <a:p>
            <a:fld id="{B5FD6831-0871-424E-8243-949F88172817}" type="slidenum">
              <a:rPr lang="en-US" altLang="en-US"/>
              <a:pPr/>
              <a:t>‹#›</a:t>
            </a:fld>
            <a:endParaRPr lang="en-US" altLang="en-US"/>
          </a:p>
        </p:txBody>
      </p:sp>
    </p:spTree>
    <p:extLst>
      <p:ext uri="{BB962C8B-B14F-4D97-AF65-F5344CB8AC3E}">
        <p14:creationId xmlns:p14="http://schemas.microsoft.com/office/powerpoint/2010/main" val="1888029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FCFFA-5BCD-86F3-312D-A9EC9D548A37}"/>
              </a:ext>
            </a:extLst>
          </p:cNvPr>
          <p:cNvSpPr>
            <a:spLocks noGrp="1"/>
          </p:cNvSpPr>
          <p:nvPr>
            <p:ph type="title"/>
          </p:nvPr>
        </p:nvSpPr>
        <p:spPr>
          <a:xfrm>
            <a:off x="533400" y="152400"/>
            <a:ext cx="8610600" cy="685800"/>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A6988E8-B933-37EB-5F8C-7BCE24B4B1A7}"/>
              </a:ext>
            </a:extLst>
          </p:cNvPr>
          <p:cNvSpPr>
            <a:spLocks noGrp="1"/>
          </p:cNvSpPr>
          <p:nvPr>
            <p:ph type="body" sz="half" idx="1"/>
          </p:nvPr>
        </p:nvSpPr>
        <p:spPr>
          <a:xfrm>
            <a:off x="533400" y="1266825"/>
            <a:ext cx="4114800" cy="490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EE692C9-1560-457B-A749-F8DAC467657C}"/>
              </a:ext>
            </a:extLst>
          </p:cNvPr>
          <p:cNvSpPr>
            <a:spLocks noGrp="1"/>
          </p:cNvSpPr>
          <p:nvPr>
            <p:ph sz="half" idx="2"/>
          </p:nvPr>
        </p:nvSpPr>
        <p:spPr>
          <a:xfrm>
            <a:off x="4800600" y="1266825"/>
            <a:ext cx="4114800" cy="490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CCE66A0-6865-2C50-7D56-2D996F334FC4}"/>
              </a:ext>
            </a:extLst>
          </p:cNvPr>
          <p:cNvSpPr>
            <a:spLocks noGrp="1"/>
          </p:cNvSpPr>
          <p:nvPr>
            <p:ph type="dt" sz="half" idx="10"/>
          </p:nvPr>
        </p:nvSpPr>
        <p:spPr>
          <a:xfrm>
            <a:off x="1225550" y="6248400"/>
            <a:ext cx="1905000" cy="45720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07897D26-039D-ED48-803A-C31ACAC5F69A}"/>
              </a:ext>
            </a:extLst>
          </p:cNvPr>
          <p:cNvSpPr>
            <a:spLocks noGrp="1"/>
          </p:cNvSpPr>
          <p:nvPr>
            <p:ph type="ftr" sz="quarter" idx="11"/>
          </p:nvPr>
        </p:nvSpPr>
        <p:spPr>
          <a:xfrm>
            <a:off x="1219200" y="6400800"/>
            <a:ext cx="6400800" cy="304800"/>
          </a:xfrm>
        </p:spPr>
        <p:txBody>
          <a:bodyPr/>
          <a:lstStyle>
            <a:lvl1pPr>
              <a:defRPr/>
            </a:lvl1pPr>
          </a:lstStyle>
          <a:p>
            <a:r>
              <a:rPr lang="en-US" altLang="en-US"/>
              <a:t>A. Levitin “Introduction to the Design &amp; Analysis of Algorithms,” 3rd ed., Ch. 7 ©2012 Pearson Education, Inc. Upper Saddle River, NJ. All Rights Reserved. </a:t>
            </a:r>
          </a:p>
        </p:txBody>
      </p:sp>
      <p:sp>
        <p:nvSpPr>
          <p:cNvPr id="7" name="Slide Number Placeholder 6">
            <a:extLst>
              <a:ext uri="{FF2B5EF4-FFF2-40B4-BE49-F238E27FC236}">
                <a16:creationId xmlns:a16="http://schemas.microsoft.com/office/drawing/2014/main" id="{FE4EA143-34AE-3F2D-FF79-B45C9EA0B65E}"/>
              </a:ext>
            </a:extLst>
          </p:cNvPr>
          <p:cNvSpPr>
            <a:spLocks noGrp="1"/>
          </p:cNvSpPr>
          <p:nvPr>
            <p:ph type="sldNum" sz="quarter" idx="12"/>
          </p:nvPr>
        </p:nvSpPr>
        <p:spPr>
          <a:xfrm>
            <a:off x="7092950" y="6553200"/>
            <a:ext cx="1905000" cy="304800"/>
          </a:xfrm>
        </p:spPr>
        <p:txBody>
          <a:bodyPr/>
          <a:lstStyle>
            <a:lvl1pPr>
              <a:defRPr/>
            </a:lvl1pPr>
          </a:lstStyle>
          <a:p>
            <a:fld id="{CA0388E8-C400-475B-81C5-A0C3A4A86559}" type="slidenum">
              <a:rPr lang="en-US" altLang="en-US"/>
              <a:pPr/>
              <a:t>‹#›</a:t>
            </a:fld>
            <a:endParaRPr lang="en-US" altLang="en-US"/>
          </a:p>
        </p:txBody>
      </p:sp>
    </p:spTree>
    <p:extLst>
      <p:ext uri="{BB962C8B-B14F-4D97-AF65-F5344CB8AC3E}">
        <p14:creationId xmlns:p14="http://schemas.microsoft.com/office/powerpoint/2010/main" val="2145207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BEECC-06F7-69DA-1A38-008760706C72}"/>
              </a:ext>
            </a:extLst>
          </p:cNvPr>
          <p:cNvSpPr>
            <a:spLocks noGrp="1"/>
          </p:cNvSpPr>
          <p:nvPr>
            <p:ph type="title"/>
          </p:nvPr>
        </p:nvSpPr>
        <p:spPr>
          <a:xfrm>
            <a:off x="609600" y="152400"/>
            <a:ext cx="7588250" cy="685800"/>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DA672CE-6CF2-D050-E925-3A5882CE9E27}"/>
              </a:ext>
            </a:extLst>
          </p:cNvPr>
          <p:cNvSpPr>
            <a:spLocks noGrp="1"/>
          </p:cNvSpPr>
          <p:nvPr>
            <p:ph type="body" sz="half" idx="1"/>
          </p:nvPr>
        </p:nvSpPr>
        <p:spPr>
          <a:xfrm>
            <a:off x="609600" y="1266825"/>
            <a:ext cx="4076700" cy="490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850F59-DAA8-BCC0-AC77-60CD1D18A4F5}"/>
              </a:ext>
            </a:extLst>
          </p:cNvPr>
          <p:cNvSpPr>
            <a:spLocks noGrp="1"/>
          </p:cNvSpPr>
          <p:nvPr>
            <p:ph sz="quarter" idx="2"/>
          </p:nvPr>
        </p:nvSpPr>
        <p:spPr>
          <a:xfrm>
            <a:off x="4838700" y="1266825"/>
            <a:ext cx="4076700" cy="2376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a:extLst>
              <a:ext uri="{FF2B5EF4-FFF2-40B4-BE49-F238E27FC236}">
                <a16:creationId xmlns:a16="http://schemas.microsoft.com/office/drawing/2014/main" id="{AFBB4DE2-1D1E-8A24-0C38-2903CFCDCDA2}"/>
              </a:ext>
            </a:extLst>
          </p:cNvPr>
          <p:cNvSpPr>
            <a:spLocks noGrp="1"/>
          </p:cNvSpPr>
          <p:nvPr>
            <p:ph sz="quarter" idx="3"/>
          </p:nvPr>
        </p:nvSpPr>
        <p:spPr>
          <a:xfrm>
            <a:off x="4838700" y="3795713"/>
            <a:ext cx="4076700" cy="237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Date Placeholder 5">
            <a:extLst>
              <a:ext uri="{FF2B5EF4-FFF2-40B4-BE49-F238E27FC236}">
                <a16:creationId xmlns:a16="http://schemas.microsoft.com/office/drawing/2014/main" id="{F8AD1CE2-C987-20C5-A309-9B2EAF3C9E59}"/>
              </a:ext>
            </a:extLst>
          </p:cNvPr>
          <p:cNvSpPr>
            <a:spLocks noGrp="1"/>
          </p:cNvSpPr>
          <p:nvPr>
            <p:ph type="dt" sz="half" idx="10"/>
          </p:nvPr>
        </p:nvSpPr>
        <p:spPr>
          <a:xfrm>
            <a:off x="1225550" y="6248400"/>
            <a:ext cx="1905000" cy="457200"/>
          </a:xfrm>
        </p:spPr>
        <p:txBody>
          <a:bodyPr/>
          <a:lstStyle>
            <a:lvl1pPr>
              <a:defRPr/>
            </a:lvl1pPr>
          </a:lstStyle>
          <a:p>
            <a:endParaRPr lang="en-US" altLang="en-US"/>
          </a:p>
        </p:txBody>
      </p:sp>
      <p:sp>
        <p:nvSpPr>
          <p:cNvPr id="7" name="Footer Placeholder 6">
            <a:extLst>
              <a:ext uri="{FF2B5EF4-FFF2-40B4-BE49-F238E27FC236}">
                <a16:creationId xmlns:a16="http://schemas.microsoft.com/office/drawing/2014/main" id="{04A5D0BA-2112-A3D5-6AE3-03EAB80B224A}"/>
              </a:ext>
            </a:extLst>
          </p:cNvPr>
          <p:cNvSpPr>
            <a:spLocks noGrp="1"/>
          </p:cNvSpPr>
          <p:nvPr>
            <p:ph type="ftr" sz="quarter" idx="11"/>
          </p:nvPr>
        </p:nvSpPr>
        <p:spPr>
          <a:xfrm>
            <a:off x="1219200" y="6400800"/>
            <a:ext cx="6400800" cy="304800"/>
          </a:xfrm>
        </p:spPr>
        <p:txBody>
          <a:bodyPr/>
          <a:lstStyle>
            <a:lvl1pPr>
              <a:defRPr/>
            </a:lvl1pPr>
          </a:lstStyle>
          <a:p>
            <a:r>
              <a:rPr lang="en-US" altLang="en-US"/>
              <a:t>A. Levitin “Introduction to the Design &amp; Analysis of Algorithms,” 3rd ed., Ch. 10 ©2012 Pearson Education, Inc. Upper Saddle River, NJ. All Rights Reserved. </a:t>
            </a:r>
          </a:p>
        </p:txBody>
      </p:sp>
      <p:sp>
        <p:nvSpPr>
          <p:cNvPr id="8" name="Slide Number Placeholder 7">
            <a:extLst>
              <a:ext uri="{FF2B5EF4-FFF2-40B4-BE49-F238E27FC236}">
                <a16:creationId xmlns:a16="http://schemas.microsoft.com/office/drawing/2014/main" id="{0ADC9EDA-4D30-F308-52B0-54E4703806A7}"/>
              </a:ext>
            </a:extLst>
          </p:cNvPr>
          <p:cNvSpPr>
            <a:spLocks noGrp="1"/>
          </p:cNvSpPr>
          <p:nvPr>
            <p:ph type="sldNum" sz="quarter" idx="12"/>
          </p:nvPr>
        </p:nvSpPr>
        <p:spPr>
          <a:xfrm>
            <a:off x="7239000" y="6553200"/>
            <a:ext cx="1905000" cy="304800"/>
          </a:xfrm>
        </p:spPr>
        <p:txBody>
          <a:bodyPr/>
          <a:lstStyle>
            <a:lvl1pPr>
              <a:defRPr/>
            </a:lvl1pPr>
          </a:lstStyle>
          <a:p>
            <a:fld id="{425FEAB2-EB27-4453-BD7E-E5B0D42DB2DA}" type="slidenum">
              <a:rPr lang="en-US" altLang="en-US"/>
              <a:pPr/>
              <a:t>‹#›</a:t>
            </a:fld>
            <a:endParaRPr lang="en-US" altLang="en-US"/>
          </a:p>
        </p:txBody>
      </p:sp>
    </p:spTree>
    <p:extLst>
      <p:ext uri="{BB962C8B-B14F-4D97-AF65-F5344CB8AC3E}">
        <p14:creationId xmlns:p14="http://schemas.microsoft.com/office/powerpoint/2010/main" val="1701749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098" name="Group 2">
            <a:extLst>
              <a:ext uri="{FF2B5EF4-FFF2-40B4-BE49-F238E27FC236}">
                <a16:creationId xmlns:a16="http://schemas.microsoft.com/office/drawing/2014/main" id="{2F0D56BC-3EDB-2CB9-11C4-DC8334495072}"/>
              </a:ext>
            </a:extLst>
          </p:cNvPr>
          <p:cNvGrpSpPr>
            <a:grpSpLocks/>
          </p:cNvGrpSpPr>
          <p:nvPr/>
        </p:nvGrpSpPr>
        <p:grpSpPr bwMode="auto">
          <a:xfrm>
            <a:off x="0" y="0"/>
            <a:ext cx="9144000" cy="6858000"/>
            <a:chOff x="0" y="0"/>
            <a:chExt cx="5760" cy="4320"/>
          </a:xfrm>
        </p:grpSpPr>
        <p:sp>
          <p:nvSpPr>
            <p:cNvPr id="4099" name="Rectangle 3">
              <a:extLst>
                <a:ext uri="{FF2B5EF4-FFF2-40B4-BE49-F238E27FC236}">
                  <a16:creationId xmlns:a16="http://schemas.microsoft.com/office/drawing/2014/main" id="{564F58F2-B23B-C725-E801-54119A3F8C4E}"/>
                </a:ext>
              </a:extLst>
            </p:cNvPr>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4100" name="Rectangle 4">
              <a:extLst>
                <a:ext uri="{FF2B5EF4-FFF2-40B4-BE49-F238E27FC236}">
                  <a16:creationId xmlns:a16="http://schemas.microsoft.com/office/drawing/2014/main" id="{FF1C0728-EA80-F04A-DD9C-82AC71758E66}"/>
                </a:ext>
              </a:extLst>
            </p:cNvPr>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GB"/>
            </a:p>
          </p:txBody>
        </p:sp>
      </p:grpSp>
      <p:sp>
        <p:nvSpPr>
          <p:cNvPr id="4101" name="Rectangle 5">
            <a:extLst>
              <a:ext uri="{FF2B5EF4-FFF2-40B4-BE49-F238E27FC236}">
                <a16:creationId xmlns:a16="http://schemas.microsoft.com/office/drawing/2014/main" id="{4AD07E16-D993-9040-8CC8-EE8B33FE13D0}"/>
              </a:ext>
            </a:extLst>
          </p:cNvPr>
          <p:cNvSpPr>
            <a:spLocks noGrp="1" noChangeArrowheads="1"/>
          </p:cNvSpPr>
          <p:nvPr>
            <p:ph type="ctrTitle"/>
          </p:nvPr>
        </p:nvSpPr>
        <p:spPr>
          <a:xfrm>
            <a:off x="762000" y="457200"/>
            <a:ext cx="7772400" cy="914400"/>
          </a:xfrm>
        </p:spPr>
        <p:txBody>
          <a:bodyPr/>
          <a:lstStyle>
            <a:lvl1pPr algn="ctr">
              <a:defRPr/>
            </a:lvl1pPr>
          </a:lstStyle>
          <a:p>
            <a:pPr lvl="0"/>
            <a:r>
              <a:rPr lang="en-US" altLang="en-US" noProof="0"/>
              <a:t>Click to edit Master title style</a:t>
            </a:r>
          </a:p>
        </p:txBody>
      </p:sp>
      <p:sp>
        <p:nvSpPr>
          <p:cNvPr id="4102" name="Rectangle 6">
            <a:extLst>
              <a:ext uri="{FF2B5EF4-FFF2-40B4-BE49-F238E27FC236}">
                <a16:creationId xmlns:a16="http://schemas.microsoft.com/office/drawing/2014/main" id="{53B41C9C-4B94-E460-BBEC-B103F5D3B549}"/>
              </a:ext>
            </a:extLst>
          </p:cNvPr>
          <p:cNvSpPr>
            <a:spLocks noGrp="1" noChangeArrowheads="1"/>
          </p:cNvSpPr>
          <p:nvPr>
            <p:ph type="subTitle" idx="1"/>
          </p:nvPr>
        </p:nvSpPr>
        <p:spPr>
          <a:xfrm>
            <a:off x="838200" y="1981200"/>
            <a:ext cx="7543800" cy="3962400"/>
          </a:xfrm>
        </p:spPr>
        <p:txBody>
          <a:bodyPr/>
          <a:lstStyle>
            <a:lvl1pPr marL="0" indent="0" algn="ctr">
              <a:buFont typeface="Monotype Sorts" panose="05010101010101010101" pitchFamily="2" charset="2"/>
              <a:buNone/>
              <a:defRPr/>
            </a:lvl1pPr>
          </a:lstStyle>
          <a:p>
            <a:pPr lvl="0"/>
            <a:r>
              <a:rPr lang="en-US" altLang="en-US" noProof="0"/>
              <a:t>Click to edit Master subtitle style</a:t>
            </a:r>
          </a:p>
        </p:txBody>
      </p:sp>
      <p:sp>
        <p:nvSpPr>
          <p:cNvPr id="4103" name="Rectangle 7">
            <a:extLst>
              <a:ext uri="{FF2B5EF4-FFF2-40B4-BE49-F238E27FC236}">
                <a16:creationId xmlns:a16="http://schemas.microsoft.com/office/drawing/2014/main" id="{31C44DD7-A3F2-575E-3CB2-BC7841757F66}"/>
              </a:ext>
            </a:extLst>
          </p:cNvPr>
          <p:cNvSpPr>
            <a:spLocks noGrp="1" noChangeArrowheads="1"/>
          </p:cNvSpPr>
          <p:nvPr>
            <p:ph type="dt" sz="half" idx="2"/>
          </p:nvPr>
        </p:nvSpPr>
        <p:spPr>
          <a:xfrm>
            <a:off x="1295400" y="6248400"/>
            <a:ext cx="1905000" cy="457200"/>
          </a:xfrm>
        </p:spPr>
        <p:txBody>
          <a:bodyPr/>
          <a:lstStyle>
            <a:lvl1pPr>
              <a:defRPr>
                <a:solidFill>
                  <a:srgbClr val="FFFFFF"/>
                </a:solidFill>
              </a:defRPr>
            </a:lvl1pPr>
          </a:lstStyle>
          <a:p>
            <a:endParaRPr lang="en-US" altLang="en-US"/>
          </a:p>
        </p:txBody>
      </p:sp>
      <p:sp>
        <p:nvSpPr>
          <p:cNvPr id="4104" name="Rectangle 8">
            <a:extLst>
              <a:ext uri="{FF2B5EF4-FFF2-40B4-BE49-F238E27FC236}">
                <a16:creationId xmlns:a16="http://schemas.microsoft.com/office/drawing/2014/main" id="{6BF915C0-A951-E216-AE20-ACD4A3E047A6}"/>
              </a:ext>
            </a:extLst>
          </p:cNvPr>
          <p:cNvSpPr>
            <a:spLocks noGrp="1" noChangeArrowheads="1"/>
          </p:cNvSpPr>
          <p:nvPr>
            <p:ph type="ftr" sz="quarter" idx="3"/>
          </p:nvPr>
        </p:nvSpPr>
        <p:spPr>
          <a:xfrm>
            <a:off x="3733800" y="6248400"/>
            <a:ext cx="2895600" cy="457200"/>
          </a:xfrm>
        </p:spPr>
        <p:txBody>
          <a:bodyPr/>
          <a:lstStyle>
            <a:lvl1pPr>
              <a:defRPr>
                <a:solidFill>
                  <a:srgbClr val="FFFFFF"/>
                </a:solidFill>
              </a:defRPr>
            </a:lvl1pPr>
          </a:lstStyle>
          <a:p>
            <a:endParaRPr lang="en-US" altLang="en-US"/>
          </a:p>
        </p:txBody>
      </p:sp>
      <p:sp>
        <p:nvSpPr>
          <p:cNvPr id="4105" name="Rectangle 9">
            <a:extLst>
              <a:ext uri="{FF2B5EF4-FFF2-40B4-BE49-F238E27FC236}">
                <a16:creationId xmlns:a16="http://schemas.microsoft.com/office/drawing/2014/main" id="{A56BC3C1-E24E-65E9-2B5D-A558AE6F4253}"/>
              </a:ext>
            </a:extLst>
          </p:cNvPr>
          <p:cNvSpPr>
            <a:spLocks noGrp="1" noChangeArrowheads="1"/>
          </p:cNvSpPr>
          <p:nvPr>
            <p:ph type="sldNum" sz="quarter" idx="4"/>
          </p:nvPr>
        </p:nvSpPr>
        <p:spPr>
          <a:xfrm>
            <a:off x="7162800" y="6248400"/>
            <a:ext cx="1905000" cy="457200"/>
          </a:xfrm>
        </p:spPr>
        <p:txBody>
          <a:bodyPr/>
          <a:lstStyle>
            <a:lvl1pPr>
              <a:defRPr>
                <a:solidFill>
                  <a:srgbClr val="FFFFFF"/>
                </a:solidFill>
              </a:defRPr>
            </a:lvl1pPr>
          </a:lstStyle>
          <a:p>
            <a:fld id="{097EFB13-7622-4317-AAAF-6486C374C015}" type="slidenum">
              <a:rPr lang="en-US" altLang="en-US"/>
              <a:pPr/>
              <a:t>‹#›</a:t>
            </a:fld>
            <a:endParaRPr lang="en-US" altLang="en-US"/>
          </a:p>
        </p:txBody>
      </p:sp>
      <p:sp>
        <p:nvSpPr>
          <p:cNvPr id="4106" name="Rectangle 10">
            <a:extLst>
              <a:ext uri="{FF2B5EF4-FFF2-40B4-BE49-F238E27FC236}">
                <a16:creationId xmlns:a16="http://schemas.microsoft.com/office/drawing/2014/main" id="{DB8C7471-EB9D-8E44-9DC1-CC928714247F}"/>
              </a:ext>
            </a:extLst>
          </p:cNvPr>
          <p:cNvSpPr>
            <a:spLocks noChangeArrowheads="1"/>
          </p:cNvSpPr>
          <p:nvPr/>
        </p:nvSpPr>
        <p:spPr bwMode="auto">
          <a:xfrm>
            <a:off x="463550" y="2700338"/>
            <a:ext cx="161925" cy="4157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GB"/>
          </a:p>
        </p:txBody>
      </p:sp>
      <p:sp>
        <p:nvSpPr>
          <p:cNvPr id="4107" name="Oval 11">
            <a:extLst>
              <a:ext uri="{FF2B5EF4-FFF2-40B4-BE49-F238E27FC236}">
                <a16:creationId xmlns:a16="http://schemas.microsoft.com/office/drawing/2014/main" id="{7E7946D6-9B79-4144-39C2-8D30503F696B}"/>
              </a:ext>
            </a:extLst>
          </p:cNvPr>
          <p:cNvSpPr>
            <a:spLocks noChangeArrowheads="1"/>
          </p:cNvSpPr>
          <p:nvPr/>
        </p:nvSpPr>
        <p:spPr bwMode="auto">
          <a:xfrm>
            <a:off x="4419600" y="990600"/>
            <a:ext cx="304800" cy="274638"/>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GB"/>
          </a:p>
        </p:txBody>
      </p:sp>
      <p:sp>
        <p:nvSpPr>
          <p:cNvPr id="4108" name="Rectangle 12">
            <a:extLst>
              <a:ext uri="{FF2B5EF4-FFF2-40B4-BE49-F238E27FC236}">
                <a16:creationId xmlns:a16="http://schemas.microsoft.com/office/drawing/2014/main" id="{6D5296DF-2CF1-A274-4D2B-FA865E604785}"/>
              </a:ext>
            </a:extLst>
          </p:cNvPr>
          <p:cNvSpPr>
            <a:spLocks noChangeArrowheads="1"/>
          </p:cNvSpPr>
          <p:nvPr/>
        </p:nvSpPr>
        <p:spPr bwMode="auto">
          <a:xfrm rot="-5400000">
            <a:off x="4457700" y="-2933700"/>
            <a:ext cx="228600" cy="9144000"/>
          </a:xfrm>
          <a:prstGeom prst="rect">
            <a:avLst/>
          </a:prstGeom>
          <a:gradFill rotWithShape="0">
            <a:gsLst>
              <a:gs pos="0">
                <a:schemeClr val="bg2"/>
              </a:gs>
              <a:gs pos="50000">
                <a:schemeClr val="fo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GB"/>
          </a:p>
        </p:txBody>
      </p:sp>
    </p:spTree>
    <p:extLst>
      <p:ext uri="{BB962C8B-B14F-4D97-AF65-F5344CB8AC3E}">
        <p14:creationId xmlns:p14="http://schemas.microsoft.com/office/powerpoint/2010/main" val="33343009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4107"/>
                                        </p:tgtEl>
                                        <p:attrNameLst>
                                          <p:attrName>style.visibility</p:attrName>
                                        </p:attrNameLst>
                                      </p:cBhvr>
                                      <p:to>
                                        <p:strVal val="visible"/>
                                      </p:to>
                                    </p:set>
                                    <p:anim calcmode="lin" valueType="num">
                                      <p:cBhvr additive="base">
                                        <p:cTn id="7" dur="500" fill="hold"/>
                                        <p:tgtEl>
                                          <p:spTgt spid="4107"/>
                                        </p:tgtEl>
                                        <p:attrNameLst>
                                          <p:attrName>ppt_x</p:attrName>
                                        </p:attrNameLst>
                                      </p:cBhvr>
                                      <p:tavLst>
                                        <p:tav tm="0">
                                          <p:val>
                                            <p:strVal val="#ppt_x"/>
                                          </p:val>
                                        </p:tav>
                                        <p:tav tm="100000">
                                          <p:val>
                                            <p:strVal val="#ppt_x"/>
                                          </p:val>
                                        </p:tav>
                                      </p:tavLst>
                                    </p:anim>
                                    <p:anim calcmode="lin" valueType="num">
                                      <p:cBhvr additive="base">
                                        <p:cTn id="8" dur="500" fill="hold"/>
                                        <p:tgtEl>
                                          <p:spTgt spid="4107"/>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5"/>
                                            </p:cond>
                                          </p:stCondLst>
                                        </p:cTn>
                                        <p:tgtEl>
                                          <p:spTgt spid="4107"/>
                                        </p:tgtEl>
                                        <p:attrNameLst>
                                          <p:attrName>style.visibility</p:attrName>
                                        </p:attrNameLst>
                                      </p:cBhvr>
                                      <p:to>
                                        <p:strVal val="hidden"/>
                                      </p:to>
                                    </p:set>
                                  </p:sub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4101">
                                            <p:txEl>
                                              <p:pRg st="0" end="0"/>
                                            </p:txEl>
                                          </p:spTgt>
                                        </p:tgtEl>
                                        <p:attrNameLst>
                                          <p:attrName>style.visibility</p:attrName>
                                        </p:attrNameLst>
                                      </p:cBhvr>
                                      <p:to>
                                        <p:strVal val="visible"/>
                                      </p:to>
                                    </p:set>
                                    <p:animEffect transition="in" filter="dissolve">
                                      <p:cBhvr>
                                        <p:cTn id="12" dur="500"/>
                                        <p:tgtEl>
                                          <p:spTgt spid="4101">
                                            <p:txEl>
                                              <p:pRg st="0" end="0"/>
                                            </p:txEl>
                                          </p:spTgt>
                                        </p:tgtEl>
                                      </p:cBhvr>
                                    </p:animEffect>
                                  </p:childTnLst>
                                </p:cTn>
                              </p:par>
                            </p:childTnLst>
                          </p:cTn>
                        </p:par>
                        <p:par>
                          <p:cTn id="13" fill="hold" nodeType="afterGroup">
                            <p:stCondLst>
                              <p:cond delay="1000"/>
                            </p:stCondLst>
                            <p:childTnLst>
                              <p:par>
                                <p:cTn id="14" presetID="1" presetClass="entr" presetSubtype="0" fill="hold" grpId="0" nodeType="afterEffect">
                                  <p:stCondLst>
                                    <p:cond delay="0"/>
                                  </p:stCondLst>
                                  <p:childTnLst>
                                    <p:set>
                                      <p:cBhvr>
                                        <p:cTn id="15" dur="1" fill="hold">
                                          <p:stCondLst>
                                            <p:cond delay="499"/>
                                          </p:stCondLst>
                                        </p:cTn>
                                        <p:tgtEl>
                                          <p:spTgt spid="410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uild="p" autoUpdateAnimBg="0" advAuto="0"/>
      <p:bldP spid="4102" grpId="0" build="p" autoUpdateAnimBg="0" advAuto="0">
        <p:tmplLst>
          <p:tmpl lvl="1">
            <p:tnLst>
              <p:par>
                <p:cTn presetID="1" presetClass="entr" presetSubtype="0" fill="hold" nodeType="afterEffect">
                  <p:stCondLst>
                    <p:cond delay="0"/>
                  </p:stCondLst>
                  <p:childTnLst>
                    <p:set>
                      <p:cBhvr>
                        <p:cTn dur="1" fill="hold">
                          <p:stCondLst>
                            <p:cond delay="499"/>
                          </p:stCondLst>
                        </p:cTn>
                        <p:tgtEl>
                          <p:spTgt spid="4102"/>
                        </p:tgtEl>
                        <p:attrNameLst>
                          <p:attrName>style.visibility</p:attrName>
                        </p:attrNameLst>
                      </p:cBhvr>
                      <p:to>
                        <p:strVal val="visible"/>
                      </p:to>
                    </p:se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38079-3795-9D08-E0E5-14478BD63E5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E1D5C89-AB73-4823-A2C6-57FEEDE32B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19712E-CB3A-3B40-C74D-64A02ABB1EB6}"/>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CA07ECD-213D-1966-9C4F-77EA618B6976}"/>
              </a:ext>
            </a:extLst>
          </p:cNvPr>
          <p:cNvSpPr>
            <a:spLocks noGrp="1"/>
          </p:cNvSpPr>
          <p:nvPr>
            <p:ph type="ftr" sz="quarter" idx="11"/>
          </p:nvPr>
        </p:nvSpPr>
        <p:spPr/>
        <p:txBody>
          <a:bodyPr/>
          <a:lstStyle>
            <a:lvl1pPr>
              <a:defRPr/>
            </a:lvl1pPr>
          </a:lstStyle>
          <a:p>
            <a:r>
              <a:rPr lang="en-US" altLang="en-US"/>
              <a:t>A. Levitin “Introduction to the Design &amp; Analysis of Algorithms,” 3rd ed., Ch. 10 ©2012 Pearson Education, Inc. Upper Saddle River, NJ. All Rights Reserved. </a:t>
            </a:r>
          </a:p>
        </p:txBody>
      </p:sp>
      <p:sp>
        <p:nvSpPr>
          <p:cNvPr id="6" name="Slide Number Placeholder 5">
            <a:extLst>
              <a:ext uri="{FF2B5EF4-FFF2-40B4-BE49-F238E27FC236}">
                <a16:creationId xmlns:a16="http://schemas.microsoft.com/office/drawing/2014/main" id="{94F1D373-069C-7941-265D-294767A97999}"/>
              </a:ext>
            </a:extLst>
          </p:cNvPr>
          <p:cNvSpPr>
            <a:spLocks noGrp="1"/>
          </p:cNvSpPr>
          <p:nvPr>
            <p:ph type="sldNum" sz="quarter" idx="12"/>
          </p:nvPr>
        </p:nvSpPr>
        <p:spPr/>
        <p:txBody>
          <a:bodyPr/>
          <a:lstStyle>
            <a:lvl1pPr>
              <a:defRPr/>
            </a:lvl1pPr>
          </a:lstStyle>
          <a:p>
            <a:fld id="{958169C6-0433-4703-9F04-20EADFFFBC58}" type="slidenum">
              <a:rPr lang="en-US" altLang="en-US"/>
              <a:pPr/>
              <a:t>‹#›</a:t>
            </a:fld>
            <a:endParaRPr lang="en-US" altLang="en-US"/>
          </a:p>
        </p:txBody>
      </p:sp>
    </p:spTree>
    <p:extLst>
      <p:ext uri="{BB962C8B-B14F-4D97-AF65-F5344CB8AC3E}">
        <p14:creationId xmlns:p14="http://schemas.microsoft.com/office/powerpoint/2010/main" val="568918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9A1E4-5C0A-97F2-61F7-A842FAC0BFA0}"/>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F42C8EF-3BA6-D323-C3A9-3BE82B6888BC}"/>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2FA88AAC-DB5F-910E-20F5-1C7179700B63}"/>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3F0E910-E5A1-F424-A877-336456E29D8D}"/>
              </a:ext>
            </a:extLst>
          </p:cNvPr>
          <p:cNvSpPr>
            <a:spLocks noGrp="1"/>
          </p:cNvSpPr>
          <p:nvPr>
            <p:ph type="ftr" sz="quarter" idx="11"/>
          </p:nvPr>
        </p:nvSpPr>
        <p:spPr/>
        <p:txBody>
          <a:bodyPr/>
          <a:lstStyle>
            <a:lvl1pPr>
              <a:defRPr/>
            </a:lvl1pPr>
          </a:lstStyle>
          <a:p>
            <a:r>
              <a:rPr lang="en-US" altLang="en-US"/>
              <a:t>A. Levitin “Introduction to the Design &amp; Analysis of Algorithms,” 3rd ed., Ch. 10 ©2012 Pearson Education, Inc. Upper Saddle River, NJ. All Rights Reserved. </a:t>
            </a:r>
          </a:p>
        </p:txBody>
      </p:sp>
      <p:sp>
        <p:nvSpPr>
          <p:cNvPr id="6" name="Slide Number Placeholder 5">
            <a:extLst>
              <a:ext uri="{FF2B5EF4-FFF2-40B4-BE49-F238E27FC236}">
                <a16:creationId xmlns:a16="http://schemas.microsoft.com/office/drawing/2014/main" id="{3D156160-54A0-F442-A896-20FA196CBC59}"/>
              </a:ext>
            </a:extLst>
          </p:cNvPr>
          <p:cNvSpPr>
            <a:spLocks noGrp="1"/>
          </p:cNvSpPr>
          <p:nvPr>
            <p:ph type="sldNum" sz="quarter" idx="12"/>
          </p:nvPr>
        </p:nvSpPr>
        <p:spPr/>
        <p:txBody>
          <a:bodyPr/>
          <a:lstStyle>
            <a:lvl1pPr>
              <a:defRPr/>
            </a:lvl1pPr>
          </a:lstStyle>
          <a:p>
            <a:fld id="{17869266-505C-4BCD-9490-5A8360678A4F}" type="slidenum">
              <a:rPr lang="en-US" altLang="en-US"/>
              <a:pPr/>
              <a:t>‹#›</a:t>
            </a:fld>
            <a:endParaRPr lang="en-US" altLang="en-US"/>
          </a:p>
        </p:txBody>
      </p:sp>
    </p:spTree>
    <p:extLst>
      <p:ext uri="{BB962C8B-B14F-4D97-AF65-F5344CB8AC3E}">
        <p14:creationId xmlns:p14="http://schemas.microsoft.com/office/powerpoint/2010/main" val="1023952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85DA6-4FD9-1A24-6B3B-E076E775123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E30024F-BF50-753D-FA87-49C485BE1A58}"/>
              </a:ext>
            </a:extLst>
          </p:cNvPr>
          <p:cNvSpPr>
            <a:spLocks noGrp="1"/>
          </p:cNvSpPr>
          <p:nvPr>
            <p:ph sz="half" idx="1"/>
          </p:nvPr>
        </p:nvSpPr>
        <p:spPr>
          <a:xfrm>
            <a:off x="609600" y="1266825"/>
            <a:ext cx="4076700" cy="490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A3059AD-D680-E7D7-4A2D-46D1549F80E1}"/>
              </a:ext>
            </a:extLst>
          </p:cNvPr>
          <p:cNvSpPr>
            <a:spLocks noGrp="1"/>
          </p:cNvSpPr>
          <p:nvPr>
            <p:ph sz="half" idx="2"/>
          </p:nvPr>
        </p:nvSpPr>
        <p:spPr>
          <a:xfrm>
            <a:off x="4838700" y="1266825"/>
            <a:ext cx="4076700" cy="490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378E96A-8B03-E6D8-36B6-E7DFC31509BB}"/>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EB0B5606-1077-51AB-675F-F424B383A945}"/>
              </a:ext>
            </a:extLst>
          </p:cNvPr>
          <p:cNvSpPr>
            <a:spLocks noGrp="1"/>
          </p:cNvSpPr>
          <p:nvPr>
            <p:ph type="ftr" sz="quarter" idx="11"/>
          </p:nvPr>
        </p:nvSpPr>
        <p:spPr/>
        <p:txBody>
          <a:bodyPr/>
          <a:lstStyle>
            <a:lvl1pPr>
              <a:defRPr/>
            </a:lvl1pPr>
          </a:lstStyle>
          <a:p>
            <a:r>
              <a:rPr lang="en-US" altLang="en-US"/>
              <a:t>A. Levitin “Introduction to the Design &amp; Analysis of Algorithms,” 3rd ed., Ch. 10 ©2012 Pearson Education, Inc. Upper Saddle River, NJ. All Rights Reserved. </a:t>
            </a:r>
          </a:p>
        </p:txBody>
      </p:sp>
      <p:sp>
        <p:nvSpPr>
          <p:cNvPr id="7" name="Slide Number Placeholder 6">
            <a:extLst>
              <a:ext uri="{FF2B5EF4-FFF2-40B4-BE49-F238E27FC236}">
                <a16:creationId xmlns:a16="http://schemas.microsoft.com/office/drawing/2014/main" id="{86809E44-FFD3-33FD-83AC-5AC7FECD1536}"/>
              </a:ext>
            </a:extLst>
          </p:cNvPr>
          <p:cNvSpPr>
            <a:spLocks noGrp="1"/>
          </p:cNvSpPr>
          <p:nvPr>
            <p:ph type="sldNum" sz="quarter" idx="12"/>
          </p:nvPr>
        </p:nvSpPr>
        <p:spPr/>
        <p:txBody>
          <a:bodyPr/>
          <a:lstStyle>
            <a:lvl1pPr>
              <a:defRPr/>
            </a:lvl1pPr>
          </a:lstStyle>
          <a:p>
            <a:fld id="{2C3323D0-13DC-4BB6-96CD-5FC195BA8DD4}" type="slidenum">
              <a:rPr lang="en-US" altLang="en-US"/>
              <a:pPr/>
              <a:t>‹#›</a:t>
            </a:fld>
            <a:endParaRPr lang="en-US" altLang="en-US"/>
          </a:p>
        </p:txBody>
      </p:sp>
    </p:spTree>
    <p:extLst>
      <p:ext uri="{BB962C8B-B14F-4D97-AF65-F5344CB8AC3E}">
        <p14:creationId xmlns:p14="http://schemas.microsoft.com/office/powerpoint/2010/main" val="39211618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3763D-37CA-BDF6-7FBA-325917A92172}"/>
              </a:ext>
            </a:extLst>
          </p:cNvPr>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7FD54DC-EA8A-AC7E-A2AB-2CAE8EF144FA}"/>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55F2E1-DC84-F779-6545-7DE7DB941596}"/>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05804AD-28A5-2152-0294-994CADC04DE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946861-8558-5BD1-34CC-1B4F96C7C49B}"/>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37EEB10-612A-CEAA-5E39-D04E612C0EBC}"/>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786CD4ED-F50C-DCF8-495D-5901540F723B}"/>
              </a:ext>
            </a:extLst>
          </p:cNvPr>
          <p:cNvSpPr>
            <a:spLocks noGrp="1"/>
          </p:cNvSpPr>
          <p:nvPr>
            <p:ph type="ftr" sz="quarter" idx="11"/>
          </p:nvPr>
        </p:nvSpPr>
        <p:spPr/>
        <p:txBody>
          <a:bodyPr/>
          <a:lstStyle>
            <a:lvl1pPr>
              <a:defRPr/>
            </a:lvl1pPr>
          </a:lstStyle>
          <a:p>
            <a:r>
              <a:rPr lang="en-US" altLang="en-US"/>
              <a:t>A. Levitin “Introduction to the Design &amp; Analysis of Algorithms,” 3rd ed., Ch. 10 ©2012 Pearson Education, Inc. Upper Saddle River, NJ. All Rights Reserved. </a:t>
            </a:r>
          </a:p>
        </p:txBody>
      </p:sp>
      <p:sp>
        <p:nvSpPr>
          <p:cNvPr id="9" name="Slide Number Placeholder 8">
            <a:extLst>
              <a:ext uri="{FF2B5EF4-FFF2-40B4-BE49-F238E27FC236}">
                <a16:creationId xmlns:a16="http://schemas.microsoft.com/office/drawing/2014/main" id="{ECA8CEB3-B099-B3CD-3C94-8B9D9B66D1B7}"/>
              </a:ext>
            </a:extLst>
          </p:cNvPr>
          <p:cNvSpPr>
            <a:spLocks noGrp="1"/>
          </p:cNvSpPr>
          <p:nvPr>
            <p:ph type="sldNum" sz="quarter" idx="12"/>
          </p:nvPr>
        </p:nvSpPr>
        <p:spPr/>
        <p:txBody>
          <a:bodyPr/>
          <a:lstStyle>
            <a:lvl1pPr>
              <a:defRPr/>
            </a:lvl1pPr>
          </a:lstStyle>
          <a:p>
            <a:fld id="{EFB88160-CFCB-4A75-B343-BF10E9D6611D}" type="slidenum">
              <a:rPr lang="en-US" altLang="en-US"/>
              <a:pPr/>
              <a:t>‹#›</a:t>
            </a:fld>
            <a:endParaRPr lang="en-US" altLang="en-US"/>
          </a:p>
        </p:txBody>
      </p:sp>
    </p:spTree>
    <p:extLst>
      <p:ext uri="{BB962C8B-B14F-4D97-AF65-F5344CB8AC3E}">
        <p14:creationId xmlns:p14="http://schemas.microsoft.com/office/powerpoint/2010/main" val="31925534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A5AF2-1E69-6214-E3F6-9394946F4D4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C2413FD-01B2-EF6D-5B3F-9AE111C89B83}"/>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2A842A4C-8F77-1E70-6BFA-F0CFCB7BB5DB}"/>
              </a:ext>
            </a:extLst>
          </p:cNvPr>
          <p:cNvSpPr>
            <a:spLocks noGrp="1"/>
          </p:cNvSpPr>
          <p:nvPr>
            <p:ph type="ftr" sz="quarter" idx="11"/>
          </p:nvPr>
        </p:nvSpPr>
        <p:spPr/>
        <p:txBody>
          <a:bodyPr/>
          <a:lstStyle>
            <a:lvl1pPr>
              <a:defRPr/>
            </a:lvl1pPr>
          </a:lstStyle>
          <a:p>
            <a:r>
              <a:rPr lang="en-US" altLang="en-US"/>
              <a:t>A. Levitin “Introduction to the Design &amp; Analysis of Algorithms,” 3rd ed., Ch. 10 ©2012 Pearson Education, Inc. Upper Saddle River, NJ. All Rights Reserved. </a:t>
            </a:r>
          </a:p>
        </p:txBody>
      </p:sp>
      <p:sp>
        <p:nvSpPr>
          <p:cNvPr id="5" name="Slide Number Placeholder 4">
            <a:extLst>
              <a:ext uri="{FF2B5EF4-FFF2-40B4-BE49-F238E27FC236}">
                <a16:creationId xmlns:a16="http://schemas.microsoft.com/office/drawing/2014/main" id="{8399F103-729C-420B-0950-8AB686377985}"/>
              </a:ext>
            </a:extLst>
          </p:cNvPr>
          <p:cNvSpPr>
            <a:spLocks noGrp="1"/>
          </p:cNvSpPr>
          <p:nvPr>
            <p:ph type="sldNum" sz="quarter" idx="12"/>
          </p:nvPr>
        </p:nvSpPr>
        <p:spPr/>
        <p:txBody>
          <a:bodyPr/>
          <a:lstStyle>
            <a:lvl1pPr>
              <a:defRPr/>
            </a:lvl1pPr>
          </a:lstStyle>
          <a:p>
            <a:fld id="{54885DA9-05FC-4963-B9CF-EFBD9C6E1ED3}" type="slidenum">
              <a:rPr lang="en-US" altLang="en-US"/>
              <a:pPr/>
              <a:t>‹#›</a:t>
            </a:fld>
            <a:endParaRPr lang="en-US" altLang="en-US"/>
          </a:p>
        </p:txBody>
      </p:sp>
    </p:spTree>
    <p:extLst>
      <p:ext uri="{BB962C8B-B14F-4D97-AF65-F5344CB8AC3E}">
        <p14:creationId xmlns:p14="http://schemas.microsoft.com/office/powerpoint/2010/main" val="1675651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882EE-C337-3664-67E3-92B3502B9E7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4B39B51-EE65-C436-F066-D4E4530672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5A9E130-1973-869E-2547-6682EA2A2028}"/>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50FA0F86-245D-0686-12CA-1AB40D707A62}"/>
              </a:ext>
            </a:extLst>
          </p:cNvPr>
          <p:cNvSpPr>
            <a:spLocks noGrp="1"/>
          </p:cNvSpPr>
          <p:nvPr>
            <p:ph type="ftr" sz="quarter" idx="11"/>
          </p:nvPr>
        </p:nvSpPr>
        <p:spPr/>
        <p:txBody>
          <a:bodyPr/>
          <a:lstStyle>
            <a:lvl1pPr>
              <a:defRPr/>
            </a:lvl1pPr>
          </a:lstStyle>
          <a:p>
            <a:r>
              <a:rPr lang="en-US" altLang="en-US"/>
              <a:t>A. Levitin “Introduction to the Design &amp; Analysis of Algorithms,” 3rd ed., Ch. 7 ©2012 Pearson Education, Inc. Upper Saddle River, NJ. All Rights Reserved. </a:t>
            </a:r>
          </a:p>
        </p:txBody>
      </p:sp>
      <p:sp>
        <p:nvSpPr>
          <p:cNvPr id="6" name="Slide Number Placeholder 5">
            <a:extLst>
              <a:ext uri="{FF2B5EF4-FFF2-40B4-BE49-F238E27FC236}">
                <a16:creationId xmlns:a16="http://schemas.microsoft.com/office/drawing/2014/main" id="{0EFED521-5A82-2368-81CA-6B9B9F0614B8}"/>
              </a:ext>
            </a:extLst>
          </p:cNvPr>
          <p:cNvSpPr>
            <a:spLocks noGrp="1"/>
          </p:cNvSpPr>
          <p:nvPr>
            <p:ph type="sldNum" sz="quarter" idx="12"/>
          </p:nvPr>
        </p:nvSpPr>
        <p:spPr/>
        <p:txBody>
          <a:bodyPr/>
          <a:lstStyle>
            <a:lvl1pPr>
              <a:defRPr/>
            </a:lvl1pPr>
          </a:lstStyle>
          <a:p>
            <a:fld id="{0279BAFB-01EA-4146-A589-C0C68F348E25}" type="slidenum">
              <a:rPr lang="en-US" altLang="en-US"/>
              <a:pPr/>
              <a:t>‹#›</a:t>
            </a:fld>
            <a:endParaRPr lang="en-US" altLang="en-US"/>
          </a:p>
        </p:txBody>
      </p:sp>
    </p:spTree>
    <p:extLst>
      <p:ext uri="{BB962C8B-B14F-4D97-AF65-F5344CB8AC3E}">
        <p14:creationId xmlns:p14="http://schemas.microsoft.com/office/powerpoint/2010/main" val="35396529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BEE67E-B1BE-CE1B-D0AB-490E7AD3F3A8}"/>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B64AA45A-1D39-964A-0983-B162CE06E58D}"/>
              </a:ext>
            </a:extLst>
          </p:cNvPr>
          <p:cNvSpPr>
            <a:spLocks noGrp="1"/>
          </p:cNvSpPr>
          <p:nvPr>
            <p:ph type="ftr" sz="quarter" idx="11"/>
          </p:nvPr>
        </p:nvSpPr>
        <p:spPr/>
        <p:txBody>
          <a:bodyPr/>
          <a:lstStyle>
            <a:lvl1pPr>
              <a:defRPr/>
            </a:lvl1pPr>
          </a:lstStyle>
          <a:p>
            <a:r>
              <a:rPr lang="en-US" altLang="en-US"/>
              <a:t>A. Levitin “Introduction to the Design &amp; Analysis of Algorithms,” 3rd ed., Ch. 10 ©2012 Pearson Education, Inc. Upper Saddle River, NJ. All Rights Reserved. </a:t>
            </a:r>
          </a:p>
        </p:txBody>
      </p:sp>
      <p:sp>
        <p:nvSpPr>
          <p:cNvPr id="4" name="Slide Number Placeholder 3">
            <a:extLst>
              <a:ext uri="{FF2B5EF4-FFF2-40B4-BE49-F238E27FC236}">
                <a16:creationId xmlns:a16="http://schemas.microsoft.com/office/drawing/2014/main" id="{8C9B505D-68F5-FB14-8C9F-F39CF727134E}"/>
              </a:ext>
            </a:extLst>
          </p:cNvPr>
          <p:cNvSpPr>
            <a:spLocks noGrp="1"/>
          </p:cNvSpPr>
          <p:nvPr>
            <p:ph type="sldNum" sz="quarter" idx="12"/>
          </p:nvPr>
        </p:nvSpPr>
        <p:spPr/>
        <p:txBody>
          <a:bodyPr/>
          <a:lstStyle>
            <a:lvl1pPr>
              <a:defRPr/>
            </a:lvl1pPr>
          </a:lstStyle>
          <a:p>
            <a:fld id="{1EDC5BB4-0F3C-40B1-ADF2-90003AB82D4E}" type="slidenum">
              <a:rPr lang="en-US" altLang="en-US"/>
              <a:pPr/>
              <a:t>‹#›</a:t>
            </a:fld>
            <a:endParaRPr lang="en-US" altLang="en-US"/>
          </a:p>
        </p:txBody>
      </p:sp>
    </p:spTree>
    <p:extLst>
      <p:ext uri="{BB962C8B-B14F-4D97-AF65-F5344CB8AC3E}">
        <p14:creationId xmlns:p14="http://schemas.microsoft.com/office/powerpoint/2010/main" val="1080244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6B0B9-35D6-B0CB-2AF1-D83F954C3E70}"/>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BC407CB-8282-2099-134C-236C7C398EF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5FFF190-EFCD-EB49-41D7-3382C849458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2A63A2-B8C5-8C55-DAED-5A9D68CA121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73749784-B31D-8C4B-B89F-25F0218A70FE}"/>
              </a:ext>
            </a:extLst>
          </p:cNvPr>
          <p:cNvSpPr>
            <a:spLocks noGrp="1"/>
          </p:cNvSpPr>
          <p:nvPr>
            <p:ph type="ftr" sz="quarter" idx="11"/>
          </p:nvPr>
        </p:nvSpPr>
        <p:spPr/>
        <p:txBody>
          <a:bodyPr/>
          <a:lstStyle>
            <a:lvl1pPr>
              <a:defRPr/>
            </a:lvl1pPr>
          </a:lstStyle>
          <a:p>
            <a:r>
              <a:rPr lang="en-US" altLang="en-US"/>
              <a:t>A. Levitin “Introduction to the Design &amp; Analysis of Algorithms,” 3rd ed., Ch. 10 ©2012 Pearson Education, Inc. Upper Saddle River, NJ. All Rights Reserved. </a:t>
            </a:r>
          </a:p>
        </p:txBody>
      </p:sp>
      <p:sp>
        <p:nvSpPr>
          <p:cNvPr id="7" name="Slide Number Placeholder 6">
            <a:extLst>
              <a:ext uri="{FF2B5EF4-FFF2-40B4-BE49-F238E27FC236}">
                <a16:creationId xmlns:a16="http://schemas.microsoft.com/office/drawing/2014/main" id="{A9D2778C-CCDA-0980-EF92-AD062E7157C8}"/>
              </a:ext>
            </a:extLst>
          </p:cNvPr>
          <p:cNvSpPr>
            <a:spLocks noGrp="1"/>
          </p:cNvSpPr>
          <p:nvPr>
            <p:ph type="sldNum" sz="quarter" idx="12"/>
          </p:nvPr>
        </p:nvSpPr>
        <p:spPr/>
        <p:txBody>
          <a:bodyPr/>
          <a:lstStyle>
            <a:lvl1pPr>
              <a:defRPr/>
            </a:lvl1pPr>
          </a:lstStyle>
          <a:p>
            <a:fld id="{CD43A3B1-F4CD-4D76-8F12-7CCF0EA8473E}" type="slidenum">
              <a:rPr lang="en-US" altLang="en-US"/>
              <a:pPr/>
              <a:t>‹#›</a:t>
            </a:fld>
            <a:endParaRPr lang="en-US" altLang="en-US"/>
          </a:p>
        </p:txBody>
      </p:sp>
    </p:spTree>
    <p:extLst>
      <p:ext uri="{BB962C8B-B14F-4D97-AF65-F5344CB8AC3E}">
        <p14:creationId xmlns:p14="http://schemas.microsoft.com/office/powerpoint/2010/main" val="25312351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6A23-07F5-1D46-A245-BA26813560B2}"/>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129C7AF-1D4F-6787-5A08-2EC6DFAF4D0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DD0641D-4639-C2FF-8CEE-461CCCB8C64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F6E658-1B93-4ECE-B51A-3B13DBA0B49B}"/>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3F4678B9-563F-262F-A816-AE94663C24E2}"/>
              </a:ext>
            </a:extLst>
          </p:cNvPr>
          <p:cNvSpPr>
            <a:spLocks noGrp="1"/>
          </p:cNvSpPr>
          <p:nvPr>
            <p:ph type="ftr" sz="quarter" idx="11"/>
          </p:nvPr>
        </p:nvSpPr>
        <p:spPr/>
        <p:txBody>
          <a:bodyPr/>
          <a:lstStyle>
            <a:lvl1pPr>
              <a:defRPr/>
            </a:lvl1pPr>
          </a:lstStyle>
          <a:p>
            <a:r>
              <a:rPr lang="en-US" altLang="en-US"/>
              <a:t>A. Levitin “Introduction to the Design &amp; Analysis of Algorithms,” 3rd ed., Ch. 10 ©2012 Pearson Education, Inc. Upper Saddle River, NJ. All Rights Reserved. </a:t>
            </a:r>
          </a:p>
        </p:txBody>
      </p:sp>
      <p:sp>
        <p:nvSpPr>
          <p:cNvPr id="7" name="Slide Number Placeholder 6">
            <a:extLst>
              <a:ext uri="{FF2B5EF4-FFF2-40B4-BE49-F238E27FC236}">
                <a16:creationId xmlns:a16="http://schemas.microsoft.com/office/drawing/2014/main" id="{815313C1-17CC-6216-C8B2-4C742261BC92}"/>
              </a:ext>
            </a:extLst>
          </p:cNvPr>
          <p:cNvSpPr>
            <a:spLocks noGrp="1"/>
          </p:cNvSpPr>
          <p:nvPr>
            <p:ph type="sldNum" sz="quarter" idx="12"/>
          </p:nvPr>
        </p:nvSpPr>
        <p:spPr/>
        <p:txBody>
          <a:bodyPr/>
          <a:lstStyle>
            <a:lvl1pPr>
              <a:defRPr/>
            </a:lvl1pPr>
          </a:lstStyle>
          <a:p>
            <a:fld id="{1B2A5C8D-7000-4B78-B5A7-8B70261A89DF}" type="slidenum">
              <a:rPr lang="en-US" altLang="en-US"/>
              <a:pPr/>
              <a:t>‹#›</a:t>
            </a:fld>
            <a:endParaRPr lang="en-US" altLang="en-US"/>
          </a:p>
        </p:txBody>
      </p:sp>
    </p:spTree>
    <p:extLst>
      <p:ext uri="{BB962C8B-B14F-4D97-AF65-F5344CB8AC3E}">
        <p14:creationId xmlns:p14="http://schemas.microsoft.com/office/powerpoint/2010/main" val="22173721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0E5F-4F7E-5BB3-A42E-FC2EB896772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8CCEC8B-B263-62A3-37F1-48BCAF4696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8D42322-4B80-55AD-63D4-39B3003B1B4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300776EE-B13C-BF18-0E8D-74D807B0AC6F}"/>
              </a:ext>
            </a:extLst>
          </p:cNvPr>
          <p:cNvSpPr>
            <a:spLocks noGrp="1"/>
          </p:cNvSpPr>
          <p:nvPr>
            <p:ph type="ftr" sz="quarter" idx="11"/>
          </p:nvPr>
        </p:nvSpPr>
        <p:spPr/>
        <p:txBody>
          <a:bodyPr/>
          <a:lstStyle>
            <a:lvl1pPr>
              <a:defRPr/>
            </a:lvl1pPr>
          </a:lstStyle>
          <a:p>
            <a:r>
              <a:rPr lang="en-US" altLang="en-US"/>
              <a:t>A. Levitin “Introduction to the Design &amp; Analysis of Algorithms,” 3rd ed., Ch. 10 ©2012 Pearson Education, Inc. Upper Saddle River, NJ. All Rights Reserved. </a:t>
            </a:r>
          </a:p>
        </p:txBody>
      </p:sp>
      <p:sp>
        <p:nvSpPr>
          <p:cNvPr id="6" name="Slide Number Placeholder 5">
            <a:extLst>
              <a:ext uri="{FF2B5EF4-FFF2-40B4-BE49-F238E27FC236}">
                <a16:creationId xmlns:a16="http://schemas.microsoft.com/office/drawing/2014/main" id="{E3CBEDE6-5249-ADFC-5A02-1C6A12B29E97}"/>
              </a:ext>
            </a:extLst>
          </p:cNvPr>
          <p:cNvSpPr>
            <a:spLocks noGrp="1"/>
          </p:cNvSpPr>
          <p:nvPr>
            <p:ph type="sldNum" sz="quarter" idx="12"/>
          </p:nvPr>
        </p:nvSpPr>
        <p:spPr/>
        <p:txBody>
          <a:bodyPr/>
          <a:lstStyle>
            <a:lvl1pPr>
              <a:defRPr/>
            </a:lvl1pPr>
          </a:lstStyle>
          <a:p>
            <a:fld id="{5FDE2F4D-6B1B-4E23-B9B7-6C1547F16CFB}" type="slidenum">
              <a:rPr lang="en-US" altLang="en-US"/>
              <a:pPr/>
              <a:t>‹#›</a:t>
            </a:fld>
            <a:endParaRPr lang="en-US" altLang="en-US"/>
          </a:p>
        </p:txBody>
      </p:sp>
    </p:spTree>
    <p:extLst>
      <p:ext uri="{BB962C8B-B14F-4D97-AF65-F5344CB8AC3E}">
        <p14:creationId xmlns:p14="http://schemas.microsoft.com/office/powerpoint/2010/main" val="31909114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81625A-EC8D-A2D6-F9D9-440DAE3EF91D}"/>
              </a:ext>
            </a:extLst>
          </p:cNvPr>
          <p:cNvSpPr>
            <a:spLocks noGrp="1"/>
          </p:cNvSpPr>
          <p:nvPr>
            <p:ph type="title" orient="vert"/>
          </p:nvPr>
        </p:nvSpPr>
        <p:spPr>
          <a:xfrm>
            <a:off x="6838950" y="152400"/>
            <a:ext cx="2076450" cy="6019800"/>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46CFB23-52A2-3750-34AC-9B39C6DDA060}"/>
              </a:ext>
            </a:extLst>
          </p:cNvPr>
          <p:cNvSpPr>
            <a:spLocks noGrp="1"/>
          </p:cNvSpPr>
          <p:nvPr>
            <p:ph type="body" orient="vert" idx="1"/>
          </p:nvPr>
        </p:nvSpPr>
        <p:spPr>
          <a:xfrm>
            <a:off x="609600" y="152400"/>
            <a:ext cx="607695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39A1FBF-A19E-6716-4DE0-EC7463683C94}"/>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AFEC93A8-05E9-FE9A-A821-78605E6EDA36}"/>
              </a:ext>
            </a:extLst>
          </p:cNvPr>
          <p:cNvSpPr>
            <a:spLocks noGrp="1"/>
          </p:cNvSpPr>
          <p:nvPr>
            <p:ph type="ftr" sz="quarter" idx="11"/>
          </p:nvPr>
        </p:nvSpPr>
        <p:spPr/>
        <p:txBody>
          <a:bodyPr/>
          <a:lstStyle>
            <a:lvl1pPr>
              <a:defRPr/>
            </a:lvl1pPr>
          </a:lstStyle>
          <a:p>
            <a:r>
              <a:rPr lang="en-US" altLang="en-US"/>
              <a:t>A. Levitin “Introduction to the Design &amp; Analysis of Algorithms,” 3rd ed., Ch. 10 ©2012 Pearson Education, Inc. Upper Saddle River, NJ. All Rights Reserved. </a:t>
            </a:r>
          </a:p>
        </p:txBody>
      </p:sp>
      <p:sp>
        <p:nvSpPr>
          <p:cNvPr id="6" name="Slide Number Placeholder 5">
            <a:extLst>
              <a:ext uri="{FF2B5EF4-FFF2-40B4-BE49-F238E27FC236}">
                <a16:creationId xmlns:a16="http://schemas.microsoft.com/office/drawing/2014/main" id="{11DA433A-1181-6651-1705-E8C9B9CB03AB}"/>
              </a:ext>
            </a:extLst>
          </p:cNvPr>
          <p:cNvSpPr>
            <a:spLocks noGrp="1"/>
          </p:cNvSpPr>
          <p:nvPr>
            <p:ph type="sldNum" sz="quarter" idx="12"/>
          </p:nvPr>
        </p:nvSpPr>
        <p:spPr/>
        <p:txBody>
          <a:bodyPr/>
          <a:lstStyle>
            <a:lvl1pPr>
              <a:defRPr/>
            </a:lvl1pPr>
          </a:lstStyle>
          <a:p>
            <a:fld id="{799C29BC-7BB1-4B53-B93A-58DF342D66B3}" type="slidenum">
              <a:rPr lang="en-US" altLang="en-US"/>
              <a:pPr/>
              <a:t>‹#›</a:t>
            </a:fld>
            <a:endParaRPr lang="en-US" altLang="en-US"/>
          </a:p>
        </p:txBody>
      </p:sp>
    </p:spTree>
    <p:extLst>
      <p:ext uri="{BB962C8B-B14F-4D97-AF65-F5344CB8AC3E}">
        <p14:creationId xmlns:p14="http://schemas.microsoft.com/office/powerpoint/2010/main" val="30876243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A154-685D-E4E1-ADB0-C35C2BE9A463}"/>
              </a:ext>
            </a:extLst>
          </p:cNvPr>
          <p:cNvSpPr>
            <a:spLocks noGrp="1"/>
          </p:cNvSpPr>
          <p:nvPr>
            <p:ph type="title"/>
          </p:nvPr>
        </p:nvSpPr>
        <p:spPr>
          <a:xfrm>
            <a:off x="609600" y="152400"/>
            <a:ext cx="7588250" cy="685800"/>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E780DA-B8D4-CC33-889C-5D88C2031A6D}"/>
              </a:ext>
            </a:extLst>
          </p:cNvPr>
          <p:cNvSpPr>
            <a:spLocks noGrp="1"/>
          </p:cNvSpPr>
          <p:nvPr>
            <p:ph type="body" sz="half" idx="1"/>
          </p:nvPr>
        </p:nvSpPr>
        <p:spPr>
          <a:xfrm>
            <a:off x="609600" y="1266825"/>
            <a:ext cx="4076700" cy="490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6001591-D096-1A51-D87C-AD8ABC72D4B2}"/>
              </a:ext>
            </a:extLst>
          </p:cNvPr>
          <p:cNvSpPr>
            <a:spLocks noGrp="1"/>
          </p:cNvSpPr>
          <p:nvPr>
            <p:ph sz="half" idx="2"/>
          </p:nvPr>
        </p:nvSpPr>
        <p:spPr>
          <a:xfrm>
            <a:off x="4838700" y="1266825"/>
            <a:ext cx="4076700" cy="490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2268C1D-5453-80EC-42E4-ECABA6EA4C80}"/>
              </a:ext>
            </a:extLst>
          </p:cNvPr>
          <p:cNvSpPr>
            <a:spLocks noGrp="1"/>
          </p:cNvSpPr>
          <p:nvPr>
            <p:ph type="dt" sz="half" idx="10"/>
          </p:nvPr>
        </p:nvSpPr>
        <p:spPr>
          <a:xfrm>
            <a:off x="1225550" y="6248400"/>
            <a:ext cx="1905000" cy="45720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D5141659-AA40-E2B1-033E-62FF533CF194}"/>
              </a:ext>
            </a:extLst>
          </p:cNvPr>
          <p:cNvSpPr>
            <a:spLocks noGrp="1"/>
          </p:cNvSpPr>
          <p:nvPr>
            <p:ph type="ftr" sz="quarter" idx="11"/>
          </p:nvPr>
        </p:nvSpPr>
        <p:spPr>
          <a:xfrm>
            <a:off x="1219200" y="6400800"/>
            <a:ext cx="6400800" cy="304800"/>
          </a:xfrm>
        </p:spPr>
        <p:txBody>
          <a:bodyPr/>
          <a:lstStyle>
            <a:lvl1pPr>
              <a:defRPr/>
            </a:lvl1pPr>
          </a:lstStyle>
          <a:p>
            <a:r>
              <a:rPr lang="en-US" altLang="en-US"/>
              <a:t>A. Levitin “Introduction to the Design &amp; Analysis of Algorithms,” 3rd ed., Ch. 10 ©2012 Pearson Education, Inc. Upper Saddle River, NJ. All Rights Reserved. </a:t>
            </a:r>
          </a:p>
        </p:txBody>
      </p:sp>
      <p:sp>
        <p:nvSpPr>
          <p:cNvPr id="7" name="Slide Number Placeholder 6">
            <a:extLst>
              <a:ext uri="{FF2B5EF4-FFF2-40B4-BE49-F238E27FC236}">
                <a16:creationId xmlns:a16="http://schemas.microsoft.com/office/drawing/2014/main" id="{C63CB3DA-000F-4D83-4D78-0D0142A9A1A3}"/>
              </a:ext>
            </a:extLst>
          </p:cNvPr>
          <p:cNvSpPr>
            <a:spLocks noGrp="1"/>
          </p:cNvSpPr>
          <p:nvPr>
            <p:ph type="sldNum" sz="quarter" idx="12"/>
          </p:nvPr>
        </p:nvSpPr>
        <p:spPr>
          <a:xfrm>
            <a:off x="7239000" y="6553200"/>
            <a:ext cx="1905000" cy="304800"/>
          </a:xfrm>
        </p:spPr>
        <p:txBody>
          <a:bodyPr/>
          <a:lstStyle>
            <a:lvl1pPr>
              <a:defRPr/>
            </a:lvl1pPr>
          </a:lstStyle>
          <a:p>
            <a:fld id="{3A00261A-79A4-425D-A659-91AB94AE8AD7}" type="slidenum">
              <a:rPr lang="en-US" altLang="en-US"/>
              <a:pPr/>
              <a:t>‹#›</a:t>
            </a:fld>
            <a:endParaRPr lang="en-US" altLang="en-US"/>
          </a:p>
        </p:txBody>
      </p:sp>
    </p:spTree>
    <p:extLst>
      <p:ext uri="{BB962C8B-B14F-4D97-AF65-F5344CB8AC3E}">
        <p14:creationId xmlns:p14="http://schemas.microsoft.com/office/powerpoint/2010/main" val="780853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BEECC-06F7-69DA-1A38-008760706C72}"/>
              </a:ext>
            </a:extLst>
          </p:cNvPr>
          <p:cNvSpPr>
            <a:spLocks noGrp="1"/>
          </p:cNvSpPr>
          <p:nvPr>
            <p:ph type="title"/>
          </p:nvPr>
        </p:nvSpPr>
        <p:spPr>
          <a:xfrm>
            <a:off x="609600" y="152400"/>
            <a:ext cx="7588250" cy="685800"/>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DA672CE-6CF2-D050-E925-3A5882CE9E27}"/>
              </a:ext>
            </a:extLst>
          </p:cNvPr>
          <p:cNvSpPr>
            <a:spLocks noGrp="1"/>
          </p:cNvSpPr>
          <p:nvPr>
            <p:ph type="body" sz="half" idx="1"/>
          </p:nvPr>
        </p:nvSpPr>
        <p:spPr>
          <a:xfrm>
            <a:off x="609600" y="1266825"/>
            <a:ext cx="4076700" cy="490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850F59-DAA8-BCC0-AC77-60CD1D18A4F5}"/>
              </a:ext>
            </a:extLst>
          </p:cNvPr>
          <p:cNvSpPr>
            <a:spLocks noGrp="1"/>
          </p:cNvSpPr>
          <p:nvPr>
            <p:ph sz="quarter" idx="2"/>
          </p:nvPr>
        </p:nvSpPr>
        <p:spPr>
          <a:xfrm>
            <a:off x="4838700" y="1266825"/>
            <a:ext cx="4076700" cy="2376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a:extLst>
              <a:ext uri="{FF2B5EF4-FFF2-40B4-BE49-F238E27FC236}">
                <a16:creationId xmlns:a16="http://schemas.microsoft.com/office/drawing/2014/main" id="{AFBB4DE2-1D1E-8A24-0C38-2903CFCDCDA2}"/>
              </a:ext>
            </a:extLst>
          </p:cNvPr>
          <p:cNvSpPr>
            <a:spLocks noGrp="1"/>
          </p:cNvSpPr>
          <p:nvPr>
            <p:ph sz="quarter" idx="3"/>
          </p:nvPr>
        </p:nvSpPr>
        <p:spPr>
          <a:xfrm>
            <a:off x="4838700" y="3795713"/>
            <a:ext cx="4076700" cy="237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Date Placeholder 5">
            <a:extLst>
              <a:ext uri="{FF2B5EF4-FFF2-40B4-BE49-F238E27FC236}">
                <a16:creationId xmlns:a16="http://schemas.microsoft.com/office/drawing/2014/main" id="{F8AD1CE2-C987-20C5-A309-9B2EAF3C9E59}"/>
              </a:ext>
            </a:extLst>
          </p:cNvPr>
          <p:cNvSpPr>
            <a:spLocks noGrp="1"/>
          </p:cNvSpPr>
          <p:nvPr>
            <p:ph type="dt" sz="half" idx="10"/>
          </p:nvPr>
        </p:nvSpPr>
        <p:spPr>
          <a:xfrm>
            <a:off x="1225550" y="6248400"/>
            <a:ext cx="1905000" cy="457200"/>
          </a:xfrm>
        </p:spPr>
        <p:txBody>
          <a:bodyPr/>
          <a:lstStyle>
            <a:lvl1pPr>
              <a:defRPr/>
            </a:lvl1pPr>
          </a:lstStyle>
          <a:p>
            <a:endParaRPr lang="en-US" altLang="en-US"/>
          </a:p>
        </p:txBody>
      </p:sp>
      <p:sp>
        <p:nvSpPr>
          <p:cNvPr id="7" name="Footer Placeholder 6">
            <a:extLst>
              <a:ext uri="{FF2B5EF4-FFF2-40B4-BE49-F238E27FC236}">
                <a16:creationId xmlns:a16="http://schemas.microsoft.com/office/drawing/2014/main" id="{04A5D0BA-2112-A3D5-6AE3-03EAB80B224A}"/>
              </a:ext>
            </a:extLst>
          </p:cNvPr>
          <p:cNvSpPr>
            <a:spLocks noGrp="1"/>
          </p:cNvSpPr>
          <p:nvPr>
            <p:ph type="ftr" sz="quarter" idx="11"/>
          </p:nvPr>
        </p:nvSpPr>
        <p:spPr>
          <a:xfrm>
            <a:off x="1219200" y="6400800"/>
            <a:ext cx="6400800" cy="304800"/>
          </a:xfrm>
        </p:spPr>
        <p:txBody>
          <a:bodyPr/>
          <a:lstStyle>
            <a:lvl1pPr>
              <a:defRPr/>
            </a:lvl1pPr>
          </a:lstStyle>
          <a:p>
            <a:r>
              <a:rPr lang="en-US" altLang="en-US"/>
              <a:t>A. Levitin “Introduction to the Design &amp; Analysis of Algorithms,” 3rd ed., Ch. 10 ©2012 Pearson Education, Inc. Upper Saddle River, NJ. All Rights Reserved. </a:t>
            </a:r>
          </a:p>
        </p:txBody>
      </p:sp>
      <p:sp>
        <p:nvSpPr>
          <p:cNvPr id="8" name="Slide Number Placeholder 7">
            <a:extLst>
              <a:ext uri="{FF2B5EF4-FFF2-40B4-BE49-F238E27FC236}">
                <a16:creationId xmlns:a16="http://schemas.microsoft.com/office/drawing/2014/main" id="{0ADC9EDA-4D30-F308-52B0-54E4703806A7}"/>
              </a:ext>
            </a:extLst>
          </p:cNvPr>
          <p:cNvSpPr>
            <a:spLocks noGrp="1"/>
          </p:cNvSpPr>
          <p:nvPr>
            <p:ph type="sldNum" sz="quarter" idx="12"/>
          </p:nvPr>
        </p:nvSpPr>
        <p:spPr>
          <a:xfrm>
            <a:off x="7239000" y="6553200"/>
            <a:ext cx="1905000" cy="304800"/>
          </a:xfrm>
        </p:spPr>
        <p:txBody>
          <a:bodyPr/>
          <a:lstStyle>
            <a:lvl1pPr>
              <a:defRPr/>
            </a:lvl1pPr>
          </a:lstStyle>
          <a:p>
            <a:fld id="{425FEAB2-EB27-4453-BD7E-E5B0D42DB2DA}" type="slidenum">
              <a:rPr lang="en-US" altLang="en-US"/>
              <a:pPr/>
              <a:t>‹#›</a:t>
            </a:fld>
            <a:endParaRPr lang="en-US" altLang="en-US"/>
          </a:p>
        </p:txBody>
      </p:sp>
    </p:spTree>
    <p:extLst>
      <p:ext uri="{BB962C8B-B14F-4D97-AF65-F5344CB8AC3E}">
        <p14:creationId xmlns:p14="http://schemas.microsoft.com/office/powerpoint/2010/main" val="9025132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163AB-24AB-D35F-2ABD-D5BB7E649F4C}"/>
              </a:ext>
            </a:extLst>
          </p:cNvPr>
          <p:cNvSpPr>
            <a:spLocks noGrp="1"/>
          </p:cNvSpPr>
          <p:nvPr>
            <p:ph type="title"/>
          </p:nvPr>
        </p:nvSpPr>
        <p:spPr>
          <a:xfrm>
            <a:off x="609600" y="152400"/>
            <a:ext cx="7588250" cy="685800"/>
          </a:xfrm>
        </p:spPr>
        <p:txBody>
          <a:bodyPr/>
          <a:lstStyle/>
          <a:p>
            <a:r>
              <a:rPr lang="en-US"/>
              <a:t>Click to edit Master title style</a:t>
            </a:r>
            <a:endParaRPr lang="en-GB"/>
          </a:p>
        </p:txBody>
      </p:sp>
      <p:sp>
        <p:nvSpPr>
          <p:cNvPr id="3" name="Table Placeholder 2">
            <a:extLst>
              <a:ext uri="{FF2B5EF4-FFF2-40B4-BE49-F238E27FC236}">
                <a16:creationId xmlns:a16="http://schemas.microsoft.com/office/drawing/2014/main" id="{209AB777-734B-A3EF-8DC1-83322B2CBAB1}"/>
              </a:ext>
            </a:extLst>
          </p:cNvPr>
          <p:cNvSpPr>
            <a:spLocks noGrp="1"/>
          </p:cNvSpPr>
          <p:nvPr>
            <p:ph type="tbl" idx="1"/>
          </p:nvPr>
        </p:nvSpPr>
        <p:spPr>
          <a:xfrm>
            <a:off x="609600" y="1266825"/>
            <a:ext cx="8305800" cy="4905375"/>
          </a:xfrm>
        </p:spPr>
        <p:txBody>
          <a:bodyPr/>
          <a:lstStyle/>
          <a:p>
            <a:endParaRPr lang="en-GB"/>
          </a:p>
        </p:txBody>
      </p:sp>
      <p:sp>
        <p:nvSpPr>
          <p:cNvPr id="4" name="Date Placeholder 3">
            <a:extLst>
              <a:ext uri="{FF2B5EF4-FFF2-40B4-BE49-F238E27FC236}">
                <a16:creationId xmlns:a16="http://schemas.microsoft.com/office/drawing/2014/main" id="{A14AEF1A-AA03-2B06-C6F7-A5053D0A8A64}"/>
              </a:ext>
            </a:extLst>
          </p:cNvPr>
          <p:cNvSpPr>
            <a:spLocks noGrp="1"/>
          </p:cNvSpPr>
          <p:nvPr>
            <p:ph type="dt" sz="half" idx="10"/>
          </p:nvPr>
        </p:nvSpPr>
        <p:spPr>
          <a:xfrm>
            <a:off x="1225550" y="6248400"/>
            <a:ext cx="1905000" cy="457200"/>
          </a:xfrm>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8A34279-3DF3-5940-67A8-4794419D7B59}"/>
              </a:ext>
            </a:extLst>
          </p:cNvPr>
          <p:cNvSpPr>
            <a:spLocks noGrp="1"/>
          </p:cNvSpPr>
          <p:nvPr>
            <p:ph type="ftr" sz="quarter" idx="11"/>
          </p:nvPr>
        </p:nvSpPr>
        <p:spPr>
          <a:xfrm>
            <a:off x="1219200" y="6400800"/>
            <a:ext cx="6400800" cy="304800"/>
          </a:xfrm>
        </p:spPr>
        <p:txBody>
          <a:bodyPr/>
          <a:lstStyle>
            <a:lvl1pPr>
              <a:defRPr/>
            </a:lvl1pPr>
          </a:lstStyle>
          <a:p>
            <a:r>
              <a:rPr lang="en-US" altLang="en-US"/>
              <a:t>A. Levitin “Introduction to the Design &amp; Analysis of Algorithms,” 3rd ed., Ch. 10 ©2012 Pearson Education, Inc. Upper Saddle River, NJ. All Rights Reserved. </a:t>
            </a:r>
          </a:p>
        </p:txBody>
      </p:sp>
      <p:sp>
        <p:nvSpPr>
          <p:cNvPr id="6" name="Slide Number Placeholder 5">
            <a:extLst>
              <a:ext uri="{FF2B5EF4-FFF2-40B4-BE49-F238E27FC236}">
                <a16:creationId xmlns:a16="http://schemas.microsoft.com/office/drawing/2014/main" id="{2D55AAB4-41D6-FB22-9EDA-60AE0CD6A6FD}"/>
              </a:ext>
            </a:extLst>
          </p:cNvPr>
          <p:cNvSpPr>
            <a:spLocks noGrp="1"/>
          </p:cNvSpPr>
          <p:nvPr>
            <p:ph type="sldNum" sz="quarter" idx="12"/>
          </p:nvPr>
        </p:nvSpPr>
        <p:spPr>
          <a:xfrm>
            <a:off x="7239000" y="6553200"/>
            <a:ext cx="1905000" cy="304800"/>
          </a:xfrm>
        </p:spPr>
        <p:txBody>
          <a:bodyPr/>
          <a:lstStyle>
            <a:lvl1pPr>
              <a:defRPr/>
            </a:lvl1pPr>
          </a:lstStyle>
          <a:p>
            <a:fld id="{3BB4208E-0FC2-45A7-9B4D-CB8E9EDC5766}" type="slidenum">
              <a:rPr lang="en-US" altLang="en-US"/>
              <a:pPr/>
              <a:t>‹#›</a:t>
            </a:fld>
            <a:endParaRPr lang="en-US" altLang="en-US"/>
          </a:p>
        </p:txBody>
      </p:sp>
    </p:spTree>
    <p:extLst>
      <p:ext uri="{BB962C8B-B14F-4D97-AF65-F5344CB8AC3E}">
        <p14:creationId xmlns:p14="http://schemas.microsoft.com/office/powerpoint/2010/main" val="361942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BC453-698B-BF2A-5FB0-7B5FA36373FE}"/>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1783B48-C314-EBDB-7671-BEBE20C0C2BF}"/>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69049325-A117-E14E-4360-8CB841CBD64A}"/>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DF1BAED-501F-F007-0EE1-5A65A01C124A}"/>
              </a:ext>
            </a:extLst>
          </p:cNvPr>
          <p:cNvSpPr>
            <a:spLocks noGrp="1"/>
          </p:cNvSpPr>
          <p:nvPr>
            <p:ph type="ftr" sz="quarter" idx="11"/>
          </p:nvPr>
        </p:nvSpPr>
        <p:spPr/>
        <p:txBody>
          <a:bodyPr/>
          <a:lstStyle>
            <a:lvl1pPr>
              <a:defRPr/>
            </a:lvl1pPr>
          </a:lstStyle>
          <a:p>
            <a:r>
              <a:rPr lang="en-US" altLang="en-US"/>
              <a:t>A. Levitin “Introduction to the Design &amp; Analysis of Algorithms,” 3rd ed., Ch. 7 ©2012 Pearson Education, Inc. Upper Saddle River, NJ. All Rights Reserved. </a:t>
            </a:r>
          </a:p>
        </p:txBody>
      </p:sp>
      <p:sp>
        <p:nvSpPr>
          <p:cNvPr id="6" name="Slide Number Placeholder 5">
            <a:extLst>
              <a:ext uri="{FF2B5EF4-FFF2-40B4-BE49-F238E27FC236}">
                <a16:creationId xmlns:a16="http://schemas.microsoft.com/office/drawing/2014/main" id="{DC926D0A-1BAD-2D99-62B8-0EB1AB6EB125}"/>
              </a:ext>
            </a:extLst>
          </p:cNvPr>
          <p:cNvSpPr>
            <a:spLocks noGrp="1"/>
          </p:cNvSpPr>
          <p:nvPr>
            <p:ph type="sldNum" sz="quarter" idx="12"/>
          </p:nvPr>
        </p:nvSpPr>
        <p:spPr/>
        <p:txBody>
          <a:bodyPr/>
          <a:lstStyle>
            <a:lvl1pPr>
              <a:defRPr/>
            </a:lvl1pPr>
          </a:lstStyle>
          <a:p>
            <a:fld id="{0EBBF81F-45B4-4086-96DC-72FB382FD52D}" type="slidenum">
              <a:rPr lang="en-US" altLang="en-US"/>
              <a:pPr/>
              <a:t>‹#›</a:t>
            </a:fld>
            <a:endParaRPr lang="en-US" altLang="en-US"/>
          </a:p>
        </p:txBody>
      </p:sp>
    </p:spTree>
    <p:extLst>
      <p:ext uri="{BB962C8B-B14F-4D97-AF65-F5344CB8AC3E}">
        <p14:creationId xmlns:p14="http://schemas.microsoft.com/office/powerpoint/2010/main" val="3581137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5CBC3-5F89-7F70-D1BE-844F6080083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2661079-4AE8-EB48-32B9-267AD0DD0628}"/>
              </a:ext>
            </a:extLst>
          </p:cNvPr>
          <p:cNvSpPr>
            <a:spLocks noGrp="1"/>
          </p:cNvSpPr>
          <p:nvPr>
            <p:ph sz="half" idx="1"/>
          </p:nvPr>
        </p:nvSpPr>
        <p:spPr>
          <a:xfrm>
            <a:off x="533400" y="1266825"/>
            <a:ext cx="4114800" cy="490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58F3B54-B08C-205E-52EA-B552EB19B904}"/>
              </a:ext>
            </a:extLst>
          </p:cNvPr>
          <p:cNvSpPr>
            <a:spLocks noGrp="1"/>
          </p:cNvSpPr>
          <p:nvPr>
            <p:ph sz="half" idx="2"/>
          </p:nvPr>
        </p:nvSpPr>
        <p:spPr>
          <a:xfrm>
            <a:off x="4800600" y="1266825"/>
            <a:ext cx="4114800" cy="490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A734E12-71B3-C4EB-B1A7-2C1F186C9775}"/>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4C33423C-1F10-CB3D-46E6-930E8CD522C2}"/>
              </a:ext>
            </a:extLst>
          </p:cNvPr>
          <p:cNvSpPr>
            <a:spLocks noGrp="1"/>
          </p:cNvSpPr>
          <p:nvPr>
            <p:ph type="ftr" sz="quarter" idx="11"/>
          </p:nvPr>
        </p:nvSpPr>
        <p:spPr/>
        <p:txBody>
          <a:bodyPr/>
          <a:lstStyle>
            <a:lvl1pPr>
              <a:defRPr/>
            </a:lvl1pPr>
          </a:lstStyle>
          <a:p>
            <a:r>
              <a:rPr lang="en-US" altLang="en-US"/>
              <a:t>A. Levitin “Introduction to the Design &amp; Analysis of Algorithms,” 3rd ed., Ch. 7 ©2012 Pearson Education, Inc. Upper Saddle River, NJ. All Rights Reserved. </a:t>
            </a:r>
          </a:p>
        </p:txBody>
      </p:sp>
      <p:sp>
        <p:nvSpPr>
          <p:cNvPr id="7" name="Slide Number Placeholder 6">
            <a:extLst>
              <a:ext uri="{FF2B5EF4-FFF2-40B4-BE49-F238E27FC236}">
                <a16:creationId xmlns:a16="http://schemas.microsoft.com/office/drawing/2014/main" id="{B870F0BE-2560-E19D-8AB1-CD03A8E248AB}"/>
              </a:ext>
            </a:extLst>
          </p:cNvPr>
          <p:cNvSpPr>
            <a:spLocks noGrp="1"/>
          </p:cNvSpPr>
          <p:nvPr>
            <p:ph type="sldNum" sz="quarter" idx="12"/>
          </p:nvPr>
        </p:nvSpPr>
        <p:spPr/>
        <p:txBody>
          <a:bodyPr/>
          <a:lstStyle>
            <a:lvl1pPr>
              <a:defRPr/>
            </a:lvl1pPr>
          </a:lstStyle>
          <a:p>
            <a:fld id="{E6A50FFC-ED66-4FCA-80F5-E22C2066542A}" type="slidenum">
              <a:rPr lang="en-US" altLang="en-US"/>
              <a:pPr/>
              <a:t>‹#›</a:t>
            </a:fld>
            <a:endParaRPr lang="en-US" altLang="en-US"/>
          </a:p>
        </p:txBody>
      </p:sp>
    </p:spTree>
    <p:extLst>
      <p:ext uri="{BB962C8B-B14F-4D97-AF65-F5344CB8AC3E}">
        <p14:creationId xmlns:p14="http://schemas.microsoft.com/office/powerpoint/2010/main" val="1972193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E0C87-3E8F-AD35-C46B-DE93C8A4E9BC}"/>
              </a:ext>
            </a:extLst>
          </p:cNvPr>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242F41-D232-8EDD-7892-3B380630D1CB}"/>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797F5B-54CC-2EAF-261F-697A3F789845}"/>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CEE8BFB-B119-1D0D-82CE-F2A3A4787DC1}"/>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DAF296-E290-8842-9727-969170B2D733}"/>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4DD1133-8DF8-5424-F8DA-BCA01571C901}"/>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BF8A4A33-0C45-0D1F-817B-3B77EAAD5D0B}"/>
              </a:ext>
            </a:extLst>
          </p:cNvPr>
          <p:cNvSpPr>
            <a:spLocks noGrp="1"/>
          </p:cNvSpPr>
          <p:nvPr>
            <p:ph type="ftr" sz="quarter" idx="11"/>
          </p:nvPr>
        </p:nvSpPr>
        <p:spPr/>
        <p:txBody>
          <a:bodyPr/>
          <a:lstStyle>
            <a:lvl1pPr>
              <a:defRPr/>
            </a:lvl1pPr>
          </a:lstStyle>
          <a:p>
            <a:r>
              <a:rPr lang="en-US" altLang="en-US"/>
              <a:t>A. Levitin “Introduction to the Design &amp; Analysis of Algorithms,” 3rd ed., Ch. 7 ©2012 Pearson Education, Inc. Upper Saddle River, NJ. All Rights Reserved. </a:t>
            </a:r>
          </a:p>
        </p:txBody>
      </p:sp>
      <p:sp>
        <p:nvSpPr>
          <p:cNvPr id="9" name="Slide Number Placeholder 8">
            <a:extLst>
              <a:ext uri="{FF2B5EF4-FFF2-40B4-BE49-F238E27FC236}">
                <a16:creationId xmlns:a16="http://schemas.microsoft.com/office/drawing/2014/main" id="{DE4FA626-0281-FB1A-2EC3-E5DC63C1EBDF}"/>
              </a:ext>
            </a:extLst>
          </p:cNvPr>
          <p:cNvSpPr>
            <a:spLocks noGrp="1"/>
          </p:cNvSpPr>
          <p:nvPr>
            <p:ph type="sldNum" sz="quarter" idx="12"/>
          </p:nvPr>
        </p:nvSpPr>
        <p:spPr/>
        <p:txBody>
          <a:bodyPr/>
          <a:lstStyle>
            <a:lvl1pPr>
              <a:defRPr/>
            </a:lvl1pPr>
          </a:lstStyle>
          <a:p>
            <a:fld id="{1FE74037-E92E-4BFC-95EF-BF23FD8951ED}" type="slidenum">
              <a:rPr lang="en-US" altLang="en-US"/>
              <a:pPr/>
              <a:t>‹#›</a:t>
            </a:fld>
            <a:endParaRPr lang="en-US" altLang="en-US"/>
          </a:p>
        </p:txBody>
      </p:sp>
    </p:spTree>
    <p:extLst>
      <p:ext uri="{BB962C8B-B14F-4D97-AF65-F5344CB8AC3E}">
        <p14:creationId xmlns:p14="http://schemas.microsoft.com/office/powerpoint/2010/main" val="12947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40D3B-DD6D-D26E-E974-254629A070E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0A96605-9B01-4917-967E-212D3694F510}"/>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DFC6AFDA-AAE0-3006-ECF2-FB65FED7B4E3}"/>
              </a:ext>
            </a:extLst>
          </p:cNvPr>
          <p:cNvSpPr>
            <a:spLocks noGrp="1"/>
          </p:cNvSpPr>
          <p:nvPr>
            <p:ph type="ftr" sz="quarter" idx="11"/>
          </p:nvPr>
        </p:nvSpPr>
        <p:spPr/>
        <p:txBody>
          <a:bodyPr/>
          <a:lstStyle>
            <a:lvl1pPr>
              <a:defRPr/>
            </a:lvl1pPr>
          </a:lstStyle>
          <a:p>
            <a:r>
              <a:rPr lang="en-US" altLang="en-US"/>
              <a:t>A. Levitin “Introduction to the Design &amp; Analysis of Algorithms,” 3rd ed., Ch. 7 ©2012 Pearson Education, Inc. Upper Saddle River, NJ. All Rights Reserved. </a:t>
            </a:r>
          </a:p>
        </p:txBody>
      </p:sp>
      <p:sp>
        <p:nvSpPr>
          <p:cNvPr id="5" name="Slide Number Placeholder 4">
            <a:extLst>
              <a:ext uri="{FF2B5EF4-FFF2-40B4-BE49-F238E27FC236}">
                <a16:creationId xmlns:a16="http://schemas.microsoft.com/office/drawing/2014/main" id="{04943DBA-B3CF-A5FF-8B26-DE21476D3721}"/>
              </a:ext>
            </a:extLst>
          </p:cNvPr>
          <p:cNvSpPr>
            <a:spLocks noGrp="1"/>
          </p:cNvSpPr>
          <p:nvPr>
            <p:ph type="sldNum" sz="quarter" idx="12"/>
          </p:nvPr>
        </p:nvSpPr>
        <p:spPr/>
        <p:txBody>
          <a:bodyPr/>
          <a:lstStyle>
            <a:lvl1pPr>
              <a:defRPr/>
            </a:lvl1pPr>
          </a:lstStyle>
          <a:p>
            <a:fld id="{F5AE182D-FF15-4BF1-91BB-07EFEBFAEC00}" type="slidenum">
              <a:rPr lang="en-US" altLang="en-US"/>
              <a:pPr/>
              <a:t>‹#›</a:t>
            </a:fld>
            <a:endParaRPr lang="en-US" altLang="en-US"/>
          </a:p>
        </p:txBody>
      </p:sp>
    </p:spTree>
    <p:extLst>
      <p:ext uri="{BB962C8B-B14F-4D97-AF65-F5344CB8AC3E}">
        <p14:creationId xmlns:p14="http://schemas.microsoft.com/office/powerpoint/2010/main" val="2300173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40E820-8FBE-6E5B-05EF-685A5A355AEC}"/>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AD74DAB5-CF5E-B9D6-929B-8A3DD64B13D8}"/>
              </a:ext>
            </a:extLst>
          </p:cNvPr>
          <p:cNvSpPr>
            <a:spLocks noGrp="1"/>
          </p:cNvSpPr>
          <p:nvPr>
            <p:ph type="ftr" sz="quarter" idx="11"/>
          </p:nvPr>
        </p:nvSpPr>
        <p:spPr/>
        <p:txBody>
          <a:bodyPr/>
          <a:lstStyle>
            <a:lvl1pPr>
              <a:defRPr/>
            </a:lvl1pPr>
          </a:lstStyle>
          <a:p>
            <a:r>
              <a:rPr lang="en-US" altLang="en-US"/>
              <a:t>A. Levitin “Introduction to the Design &amp; Analysis of Algorithms,” 3rd ed., Ch. 7 ©2012 Pearson Education, Inc. Upper Saddle River, NJ. All Rights Reserved. </a:t>
            </a:r>
          </a:p>
        </p:txBody>
      </p:sp>
      <p:sp>
        <p:nvSpPr>
          <p:cNvPr id="4" name="Slide Number Placeholder 3">
            <a:extLst>
              <a:ext uri="{FF2B5EF4-FFF2-40B4-BE49-F238E27FC236}">
                <a16:creationId xmlns:a16="http://schemas.microsoft.com/office/drawing/2014/main" id="{0336FCFD-4B4E-A4BC-C407-250E38041028}"/>
              </a:ext>
            </a:extLst>
          </p:cNvPr>
          <p:cNvSpPr>
            <a:spLocks noGrp="1"/>
          </p:cNvSpPr>
          <p:nvPr>
            <p:ph type="sldNum" sz="quarter" idx="12"/>
          </p:nvPr>
        </p:nvSpPr>
        <p:spPr/>
        <p:txBody>
          <a:bodyPr/>
          <a:lstStyle>
            <a:lvl1pPr>
              <a:defRPr/>
            </a:lvl1pPr>
          </a:lstStyle>
          <a:p>
            <a:fld id="{B605EEDD-30BC-4DBE-826C-CA9F8B831CC2}" type="slidenum">
              <a:rPr lang="en-US" altLang="en-US"/>
              <a:pPr/>
              <a:t>‹#›</a:t>
            </a:fld>
            <a:endParaRPr lang="en-US" altLang="en-US"/>
          </a:p>
        </p:txBody>
      </p:sp>
    </p:spTree>
    <p:extLst>
      <p:ext uri="{BB962C8B-B14F-4D97-AF65-F5344CB8AC3E}">
        <p14:creationId xmlns:p14="http://schemas.microsoft.com/office/powerpoint/2010/main" val="2528571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2048D-6E4A-D610-096F-636D61B4F2EA}"/>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56FA5EC-5984-2B3A-A77C-4AA5C22B4F0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8D956C5-6BEE-4890-E41E-1DEAD4D8039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55B024-96C4-7041-E94A-46F79426665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C88F67AC-8E36-8CFC-4A33-2353198B44F2}"/>
              </a:ext>
            </a:extLst>
          </p:cNvPr>
          <p:cNvSpPr>
            <a:spLocks noGrp="1"/>
          </p:cNvSpPr>
          <p:nvPr>
            <p:ph type="ftr" sz="quarter" idx="11"/>
          </p:nvPr>
        </p:nvSpPr>
        <p:spPr/>
        <p:txBody>
          <a:bodyPr/>
          <a:lstStyle>
            <a:lvl1pPr>
              <a:defRPr/>
            </a:lvl1pPr>
          </a:lstStyle>
          <a:p>
            <a:r>
              <a:rPr lang="en-US" altLang="en-US"/>
              <a:t>A. Levitin “Introduction to the Design &amp; Analysis of Algorithms,” 3rd ed., Ch. 7 ©2012 Pearson Education, Inc. Upper Saddle River, NJ. All Rights Reserved. </a:t>
            </a:r>
          </a:p>
        </p:txBody>
      </p:sp>
      <p:sp>
        <p:nvSpPr>
          <p:cNvPr id="7" name="Slide Number Placeholder 6">
            <a:extLst>
              <a:ext uri="{FF2B5EF4-FFF2-40B4-BE49-F238E27FC236}">
                <a16:creationId xmlns:a16="http://schemas.microsoft.com/office/drawing/2014/main" id="{FEC24136-2828-DB11-49CB-B3F098A5477D}"/>
              </a:ext>
            </a:extLst>
          </p:cNvPr>
          <p:cNvSpPr>
            <a:spLocks noGrp="1"/>
          </p:cNvSpPr>
          <p:nvPr>
            <p:ph type="sldNum" sz="quarter" idx="12"/>
          </p:nvPr>
        </p:nvSpPr>
        <p:spPr/>
        <p:txBody>
          <a:bodyPr/>
          <a:lstStyle>
            <a:lvl1pPr>
              <a:defRPr/>
            </a:lvl1pPr>
          </a:lstStyle>
          <a:p>
            <a:fld id="{ADF6E07E-AFFB-4162-BC96-864D43C05F3D}" type="slidenum">
              <a:rPr lang="en-US" altLang="en-US"/>
              <a:pPr/>
              <a:t>‹#›</a:t>
            </a:fld>
            <a:endParaRPr lang="en-US" altLang="en-US"/>
          </a:p>
        </p:txBody>
      </p:sp>
    </p:spTree>
    <p:extLst>
      <p:ext uri="{BB962C8B-B14F-4D97-AF65-F5344CB8AC3E}">
        <p14:creationId xmlns:p14="http://schemas.microsoft.com/office/powerpoint/2010/main" val="3827775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4F446-40BA-7604-2043-11070E0CA3CA}"/>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280D06E-2DCB-58E4-BD12-E6624D8AA239}"/>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87B2B88-0B40-2941-43AD-4D06EEF35DE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74980-484C-6E0D-C808-D60560707926}"/>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86ECCBB-DAF7-4F01-95FE-69046EF61B72}"/>
              </a:ext>
            </a:extLst>
          </p:cNvPr>
          <p:cNvSpPr>
            <a:spLocks noGrp="1"/>
          </p:cNvSpPr>
          <p:nvPr>
            <p:ph type="ftr" sz="quarter" idx="11"/>
          </p:nvPr>
        </p:nvSpPr>
        <p:spPr/>
        <p:txBody>
          <a:bodyPr/>
          <a:lstStyle>
            <a:lvl1pPr>
              <a:defRPr/>
            </a:lvl1pPr>
          </a:lstStyle>
          <a:p>
            <a:r>
              <a:rPr lang="en-US" altLang="en-US"/>
              <a:t>A. Levitin “Introduction to the Design &amp; Analysis of Algorithms,” 3rd ed., Ch. 7 ©2012 Pearson Education, Inc. Upper Saddle River, NJ. All Rights Reserved. </a:t>
            </a:r>
          </a:p>
        </p:txBody>
      </p:sp>
      <p:sp>
        <p:nvSpPr>
          <p:cNvPr id="7" name="Slide Number Placeholder 6">
            <a:extLst>
              <a:ext uri="{FF2B5EF4-FFF2-40B4-BE49-F238E27FC236}">
                <a16:creationId xmlns:a16="http://schemas.microsoft.com/office/drawing/2014/main" id="{9F2EBAED-4C66-8941-5C20-B6FD96A4407F}"/>
              </a:ext>
            </a:extLst>
          </p:cNvPr>
          <p:cNvSpPr>
            <a:spLocks noGrp="1"/>
          </p:cNvSpPr>
          <p:nvPr>
            <p:ph type="sldNum" sz="quarter" idx="12"/>
          </p:nvPr>
        </p:nvSpPr>
        <p:spPr/>
        <p:txBody>
          <a:bodyPr/>
          <a:lstStyle>
            <a:lvl1pPr>
              <a:defRPr/>
            </a:lvl1pPr>
          </a:lstStyle>
          <a:p>
            <a:fld id="{F5ADC740-2E5B-4A96-A073-D901F190942A}" type="slidenum">
              <a:rPr lang="en-US" altLang="en-US"/>
              <a:pPr/>
              <a:t>‹#›</a:t>
            </a:fld>
            <a:endParaRPr lang="en-US" altLang="en-US"/>
          </a:p>
        </p:txBody>
      </p:sp>
    </p:spTree>
    <p:extLst>
      <p:ext uri="{BB962C8B-B14F-4D97-AF65-F5344CB8AC3E}">
        <p14:creationId xmlns:p14="http://schemas.microsoft.com/office/powerpoint/2010/main" val="1102435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grpSp>
        <p:nvGrpSpPr>
          <p:cNvPr id="3075" name="Group 3">
            <a:extLst>
              <a:ext uri="{FF2B5EF4-FFF2-40B4-BE49-F238E27FC236}">
                <a16:creationId xmlns:a16="http://schemas.microsoft.com/office/drawing/2014/main" id="{A81FDD2A-15AF-51F2-8FFA-8E1A89DB4C7F}"/>
              </a:ext>
            </a:extLst>
          </p:cNvPr>
          <p:cNvGrpSpPr>
            <a:grpSpLocks/>
          </p:cNvGrpSpPr>
          <p:nvPr/>
        </p:nvGrpSpPr>
        <p:grpSpPr bwMode="auto">
          <a:xfrm>
            <a:off x="8329613" y="733425"/>
            <a:ext cx="720725" cy="531813"/>
            <a:chOff x="5247" y="462"/>
            <a:chExt cx="454" cy="335"/>
          </a:xfrm>
        </p:grpSpPr>
        <p:sp>
          <p:nvSpPr>
            <p:cNvPr id="3076" name="AutoShape 4">
              <a:extLst>
                <a:ext uri="{FF2B5EF4-FFF2-40B4-BE49-F238E27FC236}">
                  <a16:creationId xmlns:a16="http://schemas.microsoft.com/office/drawing/2014/main" id="{469B87E1-46E3-7B63-77C5-21C3D1CC0733}"/>
                </a:ext>
              </a:extLst>
            </p:cNvPr>
            <p:cNvSpPr>
              <a:spLocks noChangeArrowheads="1"/>
            </p:cNvSpPr>
            <p:nvPr/>
          </p:nvSpPr>
          <p:spPr bwMode="auto">
            <a:xfrm rot="10800000" flipH="1">
              <a:off x="5564" y="462"/>
              <a:ext cx="137" cy="335"/>
            </a:xfrm>
            <a:prstGeom prst="parallelogram">
              <a:avLst>
                <a:gd name="adj" fmla="val 52954"/>
              </a:avLst>
            </a:prstGeom>
            <a:gradFill rotWithShape="0">
              <a:gsLst>
                <a:gs pos="0">
                  <a:schemeClr val="accent2"/>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GB"/>
            </a:p>
          </p:txBody>
        </p:sp>
        <p:sp>
          <p:nvSpPr>
            <p:cNvPr id="3077" name="AutoShape 5">
              <a:extLst>
                <a:ext uri="{FF2B5EF4-FFF2-40B4-BE49-F238E27FC236}">
                  <a16:creationId xmlns:a16="http://schemas.microsoft.com/office/drawing/2014/main" id="{E3CA0740-EEB2-BBBC-DB9E-1745C6781259}"/>
                </a:ext>
              </a:extLst>
            </p:cNvPr>
            <p:cNvSpPr>
              <a:spLocks noChangeArrowheads="1"/>
            </p:cNvSpPr>
            <p:nvPr/>
          </p:nvSpPr>
          <p:spPr bwMode="auto">
            <a:xfrm rot="10800000" flipH="1">
              <a:off x="5407" y="462"/>
              <a:ext cx="138" cy="335"/>
            </a:xfrm>
            <a:prstGeom prst="parallelogram">
              <a:avLst>
                <a:gd name="adj" fmla="val 52954"/>
              </a:avLst>
            </a:prstGeom>
            <a:gradFill rotWithShape="0">
              <a:gsLst>
                <a:gs pos="0">
                  <a:schemeClr val="accent2"/>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GB"/>
            </a:p>
          </p:txBody>
        </p:sp>
        <p:sp>
          <p:nvSpPr>
            <p:cNvPr id="3078" name="AutoShape 6">
              <a:extLst>
                <a:ext uri="{FF2B5EF4-FFF2-40B4-BE49-F238E27FC236}">
                  <a16:creationId xmlns:a16="http://schemas.microsoft.com/office/drawing/2014/main" id="{BB1E6704-AA59-90E9-8016-EFCEE4283B72}"/>
                </a:ext>
              </a:extLst>
            </p:cNvPr>
            <p:cNvSpPr>
              <a:spLocks noChangeArrowheads="1"/>
            </p:cNvSpPr>
            <p:nvPr/>
          </p:nvSpPr>
          <p:spPr bwMode="auto">
            <a:xfrm rot="10800000" flipH="1">
              <a:off x="5247" y="462"/>
              <a:ext cx="138" cy="335"/>
            </a:xfrm>
            <a:prstGeom prst="parallelogram">
              <a:avLst>
                <a:gd name="adj" fmla="val 52954"/>
              </a:avLst>
            </a:prstGeom>
            <a:gradFill rotWithShape="0">
              <a:gsLst>
                <a:gs pos="0">
                  <a:schemeClr val="accent2"/>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GB"/>
            </a:p>
          </p:txBody>
        </p:sp>
      </p:grpSp>
      <p:grpSp>
        <p:nvGrpSpPr>
          <p:cNvPr id="3079" name="Group 7">
            <a:extLst>
              <a:ext uri="{FF2B5EF4-FFF2-40B4-BE49-F238E27FC236}">
                <a16:creationId xmlns:a16="http://schemas.microsoft.com/office/drawing/2014/main" id="{C83F5545-8E33-7309-F348-A42A4CCB71E6}"/>
              </a:ext>
            </a:extLst>
          </p:cNvPr>
          <p:cNvGrpSpPr>
            <a:grpSpLocks/>
          </p:cNvGrpSpPr>
          <p:nvPr/>
        </p:nvGrpSpPr>
        <p:grpSpPr bwMode="auto">
          <a:xfrm>
            <a:off x="77788" y="6040438"/>
            <a:ext cx="531812" cy="727075"/>
            <a:chOff x="49" y="3805"/>
            <a:chExt cx="335" cy="458"/>
          </a:xfrm>
        </p:grpSpPr>
        <p:sp>
          <p:nvSpPr>
            <p:cNvPr id="3080" name="AutoShape 8">
              <a:extLst>
                <a:ext uri="{FF2B5EF4-FFF2-40B4-BE49-F238E27FC236}">
                  <a16:creationId xmlns:a16="http://schemas.microsoft.com/office/drawing/2014/main" id="{32B74144-9673-CD17-C8D3-4E64D89F1D6E}"/>
                </a:ext>
              </a:extLst>
            </p:cNvPr>
            <p:cNvSpPr>
              <a:spLocks noChangeArrowheads="1"/>
            </p:cNvSpPr>
            <p:nvPr/>
          </p:nvSpPr>
          <p:spPr bwMode="auto">
            <a:xfrm rot="5400000" flipH="1">
              <a:off x="148" y="3706"/>
              <a:ext cx="137" cy="335"/>
            </a:xfrm>
            <a:prstGeom prst="parallelogram">
              <a:avLst>
                <a:gd name="adj" fmla="val 5295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GB"/>
            </a:p>
          </p:txBody>
        </p:sp>
        <p:sp>
          <p:nvSpPr>
            <p:cNvPr id="3081" name="AutoShape 9">
              <a:extLst>
                <a:ext uri="{FF2B5EF4-FFF2-40B4-BE49-F238E27FC236}">
                  <a16:creationId xmlns:a16="http://schemas.microsoft.com/office/drawing/2014/main" id="{5C64953A-433B-1552-A98C-9F22D29C373F}"/>
                </a:ext>
              </a:extLst>
            </p:cNvPr>
            <p:cNvSpPr>
              <a:spLocks noChangeArrowheads="1"/>
            </p:cNvSpPr>
            <p:nvPr/>
          </p:nvSpPr>
          <p:spPr bwMode="auto">
            <a:xfrm rot="5400000" flipH="1">
              <a:off x="148" y="3869"/>
              <a:ext cx="138" cy="335"/>
            </a:xfrm>
            <a:prstGeom prst="parallelogram">
              <a:avLst>
                <a:gd name="adj" fmla="val 5295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GB"/>
            </a:p>
          </p:txBody>
        </p:sp>
        <p:sp>
          <p:nvSpPr>
            <p:cNvPr id="3082" name="AutoShape 10">
              <a:extLst>
                <a:ext uri="{FF2B5EF4-FFF2-40B4-BE49-F238E27FC236}">
                  <a16:creationId xmlns:a16="http://schemas.microsoft.com/office/drawing/2014/main" id="{F566096D-4F3C-9AFB-FD71-25A63492AFC6}"/>
                </a:ext>
              </a:extLst>
            </p:cNvPr>
            <p:cNvSpPr>
              <a:spLocks noChangeArrowheads="1"/>
            </p:cNvSpPr>
            <p:nvPr/>
          </p:nvSpPr>
          <p:spPr bwMode="auto">
            <a:xfrm rot="5400000" flipH="1">
              <a:off x="148" y="4026"/>
              <a:ext cx="138" cy="335"/>
            </a:xfrm>
            <a:prstGeom prst="parallelogram">
              <a:avLst>
                <a:gd name="adj" fmla="val 5295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GB"/>
            </a:p>
          </p:txBody>
        </p:sp>
      </p:grpSp>
      <p:sp>
        <p:nvSpPr>
          <p:cNvPr id="3083" name="Rectangle 11">
            <a:extLst>
              <a:ext uri="{FF2B5EF4-FFF2-40B4-BE49-F238E27FC236}">
                <a16:creationId xmlns:a16="http://schemas.microsoft.com/office/drawing/2014/main" id="{FB20F5E2-B3C2-6C13-EA31-3391A35E7263}"/>
              </a:ext>
            </a:extLst>
          </p:cNvPr>
          <p:cNvSpPr>
            <a:spLocks noGrp="1" noChangeArrowheads="1"/>
          </p:cNvSpPr>
          <p:nvPr>
            <p:ph type="body" idx="1"/>
          </p:nvPr>
        </p:nvSpPr>
        <p:spPr bwMode="auto">
          <a:xfrm>
            <a:off x="533400" y="1266825"/>
            <a:ext cx="8382000" cy="490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84" name="Rectangle 12">
            <a:extLst>
              <a:ext uri="{FF2B5EF4-FFF2-40B4-BE49-F238E27FC236}">
                <a16:creationId xmlns:a16="http://schemas.microsoft.com/office/drawing/2014/main" id="{E08E8030-1D71-0FC3-2FFE-6B16F114A8A8}"/>
              </a:ext>
            </a:extLst>
          </p:cNvPr>
          <p:cNvSpPr>
            <a:spLocks noGrp="1" noChangeArrowheads="1"/>
          </p:cNvSpPr>
          <p:nvPr>
            <p:ph type="dt" sz="half" idx="2"/>
          </p:nvPr>
        </p:nvSpPr>
        <p:spPr bwMode="auto">
          <a:xfrm>
            <a:off x="122555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a:spcBef>
                <a:spcPct val="50000"/>
              </a:spcBef>
              <a:defRPr sz="1400">
                <a:latin typeface="Arial Narrow" panose="020B0606020202030204" pitchFamily="34" charset="0"/>
              </a:defRPr>
            </a:lvl1pPr>
          </a:lstStyle>
          <a:p>
            <a:endParaRPr lang="en-US" altLang="en-US"/>
          </a:p>
        </p:txBody>
      </p:sp>
      <p:sp>
        <p:nvSpPr>
          <p:cNvPr id="3085" name="Rectangle 13">
            <a:extLst>
              <a:ext uri="{FF2B5EF4-FFF2-40B4-BE49-F238E27FC236}">
                <a16:creationId xmlns:a16="http://schemas.microsoft.com/office/drawing/2014/main" id="{66236EF2-8F5E-9AF6-4D20-B1B807B97CD8}"/>
              </a:ext>
            </a:extLst>
          </p:cNvPr>
          <p:cNvSpPr>
            <a:spLocks noGrp="1" noChangeArrowheads="1"/>
          </p:cNvSpPr>
          <p:nvPr>
            <p:ph type="ftr" sz="quarter" idx="3"/>
          </p:nvPr>
        </p:nvSpPr>
        <p:spPr bwMode="auto">
          <a:xfrm>
            <a:off x="1219200" y="6400800"/>
            <a:ext cx="64008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a:latin typeface="Arial Narrow" panose="020B0606020202030204" pitchFamily="34" charset="0"/>
              </a:defRPr>
            </a:lvl1pPr>
          </a:lstStyle>
          <a:p>
            <a:r>
              <a:rPr lang="en-US" altLang="en-US"/>
              <a:t>A. Levitin “Introduction to the Design &amp; Analysis of Algorithms,” 3rd ed., Ch. 7 ©2012 Pearson Education, Inc. Upper Saddle River, NJ. All Rights Reserved. </a:t>
            </a:r>
          </a:p>
        </p:txBody>
      </p:sp>
      <p:sp>
        <p:nvSpPr>
          <p:cNvPr id="3086" name="Rectangle 14">
            <a:extLst>
              <a:ext uri="{FF2B5EF4-FFF2-40B4-BE49-F238E27FC236}">
                <a16:creationId xmlns:a16="http://schemas.microsoft.com/office/drawing/2014/main" id="{C3605367-32A1-FB4C-2D0C-122DF841EFC6}"/>
              </a:ext>
            </a:extLst>
          </p:cNvPr>
          <p:cNvSpPr>
            <a:spLocks noGrp="1" noChangeArrowheads="1"/>
          </p:cNvSpPr>
          <p:nvPr>
            <p:ph type="sldNum" sz="quarter" idx="4"/>
          </p:nvPr>
        </p:nvSpPr>
        <p:spPr bwMode="auto">
          <a:xfrm>
            <a:off x="7092950" y="6553200"/>
            <a:ext cx="19050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a:latin typeface="Arial Narrow" panose="020B0606020202030204" pitchFamily="34" charset="0"/>
              </a:defRPr>
            </a:lvl1pPr>
          </a:lstStyle>
          <a:p>
            <a:fld id="{B4AF6F76-42BE-4B80-B9A7-8C062C7F4EEC}" type="slidenum">
              <a:rPr lang="en-US" altLang="en-US"/>
              <a:pPr/>
              <a:t>‹#›</a:t>
            </a:fld>
            <a:endParaRPr lang="en-US" altLang="en-US"/>
          </a:p>
        </p:txBody>
      </p:sp>
      <p:sp>
        <p:nvSpPr>
          <p:cNvPr id="3087" name="Rectangle 15">
            <a:extLst>
              <a:ext uri="{FF2B5EF4-FFF2-40B4-BE49-F238E27FC236}">
                <a16:creationId xmlns:a16="http://schemas.microsoft.com/office/drawing/2014/main" id="{2328B3B0-0728-8938-2D58-12FF6C6999E8}"/>
              </a:ext>
            </a:extLst>
          </p:cNvPr>
          <p:cNvSpPr>
            <a:spLocks noChangeArrowheads="1"/>
          </p:cNvSpPr>
          <p:nvPr/>
        </p:nvSpPr>
        <p:spPr bwMode="auto">
          <a:xfrm>
            <a:off x="227013" y="0"/>
            <a:ext cx="228600" cy="6858000"/>
          </a:xfrm>
          <a:prstGeom prst="rect">
            <a:avLst/>
          </a:prstGeom>
          <a:gradFill rotWithShape="0">
            <a:gsLst>
              <a:gs pos="0">
                <a:schemeClr val="bg2"/>
              </a:gs>
              <a:gs pos="50000">
                <a:schemeClr val="fo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GB"/>
          </a:p>
        </p:txBody>
      </p:sp>
      <p:sp>
        <p:nvSpPr>
          <p:cNvPr id="3088" name="AutoShape 16">
            <a:extLst>
              <a:ext uri="{FF2B5EF4-FFF2-40B4-BE49-F238E27FC236}">
                <a16:creationId xmlns:a16="http://schemas.microsoft.com/office/drawing/2014/main" id="{B7DD9DA3-2687-A02E-A8E9-E818820BE0E6}"/>
              </a:ext>
            </a:extLst>
          </p:cNvPr>
          <p:cNvSpPr>
            <a:spLocks noChangeArrowheads="1"/>
          </p:cNvSpPr>
          <p:nvPr/>
        </p:nvSpPr>
        <p:spPr bwMode="auto">
          <a:xfrm flipH="1">
            <a:off x="304800" y="914400"/>
            <a:ext cx="8839200" cy="228600"/>
          </a:xfrm>
          <a:prstGeom prst="homePlate">
            <a:avLst>
              <a:gd name="adj" fmla="val 67846"/>
            </a:avLst>
          </a:prstGeom>
          <a:gradFill rotWithShape="0">
            <a:gsLst>
              <a:gs pos="0">
                <a:schemeClr val="bg2"/>
              </a:gs>
              <a:gs pos="50000">
                <a:schemeClr val="folHlink"/>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89" name="Rectangle 17">
            <a:extLst>
              <a:ext uri="{FF2B5EF4-FFF2-40B4-BE49-F238E27FC236}">
                <a16:creationId xmlns:a16="http://schemas.microsoft.com/office/drawing/2014/main" id="{DEFAF543-E788-5457-87A5-2EE5DA3B3AC4}"/>
              </a:ext>
            </a:extLst>
          </p:cNvPr>
          <p:cNvSpPr>
            <a:spLocks noChangeArrowheads="1"/>
          </p:cNvSpPr>
          <p:nvPr/>
        </p:nvSpPr>
        <p:spPr bwMode="auto">
          <a:xfrm>
            <a:off x="1981200" y="2179638"/>
            <a:ext cx="190500" cy="4678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GB"/>
          </a:p>
        </p:txBody>
      </p:sp>
      <p:grpSp>
        <p:nvGrpSpPr>
          <p:cNvPr id="3090" name="Group 18">
            <a:extLst>
              <a:ext uri="{FF2B5EF4-FFF2-40B4-BE49-F238E27FC236}">
                <a16:creationId xmlns:a16="http://schemas.microsoft.com/office/drawing/2014/main" id="{6802B844-5184-8950-3DF8-497773618D41}"/>
              </a:ext>
            </a:extLst>
          </p:cNvPr>
          <p:cNvGrpSpPr>
            <a:grpSpLocks/>
          </p:cNvGrpSpPr>
          <p:nvPr/>
        </p:nvGrpSpPr>
        <p:grpSpPr bwMode="auto">
          <a:xfrm>
            <a:off x="77788" y="5903913"/>
            <a:ext cx="533400" cy="749300"/>
            <a:chOff x="49" y="3719"/>
            <a:chExt cx="336" cy="472"/>
          </a:xfrm>
        </p:grpSpPr>
        <p:sp>
          <p:nvSpPr>
            <p:cNvPr id="3091" name="AutoShape 19">
              <a:extLst>
                <a:ext uri="{FF2B5EF4-FFF2-40B4-BE49-F238E27FC236}">
                  <a16:creationId xmlns:a16="http://schemas.microsoft.com/office/drawing/2014/main" id="{9ECC5004-8F3D-6C61-6456-E394A9CE0B5F}"/>
                </a:ext>
              </a:extLst>
            </p:cNvPr>
            <p:cNvSpPr>
              <a:spLocks noChangeArrowheads="1"/>
            </p:cNvSpPr>
            <p:nvPr/>
          </p:nvSpPr>
          <p:spPr bwMode="auto">
            <a:xfrm rot="-5400000">
              <a:off x="143" y="3626"/>
              <a:ext cx="150" cy="335"/>
            </a:xfrm>
            <a:prstGeom prst="parallelogram">
              <a:avLst>
                <a:gd name="adj" fmla="val 5295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GB"/>
            </a:p>
          </p:txBody>
        </p:sp>
        <p:sp>
          <p:nvSpPr>
            <p:cNvPr id="3092" name="AutoShape 20">
              <a:extLst>
                <a:ext uri="{FF2B5EF4-FFF2-40B4-BE49-F238E27FC236}">
                  <a16:creationId xmlns:a16="http://schemas.microsoft.com/office/drawing/2014/main" id="{B4A1C576-C508-8087-DA3B-5A863DCD3EC5}"/>
                </a:ext>
              </a:extLst>
            </p:cNvPr>
            <p:cNvSpPr>
              <a:spLocks noChangeArrowheads="1"/>
            </p:cNvSpPr>
            <p:nvPr/>
          </p:nvSpPr>
          <p:spPr bwMode="auto">
            <a:xfrm rot="-5400000">
              <a:off x="141" y="3786"/>
              <a:ext cx="151" cy="335"/>
            </a:xfrm>
            <a:prstGeom prst="parallelogram">
              <a:avLst>
                <a:gd name="adj" fmla="val 5295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GB"/>
            </a:p>
          </p:txBody>
        </p:sp>
        <p:sp>
          <p:nvSpPr>
            <p:cNvPr id="3093" name="AutoShape 21">
              <a:extLst>
                <a:ext uri="{FF2B5EF4-FFF2-40B4-BE49-F238E27FC236}">
                  <a16:creationId xmlns:a16="http://schemas.microsoft.com/office/drawing/2014/main" id="{06034E8A-8618-E121-6C96-6852323CD74D}"/>
                </a:ext>
              </a:extLst>
            </p:cNvPr>
            <p:cNvSpPr>
              <a:spLocks noChangeArrowheads="1"/>
            </p:cNvSpPr>
            <p:nvPr/>
          </p:nvSpPr>
          <p:spPr bwMode="auto">
            <a:xfrm rot="-5400000">
              <a:off x="142" y="3948"/>
              <a:ext cx="150" cy="336"/>
            </a:xfrm>
            <a:prstGeom prst="parallelogram">
              <a:avLst>
                <a:gd name="adj" fmla="val 5295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GB"/>
            </a:p>
          </p:txBody>
        </p:sp>
      </p:grpSp>
      <p:sp>
        <p:nvSpPr>
          <p:cNvPr id="3094" name="Rectangle 22">
            <a:extLst>
              <a:ext uri="{FF2B5EF4-FFF2-40B4-BE49-F238E27FC236}">
                <a16:creationId xmlns:a16="http://schemas.microsoft.com/office/drawing/2014/main" id="{4BB6EF36-9319-D289-BF26-E405B554A728}"/>
              </a:ext>
            </a:extLst>
          </p:cNvPr>
          <p:cNvSpPr>
            <a:spLocks noGrp="1" noChangeArrowheads="1"/>
          </p:cNvSpPr>
          <p:nvPr>
            <p:ph type="title"/>
          </p:nvPr>
        </p:nvSpPr>
        <p:spPr bwMode="auto">
          <a:xfrm>
            <a:off x="533400" y="152400"/>
            <a:ext cx="86106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grpSp>
        <p:nvGrpSpPr>
          <p:cNvPr id="3095" name="Group 23">
            <a:extLst>
              <a:ext uri="{FF2B5EF4-FFF2-40B4-BE49-F238E27FC236}">
                <a16:creationId xmlns:a16="http://schemas.microsoft.com/office/drawing/2014/main" id="{B754ED3D-E4A0-9126-498F-73D5B2ECBF60}"/>
              </a:ext>
            </a:extLst>
          </p:cNvPr>
          <p:cNvGrpSpPr>
            <a:grpSpLocks/>
          </p:cNvGrpSpPr>
          <p:nvPr/>
        </p:nvGrpSpPr>
        <p:grpSpPr bwMode="auto">
          <a:xfrm>
            <a:off x="8189913" y="731838"/>
            <a:ext cx="739775" cy="533400"/>
            <a:chOff x="5159" y="461"/>
            <a:chExt cx="466" cy="336"/>
          </a:xfrm>
        </p:grpSpPr>
        <p:sp>
          <p:nvSpPr>
            <p:cNvPr id="3096" name="AutoShape 24">
              <a:extLst>
                <a:ext uri="{FF2B5EF4-FFF2-40B4-BE49-F238E27FC236}">
                  <a16:creationId xmlns:a16="http://schemas.microsoft.com/office/drawing/2014/main" id="{9FFF5084-D278-597A-9E77-C8E813F9F9BE}"/>
                </a:ext>
              </a:extLst>
            </p:cNvPr>
            <p:cNvSpPr>
              <a:spLocks noChangeArrowheads="1"/>
            </p:cNvSpPr>
            <p:nvPr/>
          </p:nvSpPr>
          <p:spPr bwMode="auto">
            <a:xfrm>
              <a:off x="5475" y="462"/>
              <a:ext cx="150" cy="335"/>
            </a:xfrm>
            <a:prstGeom prst="parallelogram">
              <a:avLst>
                <a:gd name="adj" fmla="val 52954"/>
              </a:avLst>
            </a:pr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GB"/>
            </a:p>
          </p:txBody>
        </p:sp>
        <p:sp>
          <p:nvSpPr>
            <p:cNvPr id="3097" name="AutoShape 25">
              <a:extLst>
                <a:ext uri="{FF2B5EF4-FFF2-40B4-BE49-F238E27FC236}">
                  <a16:creationId xmlns:a16="http://schemas.microsoft.com/office/drawing/2014/main" id="{2C99FB4B-4871-CB43-ED61-8DF3B142A85F}"/>
                </a:ext>
              </a:extLst>
            </p:cNvPr>
            <p:cNvSpPr>
              <a:spLocks noChangeArrowheads="1"/>
            </p:cNvSpPr>
            <p:nvPr/>
          </p:nvSpPr>
          <p:spPr bwMode="auto">
            <a:xfrm>
              <a:off x="5318" y="462"/>
              <a:ext cx="151" cy="335"/>
            </a:xfrm>
            <a:prstGeom prst="parallelogram">
              <a:avLst>
                <a:gd name="adj" fmla="val 52954"/>
              </a:avLst>
            </a:pr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GB"/>
            </a:p>
          </p:txBody>
        </p:sp>
        <p:sp>
          <p:nvSpPr>
            <p:cNvPr id="3098" name="AutoShape 26">
              <a:extLst>
                <a:ext uri="{FF2B5EF4-FFF2-40B4-BE49-F238E27FC236}">
                  <a16:creationId xmlns:a16="http://schemas.microsoft.com/office/drawing/2014/main" id="{C5C0DBDD-3E67-7047-1F71-10ECCCD21B7D}"/>
                </a:ext>
              </a:extLst>
            </p:cNvPr>
            <p:cNvSpPr>
              <a:spLocks noChangeArrowheads="1"/>
            </p:cNvSpPr>
            <p:nvPr/>
          </p:nvSpPr>
          <p:spPr bwMode="auto">
            <a:xfrm>
              <a:off x="5159" y="461"/>
              <a:ext cx="150" cy="336"/>
            </a:xfrm>
            <a:prstGeom prst="parallelogram">
              <a:avLst>
                <a:gd name="adj" fmla="val 52954"/>
              </a:avLst>
            </a:pr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GB"/>
            </a:p>
          </p:txBody>
        </p:sp>
      </p:gr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094">
                                            <p:txEl>
                                              <p:pRg st="0" end="0"/>
                                            </p:txEl>
                                          </p:spTgt>
                                        </p:tgtEl>
                                        <p:attrNameLst>
                                          <p:attrName>style.visibility</p:attrName>
                                        </p:attrNameLst>
                                      </p:cBhvr>
                                      <p:to>
                                        <p:strVal val="visible"/>
                                      </p:to>
                                    </p:set>
                                    <p:animEffect transition="in" filter="dissolve">
                                      <p:cBhvr>
                                        <p:cTn id="7" dur="500"/>
                                        <p:tgtEl>
                                          <p:spTgt spid="30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83">
                                            <p:txEl>
                                              <p:pRg st="0" end="0"/>
                                            </p:txEl>
                                          </p:spTgt>
                                        </p:tgtEl>
                                        <p:attrNameLst>
                                          <p:attrName>style.visibility</p:attrName>
                                        </p:attrNameLst>
                                      </p:cBhvr>
                                      <p:to>
                                        <p:strVal val="visible"/>
                                      </p:to>
                                    </p:set>
                                    <p:animEffect transition="in" filter="wipe(up)">
                                      <p:cBhvr>
                                        <p:cTn id="12" dur="500"/>
                                        <p:tgtEl>
                                          <p:spTgt spid="3083">
                                            <p:txEl>
                                              <p:pRg st="0" end="0"/>
                                            </p:txEl>
                                          </p:spTgt>
                                        </p:tgtEl>
                                      </p:cBhvr>
                                    </p:animEffect>
                                  </p:childTnLst>
                                  <p:subTnLst>
                                    <p:animClr clrSpc="rgb" dir="cw">
                                      <p:cBhvr override="childStyle">
                                        <p:cTn dur="1" fill="hold" display="0" masterRel="nextClick" afterEffect="1"/>
                                        <p:tgtEl>
                                          <p:spTgt spid="3083">
                                            <p:txEl>
                                              <p:pRg st="0" end="0"/>
                                            </p:txEl>
                                          </p:spTgt>
                                        </p:tgtEl>
                                        <p:attrNameLst>
                                          <p:attrName>ppt_c</p:attrName>
                                        </p:attrNameLst>
                                      </p:cBhvr>
                                      <p:to>
                                        <a:schemeClr val="tx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83">
                                            <p:txEl>
                                              <p:pRg st="1" end="1"/>
                                            </p:txEl>
                                          </p:spTgt>
                                        </p:tgtEl>
                                        <p:attrNameLst>
                                          <p:attrName>style.visibility</p:attrName>
                                        </p:attrNameLst>
                                      </p:cBhvr>
                                      <p:to>
                                        <p:strVal val="visible"/>
                                      </p:to>
                                    </p:set>
                                    <p:animEffect transition="in" filter="wipe(up)">
                                      <p:cBhvr>
                                        <p:cTn id="17" dur="500"/>
                                        <p:tgtEl>
                                          <p:spTgt spid="3083">
                                            <p:txEl>
                                              <p:pRg st="1" end="1"/>
                                            </p:txEl>
                                          </p:spTgt>
                                        </p:tgtEl>
                                      </p:cBhvr>
                                    </p:animEffect>
                                  </p:childTnLst>
                                  <p:subTnLst>
                                    <p:animClr clrSpc="rgb" dir="cw">
                                      <p:cBhvr override="childStyle">
                                        <p:cTn dur="1" fill="hold" display="0" masterRel="nextClick" afterEffect="1"/>
                                        <p:tgtEl>
                                          <p:spTgt spid="3083">
                                            <p:txEl>
                                              <p:pRg st="1" end="1"/>
                                            </p:txEl>
                                          </p:spTgt>
                                        </p:tgtEl>
                                        <p:attrNameLst>
                                          <p:attrName>ppt_c</p:attrName>
                                        </p:attrNameLst>
                                      </p:cBhvr>
                                      <p:to>
                                        <a:schemeClr val="tx1"/>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083">
                                            <p:txEl>
                                              <p:pRg st="2" end="2"/>
                                            </p:txEl>
                                          </p:spTgt>
                                        </p:tgtEl>
                                        <p:attrNameLst>
                                          <p:attrName>style.visibility</p:attrName>
                                        </p:attrNameLst>
                                      </p:cBhvr>
                                      <p:to>
                                        <p:strVal val="visible"/>
                                      </p:to>
                                    </p:set>
                                    <p:animEffect transition="in" filter="wipe(up)">
                                      <p:cBhvr>
                                        <p:cTn id="22" dur="500"/>
                                        <p:tgtEl>
                                          <p:spTgt spid="3083">
                                            <p:txEl>
                                              <p:pRg st="2" end="2"/>
                                            </p:txEl>
                                          </p:spTgt>
                                        </p:tgtEl>
                                      </p:cBhvr>
                                    </p:animEffect>
                                  </p:childTnLst>
                                  <p:subTnLst>
                                    <p:animClr clrSpc="rgb" dir="cw">
                                      <p:cBhvr override="childStyle">
                                        <p:cTn dur="1" fill="hold" display="0" masterRel="nextClick" afterEffect="1"/>
                                        <p:tgtEl>
                                          <p:spTgt spid="3083">
                                            <p:txEl>
                                              <p:pRg st="2" end="2"/>
                                            </p:txEl>
                                          </p:spTgt>
                                        </p:tgtEl>
                                        <p:attrNameLst>
                                          <p:attrName>ppt_c</p:attrName>
                                        </p:attrNameLst>
                                      </p:cBhvr>
                                      <p:to>
                                        <a:schemeClr val="tx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083">
                                            <p:txEl>
                                              <p:pRg st="3" end="3"/>
                                            </p:txEl>
                                          </p:spTgt>
                                        </p:tgtEl>
                                        <p:attrNameLst>
                                          <p:attrName>style.visibility</p:attrName>
                                        </p:attrNameLst>
                                      </p:cBhvr>
                                      <p:to>
                                        <p:strVal val="visible"/>
                                      </p:to>
                                    </p:set>
                                    <p:animEffect transition="in" filter="wipe(up)">
                                      <p:cBhvr>
                                        <p:cTn id="27" dur="500"/>
                                        <p:tgtEl>
                                          <p:spTgt spid="3083">
                                            <p:txEl>
                                              <p:pRg st="3" end="3"/>
                                            </p:txEl>
                                          </p:spTgt>
                                        </p:tgtEl>
                                      </p:cBhvr>
                                    </p:animEffect>
                                  </p:childTnLst>
                                  <p:subTnLst>
                                    <p:animClr clrSpc="rgb" dir="cw">
                                      <p:cBhvr override="childStyle">
                                        <p:cTn dur="1" fill="hold" display="0" masterRel="nextClick" afterEffect="1"/>
                                        <p:tgtEl>
                                          <p:spTgt spid="3083">
                                            <p:txEl>
                                              <p:pRg st="3" end="3"/>
                                            </p:txEl>
                                          </p:spTgt>
                                        </p:tgtEl>
                                        <p:attrNameLst>
                                          <p:attrName>ppt_c</p:attrName>
                                        </p:attrNameLst>
                                      </p:cBhvr>
                                      <p:to>
                                        <a:schemeClr val="tx1"/>
                                      </p:to>
                                    </p:animClr>
                                  </p:subTnLst>
                                </p:cTn>
                              </p:par>
                              <p:par>
                                <p:cTn id="28" presetID="22" presetClass="entr" presetSubtype="1" fill="hold" grpId="0" nodeType="withEffect">
                                  <p:stCondLst>
                                    <p:cond delay="0"/>
                                  </p:stCondLst>
                                  <p:childTnLst>
                                    <p:set>
                                      <p:cBhvr>
                                        <p:cTn id="29" dur="1" fill="hold">
                                          <p:stCondLst>
                                            <p:cond delay="0"/>
                                          </p:stCondLst>
                                        </p:cTn>
                                        <p:tgtEl>
                                          <p:spTgt spid="3083">
                                            <p:txEl>
                                              <p:pRg st="4" end="4"/>
                                            </p:txEl>
                                          </p:spTgt>
                                        </p:tgtEl>
                                        <p:attrNameLst>
                                          <p:attrName>style.visibility</p:attrName>
                                        </p:attrNameLst>
                                      </p:cBhvr>
                                      <p:to>
                                        <p:strVal val="visible"/>
                                      </p:to>
                                    </p:set>
                                    <p:animEffect transition="in" filter="wipe(up)">
                                      <p:cBhvr>
                                        <p:cTn id="30" dur="500"/>
                                        <p:tgtEl>
                                          <p:spTgt spid="3083">
                                            <p:txEl>
                                              <p:pRg st="4" end="4"/>
                                            </p:txEl>
                                          </p:spTgt>
                                        </p:tgtEl>
                                      </p:cBhvr>
                                    </p:animEffect>
                                  </p:childTnLst>
                                  <p:subTnLst>
                                    <p:animClr clrSpc="rgb" dir="cw">
                                      <p:cBhvr override="childStyle">
                                        <p:cTn dur="1" fill="hold" display="0" masterRel="nextClick" afterEffect="1"/>
                                        <p:tgtEl>
                                          <p:spTgt spid="3083">
                                            <p:txEl>
                                              <p:pRg st="4" end="4"/>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3" grpId="0" build="p" bldLvl="4" autoUpdateAnimBg="0">
        <p:tmplLst>
          <p:tmpl lvl="1">
            <p:tnLst>
              <p:par>
                <p:cTn presetID="22" presetClass="entr" presetSubtype="1" fill="hold" nodeType="click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subTnLst>
                    <p:animClr clrSpc="rgb" dir="cw">
                      <p:cBhvr override="childStyle">
                        <p:cTn dur="1" fill="hold" display="0" masterRel="nextClick" afterEffect="1"/>
                        <p:tgtEl>
                          <p:spTgt spid="3083"/>
                        </p:tgtEl>
                        <p:attrNameLst>
                          <p:attrName>ppt_c</p:attrName>
                        </p:attrNameLst>
                      </p:cBhvr>
                      <p:to>
                        <a:schemeClr val="tx1"/>
                      </p:to>
                    </p:animClr>
                  </p:subTnLst>
                </p:cTn>
              </p:par>
            </p:tnLst>
          </p:tmpl>
          <p:tmpl lvl="2">
            <p:tnLst>
              <p:par>
                <p:cTn presetID="22" presetClass="entr" presetSubtype="1" fill="hold" nodeType="click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subTnLst>
                    <p:animClr clrSpc="rgb" dir="cw">
                      <p:cBhvr override="childStyle">
                        <p:cTn dur="1" fill="hold" display="0" masterRel="nextClick" afterEffect="1"/>
                        <p:tgtEl>
                          <p:spTgt spid="3083"/>
                        </p:tgtEl>
                        <p:attrNameLst>
                          <p:attrName>ppt_c</p:attrName>
                        </p:attrNameLst>
                      </p:cBhvr>
                      <p:to>
                        <a:schemeClr val="tx1"/>
                      </p:to>
                    </p:animClr>
                  </p:subTnLst>
                </p:cTn>
              </p:par>
            </p:tnLst>
          </p:tmpl>
          <p:tmpl lvl="3">
            <p:tnLst>
              <p:par>
                <p:cTn presetID="22" presetClass="entr" presetSubtype="1" fill="hold" nodeType="click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subTnLst>
                    <p:animClr clrSpc="rgb" dir="cw">
                      <p:cBhvr override="childStyle">
                        <p:cTn dur="1" fill="hold" display="0" masterRel="nextClick" afterEffect="1"/>
                        <p:tgtEl>
                          <p:spTgt spid="3083"/>
                        </p:tgtEl>
                        <p:attrNameLst>
                          <p:attrName>ppt_c</p:attrName>
                        </p:attrNameLst>
                      </p:cBhvr>
                      <p:to>
                        <a:schemeClr val="tx1"/>
                      </p:to>
                    </p:animClr>
                  </p:subTnLst>
                </p:cTn>
              </p:par>
            </p:tnLst>
          </p:tmpl>
          <p:tmpl lvl="4">
            <p:tnLst>
              <p:par>
                <p:cTn presetID="22" presetClass="entr" presetSubtype="1" fill="hold" nodeType="click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subTnLst>
                    <p:animClr clrSpc="rgb" dir="cw">
                      <p:cBhvr override="childStyle">
                        <p:cTn dur="1" fill="hold" display="0" masterRel="nextClick" afterEffect="1"/>
                        <p:tgtEl>
                          <p:spTgt spid="3083"/>
                        </p:tgtEl>
                        <p:attrNameLst>
                          <p:attrName>ppt_c</p:attrName>
                        </p:attrNameLst>
                      </p:cBhvr>
                      <p:to>
                        <a:schemeClr val="tx1"/>
                      </p:to>
                    </p:animClr>
                  </p:subTnLst>
                </p:cTn>
              </p:par>
            </p:tnLst>
          </p:tmpl>
          <p:tmpl lvl="5">
            <p:tnLst>
              <p:par>
                <p:cTn presetID="22" presetClass="entr" presetSubtype="1" fill="hold" nodeType="with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subTnLst>
                    <p:animClr clrSpc="rgb" dir="cw">
                      <p:cBhvr override="childStyle">
                        <p:cTn dur="1" fill="hold" display="0" masterRel="nextClick" afterEffect="1"/>
                        <p:tgtEl>
                          <p:spTgt spid="3083"/>
                        </p:tgtEl>
                        <p:attrNameLst>
                          <p:attrName>ppt_c</p:attrName>
                        </p:attrNameLst>
                      </p:cBhvr>
                      <p:to>
                        <a:schemeClr val="tx1"/>
                      </p:to>
                    </p:animClr>
                  </p:subTnLst>
                </p:cTn>
              </p:par>
            </p:tnLst>
          </p:tmpl>
        </p:tmplLst>
      </p:bldP>
      <p:bldP spid="3094" grpId="0" build="p" autoUpdateAnimBg="0" advAuto="0"/>
    </p:bldLst>
  </p:timing>
  <p:hf hdr="0" dt="0"/>
  <p:txStyles>
    <p:titleStyle>
      <a:lvl1pPr algn="l" rtl="0" eaLnBrk="0" fontAlgn="base" hangingPunct="0">
        <a:spcBef>
          <a:spcPct val="0"/>
        </a:spcBef>
        <a:spcAft>
          <a:spcPct val="0"/>
        </a:spcAft>
        <a:defRPr kumimoji="1" sz="3600" b="1"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anose="02020603050405020304" pitchFamily="18" charset="0"/>
        </a:defRPr>
      </a:lvl2pPr>
      <a:lvl3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anose="02020603050405020304" pitchFamily="18" charset="0"/>
        </a:defRPr>
      </a:lvl3pPr>
      <a:lvl4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anose="02020603050405020304" pitchFamily="18" charset="0"/>
        </a:defRPr>
      </a:lvl4pPr>
      <a:lvl5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anose="02020603050405020304" pitchFamily="18" charset="0"/>
        </a:defRPr>
      </a:lvl5pPr>
      <a:lvl6pPr marL="4572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anose="02020603050405020304" pitchFamily="18" charset="0"/>
        </a:defRPr>
      </a:lvl6pPr>
      <a:lvl7pPr marL="9144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anose="02020603050405020304" pitchFamily="18" charset="0"/>
        </a:defRPr>
      </a:lvl7pPr>
      <a:lvl8pPr marL="13716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anose="02020603050405020304" pitchFamily="18" charset="0"/>
        </a:defRPr>
      </a:lvl8pPr>
      <a:lvl9pPr marL="18288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A50021"/>
        </a:buClr>
        <a:buSzPct val="75000"/>
        <a:buFont typeface="Monotype Sorts" panose="05010101010101010101" pitchFamily="2" charset="2"/>
        <a:buChar char="b"/>
        <a:defRPr kumimoji="1" sz="2400" b="1" kern="1200">
          <a:solidFill>
            <a:srgbClr val="FFFF99"/>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rgbClr val="A50021"/>
        </a:buClr>
        <a:buChar char="•"/>
        <a:defRPr kumimoji="1" sz="2000" b="1" kern="1200">
          <a:solidFill>
            <a:srgbClr val="FFFF99"/>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rgbClr val="A50021"/>
        </a:buClr>
        <a:buChar char="–"/>
        <a:defRPr kumimoji="1" b="1" kern="1200">
          <a:solidFill>
            <a:srgbClr val="FFFF99"/>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lr>
          <a:srgbClr val="A50021"/>
        </a:buClr>
        <a:buChar char="–"/>
        <a:defRPr kumimoji="1" b="1" kern="1200">
          <a:solidFill>
            <a:srgbClr val="FFFF99"/>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rgbClr val="A50021"/>
        </a:buClr>
        <a:buChar char="»"/>
        <a:defRPr kumimoji="1" b="1" kern="1200">
          <a:solidFill>
            <a:srgbClr val="FFFF99"/>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grpSp>
        <p:nvGrpSpPr>
          <p:cNvPr id="3075" name="Group 3">
            <a:extLst>
              <a:ext uri="{FF2B5EF4-FFF2-40B4-BE49-F238E27FC236}">
                <a16:creationId xmlns:a16="http://schemas.microsoft.com/office/drawing/2014/main" id="{21DEF6E0-895A-BCA0-51E7-014055085765}"/>
              </a:ext>
            </a:extLst>
          </p:cNvPr>
          <p:cNvGrpSpPr>
            <a:grpSpLocks/>
          </p:cNvGrpSpPr>
          <p:nvPr/>
        </p:nvGrpSpPr>
        <p:grpSpPr bwMode="auto">
          <a:xfrm>
            <a:off x="8329613" y="733425"/>
            <a:ext cx="720725" cy="531813"/>
            <a:chOff x="5247" y="462"/>
            <a:chExt cx="454" cy="335"/>
          </a:xfrm>
        </p:grpSpPr>
        <p:sp>
          <p:nvSpPr>
            <p:cNvPr id="3076" name="AutoShape 4">
              <a:extLst>
                <a:ext uri="{FF2B5EF4-FFF2-40B4-BE49-F238E27FC236}">
                  <a16:creationId xmlns:a16="http://schemas.microsoft.com/office/drawing/2014/main" id="{A54B6FFD-59BF-627F-5BA1-7D0B818E2D62}"/>
                </a:ext>
              </a:extLst>
            </p:cNvPr>
            <p:cNvSpPr>
              <a:spLocks noChangeArrowheads="1"/>
            </p:cNvSpPr>
            <p:nvPr/>
          </p:nvSpPr>
          <p:spPr bwMode="auto">
            <a:xfrm rot="10800000" flipH="1">
              <a:off x="5564" y="462"/>
              <a:ext cx="137" cy="335"/>
            </a:xfrm>
            <a:prstGeom prst="parallelogram">
              <a:avLst>
                <a:gd name="adj" fmla="val 52954"/>
              </a:avLst>
            </a:prstGeom>
            <a:gradFill rotWithShape="0">
              <a:gsLst>
                <a:gs pos="0">
                  <a:schemeClr val="accent2"/>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GB"/>
            </a:p>
          </p:txBody>
        </p:sp>
        <p:sp>
          <p:nvSpPr>
            <p:cNvPr id="3077" name="AutoShape 5">
              <a:extLst>
                <a:ext uri="{FF2B5EF4-FFF2-40B4-BE49-F238E27FC236}">
                  <a16:creationId xmlns:a16="http://schemas.microsoft.com/office/drawing/2014/main" id="{9136FE27-D35C-7EA7-38A8-8765FB1367F2}"/>
                </a:ext>
              </a:extLst>
            </p:cNvPr>
            <p:cNvSpPr>
              <a:spLocks noChangeArrowheads="1"/>
            </p:cNvSpPr>
            <p:nvPr/>
          </p:nvSpPr>
          <p:spPr bwMode="auto">
            <a:xfrm rot="10800000" flipH="1">
              <a:off x="5407" y="462"/>
              <a:ext cx="138" cy="335"/>
            </a:xfrm>
            <a:prstGeom prst="parallelogram">
              <a:avLst>
                <a:gd name="adj" fmla="val 52954"/>
              </a:avLst>
            </a:prstGeom>
            <a:gradFill rotWithShape="0">
              <a:gsLst>
                <a:gs pos="0">
                  <a:schemeClr val="accent2"/>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GB"/>
            </a:p>
          </p:txBody>
        </p:sp>
        <p:sp>
          <p:nvSpPr>
            <p:cNvPr id="3078" name="AutoShape 6">
              <a:extLst>
                <a:ext uri="{FF2B5EF4-FFF2-40B4-BE49-F238E27FC236}">
                  <a16:creationId xmlns:a16="http://schemas.microsoft.com/office/drawing/2014/main" id="{55712CFF-06DF-BAA2-4B98-9EEC678A24D1}"/>
                </a:ext>
              </a:extLst>
            </p:cNvPr>
            <p:cNvSpPr>
              <a:spLocks noChangeArrowheads="1"/>
            </p:cNvSpPr>
            <p:nvPr/>
          </p:nvSpPr>
          <p:spPr bwMode="auto">
            <a:xfrm rot="10800000" flipH="1">
              <a:off x="5247" y="462"/>
              <a:ext cx="138" cy="335"/>
            </a:xfrm>
            <a:prstGeom prst="parallelogram">
              <a:avLst>
                <a:gd name="adj" fmla="val 52954"/>
              </a:avLst>
            </a:prstGeom>
            <a:gradFill rotWithShape="0">
              <a:gsLst>
                <a:gs pos="0">
                  <a:schemeClr val="accent2"/>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GB"/>
            </a:p>
          </p:txBody>
        </p:sp>
      </p:grpSp>
      <p:grpSp>
        <p:nvGrpSpPr>
          <p:cNvPr id="3079" name="Group 7">
            <a:extLst>
              <a:ext uri="{FF2B5EF4-FFF2-40B4-BE49-F238E27FC236}">
                <a16:creationId xmlns:a16="http://schemas.microsoft.com/office/drawing/2014/main" id="{C542D505-7299-EB18-7EBA-F96F5FED59C9}"/>
              </a:ext>
            </a:extLst>
          </p:cNvPr>
          <p:cNvGrpSpPr>
            <a:grpSpLocks/>
          </p:cNvGrpSpPr>
          <p:nvPr/>
        </p:nvGrpSpPr>
        <p:grpSpPr bwMode="auto">
          <a:xfrm>
            <a:off x="77788" y="6040438"/>
            <a:ext cx="531812" cy="727075"/>
            <a:chOff x="49" y="3805"/>
            <a:chExt cx="335" cy="458"/>
          </a:xfrm>
        </p:grpSpPr>
        <p:sp>
          <p:nvSpPr>
            <p:cNvPr id="3080" name="AutoShape 8">
              <a:extLst>
                <a:ext uri="{FF2B5EF4-FFF2-40B4-BE49-F238E27FC236}">
                  <a16:creationId xmlns:a16="http://schemas.microsoft.com/office/drawing/2014/main" id="{E83E2E67-ACF3-9137-75DC-3DA1ADB89D8F}"/>
                </a:ext>
              </a:extLst>
            </p:cNvPr>
            <p:cNvSpPr>
              <a:spLocks noChangeArrowheads="1"/>
            </p:cNvSpPr>
            <p:nvPr/>
          </p:nvSpPr>
          <p:spPr bwMode="auto">
            <a:xfrm rot="5400000" flipH="1">
              <a:off x="148" y="3706"/>
              <a:ext cx="137" cy="335"/>
            </a:xfrm>
            <a:prstGeom prst="parallelogram">
              <a:avLst>
                <a:gd name="adj" fmla="val 5295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GB"/>
            </a:p>
          </p:txBody>
        </p:sp>
        <p:sp>
          <p:nvSpPr>
            <p:cNvPr id="3081" name="AutoShape 9">
              <a:extLst>
                <a:ext uri="{FF2B5EF4-FFF2-40B4-BE49-F238E27FC236}">
                  <a16:creationId xmlns:a16="http://schemas.microsoft.com/office/drawing/2014/main" id="{97A49E10-745C-BCE4-AB6E-6778D21BDE2A}"/>
                </a:ext>
              </a:extLst>
            </p:cNvPr>
            <p:cNvSpPr>
              <a:spLocks noChangeArrowheads="1"/>
            </p:cNvSpPr>
            <p:nvPr/>
          </p:nvSpPr>
          <p:spPr bwMode="auto">
            <a:xfrm rot="5400000" flipH="1">
              <a:off x="148" y="3869"/>
              <a:ext cx="138" cy="335"/>
            </a:xfrm>
            <a:prstGeom prst="parallelogram">
              <a:avLst>
                <a:gd name="adj" fmla="val 5295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GB"/>
            </a:p>
          </p:txBody>
        </p:sp>
        <p:sp>
          <p:nvSpPr>
            <p:cNvPr id="3082" name="AutoShape 10">
              <a:extLst>
                <a:ext uri="{FF2B5EF4-FFF2-40B4-BE49-F238E27FC236}">
                  <a16:creationId xmlns:a16="http://schemas.microsoft.com/office/drawing/2014/main" id="{6FC47206-DB2F-FBF1-54DF-4AF3B65E74A2}"/>
                </a:ext>
              </a:extLst>
            </p:cNvPr>
            <p:cNvSpPr>
              <a:spLocks noChangeArrowheads="1"/>
            </p:cNvSpPr>
            <p:nvPr/>
          </p:nvSpPr>
          <p:spPr bwMode="auto">
            <a:xfrm rot="5400000" flipH="1">
              <a:off x="148" y="4026"/>
              <a:ext cx="138" cy="335"/>
            </a:xfrm>
            <a:prstGeom prst="parallelogram">
              <a:avLst>
                <a:gd name="adj" fmla="val 5295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GB"/>
            </a:p>
          </p:txBody>
        </p:sp>
      </p:grpSp>
      <p:sp>
        <p:nvSpPr>
          <p:cNvPr id="3083" name="Rectangle 11">
            <a:extLst>
              <a:ext uri="{FF2B5EF4-FFF2-40B4-BE49-F238E27FC236}">
                <a16:creationId xmlns:a16="http://schemas.microsoft.com/office/drawing/2014/main" id="{B5572E62-EEA4-64C6-933E-822A3FD03607}"/>
              </a:ext>
            </a:extLst>
          </p:cNvPr>
          <p:cNvSpPr>
            <a:spLocks noGrp="1" noChangeArrowheads="1"/>
          </p:cNvSpPr>
          <p:nvPr>
            <p:ph type="body" idx="1"/>
          </p:nvPr>
        </p:nvSpPr>
        <p:spPr bwMode="auto">
          <a:xfrm>
            <a:off x="609600" y="1266825"/>
            <a:ext cx="8305800" cy="490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84" name="Rectangle 12">
            <a:extLst>
              <a:ext uri="{FF2B5EF4-FFF2-40B4-BE49-F238E27FC236}">
                <a16:creationId xmlns:a16="http://schemas.microsoft.com/office/drawing/2014/main" id="{5B58C066-E309-D652-6B6F-C185556385BB}"/>
              </a:ext>
            </a:extLst>
          </p:cNvPr>
          <p:cNvSpPr>
            <a:spLocks noGrp="1" noChangeArrowheads="1"/>
          </p:cNvSpPr>
          <p:nvPr>
            <p:ph type="dt" sz="half" idx="2"/>
          </p:nvPr>
        </p:nvSpPr>
        <p:spPr bwMode="auto">
          <a:xfrm>
            <a:off x="122555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a:spcBef>
                <a:spcPct val="50000"/>
              </a:spcBef>
              <a:defRPr sz="1400">
                <a:latin typeface="Arial Narrow" panose="020B0606020202030204" pitchFamily="34" charset="0"/>
              </a:defRPr>
            </a:lvl1pPr>
          </a:lstStyle>
          <a:p>
            <a:endParaRPr lang="en-US" altLang="en-US"/>
          </a:p>
        </p:txBody>
      </p:sp>
      <p:sp>
        <p:nvSpPr>
          <p:cNvPr id="3085" name="Rectangle 13">
            <a:extLst>
              <a:ext uri="{FF2B5EF4-FFF2-40B4-BE49-F238E27FC236}">
                <a16:creationId xmlns:a16="http://schemas.microsoft.com/office/drawing/2014/main" id="{1511D1E1-AB82-399B-26B7-91EF829EF220}"/>
              </a:ext>
            </a:extLst>
          </p:cNvPr>
          <p:cNvSpPr>
            <a:spLocks noGrp="1" noChangeArrowheads="1"/>
          </p:cNvSpPr>
          <p:nvPr>
            <p:ph type="ftr" sz="quarter" idx="3"/>
          </p:nvPr>
        </p:nvSpPr>
        <p:spPr bwMode="auto">
          <a:xfrm>
            <a:off x="1219200" y="6400800"/>
            <a:ext cx="64008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a:latin typeface="Arial Narrow" panose="020B0606020202030204" pitchFamily="34" charset="0"/>
              </a:defRPr>
            </a:lvl1pPr>
          </a:lstStyle>
          <a:p>
            <a:r>
              <a:rPr lang="en-US" altLang="en-US"/>
              <a:t>A. Levitin “Introduction to the Design &amp; Analysis of Algorithms,” 3rd ed., Ch. 10 ©2012 Pearson Education, Inc. Upper Saddle River, NJ. All Rights Reserved. </a:t>
            </a:r>
          </a:p>
        </p:txBody>
      </p:sp>
      <p:sp>
        <p:nvSpPr>
          <p:cNvPr id="3086" name="Rectangle 14">
            <a:extLst>
              <a:ext uri="{FF2B5EF4-FFF2-40B4-BE49-F238E27FC236}">
                <a16:creationId xmlns:a16="http://schemas.microsoft.com/office/drawing/2014/main" id="{115DB348-ACA6-EFFA-458C-E36552498EFF}"/>
              </a:ext>
            </a:extLst>
          </p:cNvPr>
          <p:cNvSpPr>
            <a:spLocks noGrp="1" noChangeArrowheads="1"/>
          </p:cNvSpPr>
          <p:nvPr>
            <p:ph type="sldNum" sz="quarter" idx="4"/>
          </p:nvPr>
        </p:nvSpPr>
        <p:spPr bwMode="auto">
          <a:xfrm>
            <a:off x="7239000" y="6553200"/>
            <a:ext cx="19050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a:latin typeface="Arial Narrow" panose="020B0606020202030204" pitchFamily="34" charset="0"/>
              </a:defRPr>
            </a:lvl1pPr>
          </a:lstStyle>
          <a:p>
            <a:fld id="{0845E9D2-86C8-4DD8-92F3-0E122D5E9619}" type="slidenum">
              <a:rPr lang="en-US" altLang="en-US"/>
              <a:pPr/>
              <a:t>‹#›</a:t>
            </a:fld>
            <a:endParaRPr lang="en-US" altLang="en-US"/>
          </a:p>
        </p:txBody>
      </p:sp>
      <p:sp>
        <p:nvSpPr>
          <p:cNvPr id="3087" name="Rectangle 15">
            <a:extLst>
              <a:ext uri="{FF2B5EF4-FFF2-40B4-BE49-F238E27FC236}">
                <a16:creationId xmlns:a16="http://schemas.microsoft.com/office/drawing/2014/main" id="{B51D3676-7561-36B4-ADA4-2EF0EDFDF6AF}"/>
              </a:ext>
            </a:extLst>
          </p:cNvPr>
          <p:cNvSpPr>
            <a:spLocks noChangeArrowheads="1"/>
          </p:cNvSpPr>
          <p:nvPr/>
        </p:nvSpPr>
        <p:spPr bwMode="auto">
          <a:xfrm>
            <a:off x="227013" y="0"/>
            <a:ext cx="228600" cy="6858000"/>
          </a:xfrm>
          <a:prstGeom prst="rect">
            <a:avLst/>
          </a:prstGeom>
          <a:gradFill rotWithShape="0">
            <a:gsLst>
              <a:gs pos="0">
                <a:schemeClr val="bg2"/>
              </a:gs>
              <a:gs pos="50000">
                <a:schemeClr val="fo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GB"/>
          </a:p>
        </p:txBody>
      </p:sp>
      <p:sp>
        <p:nvSpPr>
          <p:cNvPr id="3088" name="AutoShape 16">
            <a:extLst>
              <a:ext uri="{FF2B5EF4-FFF2-40B4-BE49-F238E27FC236}">
                <a16:creationId xmlns:a16="http://schemas.microsoft.com/office/drawing/2014/main" id="{5CE8A453-000E-EC97-293E-5F6A34078D93}"/>
              </a:ext>
            </a:extLst>
          </p:cNvPr>
          <p:cNvSpPr>
            <a:spLocks noChangeArrowheads="1"/>
          </p:cNvSpPr>
          <p:nvPr/>
        </p:nvSpPr>
        <p:spPr bwMode="auto">
          <a:xfrm flipH="1">
            <a:off x="304800" y="914400"/>
            <a:ext cx="8839200" cy="228600"/>
          </a:xfrm>
          <a:prstGeom prst="homePlate">
            <a:avLst>
              <a:gd name="adj" fmla="val 67846"/>
            </a:avLst>
          </a:prstGeom>
          <a:gradFill rotWithShape="0">
            <a:gsLst>
              <a:gs pos="0">
                <a:schemeClr val="bg2"/>
              </a:gs>
              <a:gs pos="50000">
                <a:schemeClr val="folHlink"/>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89" name="Rectangle 17">
            <a:extLst>
              <a:ext uri="{FF2B5EF4-FFF2-40B4-BE49-F238E27FC236}">
                <a16:creationId xmlns:a16="http://schemas.microsoft.com/office/drawing/2014/main" id="{5B01A268-7498-5BCD-A55E-D6FD0CDAEE01}"/>
              </a:ext>
            </a:extLst>
          </p:cNvPr>
          <p:cNvSpPr>
            <a:spLocks noChangeArrowheads="1"/>
          </p:cNvSpPr>
          <p:nvPr/>
        </p:nvSpPr>
        <p:spPr bwMode="auto">
          <a:xfrm>
            <a:off x="1981200" y="2179638"/>
            <a:ext cx="190500" cy="4678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GB"/>
          </a:p>
        </p:txBody>
      </p:sp>
      <p:grpSp>
        <p:nvGrpSpPr>
          <p:cNvPr id="3090" name="Group 18">
            <a:extLst>
              <a:ext uri="{FF2B5EF4-FFF2-40B4-BE49-F238E27FC236}">
                <a16:creationId xmlns:a16="http://schemas.microsoft.com/office/drawing/2014/main" id="{D313BE70-CBE0-48AB-F073-6D0AE1501C18}"/>
              </a:ext>
            </a:extLst>
          </p:cNvPr>
          <p:cNvGrpSpPr>
            <a:grpSpLocks/>
          </p:cNvGrpSpPr>
          <p:nvPr/>
        </p:nvGrpSpPr>
        <p:grpSpPr bwMode="auto">
          <a:xfrm>
            <a:off x="77788" y="5903913"/>
            <a:ext cx="533400" cy="749300"/>
            <a:chOff x="49" y="3719"/>
            <a:chExt cx="336" cy="472"/>
          </a:xfrm>
        </p:grpSpPr>
        <p:sp>
          <p:nvSpPr>
            <p:cNvPr id="3091" name="AutoShape 19">
              <a:extLst>
                <a:ext uri="{FF2B5EF4-FFF2-40B4-BE49-F238E27FC236}">
                  <a16:creationId xmlns:a16="http://schemas.microsoft.com/office/drawing/2014/main" id="{BD1AFDDF-BE8D-0C09-ED11-44D8210D59D6}"/>
                </a:ext>
              </a:extLst>
            </p:cNvPr>
            <p:cNvSpPr>
              <a:spLocks noChangeArrowheads="1"/>
            </p:cNvSpPr>
            <p:nvPr/>
          </p:nvSpPr>
          <p:spPr bwMode="auto">
            <a:xfrm rot="-5400000">
              <a:off x="143" y="3626"/>
              <a:ext cx="150" cy="335"/>
            </a:xfrm>
            <a:prstGeom prst="parallelogram">
              <a:avLst>
                <a:gd name="adj" fmla="val 5295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GB"/>
            </a:p>
          </p:txBody>
        </p:sp>
        <p:sp>
          <p:nvSpPr>
            <p:cNvPr id="3092" name="AutoShape 20">
              <a:extLst>
                <a:ext uri="{FF2B5EF4-FFF2-40B4-BE49-F238E27FC236}">
                  <a16:creationId xmlns:a16="http://schemas.microsoft.com/office/drawing/2014/main" id="{079F0F48-A51F-2344-B03B-07A586CCC813}"/>
                </a:ext>
              </a:extLst>
            </p:cNvPr>
            <p:cNvSpPr>
              <a:spLocks noChangeArrowheads="1"/>
            </p:cNvSpPr>
            <p:nvPr/>
          </p:nvSpPr>
          <p:spPr bwMode="auto">
            <a:xfrm rot="-5400000">
              <a:off x="141" y="3786"/>
              <a:ext cx="151" cy="335"/>
            </a:xfrm>
            <a:prstGeom prst="parallelogram">
              <a:avLst>
                <a:gd name="adj" fmla="val 5295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GB"/>
            </a:p>
          </p:txBody>
        </p:sp>
        <p:sp>
          <p:nvSpPr>
            <p:cNvPr id="3093" name="AutoShape 21">
              <a:extLst>
                <a:ext uri="{FF2B5EF4-FFF2-40B4-BE49-F238E27FC236}">
                  <a16:creationId xmlns:a16="http://schemas.microsoft.com/office/drawing/2014/main" id="{E4F06A63-88D3-30DE-59E3-229F9EAB084E}"/>
                </a:ext>
              </a:extLst>
            </p:cNvPr>
            <p:cNvSpPr>
              <a:spLocks noChangeArrowheads="1"/>
            </p:cNvSpPr>
            <p:nvPr/>
          </p:nvSpPr>
          <p:spPr bwMode="auto">
            <a:xfrm rot="-5400000">
              <a:off x="142" y="3948"/>
              <a:ext cx="150" cy="336"/>
            </a:xfrm>
            <a:prstGeom prst="parallelogram">
              <a:avLst>
                <a:gd name="adj" fmla="val 5295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GB"/>
            </a:p>
          </p:txBody>
        </p:sp>
      </p:grpSp>
      <p:sp>
        <p:nvSpPr>
          <p:cNvPr id="3094" name="Rectangle 22">
            <a:extLst>
              <a:ext uri="{FF2B5EF4-FFF2-40B4-BE49-F238E27FC236}">
                <a16:creationId xmlns:a16="http://schemas.microsoft.com/office/drawing/2014/main" id="{EA4617F2-2FBD-9046-BAA1-7D93629E6E60}"/>
              </a:ext>
            </a:extLst>
          </p:cNvPr>
          <p:cNvSpPr>
            <a:spLocks noGrp="1" noChangeArrowheads="1"/>
          </p:cNvSpPr>
          <p:nvPr>
            <p:ph type="title"/>
          </p:nvPr>
        </p:nvSpPr>
        <p:spPr bwMode="auto">
          <a:xfrm>
            <a:off x="609600" y="152400"/>
            <a:ext cx="758825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grpSp>
        <p:nvGrpSpPr>
          <p:cNvPr id="3095" name="Group 23">
            <a:extLst>
              <a:ext uri="{FF2B5EF4-FFF2-40B4-BE49-F238E27FC236}">
                <a16:creationId xmlns:a16="http://schemas.microsoft.com/office/drawing/2014/main" id="{64A4C7AA-97BF-5AA4-E8CB-AA7A21039ABA}"/>
              </a:ext>
            </a:extLst>
          </p:cNvPr>
          <p:cNvGrpSpPr>
            <a:grpSpLocks/>
          </p:cNvGrpSpPr>
          <p:nvPr/>
        </p:nvGrpSpPr>
        <p:grpSpPr bwMode="auto">
          <a:xfrm>
            <a:off x="8189913" y="731838"/>
            <a:ext cx="739775" cy="533400"/>
            <a:chOff x="5159" y="461"/>
            <a:chExt cx="466" cy="336"/>
          </a:xfrm>
        </p:grpSpPr>
        <p:sp>
          <p:nvSpPr>
            <p:cNvPr id="3096" name="AutoShape 24">
              <a:extLst>
                <a:ext uri="{FF2B5EF4-FFF2-40B4-BE49-F238E27FC236}">
                  <a16:creationId xmlns:a16="http://schemas.microsoft.com/office/drawing/2014/main" id="{73D3D831-859A-CFDC-5B87-E869620EEB55}"/>
                </a:ext>
              </a:extLst>
            </p:cNvPr>
            <p:cNvSpPr>
              <a:spLocks noChangeArrowheads="1"/>
            </p:cNvSpPr>
            <p:nvPr/>
          </p:nvSpPr>
          <p:spPr bwMode="auto">
            <a:xfrm>
              <a:off x="5475" y="462"/>
              <a:ext cx="150" cy="335"/>
            </a:xfrm>
            <a:prstGeom prst="parallelogram">
              <a:avLst>
                <a:gd name="adj" fmla="val 52954"/>
              </a:avLst>
            </a:pr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GB"/>
            </a:p>
          </p:txBody>
        </p:sp>
        <p:sp>
          <p:nvSpPr>
            <p:cNvPr id="3097" name="AutoShape 25">
              <a:extLst>
                <a:ext uri="{FF2B5EF4-FFF2-40B4-BE49-F238E27FC236}">
                  <a16:creationId xmlns:a16="http://schemas.microsoft.com/office/drawing/2014/main" id="{F7EAAFEA-12E0-F2EE-C2EB-3A4654F5EC5A}"/>
                </a:ext>
              </a:extLst>
            </p:cNvPr>
            <p:cNvSpPr>
              <a:spLocks noChangeArrowheads="1"/>
            </p:cNvSpPr>
            <p:nvPr/>
          </p:nvSpPr>
          <p:spPr bwMode="auto">
            <a:xfrm>
              <a:off x="5318" y="462"/>
              <a:ext cx="151" cy="335"/>
            </a:xfrm>
            <a:prstGeom prst="parallelogram">
              <a:avLst>
                <a:gd name="adj" fmla="val 52954"/>
              </a:avLst>
            </a:pr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GB"/>
            </a:p>
          </p:txBody>
        </p:sp>
        <p:sp>
          <p:nvSpPr>
            <p:cNvPr id="3098" name="AutoShape 26">
              <a:extLst>
                <a:ext uri="{FF2B5EF4-FFF2-40B4-BE49-F238E27FC236}">
                  <a16:creationId xmlns:a16="http://schemas.microsoft.com/office/drawing/2014/main" id="{E45FD7D9-FD47-F5B6-94E6-008E5E15DC9B}"/>
                </a:ext>
              </a:extLst>
            </p:cNvPr>
            <p:cNvSpPr>
              <a:spLocks noChangeArrowheads="1"/>
            </p:cNvSpPr>
            <p:nvPr/>
          </p:nvSpPr>
          <p:spPr bwMode="auto">
            <a:xfrm>
              <a:off x="5159" y="461"/>
              <a:ext cx="150" cy="336"/>
            </a:xfrm>
            <a:prstGeom prst="parallelogram">
              <a:avLst>
                <a:gd name="adj" fmla="val 52954"/>
              </a:avLst>
            </a:pr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GB"/>
            </a:p>
          </p:txBody>
        </p:sp>
      </p:grpSp>
    </p:spTree>
    <p:extLst>
      <p:ext uri="{BB962C8B-B14F-4D97-AF65-F5344CB8AC3E}">
        <p14:creationId xmlns:p14="http://schemas.microsoft.com/office/powerpoint/2010/main" val="1957567740"/>
      </p:ext>
    </p:extLst>
  </p:cSld>
  <p:clrMap bg1="dk2" tx1="lt1" bg2="dk1"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094">
                                            <p:txEl>
                                              <p:pRg st="0" end="0"/>
                                            </p:txEl>
                                          </p:spTgt>
                                        </p:tgtEl>
                                        <p:attrNameLst>
                                          <p:attrName>style.visibility</p:attrName>
                                        </p:attrNameLst>
                                      </p:cBhvr>
                                      <p:to>
                                        <p:strVal val="visible"/>
                                      </p:to>
                                    </p:set>
                                    <p:animEffect transition="in" filter="dissolve">
                                      <p:cBhvr>
                                        <p:cTn id="7" dur="500"/>
                                        <p:tgtEl>
                                          <p:spTgt spid="30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83">
                                            <p:txEl>
                                              <p:pRg st="0" end="0"/>
                                            </p:txEl>
                                          </p:spTgt>
                                        </p:tgtEl>
                                        <p:attrNameLst>
                                          <p:attrName>style.visibility</p:attrName>
                                        </p:attrNameLst>
                                      </p:cBhvr>
                                      <p:to>
                                        <p:strVal val="visible"/>
                                      </p:to>
                                    </p:set>
                                    <p:animEffect transition="in" filter="wipe(up)">
                                      <p:cBhvr>
                                        <p:cTn id="12" dur="500"/>
                                        <p:tgtEl>
                                          <p:spTgt spid="3083">
                                            <p:txEl>
                                              <p:pRg st="0" end="0"/>
                                            </p:txEl>
                                          </p:spTgt>
                                        </p:tgtEl>
                                      </p:cBhvr>
                                    </p:animEffect>
                                  </p:childTnLst>
                                  <p:subTnLst>
                                    <p:animClr clrSpc="rgb" dir="cw">
                                      <p:cBhvr override="childStyle">
                                        <p:cTn dur="1" fill="hold" display="0" masterRel="nextClick" afterEffect="1"/>
                                        <p:tgtEl>
                                          <p:spTgt spid="3083">
                                            <p:txEl>
                                              <p:pRg st="0" end="0"/>
                                            </p:txEl>
                                          </p:spTgt>
                                        </p:tgtEl>
                                        <p:attrNameLst>
                                          <p:attrName>ppt_c</p:attrName>
                                        </p:attrNameLst>
                                      </p:cBhvr>
                                      <p:to>
                                        <a:schemeClr val="tx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83">
                                            <p:txEl>
                                              <p:pRg st="1" end="1"/>
                                            </p:txEl>
                                          </p:spTgt>
                                        </p:tgtEl>
                                        <p:attrNameLst>
                                          <p:attrName>style.visibility</p:attrName>
                                        </p:attrNameLst>
                                      </p:cBhvr>
                                      <p:to>
                                        <p:strVal val="visible"/>
                                      </p:to>
                                    </p:set>
                                    <p:animEffect transition="in" filter="wipe(up)">
                                      <p:cBhvr>
                                        <p:cTn id="17" dur="500"/>
                                        <p:tgtEl>
                                          <p:spTgt spid="3083">
                                            <p:txEl>
                                              <p:pRg st="1" end="1"/>
                                            </p:txEl>
                                          </p:spTgt>
                                        </p:tgtEl>
                                      </p:cBhvr>
                                    </p:animEffect>
                                  </p:childTnLst>
                                  <p:subTnLst>
                                    <p:animClr clrSpc="rgb" dir="cw">
                                      <p:cBhvr override="childStyle">
                                        <p:cTn dur="1" fill="hold" display="0" masterRel="nextClick" afterEffect="1"/>
                                        <p:tgtEl>
                                          <p:spTgt spid="3083">
                                            <p:txEl>
                                              <p:pRg st="1" end="1"/>
                                            </p:txEl>
                                          </p:spTgt>
                                        </p:tgtEl>
                                        <p:attrNameLst>
                                          <p:attrName>ppt_c</p:attrName>
                                        </p:attrNameLst>
                                      </p:cBhvr>
                                      <p:to>
                                        <a:schemeClr val="tx1"/>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083">
                                            <p:txEl>
                                              <p:pRg st="2" end="2"/>
                                            </p:txEl>
                                          </p:spTgt>
                                        </p:tgtEl>
                                        <p:attrNameLst>
                                          <p:attrName>style.visibility</p:attrName>
                                        </p:attrNameLst>
                                      </p:cBhvr>
                                      <p:to>
                                        <p:strVal val="visible"/>
                                      </p:to>
                                    </p:set>
                                    <p:animEffect transition="in" filter="wipe(up)">
                                      <p:cBhvr>
                                        <p:cTn id="22" dur="500"/>
                                        <p:tgtEl>
                                          <p:spTgt spid="3083">
                                            <p:txEl>
                                              <p:pRg st="2" end="2"/>
                                            </p:txEl>
                                          </p:spTgt>
                                        </p:tgtEl>
                                      </p:cBhvr>
                                    </p:animEffect>
                                  </p:childTnLst>
                                  <p:subTnLst>
                                    <p:animClr clrSpc="rgb" dir="cw">
                                      <p:cBhvr override="childStyle">
                                        <p:cTn dur="1" fill="hold" display="0" masterRel="nextClick" afterEffect="1"/>
                                        <p:tgtEl>
                                          <p:spTgt spid="3083">
                                            <p:txEl>
                                              <p:pRg st="2" end="2"/>
                                            </p:txEl>
                                          </p:spTgt>
                                        </p:tgtEl>
                                        <p:attrNameLst>
                                          <p:attrName>ppt_c</p:attrName>
                                        </p:attrNameLst>
                                      </p:cBhvr>
                                      <p:to>
                                        <a:schemeClr val="tx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083">
                                            <p:txEl>
                                              <p:pRg st="3" end="3"/>
                                            </p:txEl>
                                          </p:spTgt>
                                        </p:tgtEl>
                                        <p:attrNameLst>
                                          <p:attrName>style.visibility</p:attrName>
                                        </p:attrNameLst>
                                      </p:cBhvr>
                                      <p:to>
                                        <p:strVal val="visible"/>
                                      </p:to>
                                    </p:set>
                                    <p:animEffect transition="in" filter="wipe(up)">
                                      <p:cBhvr>
                                        <p:cTn id="27" dur="500"/>
                                        <p:tgtEl>
                                          <p:spTgt spid="3083">
                                            <p:txEl>
                                              <p:pRg st="3" end="3"/>
                                            </p:txEl>
                                          </p:spTgt>
                                        </p:tgtEl>
                                      </p:cBhvr>
                                    </p:animEffect>
                                  </p:childTnLst>
                                  <p:subTnLst>
                                    <p:animClr clrSpc="rgb" dir="cw">
                                      <p:cBhvr override="childStyle">
                                        <p:cTn dur="1" fill="hold" display="0" masterRel="nextClick" afterEffect="1"/>
                                        <p:tgtEl>
                                          <p:spTgt spid="3083">
                                            <p:txEl>
                                              <p:pRg st="3" end="3"/>
                                            </p:txEl>
                                          </p:spTgt>
                                        </p:tgtEl>
                                        <p:attrNameLst>
                                          <p:attrName>ppt_c</p:attrName>
                                        </p:attrNameLst>
                                      </p:cBhvr>
                                      <p:to>
                                        <a:schemeClr val="tx1"/>
                                      </p:to>
                                    </p:animClr>
                                  </p:subTnLst>
                                </p:cTn>
                              </p:par>
                              <p:par>
                                <p:cTn id="28" presetID="22" presetClass="entr" presetSubtype="1" fill="hold" grpId="0" nodeType="withEffect">
                                  <p:stCondLst>
                                    <p:cond delay="0"/>
                                  </p:stCondLst>
                                  <p:childTnLst>
                                    <p:set>
                                      <p:cBhvr>
                                        <p:cTn id="29" dur="1" fill="hold">
                                          <p:stCondLst>
                                            <p:cond delay="0"/>
                                          </p:stCondLst>
                                        </p:cTn>
                                        <p:tgtEl>
                                          <p:spTgt spid="3083">
                                            <p:txEl>
                                              <p:pRg st="4" end="4"/>
                                            </p:txEl>
                                          </p:spTgt>
                                        </p:tgtEl>
                                        <p:attrNameLst>
                                          <p:attrName>style.visibility</p:attrName>
                                        </p:attrNameLst>
                                      </p:cBhvr>
                                      <p:to>
                                        <p:strVal val="visible"/>
                                      </p:to>
                                    </p:set>
                                    <p:animEffect transition="in" filter="wipe(up)">
                                      <p:cBhvr>
                                        <p:cTn id="30" dur="500"/>
                                        <p:tgtEl>
                                          <p:spTgt spid="3083">
                                            <p:txEl>
                                              <p:pRg st="4" end="4"/>
                                            </p:txEl>
                                          </p:spTgt>
                                        </p:tgtEl>
                                      </p:cBhvr>
                                    </p:animEffect>
                                  </p:childTnLst>
                                  <p:subTnLst>
                                    <p:animClr clrSpc="rgb" dir="cw">
                                      <p:cBhvr override="childStyle">
                                        <p:cTn dur="1" fill="hold" display="0" masterRel="nextClick" afterEffect="1"/>
                                        <p:tgtEl>
                                          <p:spTgt spid="3083">
                                            <p:txEl>
                                              <p:pRg st="4" end="4"/>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3" grpId="0" build="p" bldLvl="4" autoUpdateAnimBg="0">
        <p:tmplLst>
          <p:tmpl lvl="1">
            <p:tnLst>
              <p:par>
                <p:cTn presetID="22" presetClass="entr" presetSubtype="1" fill="hold" nodeType="click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subTnLst>
                    <p:animClr clrSpc="rgb" dir="cw">
                      <p:cBhvr override="childStyle">
                        <p:cTn dur="1" fill="hold" display="0" masterRel="nextClick" afterEffect="1"/>
                        <p:tgtEl>
                          <p:spTgt spid="3083"/>
                        </p:tgtEl>
                        <p:attrNameLst>
                          <p:attrName>ppt_c</p:attrName>
                        </p:attrNameLst>
                      </p:cBhvr>
                      <p:to>
                        <a:schemeClr val="tx1"/>
                      </p:to>
                    </p:animClr>
                  </p:subTnLst>
                </p:cTn>
              </p:par>
            </p:tnLst>
          </p:tmpl>
          <p:tmpl lvl="2">
            <p:tnLst>
              <p:par>
                <p:cTn presetID="22" presetClass="entr" presetSubtype="1" fill="hold" nodeType="click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subTnLst>
                    <p:animClr clrSpc="rgb" dir="cw">
                      <p:cBhvr override="childStyle">
                        <p:cTn dur="1" fill="hold" display="0" masterRel="nextClick" afterEffect="1"/>
                        <p:tgtEl>
                          <p:spTgt spid="3083"/>
                        </p:tgtEl>
                        <p:attrNameLst>
                          <p:attrName>ppt_c</p:attrName>
                        </p:attrNameLst>
                      </p:cBhvr>
                      <p:to>
                        <a:schemeClr val="tx1"/>
                      </p:to>
                    </p:animClr>
                  </p:subTnLst>
                </p:cTn>
              </p:par>
            </p:tnLst>
          </p:tmpl>
          <p:tmpl lvl="3">
            <p:tnLst>
              <p:par>
                <p:cTn presetID="22" presetClass="entr" presetSubtype="1" fill="hold" nodeType="click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subTnLst>
                    <p:animClr clrSpc="rgb" dir="cw">
                      <p:cBhvr override="childStyle">
                        <p:cTn dur="1" fill="hold" display="0" masterRel="nextClick" afterEffect="1"/>
                        <p:tgtEl>
                          <p:spTgt spid="3083"/>
                        </p:tgtEl>
                        <p:attrNameLst>
                          <p:attrName>ppt_c</p:attrName>
                        </p:attrNameLst>
                      </p:cBhvr>
                      <p:to>
                        <a:schemeClr val="tx1"/>
                      </p:to>
                    </p:animClr>
                  </p:subTnLst>
                </p:cTn>
              </p:par>
            </p:tnLst>
          </p:tmpl>
          <p:tmpl lvl="4">
            <p:tnLst>
              <p:par>
                <p:cTn presetID="22" presetClass="entr" presetSubtype="1" fill="hold" nodeType="click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subTnLst>
                    <p:animClr clrSpc="rgb" dir="cw">
                      <p:cBhvr override="childStyle">
                        <p:cTn dur="1" fill="hold" display="0" masterRel="nextClick" afterEffect="1"/>
                        <p:tgtEl>
                          <p:spTgt spid="3083"/>
                        </p:tgtEl>
                        <p:attrNameLst>
                          <p:attrName>ppt_c</p:attrName>
                        </p:attrNameLst>
                      </p:cBhvr>
                      <p:to>
                        <a:schemeClr val="tx1"/>
                      </p:to>
                    </p:animClr>
                  </p:subTnLst>
                </p:cTn>
              </p:par>
            </p:tnLst>
          </p:tmpl>
          <p:tmpl lvl="5">
            <p:tnLst>
              <p:par>
                <p:cTn presetID="22" presetClass="entr" presetSubtype="1" fill="hold" nodeType="with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subTnLst>
                    <p:animClr clrSpc="rgb" dir="cw">
                      <p:cBhvr override="childStyle">
                        <p:cTn dur="1" fill="hold" display="0" masterRel="nextClick" afterEffect="1"/>
                        <p:tgtEl>
                          <p:spTgt spid="3083"/>
                        </p:tgtEl>
                        <p:attrNameLst>
                          <p:attrName>ppt_c</p:attrName>
                        </p:attrNameLst>
                      </p:cBhvr>
                      <p:to>
                        <a:schemeClr val="tx1"/>
                      </p:to>
                    </p:animClr>
                  </p:subTnLst>
                </p:cTn>
              </p:par>
            </p:tnLst>
          </p:tmpl>
        </p:tmplLst>
      </p:bldP>
      <p:bldP spid="3094" grpId="0" build="p" autoUpdateAnimBg="0" advAuto="0"/>
    </p:bldLst>
  </p:timing>
  <p:hf hdr="0" dt="0"/>
  <p:txStyles>
    <p:titleStyle>
      <a:lvl1pPr algn="l" rtl="0" eaLnBrk="0" fontAlgn="base" hangingPunct="0">
        <a:spcBef>
          <a:spcPct val="0"/>
        </a:spcBef>
        <a:spcAft>
          <a:spcPct val="0"/>
        </a:spcAft>
        <a:defRPr kumimoji="1" sz="3600" b="1"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anose="02020603050405020304" pitchFamily="18" charset="0"/>
        </a:defRPr>
      </a:lvl2pPr>
      <a:lvl3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anose="02020603050405020304" pitchFamily="18" charset="0"/>
        </a:defRPr>
      </a:lvl3pPr>
      <a:lvl4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anose="02020603050405020304" pitchFamily="18" charset="0"/>
        </a:defRPr>
      </a:lvl4pPr>
      <a:lvl5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anose="02020603050405020304" pitchFamily="18" charset="0"/>
        </a:defRPr>
      </a:lvl5pPr>
      <a:lvl6pPr marL="4572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anose="02020603050405020304" pitchFamily="18" charset="0"/>
        </a:defRPr>
      </a:lvl6pPr>
      <a:lvl7pPr marL="9144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anose="02020603050405020304" pitchFamily="18" charset="0"/>
        </a:defRPr>
      </a:lvl7pPr>
      <a:lvl8pPr marL="13716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anose="02020603050405020304" pitchFamily="18" charset="0"/>
        </a:defRPr>
      </a:lvl8pPr>
      <a:lvl9pPr marL="18288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A50021"/>
        </a:buClr>
        <a:buSzPct val="75000"/>
        <a:buFont typeface="Monotype Sorts" panose="05010101010101010101" pitchFamily="2" charset="2"/>
        <a:buChar char="b"/>
        <a:defRPr kumimoji="1" sz="2400" b="1" kern="1200">
          <a:solidFill>
            <a:srgbClr val="FFFF99"/>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rgbClr val="A50021"/>
        </a:buClr>
        <a:buChar char="•"/>
        <a:defRPr kumimoji="1" sz="2000" b="1" kern="1200">
          <a:solidFill>
            <a:srgbClr val="FFFF99"/>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rgbClr val="A50021"/>
        </a:buClr>
        <a:buChar char="–"/>
        <a:defRPr kumimoji="1" b="1" kern="1200">
          <a:solidFill>
            <a:srgbClr val="FFFF99"/>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lr>
          <a:srgbClr val="A50021"/>
        </a:buClr>
        <a:buChar char="–"/>
        <a:defRPr kumimoji="1" b="1" kern="1200">
          <a:solidFill>
            <a:srgbClr val="FFFF99"/>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rgbClr val="A50021"/>
        </a:buClr>
        <a:buChar char="»"/>
        <a:defRPr kumimoji="1" b="1" kern="1200">
          <a:solidFill>
            <a:srgbClr val="FFFF99"/>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4.xml"/><Relationship Id="rId1" Type="http://schemas.openxmlformats.org/officeDocument/2006/relationships/slideLayout" Target="../slideLayouts/slideLayout13.xml"/><Relationship Id="rId5" Type="http://schemas.openxmlformats.org/officeDocument/2006/relationships/image" Target="../media/image7.wmf"/><Relationship Id="rId4" Type="http://schemas.openxmlformats.org/officeDocument/2006/relationships/image" Target="../media/image6.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A44217E-84CD-786C-8836-8F946FF79B53}"/>
              </a:ext>
            </a:extLst>
          </p:cNvPr>
          <p:cNvSpPr>
            <a:spLocks noGrp="1"/>
          </p:cNvSpPr>
          <p:nvPr>
            <p:ph type="ftr" sz="quarter" idx="11"/>
          </p:nvPr>
        </p:nvSpPr>
        <p:spPr>
          <a:xfrm>
            <a:off x="818322" y="4586909"/>
            <a:ext cx="6400800" cy="304800"/>
          </a:xfrm>
        </p:spPr>
        <p:txBody>
          <a:bodyPr/>
          <a:lstStyle/>
          <a:p>
            <a:r>
              <a:rPr lang="en-US" altLang="en-US" dirty="0"/>
              <a:t>A. Levitin “Introduction to the Design &amp; Analysis of Algorithms,” 3rd ed., Ch. 10 ©2012 Pearson Education, Inc. Upper Saddle River, NJ. All Rights Reserved. </a:t>
            </a:r>
          </a:p>
        </p:txBody>
      </p:sp>
      <p:sp>
        <p:nvSpPr>
          <p:cNvPr id="5" name="Slide Number Placeholder 4">
            <a:extLst>
              <a:ext uri="{FF2B5EF4-FFF2-40B4-BE49-F238E27FC236}">
                <a16:creationId xmlns:a16="http://schemas.microsoft.com/office/drawing/2014/main" id="{5FAEA8D2-80A1-F1F9-CF94-C4B5A5968A4B}"/>
              </a:ext>
            </a:extLst>
          </p:cNvPr>
          <p:cNvSpPr>
            <a:spLocks noGrp="1"/>
          </p:cNvSpPr>
          <p:nvPr>
            <p:ph type="sldNum" sz="quarter" idx="12"/>
          </p:nvPr>
        </p:nvSpPr>
        <p:spPr/>
        <p:txBody>
          <a:bodyPr/>
          <a:lstStyle/>
          <a:p>
            <a:fld id="{17869266-505C-4BCD-9490-5A8360678A4F}" type="slidenum">
              <a:rPr lang="en-US" altLang="en-US" smtClean="0"/>
              <a:pPr/>
              <a:t>1</a:t>
            </a:fld>
            <a:endParaRPr lang="en-US" altLang="en-US"/>
          </a:p>
        </p:txBody>
      </p:sp>
      <p:sp>
        <p:nvSpPr>
          <p:cNvPr id="6" name="Rectangle 16">
            <a:extLst>
              <a:ext uri="{FF2B5EF4-FFF2-40B4-BE49-F238E27FC236}">
                <a16:creationId xmlns:a16="http://schemas.microsoft.com/office/drawing/2014/main" id="{2D41B5D2-0D10-0995-65EB-F8850CC2A6D1}"/>
              </a:ext>
            </a:extLst>
          </p:cNvPr>
          <p:cNvSpPr>
            <a:spLocks noGrp="1" noChangeArrowheads="1"/>
          </p:cNvSpPr>
          <p:nvPr>
            <p:ph type="title"/>
          </p:nvPr>
        </p:nvSpPr>
        <p:spPr>
          <a:xfrm>
            <a:off x="623888" y="1709739"/>
            <a:ext cx="7886700" cy="1871662"/>
          </a:xfrm>
        </p:spPr>
        <p:txBody>
          <a:bodyPr/>
          <a:lstStyle/>
          <a:p>
            <a:r>
              <a:rPr lang="en-US" altLang="en-150" sz="4000" dirty="0">
                <a:solidFill>
                  <a:schemeClr val="tx1"/>
                </a:solidFill>
                <a:ea typeface="ヒラギノ角ゴ Pro W3" pitchFamily="84" charset="-128"/>
              </a:rPr>
              <a:t>Space and Time Tradeoffs</a:t>
            </a:r>
          </a:p>
        </p:txBody>
      </p:sp>
    </p:spTree>
    <p:extLst>
      <p:ext uri="{BB962C8B-B14F-4D97-AF65-F5344CB8AC3E}">
        <p14:creationId xmlns:p14="http://schemas.microsoft.com/office/powerpoint/2010/main" val="1362612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E8BB78D1-BA19-91ED-C482-3BCB8562A44F}"/>
              </a:ext>
            </a:extLst>
          </p:cNvPr>
          <p:cNvSpPr>
            <a:spLocks noGrp="1"/>
          </p:cNvSpPr>
          <p:nvPr>
            <p:ph type="ftr" sz="quarter" idx="11"/>
          </p:nvPr>
        </p:nvSpPr>
        <p:spPr/>
        <p:txBody>
          <a:bodyPr/>
          <a:lstStyle/>
          <a:p>
            <a:r>
              <a:rPr lang="en-US" altLang="en-US"/>
              <a:t>A. Levitin “Introduction to the Design &amp; Analysis of Algorithms,” 3rd ed., Ch. 7 ©2012 Pearson Education, Inc. Upper Saddle River, NJ. All Rights Reserved. </a:t>
            </a:r>
          </a:p>
        </p:txBody>
      </p:sp>
      <p:sp>
        <p:nvSpPr>
          <p:cNvPr id="3" name="Slide Number Placeholder 5">
            <a:extLst>
              <a:ext uri="{FF2B5EF4-FFF2-40B4-BE49-F238E27FC236}">
                <a16:creationId xmlns:a16="http://schemas.microsoft.com/office/drawing/2014/main" id="{165B40C2-1C8D-8E10-209B-FF9FA9C4986D}"/>
              </a:ext>
            </a:extLst>
          </p:cNvPr>
          <p:cNvSpPr>
            <a:spLocks noGrp="1"/>
          </p:cNvSpPr>
          <p:nvPr>
            <p:ph type="sldNum" sz="quarter" idx="12"/>
          </p:nvPr>
        </p:nvSpPr>
        <p:spPr/>
        <p:txBody>
          <a:bodyPr/>
          <a:lstStyle/>
          <a:p>
            <a:fld id="{562D3273-C790-45B1-887E-D6E47FE903C0}" type="slidenum">
              <a:rPr lang="en-US" altLang="en-US"/>
              <a:pPr/>
              <a:t>10</a:t>
            </a:fld>
            <a:endParaRPr lang="en-US" altLang="en-US"/>
          </a:p>
        </p:txBody>
      </p:sp>
      <p:sp>
        <p:nvSpPr>
          <p:cNvPr id="415746" name="Rectangle 2">
            <a:extLst>
              <a:ext uri="{FF2B5EF4-FFF2-40B4-BE49-F238E27FC236}">
                <a16:creationId xmlns:a16="http://schemas.microsoft.com/office/drawing/2014/main" id="{7A09F656-6513-0BE0-4C27-405A6A650A6B}"/>
              </a:ext>
            </a:extLst>
          </p:cNvPr>
          <p:cNvSpPr>
            <a:spLocks noGrp="1" noChangeArrowheads="1"/>
          </p:cNvSpPr>
          <p:nvPr>
            <p:ph type="title"/>
          </p:nvPr>
        </p:nvSpPr>
        <p:spPr>
          <a:xfrm>
            <a:off x="457200" y="152400"/>
            <a:ext cx="8686800" cy="685800"/>
          </a:xfrm>
        </p:spPr>
        <p:txBody>
          <a:bodyPr/>
          <a:lstStyle/>
          <a:p>
            <a:r>
              <a:rPr lang="en-US" altLang="en-US" sz="3200"/>
              <a:t>Bad-symbol shift in Boyer-Moore algorithm</a:t>
            </a:r>
          </a:p>
        </p:txBody>
      </p:sp>
      <p:sp>
        <p:nvSpPr>
          <p:cNvPr id="415747" name="Rectangle 3">
            <a:extLst>
              <a:ext uri="{FF2B5EF4-FFF2-40B4-BE49-F238E27FC236}">
                <a16:creationId xmlns:a16="http://schemas.microsoft.com/office/drawing/2014/main" id="{AA8C3289-79F1-EE08-11C0-F71202E7DD8B}"/>
              </a:ext>
            </a:extLst>
          </p:cNvPr>
          <p:cNvSpPr>
            <a:spLocks noGrp="1" noChangeArrowheads="1"/>
          </p:cNvSpPr>
          <p:nvPr>
            <p:ph type="body" idx="1"/>
          </p:nvPr>
        </p:nvSpPr>
        <p:spPr/>
        <p:txBody>
          <a:bodyPr/>
          <a:lstStyle/>
          <a:p>
            <a:r>
              <a:rPr lang="en-US" altLang="en-US"/>
              <a:t>If the rightmost character of the pattern doesn’t match, BM algorithm acts as Horspool’s</a:t>
            </a:r>
          </a:p>
          <a:p>
            <a:r>
              <a:rPr lang="en-US" altLang="en-US"/>
              <a:t>If the rightmost character of the pattern does match, BM compares preceding characters right to left until either all pattern’s characters match or a mismatch on text’s character </a:t>
            </a:r>
            <a:r>
              <a:rPr lang="en-US" altLang="en-US" i="1"/>
              <a:t>c </a:t>
            </a:r>
            <a:r>
              <a:rPr lang="en-US" altLang="en-US"/>
              <a:t> is encountered after </a:t>
            </a:r>
            <a:r>
              <a:rPr lang="en-US" altLang="en-US" i="1"/>
              <a:t>k </a:t>
            </a:r>
            <a:r>
              <a:rPr lang="en-US" altLang="en-US"/>
              <a:t>&gt; 0 matches</a:t>
            </a:r>
          </a:p>
          <a:p>
            <a:pPr>
              <a:buFont typeface="Monotype Sorts" panose="05010101010101010101" pitchFamily="2" charset="2"/>
              <a:buNone/>
            </a:pPr>
            <a:r>
              <a:rPr lang="en-US" altLang="en-US"/>
              <a:t>text 																	                                          </a:t>
            </a:r>
          </a:p>
          <a:p>
            <a:pPr>
              <a:buFont typeface="Monotype Sorts" panose="05010101010101010101" pitchFamily="2" charset="2"/>
              <a:buNone/>
            </a:pPr>
            <a:r>
              <a:rPr lang="en-US" altLang="en-US"/>
              <a:t>pattern  </a:t>
            </a:r>
          </a:p>
          <a:p>
            <a:pPr>
              <a:buFont typeface="Monotype Sorts" panose="05010101010101010101" pitchFamily="2" charset="2"/>
              <a:buNone/>
            </a:pPr>
            <a:endParaRPr lang="en-US" altLang="en-US"/>
          </a:p>
          <a:p>
            <a:pPr>
              <a:buFont typeface="Monotype Sorts" panose="05010101010101010101" pitchFamily="2" charset="2"/>
              <a:buNone/>
            </a:pPr>
            <a:r>
              <a:rPr lang="en-US" altLang="en-US"/>
              <a:t>bad-symbol shift  </a:t>
            </a:r>
            <a:r>
              <a:rPr lang="en-US" altLang="en-US" i="1"/>
              <a:t>d</a:t>
            </a:r>
            <a:r>
              <a:rPr lang="en-US" altLang="en-US" baseline="-25000"/>
              <a:t>1</a:t>
            </a:r>
            <a:r>
              <a:rPr kumimoji="0" lang="en-US" altLang="en-US" b="0">
                <a:effectLst/>
              </a:rPr>
              <a:t> </a:t>
            </a:r>
            <a:r>
              <a:rPr kumimoji="0" lang="en-US" altLang="en-US"/>
              <a:t>=</a:t>
            </a:r>
            <a:r>
              <a:rPr kumimoji="0" lang="en-US" altLang="en-US">
                <a:effectLst/>
              </a:rPr>
              <a:t> </a:t>
            </a:r>
            <a:r>
              <a:rPr kumimoji="0" lang="en-US" altLang="en-US"/>
              <a:t>max{</a:t>
            </a:r>
            <a:r>
              <a:rPr lang="en-US" altLang="en-US" i="1"/>
              <a:t>t</a:t>
            </a:r>
            <a:r>
              <a:rPr lang="en-US" altLang="en-US" baseline="-25000"/>
              <a:t>1</a:t>
            </a:r>
            <a:r>
              <a:rPr kumimoji="0" lang="en-US" altLang="en-US"/>
              <a:t>(</a:t>
            </a:r>
            <a:r>
              <a:rPr kumimoji="0" lang="en-US" altLang="en-US" i="1"/>
              <a:t>c </a:t>
            </a:r>
            <a:r>
              <a:rPr kumimoji="0" lang="en-US" altLang="en-US"/>
              <a:t>) - </a:t>
            </a:r>
            <a:r>
              <a:rPr kumimoji="0" lang="en-US" altLang="en-US" i="1"/>
              <a:t>k</a:t>
            </a:r>
            <a:r>
              <a:rPr kumimoji="0" lang="en-US" altLang="en-US"/>
              <a:t>, 1}</a:t>
            </a:r>
            <a:r>
              <a:rPr lang="en-US" altLang="en-US"/>
              <a:t> </a:t>
            </a:r>
          </a:p>
        </p:txBody>
      </p:sp>
      <p:sp>
        <p:nvSpPr>
          <p:cNvPr id="415748" name="Rectangle 4">
            <a:extLst>
              <a:ext uri="{FF2B5EF4-FFF2-40B4-BE49-F238E27FC236}">
                <a16:creationId xmlns:a16="http://schemas.microsoft.com/office/drawing/2014/main" id="{ACCF7746-6EA4-2801-68D5-915A898981E6}"/>
              </a:ext>
            </a:extLst>
          </p:cNvPr>
          <p:cNvSpPr>
            <a:spLocks noChangeArrowheads="1"/>
          </p:cNvSpPr>
          <p:nvPr/>
        </p:nvSpPr>
        <p:spPr bwMode="auto">
          <a:xfrm>
            <a:off x="1447800" y="3733800"/>
            <a:ext cx="6934200" cy="457200"/>
          </a:xfrm>
          <a:prstGeom prst="rect">
            <a:avLst/>
          </a:prstGeom>
          <a:solidFill>
            <a:schemeClr val="accent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i="1">
                <a:solidFill>
                  <a:schemeClr val="bg2"/>
                </a:solidFill>
              </a:rPr>
              <a:t>c</a:t>
            </a:r>
            <a:endParaRPr lang="en-US" altLang="en-US" sz="4000"/>
          </a:p>
        </p:txBody>
      </p:sp>
      <p:sp>
        <p:nvSpPr>
          <p:cNvPr id="415749" name="Line 5">
            <a:extLst>
              <a:ext uri="{FF2B5EF4-FFF2-40B4-BE49-F238E27FC236}">
                <a16:creationId xmlns:a16="http://schemas.microsoft.com/office/drawing/2014/main" id="{24D6FDCB-EE2D-283C-1C7F-B6375F1A6BC7}"/>
              </a:ext>
            </a:extLst>
          </p:cNvPr>
          <p:cNvSpPr>
            <a:spLocks noChangeShapeType="1"/>
          </p:cNvSpPr>
          <p:nvPr/>
        </p:nvSpPr>
        <p:spPr bwMode="auto">
          <a:xfrm>
            <a:off x="4648200" y="3733800"/>
            <a:ext cx="0" cy="4572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5750" name="Line 6">
            <a:extLst>
              <a:ext uri="{FF2B5EF4-FFF2-40B4-BE49-F238E27FC236}">
                <a16:creationId xmlns:a16="http://schemas.microsoft.com/office/drawing/2014/main" id="{2AA86AF9-92F6-AF3A-976D-D3385BB1816A}"/>
              </a:ext>
            </a:extLst>
          </p:cNvPr>
          <p:cNvSpPr>
            <a:spLocks noChangeShapeType="1"/>
          </p:cNvSpPr>
          <p:nvPr/>
        </p:nvSpPr>
        <p:spPr bwMode="auto">
          <a:xfrm>
            <a:off x="5105400" y="3733800"/>
            <a:ext cx="0" cy="4572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5751" name="Line 7">
            <a:extLst>
              <a:ext uri="{FF2B5EF4-FFF2-40B4-BE49-F238E27FC236}">
                <a16:creationId xmlns:a16="http://schemas.microsoft.com/office/drawing/2014/main" id="{B43721E2-88B5-7D3E-0D62-C255D5B59A2A}"/>
              </a:ext>
            </a:extLst>
          </p:cNvPr>
          <p:cNvSpPr>
            <a:spLocks noChangeShapeType="1"/>
          </p:cNvSpPr>
          <p:nvPr/>
        </p:nvSpPr>
        <p:spPr bwMode="auto">
          <a:xfrm>
            <a:off x="6477000" y="3733800"/>
            <a:ext cx="0" cy="4572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5752" name="Rectangle 8">
            <a:extLst>
              <a:ext uri="{FF2B5EF4-FFF2-40B4-BE49-F238E27FC236}">
                <a16:creationId xmlns:a16="http://schemas.microsoft.com/office/drawing/2014/main" id="{134D579D-448A-05E0-BA97-5797B38CB1A1}"/>
              </a:ext>
            </a:extLst>
          </p:cNvPr>
          <p:cNvSpPr>
            <a:spLocks noChangeArrowheads="1"/>
          </p:cNvSpPr>
          <p:nvPr/>
        </p:nvSpPr>
        <p:spPr bwMode="auto">
          <a:xfrm>
            <a:off x="3733800" y="4724400"/>
            <a:ext cx="2743200" cy="457200"/>
          </a:xfrm>
          <a:prstGeom prst="rect">
            <a:avLst/>
          </a:prstGeom>
          <a:solidFill>
            <a:schemeClr val="accent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5753" name="Line 9">
            <a:extLst>
              <a:ext uri="{FF2B5EF4-FFF2-40B4-BE49-F238E27FC236}">
                <a16:creationId xmlns:a16="http://schemas.microsoft.com/office/drawing/2014/main" id="{7D9B15A3-07EF-1E82-72D1-8747249C3067}"/>
              </a:ext>
            </a:extLst>
          </p:cNvPr>
          <p:cNvSpPr>
            <a:spLocks noChangeShapeType="1"/>
          </p:cNvSpPr>
          <p:nvPr/>
        </p:nvSpPr>
        <p:spPr bwMode="auto">
          <a:xfrm>
            <a:off x="5105400" y="4724400"/>
            <a:ext cx="0" cy="4572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5754" name="Line 10">
            <a:extLst>
              <a:ext uri="{FF2B5EF4-FFF2-40B4-BE49-F238E27FC236}">
                <a16:creationId xmlns:a16="http://schemas.microsoft.com/office/drawing/2014/main" id="{F7F0A995-23A0-C94F-CEC8-9DA1C801D52A}"/>
              </a:ext>
            </a:extLst>
          </p:cNvPr>
          <p:cNvSpPr>
            <a:spLocks noChangeShapeType="1"/>
          </p:cNvSpPr>
          <p:nvPr/>
        </p:nvSpPr>
        <p:spPr bwMode="auto">
          <a:xfrm>
            <a:off x="4648200" y="4724400"/>
            <a:ext cx="0" cy="457200"/>
          </a:xfrm>
          <a:prstGeom prst="line">
            <a:avLst/>
          </a:prstGeom>
          <a:noFill/>
          <a:ln w="127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5755" name="Line 11">
            <a:extLst>
              <a:ext uri="{FF2B5EF4-FFF2-40B4-BE49-F238E27FC236}">
                <a16:creationId xmlns:a16="http://schemas.microsoft.com/office/drawing/2014/main" id="{116DACBF-A9E5-9CDB-F0A8-69F595A06B54}"/>
              </a:ext>
            </a:extLst>
          </p:cNvPr>
          <p:cNvSpPr>
            <a:spLocks noChangeShapeType="1"/>
          </p:cNvSpPr>
          <p:nvPr/>
        </p:nvSpPr>
        <p:spPr bwMode="auto">
          <a:xfrm flipH="1">
            <a:off x="4876800" y="4267200"/>
            <a:ext cx="0" cy="38100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5756" name="Line 12">
            <a:extLst>
              <a:ext uri="{FF2B5EF4-FFF2-40B4-BE49-F238E27FC236}">
                <a16:creationId xmlns:a16="http://schemas.microsoft.com/office/drawing/2014/main" id="{777A586F-896A-B346-F287-08E2EE356D56}"/>
              </a:ext>
            </a:extLst>
          </p:cNvPr>
          <p:cNvSpPr>
            <a:spLocks noChangeShapeType="1"/>
          </p:cNvSpPr>
          <p:nvPr/>
        </p:nvSpPr>
        <p:spPr bwMode="auto">
          <a:xfrm>
            <a:off x="4953000" y="4267200"/>
            <a:ext cx="0" cy="38100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5757" name="Line 13">
            <a:extLst>
              <a:ext uri="{FF2B5EF4-FFF2-40B4-BE49-F238E27FC236}">
                <a16:creationId xmlns:a16="http://schemas.microsoft.com/office/drawing/2014/main" id="{22C13837-6FFA-93CD-7C2C-540AB68AB7DA}"/>
              </a:ext>
            </a:extLst>
          </p:cNvPr>
          <p:cNvSpPr>
            <a:spLocks noChangeShapeType="1"/>
          </p:cNvSpPr>
          <p:nvPr/>
        </p:nvSpPr>
        <p:spPr bwMode="auto">
          <a:xfrm flipV="1">
            <a:off x="4800600" y="4343400"/>
            <a:ext cx="304800" cy="15240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5759" name="Text Box 15">
            <a:extLst>
              <a:ext uri="{FF2B5EF4-FFF2-40B4-BE49-F238E27FC236}">
                <a16:creationId xmlns:a16="http://schemas.microsoft.com/office/drawing/2014/main" id="{E80A6483-10AD-5FDF-F6EC-E5C28788A924}"/>
              </a:ext>
            </a:extLst>
          </p:cNvPr>
          <p:cNvSpPr txBox="1">
            <a:spLocks noChangeArrowheads="1"/>
          </p:cNvSpPr>
          <p:nvPr/>
        </p:nvSpPr>
        <p:spPr bwMode="auto">
          <a:xfrm>
            <a:off x="5105400" y="42672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i="1">
                <a:solidFill>
                  <a:schemeClr val="bg2"/>
                </a:solidFill>
              </a:rPr>
              <a:t>k </a:t>
            </a:r>
            <a:r>
              <a:rPr lang="en-US" altLang="en-US">
                <a:solidFill>
                  <a:schemeClr val="bg2"/>
                </a:solidFill>
              </a:rPr>
              <a:t>matches</a:t>
            </a:r>
            <a:endParaRPr lang="en-US" altLang="en-US" i="1">
              <a:solidFill>
                <a:schemeClr val="bg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A51E5038-D95B-51EA-FD2A-CB9F27EAEC5F}"/>
              </a:ext>
            </a:extLst>
          </p:cNvPr>
          <p:cNvSpPr>
            <a:spLocks noGrp="1"/>
          </p:cNvSpPr>
          <p:nvPr>
            <p:ph type="ftr" sz="quarter" idx="11"/>
          </p:nvPr>
        </p:nvSpPr>
        <p:spPr/>
        <p:txBody>
          <a:bodyPr/>
          <a:lstStyle/>
          <a:p>
            <a:r>
              <a:rPr lang="en-US" altLang="en-US"/>
              <a:t>A. Levitin “Introduction to the Design &amp; Analysis of Algorithms,” 3rd ed., Ch. 7 ©2012 Pearson Education, Inc. Upper Saddle River, NJ. All Rights Reserved. </a:t>
            </a:r>
          </a:p>
        </p:txBody>
      </p:sp>
      <p:sp>
        <p:nvSpPr>
          <p:cNvPr id="3" name="Slide Number Placeholder 5">
            <a:extLst>
              <a:ext uri="{FF2B5EF4-FFF2-40B4-BE49-F238E27FC236}">
                <a16:creationId xmlns:a16="http://schemas.microsoft.com/office/drawing/2014/main" id="{F7814114-DDE4-F6BE-63B1-4A63F366A746}"/>
              </a:ext>
            </a:extLst>
          </p:cNvPr>
          <p:cNvSpPr>
            <a:spLocks noGrp="1"/>
          </p:cNvSpPr>
          <p:nvPr>
            <p:ph type="sldNum" sz="quarter" idx="12"/>
          </p:nvPr>
        </p:nvSpPr>
        <p:spPr/>
        <p:txBody>
          <a:bodyPr/>
          <a:lstStyle/>
          <a:p>
            <a:fld id="{405E45AA-509B-493F-B07A-AA256C7C4B79}" type="slidenum">
              <a:rPr lang="en-US" altLang="en-US"/>
              <a:pPr/>
              <a:t>11</a:t>
            </a:fld>
            <a:endParaRPr lang="en-US" altLang="en-US"/>
          </a:p>
        </p:txBody>
      </p:sp>
      <p:sp>
        <p:nvSpPr>
          <p:cNvPr id="416770" name="Rectangle 2">
            <a:extLst>
              <a:ext uri="{FF2B5EF4-FFF2-40B4-BE49-F238E27FC236}">
                <a16:creationId xmlns:a16="http://schemas.microsoft.com/office/drawing/2014/main" id="{61BAC1BE-DDAB-4B7C-4420-C31285278AC1}"/>
              </a:ext>
            </a:extLst>
          </p:cNvPr>
          <p:cNvSpPr>
            <a:spLocks noGrp="1" noChangeArrowheads="1"/>
          </p:cNvSpPr>
          <p:nvPr>
            <p:ph type="title"/>
          </p:nvPr>
        </p:nvSpPr>
        <p:spPr>
          <a:xfrm>
            <a:off x="533400" y="152400"/>
            <a:ext cx="8382000" cy="685800"/>
          </a:xfrm>
        </p:spPr>
        <p:txBody>
          <a:bodyPr/>
          <a:lstStyle/>
          <a:p>
            <a:r>
              <a:rPr lang="en-US" altLang="en-US" sz="3200"/>
              <a:t>Good-suffix shift in Boyer-Moore algorithm</a:t>
            </a:r>
          </a:p>
        </p:txBody>
      </p:sp>
      <p:sp>
        <p:nvSpPr>
          <p:cNvPr id="416771" name="Rectangle 3">
            <a:extLst>
              <a:ext uri="{FF2B5EF4-FFF2-40B4-BE49-F238E27FC236}">
                <a16:creationId xmlns:a16="http://schemas.microsoft.com/office/drawing/2014/main" id="{EDDCA6E4-02F7-FC81-1FC6-0F5D4CF4AAF3}"/>
              </a:ext>
            </a:extLst>
          </p:cNvPr>
          <p:cNvSpPr>
            <a:spLocks noGrp="1" noChangeArrowheads="1"/>
          </p:cNvSpPr>
          <p:nvPr>
            <p:ph type="body" idx="1"/>
          </p:nvPr>
        </p:nvSpPr>
        <p:spPr>
          <a:xfrm>
            <a:off x="609600" y="1143000"/>
            <a:ext cx="8382000" cy="5638800"/>
          </a:xfrm>
        </p:spPr>
        <p:txBody>
          <a:bodyPr/>
          <a:lstStyle/>
          <a:p>
            <a:r>
              <a:rPr lang="en-US" altLang="en-US"/>
              <a:t>Good-suffix shift </a:t>
            </a:r>
            <a:r>
              <a:rPr lang="en-US" altLang="en-US" i="1"/>
              <a:t>d</a:t>
            </a:r>
            <a:r>
              <a:rPr lang="en-US" altLang="en-US" baseline="-25000"/>
              <a:t>2</a:t>
            </a:r>
            <a:r>
              <a:rPr lang="en-US" altLang="en-US"/>
              <a:t> is applied after 0 &lt; </a:t>
            </a:r>
            <a:r>
              <a:rPr lang="en-US" altLang="en-US" i="1"/>
              <a:t>k </a:t>
            </a:r>
            <a:r>
              <a:rPr lang="en-US" altLang="en-US"/>
              <a:t>&lt; </a:t>
            </a:r>
            <a:r>
              <a:rPr lang="en-US" altLang="en-US" i="1"/>
              <a:t>m</a:t>
            </a:r>
            <a:r>
              <a:rPr lang="en-US" altLang="en-US"/>
              <a:t> last characters were matched</a:t>
            </a:r>
          </a:p>
          <a:p>
            <a:r>
              <a:rPr lang="en-US" altLang="en-US" i="1"/>
              <a:t>d</a:t>
            </a:r>
            <a:r>
              <a:rPr lang="en-US" altLang="en-US" baseline="-25000"/>
              <a:t>2</a:t>
            </a:r>
            <a:r>
              <a:rPr lang="en-US" altLang="en-US"/>
              <a:t>(</a:t>
            </a:r>
            <a:r>
              <a:rPr lang="en-US" altLang="en-US" i="1"/>
              <a:t>k</a:t>
            </a:r>
            <a:r>
              <a:rPr lang="en-US" altLang="en-US"/>
              <a:t>) = the distance between matched suffix of size </a:t>
            </a:r>
            <a:r>
              <a:rPr lang="en-US" altLang="en-US" i="1"/>
              <a:t>k</a:t>
            </a:r>
            <a:r>
              <a:rPr lang="en-US" altLang="en-US"/>
              <a:t> and its rightmost occurrence in the pattern that is not preceded by the same character as the suffix</a:t>
            </a:r>
            <a:br>
              <a:rPr lang="en-US" altLang="en-US"/>
            </a:br>
            <a:br>
              <a:rPr lang="en-US" altLang="en-US"/>
            </a:br>
            <a:r>
              <a:rPr lang="en-US" altLang="en-US"/>
              <a:t>Example: </a:t>
            </a:r>
            <a:r>
              <a:rPr lang="en-US" altLang="en-US">
                <a:latin typeface="Courier New" panose="02070309020205020404" pitchFamily="49" charset="0"/>
              </a:rPr>
              <a:t>CABABA </a:t>
            </a:r>
            <a:r>
              <a:rPr lang="en-US" altLang="en-US" i="1"/>
              <a:t>d</a:t>
            </a:r>
            <a:r>
              <a:rPr lang="en-US" altLang="en-US" baseline="-25000"/>
              <a:t>2</a:t>
            </a:r>
            <a:r>
              <a:rPr lang="en-US" altLang="en-US"/>
              <a:t>(1) = 4    </a:t>
            </a:r>
            <a:br>
              <a:rPr lang="en-US" altLang="en-US"/>
            </a:br>
            <a:endParaRPr lang="en-US" altLang="en-US">
              <a:latin typeface="Courier New" panose="02070309020205020404" pitchFamily="49" charset="0"/>
            </a:endParaRPr>
          </a:p>
          <a:p>
            <a:r>
              <a:rPr lang="en-US" altLang="en-US"/>
              <a:t>If there is no such occurrence, match the longest part of the </a:t>
            </a:r>
            <a:r>
              <a:rPr lang="en-US" altLang="en-US" i="1"/>
              <a:t>k</a:t>
            </a:r>
            <a:r>
              <a:rPr lang="en-US" altLang="en-US"/>
              <a:t>-character suffix with corresponding prefix; </a:t>
            </a:r>
            <a:br>
              <a:rPr lang="en-US" altLang="en-US"/>
            </a:br>
            <a:r>
              <a:rPr lang="en-US" altLang="en-US"/>
              <a:t>if there are no such suffix-prefix matches, </a:t>
            </a:r>
            <a:r>
              <a:rPr lang="en-US" altLang="en-US" i="1"/>
              <a:t>d</a:t>
            </a:r>
            <a:r>
              <a:rPr lang="en-US" altLang="en-US" baseline="-25000"/>
              <a:t>2 </a:t>
            </a:r>
            <a:r>
              <a:rPr lang="en-US" altLang="en-US"/>
              <a:t>(</a:t>
            </a:r>
            <a:r>
              <a:rPr lang="en-US" altLang="en-US" i="1"/>
              <a:t>k</a:t>
            </a:r>
            <a:r>
              <a:rPr lang="en-US" altLang="en-US"/>
              <a:t>) = </a:t>
            </a:r>
            <a:r>
              <a:rPr lang="en-US" altLang="en-US" i="1"/>
              <a:t>m</a:t>
            </a:r>
            <a:br>
              <a:rPr lang="en-US" altLang="en-US">
                <a:latin typeface="Courier New" panose="02070309020205020404" pitchFamily="49" charset="0"/>
              </a:rPr>
            </a:br>
            <a:br>
              <a:rPr lang="en-US" altLang="en-US">
                <a:latin typeface="Courier New" panose="02070309020205020404" pitchFamily="49" charset="0"/>
              </a:rPr>
            </a:br>
            <a:r>
              <a:rPr lang="en-US" altLang="en-US"/>
              <a:t>Example: </a:t>
            </a:r>
            <a:r>
              <a:rPr lang="en-US" altLang="en-US">
                <a:latin typeface="Courier New" panose="02070309020205020404" pitchFamily="49" charset="0"/>
              </a:rPr>
              <a:t>WOWWOW </a:t>
            </a:r>
            <a:r>
              <a:rPr lang="en-US" altLang="en-US" i="1"/>
              <a:t>d</a:t>
            </a:r>
            <a:r>
              <a:rPr lang="en-US" altLang="en-US" baseline="-25000"/>
              <a:t>2</a:t>
            </a:r>
            <a:r>
              <a:rPr lang="en-US" altLang="en-US"/>
              <a:t>(2) = 5,  </a:t>
            </a:r>
            <a:r>
              <a:rPr lang="en-US" altLang="en-US" i="1"/>
              <a:t>d</a:t>
            </a:r>
            <a:r>
              <a:rPr lang="en-US" altLang="en-US" baseline="-25000"/>
              <a:t>2</a:t>
            </a:r>
            <a:r>
              <a:rPr lang="en-US" altLang="en-US"/>
              <a:t>(3) = 3,  </a:t>
            </a:r>
            <a:r>
              <a:rPr lang="en-US" altLang="en-US" i="1"/>
              <a:t>d</a:t>
            </a:r>
            <a:r>
              <a:rPr lang="en-US" altLang="en-US" baseline="-25000"/>
              <a:t>2</a:t>
            </a:r>
            <a:r>
              <a:rPr lang="en-US" altLang="en-US"/>
              <a:t>(4) = 3,  </a:t>
            </a:r>
            <a:r>
              <a:rPr lang="en-US" altLang="en-US" i="1"/>
              <a:t>d</a:t>
            </a:r>
            <a:r>
              <a:rPr lang="en-US" altLang="en-US" baseline="-25000"/>
              <a:t>2</a:t>
            </a:r>
            <a:r>
              <a:rPr lang="en-US" altLang="en-US"/>
              <a:t>(5) = 3 </a:t>
            </a:r>
            <a:br>
              <a:rPr lang="en-US" altLang="en-US">
                <a:latin typeface="Courier New" panose="02070309020205020404" pitchFamily="49" charset="0"/>
              </a:rPr>
            </a:br>
            <a:endParaRPr lang="en-US" altLang="en-US">
              <a:latin typeface="Courier New" panose="02070309020205020404" pitchFamily="49" charset="0"/>
            </a:endParaRPr>
          </a:p>
          <a:p>
            <a:pPr>
              <a:buFont typeface="Monotype Sorts" panose="05010101010101010101" pitchFamily="2" charset="2"/>
              <a:buNone/>
            </a:pP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EA89FBB7-E2FA-3CBD-708F-B83BD0083DE3}"/>
              </a:ext>
            </a:extLst>
          </p:cNvPr>
          <p:cNvSpPr>
            <a:spLocks noGrp="1"/>
          </p:cNvSpPr>
          <p:nvPr>
            <p:ph type="ftr" sz="quarter" idx="11"/>
          </p:nvPr>
        </p:nvSpPr>
        <p:spPr/>
        <p:txBody>
          <a:bodyPr/>
          <a:lstStyle/>
          <a:p>
            <a:r>
              <a:rPr lang="en-US" altLang="en-US"/>
              <a:t>A. Levitin “Introduction to the Design &amp; Analysis of Algorithms,” 3rd ed., Ch. 7 ©2012 Pearson Education, Inc. Upper Saddle River, NJ. All Rights Reserved. </a:t>
            </a:r>
          </a:p>
        </p:txBody>
      </p:sp>
      <p:sp>
        <p:nvSpPr>
          <p:cNvPr id="3" name="Slide Number Placeholder 5">
            <a:extLst>
              <a:ext uri="{FF2B5EF4-FFF2-40B4-BE49-F238E27FC236}">
                <a16:creationId xmlns:a16="http://schemas.microsoft.com/office/drawing/2014/main" id="{5AC5449A-F57F-9DA5-F097-45D11049CE4F}"/>
              </a:ext>
            </a:extLst>
          </p:cNvPr>
          <p:cNvSpPr>
            <a:spLocks noGrp="1"/>
          </p:cNvSpPr>
          <p:nvPr>
            <p:ph type="sldNum" sz="quarter" idx="12"/>
          </p:nvPr>
        </p:nvSpPr>
        <p:spPr/>
        <p:txBody>
          <a:bodyPr/>
          <a:lstStyle/>
          <a:p>
            <a:fld id="{88B64E23-E5B6-4949-9916-90B80343A472}" type="slidenum">
              <a:rPr lang="en-US" altLang="en-US"/>
              <a:pPr/>
              <a:t>12</a:t>
            </a:fld>
            <a:endParaRPr lang="en-US" altLang="en-US"/>
          </a:p>
        </p:txBody>
      </p:sp>
      <p:sp>
        <p:nvSpPr>
          <p:cNvPr id="417794" name="Rectangle 2">
            <a:extLst>
              <a:ext uri="{FF2B5EF4-FFF2-40B4-BE49-F238E27FC236}">
                <a16:creationId xmlns:a16="http://schemas.microsoft.com/office/drawing/2014/main" id="{E5C9E9F4-CBEA-3EE9-CB07-FC507DF7696D}"/>
              </a:ext>
            </a:extLst>
          </p:cNvPr>
          <p:cNvSpPr>
            <a:spLocks noGrp="1" noChangeArrowheads="1"/>
          </p:cNvSpPr>
          <p:nvPr>
            <p:ph type="title"/>
          </p:nvPr>
        </p:nvSpPr>
        <p:spPr>
          <a:xfrm>
            <a:off x="533400" y="152400"/>
            <a:ext cx="8610600" cy="609600"/>
          </a:xfrm>
        </p:spPr>
        <p:txBody>
          <a:bodyPr/>
          <a:lstStyle/>
          <a:p>
            <a:r>
              <a:rPr lang="en-US" altLang="en-US" sz="3200"/>
              <a:t>Good-suffix shift in the Boyer-Moore alg. (cont.)</a:t>
            </a:r>
          </a:p>
        </p:txBody>
      </p:sp>
      <p:sp>
        <p:nvSpPr>
          <p:cNvPr id="417795" name="Rectangle 3">
            <a:extLst>
              <a:ext uri="{FF2B5EF4-FFF2-40B4-BE49-F238E27FC236}">
                <a16:creationId xmlns:a16="http://schemas.microsoft.com/office/drawing/2014/main" id="{E93A925A-AADF-08C4-C783-3064662875DF}"/>
              </a:ext>
            </a:extLst>
          </p:cNvPr>
          <p:cNvSpPr>
            <a:spLocks noGrp="1" noChangeArrowheads="1"/>
          </p:cNvSpPr>
          <p:nvPr>
            <p:ph type="body" idx="1"/>
          </p:nvPr>
        </p:nvSpPr>
        <p:spPr>
          <a:xfrm>
            <a:off x="609600" y="1266825"/>
            <a:ext cx="8534400" cy="5286375"/>
          </a:xfrm>
        </p:spPr>
        <p:txBody>
          <a:bodyPr/>
          <a:lstStyle/>
          <a:p>
            <a:pPr marL="0" indent="0">
              <a:buFont typeface="Monotype Sorts" panose="05010101010101010101" pitchFamily="2" charset="2"/>
              <a:buNone/>
            </a:pPr>
            <a:r>
              <a:rPr lang="en-US" altLang="en-US"/>
              <a:t>After matching successfully 0 &lt; </a:t>
            </a:r>
            <a:r>
              <a:rPr lang="en-US" altLang="en-US" i="1"/>
              <a:t>k </a:t>
            </a:r>
            <a:r>
              <a:rPr lang="en-US" altLang="en-US"/>
              <a:t>&lt; </a:t>
            </a:r>
            <a:r>
              <a:rPr lang="en-US" altLang="en-US" i="1"/>
              <a:t>m</a:t>
            </a:r>
            <a:r>
              <a:rPr lang="en-US" altLang="en-US"/>
              <a:t> characters, the algorithm shifts the pattern right by </a:t>
            </a:r>
          </a:p>
          <a:p>
            <a:pPr marL="0" indent="0">
              <a:buFont typeface="Monotype Sorts" panose="05010101010101010101" pitchFamily="2" charset="2"/>
              <a:buNone/>
            </a:pPr>
            <a:r>
              <a:rPr lang="en-US" altLang="en-US"/>
              <a:t>                                     </a:t>
            </a:r>
            <a:r>
              <a:rPr lang="en-US" altLang="en-US" i="1"/>
              <a:t>d</a:t>
            </a:r>
            <a:r>
              <a:rPr lang="en-US" altLang="en-US"/>
              <a:t> = max {</a:t>
            </a:r>
            <a:r>
              <a:rPr lang="en-US" altLang="en-US" i="1"/>
              <a:t>d</a:t>
            </a:r>
            <a:r>
              <a:rPr lang="en-US" altLang="en-US" baseline="-25000"/>
              <a:t>1</a:t>
            </a:r>
            <a:r>
              <a:rPr lang="en-US" altLang="en-US"/>
              <a:t>, </a:t>
            </a:r>
            <a:r>
              <a:rPr lang="en-US" altLang="en-US" i="1"/>
              <a:t>d</a:t>
            </a:r>
            <a:r>
              <a:rPr lang="en-US" altLang="en-US" baseline="-25000"/>
              <a:t>2</a:t>
            </a:r>
            <a:r>
              <a:rPr lang="en-US" altLang="en-US"/>
              <a:t>}</a:t>
            </a:r>
          </a:p>
          <a:p>
            <a:pPr marL="0" indent="0">
              <a:buFont typeface="Monotype Sorts" panose="05010101010101010101" pitchFamily="2" charset="2"/>
              <a:buNone/>
            </a:pPr>
            <a:r>
              <a:rPr lang="en-US" altLang="en-US"/>
              <a:t>where </a:t>
            </a:r>
            <a:r>
              <a:rPr lang="en-US" altLang="en-US" i="1"/>
              <a:t>d</a:t>
            </a:r>
            <a:r>
              <a:rPr lang="en-US" altLang="en-US" baseline="-25000"/>
              <a:t>1</a:t>
            </a:r>
            <a:r>
              <a:rPr kumimoji="0" lang="en-US" altLang="en-US" b="0">
                <a:effectLst/>
              </a:rPr>
              <a:t> </a:t>
            </a:r>
            <a:r>
              <a:rPr kumimoji="0" lang="en-US" altLang="en-US"/>
              <a:t>=</a:t>
            </a:r>
            <a:r>
              <a:rPr kumimoji="0" lang="en-US" altLang="en-US">
                <a:effectLst/>
              </a:rPr>
              <a:t> </a:t>
            </a:r>
            <a:r>
              <a:rPr kumimoji="0" lang="en-US" altLang="en-US"/>
              <a:t>max{</a:t>
            </a:r>
            <a:r>
              <a:rPr lang="en-US" altLang="en-US" i="1"/>
              <a:t>t</a:t>
            </a:r>
            <a:r>
              <a:rPr lang="en-US" altLang="en-US" baseline="-25000"/>
              <a:t>1</a:t>
            </a:r>
            <a:r>
              <a:rPr kumimoji="0" lang="en-US" altLang="en-US"/>
              <a:t>(</a:t>
            </a:r>
            <a:r>
              <a:rPr kumimoji="0" lang="en-US" altLang="en-US" i="1"/>
              <a:t>c</a:t>
            </a:r>
            <a:r>
              <a:rPr kumimoji="0" lang="en-US" altLang="en-US"/>
              <a:t>) - </a:t>
            </a:r>
            <a:r>
              <a:rPr kumimoji="0" lang="en-US" altLang="en-US" i="1"/>
              <a:t>k</a:t>
            </a:r>
            <a:r>
              <a:rPr kumimoji="0" lang="en-US" altLang="en-US"/>
              <a:t>, 1}</a:t>
            </a:r>
            <a:r>
              <a:rPr lang="en-US" altLang="en-US"/>
              <a:t> is bad-symbol shift</a:t>
            </a:r>
          </a:p>
          <a:p>
            <a:pPr marL="0" indent="0">
              <a:buFont typeface="Monotype Sorts" panose="05010101010101010101" pitchFamily="2" charset="2"/>
              <a:buNone/>
            </a:pPr>
            <a:r>
              <a:rPr lang="en-US" altLang="en-US"/>
              <a:t>           </a:t>
            </a:r>
            <a:r>
              <a:rPr lang="en-US" altLang="en-US" i="1"/>
              <a:t>d</a:t>
            </a:r>
            <a:r>
              <a:rPr lang="en-US" altLang="en-US" baseline="-25000"/>
              <a:t>2</a:t>
            </a:r>
            <a:r>
              <a:rPr lang="en-US" altLang="en-US"/>
              <a:t>(</a:t>
            </a:r>
            <a:r>
              <a:rPr lang="en-US" altLang="en-US" i="1"/>
              <a:t>k</a:t>
            </a:r>
            <a:r>
              <a:rPr lang="en-US" altLang="en-US"/>
              <a:t>) is good-suffix shift</a:t>
            </a:r>
          </a:p>
          <a:p>
            <a:pPr marL="0" indent="0">
              <a:buFont typeface="Monotype Sorts" panose="05010101010101010101" pitchFamily="2" charset="2"/>
              <a:buNone/>
            </a:pPr>
            <a:endParaRPr lang="en-US" altLang="en-US"/>
          </a:p>
          <a:p>
            <a:pPr marL="0" indent="0">
              <a:buFont typeface="Monotype Sorts" panose="05010101010101010101" pitchFamily="2" charset="2"/>
              <a:buNone/>
            </a:pPr>
            <a:endParaRPr lang="en-US" altLang="en-US">
              <a:latin typeface="Courier New" panose="02070309020205020404" pitchFamily="49" charset="0"/>
            </a:endParaRPr>
          </a:p>
          <a:p>
            <a:pPr marL="0" indent="0">
              <a:buFont typeface="Monotype Sorts" panose="05010101010101010101" pitchFamily="2" charset="2"/>
              <a:buNone/>
            </a:pPr>
            <a:br>
              <a:rPr lang="en-US" altLang="en-US"/>
            </a:br>
            <a:endParaRPr lang="en-US" altLang="en-US"/>
          </a:p>
          <a:p>
            <a:pPr marL="0" indent="0">
              <a:buFont typeface="Monotype Sorts" panose="05010101010101010101" pitchFamily="2" charset="2"/>
              <a:buNone/>
            </a:pPr>
            <a:r>
              <a:rPr lang="en-US" altLang="en-US"/>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F4AD7A0D-8068-1C1A-8968-FA767AF11280}"/>
              </a:ext>
            </a:extLst>
          </p:cNvPr>
          <p:cNvSpPr>
            <a:spLocks noGrp="1"/>
          </p:cNvSpPr>
          <p:nvPr>
            <p:ph type="ftr" sz="quarter" idx="11"/>
          </p:nvPr>
        </p:nvSpPr>
        <p:spPr/>
        <p:txBody>
          <a:bodyPr/>
          <a:lstStyle/>
          <a:p>
            <a:r>
              <a:rPr lang="en-US" altLang="en-US"/>
              <a:t>A. Levitin “Introduction to the Design &amp; Analysis of Algorithms,” 3rd ed., Ch. 7 ©2012 Pearson Education, Inc. Upper Saddle River, NJ. All Rights Reserved. </a:t>
            </a:r>
          </a:p>
        </p:txBody>
      </p:sp>
      <p:sp>
        <p:nvSpPr>
          <p:cNvPr id="3" name="Slide Number Placeholder 5">
            <a:extLst>
              <a:ext uri="{FF2B5EF4-FFF2-40B4-BE49-F238E27FC236}">
                <a16:creationId xmlns:a16="http://schemas.microsoft.com/office/drawing/2014/main" id="{A283B82A-AE7E-9C57-A1D5-BA95534FFA6A}"/>
              </a:ext>
            </a:extLst>
          </p:cNvPr>
          <p:cNvSpPr>
            <a:spLocks noGrp="1"/>
          </p:cNvSpPr>
          <p:nvPr>
            <p:ph type="sldNum" sz="quarter" idx="12"/>
          </p:nvPr>
        </p:nvSpPr>
        <p:spPr/>
        <p:txBody>
          <a:bodyPr/>
          <a:lstStyle/>
          <a:p>
            <a:fld id="{2736EDE0-6BAD-47D5-BE24-9DFAFC0509D2}" type="slidenum">
              <a:rPr lang="en-US" altLang="en-US"/>
              <a:pPr/>
              <a:t>13</a:t>
            </a:fld>
            <a:endParaRPr lang="en-US" altLang="en-US"/>
          </a:p>
        </p:txBody>
      </p:sp>
      <p:sp>
        <p:nvSpPr>
          <p:cNvPr id="431106" name="Rectangle 2">
            <a:extLst>
              <a:ext uri="{FF2B5EF4-FFF2-40B4-BE49-F238E27FC236}">
                <a16:creationId xmlns:a16="http://schemas.microsoft.com/office/drawing/2014/main" id="{117E10E5-4EC9-7BA8-A3EF-F4F2D602F0E9}"/>
              </a:ext>
            </a:extLst>
          </p:cNvPr>
          <p:cNvSpPr>
            <a:spLocks noGrp="1" noChangeArrowheads="1"/>
          </p:cNvSpPr>
          <p:nvPr>
            <p:ph type="title"/>
          </p:nvPr>
        </p:nvSpPr>
        <p:spPr/>
        <p:txBody>
          <a:bodyPr/>
          <a:lstStyle/>
          <a:p>
            <a:r>
              <a:rPr lang="en-US" altLang="en-US"/>
              <a:t>Boyer-Moore Algorithm (cont.)</a:t>
            </a:r>
          </a:p>
        </p:txBody>
      </p:sp>
      <p:sp>
        <p:nvSpPr>
          <p:cNvPr id="431107" name="Rectangle 3">
            <a:extLst>
              <a:ext uri="{FF2B5EF4-FFF2-40B4-BE49-F238E27FC236}">
                <a16:creationId xmlns:a16="http://schemas.microsoft.com/office/drawing/2014/main" id="{DD9B3C84-C07A-735A-0AAE-73269AA3DFEB}"/>
              </a:ext>
            </a:extLst>
          </p:cNvPr>
          <p:cNvSpPr>
            <a:spLocks noGrp="1" noChangeArrowheads="1"/>
          </p:cNvSpPr>
          <p:nvPr>
            <p:ph type="body" idx="1"/>
          </p:nvPr>
        </p:nvSpPr>
        <p:spPr>
          <a:xfrm>
            <a:off x="609600" y="1143000"/>
            <a:ext cx="8534400" cy="5715000"/>
          </a:xfrm>
        </p:spPr>
        <p:txBody>
          <a:bodyPr/>
          <a:lstStyle/>
          <a:p>
            <a:pPr marL="973138" indent="-973138">
              <a:lnSpc>
                <a:spcPct val="90000"/>
              </a:lnSpc>
              <a:buFont typeface="Monotype Sorts" panose="05010101010101010101" pitchFamily="2" charset="2"/>
              <a:buNone/>
              <a:tabLst>
                <a:tab pos="1031875" algn="l"/>
              </a:tabLst>
            </a:pPr>
            <a:r>
              <a:rPr lang="en-US" altLang="en-US"/>
              <a:t>Step 1  Fill in the bad-symbol shift table</a:t>
            </a:r>
          </a:p>
          <a:p>
            <a:pPr marL="973138" indent="-973138">
              <a:lnSpc>
                <a:spcPct val="90000"/>
              </a:lnSpc>
              <a:buFont typeface="Monotype Sorts" panose="05010101010101010101" pitchFamily="2" charset="2"/>
              <a:buNone/>
              <a:tabLst>
                <a:tab pos="1031875" algn="l"/>
              </a:tabLst>
            </a:pPr>
            <a:r>
              <a:rPr lang="en-US" altLang="en-US"/>
              <a:t>Step 2  Fill in the good-suffix shift table</a:t>
            </a:r>
          </a:p>
          <a:p>
            <a:pPr marL="973138" indent="-973138">
              <a:lnSpc>
                <a:spcPct val="90000"/>
              </a:lnSpc>
              <a:buFont typeface="Monotype Sorts" panose="05010101010101010101" pitchFamily="2" charset="2"/>
              <a:buNone/>
              <a:tabLst>
                <a:tab pos="1031875" algn="l"/>
              </a:tabLst>
            </a:pPr>
            <a:r>
              <a:rPr lang="en-US" altLang="en-US"/>
              <a:t>Step 3  Align the pattern against the beginning of the text</a:t>
            </a:r>
          </a:p>
          <a:p>
            <a:pPr marL="973138" indent="-973138">
              <a:lnSpc>
                <a:spcPct val="90000"/>
              </a:lnSpc>
              <a:buFont typeface="Monotype Sorts" panose="05010101010101010101" pitchFamily="2" charset="2"/>
              <a:buNone/>
              <a:tabLst>
                <a:tab pos="1031875" algn="l"/>
              </a:tabLst>
            </a:pPr>
            <a:r>
              <a:rPr lang="en-US" altLang="en-US"/>
              <a:t>Step 4  Repeat until a matching substring is found or text ends:</a:t>
            </a:r>
          </a:p>
          <a:p>
            <a:pPr marL="973138" indent="-973138">
              <a:lnSpc>
                <a:spcPct val="90000"/>
              </a:lnSpc>
              <a:buFont typeface="Monotype Sorts" panose="05010101010101010101" pitchFamily="2" charset="2"/>
              <a:buNone/>
              <a:tabLst>
                <a:tab pos="1031875" algn="l"/>
              </a:tabLst>
            </a:pPr>
            <a:r>
              <a:rPr lang="en-US" altLang="en-US"/>
              <a:t>             Compare the corresponding characters right to left. </a:t>
            </a:r>
          </a:p>
          <a:p>
            <a:pPr marL="973138" indent="-973138">
              <a:lnSpc>
                <a:spcPct val="90000"/>
              </a:lnSpc>
              <a:buFont typeface="Monotype Sorts" panose="05010101010101010101" pitchFamily="2" charset="2"/>
              <a:buNone/>
              <a:tabLst>
                <a:tab pos="1031875" algn="l"/>
              </a:tabLst>
            </a:pPr>
            <a:r>
              <a:rPr lang="en-US" altLang="en-US"/>
              <a:t>             If no </a:t>
            </a:r>
            <a:r>
              <a:rPr lang="en-US" altLang="en-US">
                <a:cs typeface="Times New Roman" panose="02020603050405020304" pitchFamily="18" charset="0"/>
              </a:rPr>
              <a:t>characters match, retrieve entry </a:t>
            </a:r>
            <a:r>
              <a:rPr lang="en-US" altLang="en-US" i="1">
                <a:cs typeface="Times New Roman" panose="02020603050405020304" pitchFamily="18" charset="0"/>
              </a:rPr>
              <a:t>t</a:t>
            </a:r>
            <a:r>
              <a:rPr lang="en-US" altLang="en-US" baseline="-25000"/>
              <a:t>1</a:t>
            </a:r>
            <a:r>
              <a:rPr kumimoji="0" lang="en-US" altLang="en-US"/>
              <a:t>(</a:t>
            </a:r>
            <a:r>
              <a:rPr kumimoji="0" lang="en-US" altLang="en-US" i="1"/>
              <a:t>c</a:t>
            </a:r>
            <a:r>
              <a:rPr kumimoji="0" lang="en-US" altLang="en-US"/>
              <a:t>) from the bad-symbol table for the text’s character </a:t>
            </a:r>
            <a:r>
              <a:rPr kumimoji="0" lang="en-US" altLang="en-US" i="1"/>
              <a:t>c </a:t>
            </a:r>
            <a:r>
              <a:rPr kumimoji="0" lang="en-US" altLang="en-US"/>
              <a:t>causing the mismatch and shift the pattern to the right by </a:t>
            </a:r>
            <a:r>
              <a:rPr lang="en-US" altLang="en-US" i="1">
                <a:cs typeface="Times New Roman" panose="02020603050405020304" pitchFamily="18" charset="0"/>
              </a:rPr>
              <a:t>t</a:t>
            </a:r>
            <a:r>
              <a:rPr lang="en-US" altLang="en-US" baseline="-25000"/>
              <a:t>1</a:t>
            </a:r>
            <a:r>
              <a:rPr kumimoji="0" lang="en-US" altLang="en-US"/>
              <a:t>(</a:t>
            </a:r>
            <a:r>
              <a:rPr kumimoji="0" lang="en-US" altLang="en-US" i="1"/>
              <a:t>c</a:t>
            </a:r>
            <a:r>
              <a:rPr kumimoji="0" lang="en-US" altLang="en-US"/>
              <a:t>).</a:t>
            </a:r>
            <a:br>
              <a:rPr kumimoji="0" lang="en-US" altLang="en-US"/>
            </a:br>
            <a:r>
              <a:rPr kumimoji="0" lang="en-US" altLang="en-US"/>
              <a:t>If </a:t>
            </a:r>
            <a:r>
              <a:rPr lang="en-US" altLang="en-US"/>
              <a:t>0 &lt; </a:t>
            </a:r>
            <a:r>
              <a:rPr lang="en-US" altLang="en-US" i="1"/>
              <a:t>k </a:t>
            </a:r>
            <a:r>
              <a:rPr lang="en-US" altLang="en-US"/>
              <a:t>&lt; </a:t>
            </a:r>
            <a:r>
              <a:rPr lang="en-US" altLang="en-US" i="1"/>
              <a:t>m</a:t>
            </a:r>
            <a:r>
              <a:rPr lang="en-US" altLang="en-US"/>
              <a:t> characters are matched, </a:t>
            </a:r>
            <a:r>
              <a:rPr lang="en-US" altLang="en-US">
                <a:cs typeface="Times New Roman" panose="02020603050405020304" pitchFamily="18" charset="0"/>
              </a:rPr>
              <a:t>retrieve entry </a:t>
            </a:r>
            <a:r>
              <a:rPr lang="en-US" altLang="en-US" i="1">
                <a:cs typeface="Times New Roman" panose="02020603050405020304" pitchFamily="18" charset="0"/>
              </a:rPr>
              <a:t>t</a:t>
            </a:r>
            <a:r>
              <a:rPr lang="en-US" altLang="en-US" baseline="-25000"/>
              <a:t>1</a:t>
            </a:r>
            <a:r>
              <a:rPr kumimoji="0" lang="en-US" altLang="en-US"/>
              <a:t>(</a:t>
            </a:r>
            <a:r>
              <a:rPr kumimoji="0" lang="en-US" altLang="en-US" i="1"/>
              <a:t>c</a:t>
            </a:r>
            <a:r>
              <a:rPr kumimoji="0" lang="en-US" altLang="en-US"/>
              <a:t>) from the bad-symbol table for the text’s character </a:t>
            </a:r>
            <a:r>
              <a:rPr kumimoji="0" lang="en-US" altLang="en-US" i="1"/>
              <a:t>c </a:t>
            </a:r>
            <a:r>
              <a:rPr kumimoji="0" lang="en-US" altLang="en-US"/>
              <a:t>causing the mismatch and entry </a:t>
            </a:r>
            <a:r>
              <a:rPr lang="en-US" altLang="en-US" i="1"/>
              <a:t>d</a:t>
            </a:r>
            <a:r>
              <a:rPr lang="en-US" altLang="en-US" baseline="-25000"/>
              <a:t>2</a:t>
            </a:r>
            <a:r>
              <a:rPr lang="en-US" altLang="en-US"/>
              <a:t>(</a:t>
            </a:r>
            <a:r>
              <a:rPr lang="en-US" altLang="en-US" i="1"/>
              <a:t>k</a:t>
            </a:r>
            <a:r>
              <a:rPr lang="en-US" altLang="en-US"/>
              <a:t>) from the good-suffix table and shift the pattern to the right by</a:t>
            </a:r>
          </a:p>
          <a:p>
            <a:pPr marL="973138" indent="-973138">
              <a:lnSpc>
                <a:spcPct val="90000"/>
              </a:lnSpc>
              <a:buFont typeface="Monotype Sorts" panose="05010101010101010101" pitchFamily="2" charset="2"/>
              <a:buNone/>
              <a:tabLst>
                <a:tab pos="1031875" algn="l"/>
              </a:tabLst>
            </a:pPr>
            <a:r>
              <a:rPr lang="en-US" altLang="en-US"/>
              <a:t>                                     </a:t>
            </a:r>
            <a:r>
              <a:rPr lang="en-US" altLang="en-US" i="1"/>
              <a:t>d</a:t>
            </a:r>
            <a:r>
              <a:rPr lang="en-US" altLang="en-US"/>
              <a:t> = max {</a:t>
            </a:r>
            <a:r>
              <a:rPr lang="en-US" altLang="en-US" i="1"/>
              <a:t>d</a:t>
            </a:r>
            <a:r>
              <a:rPr lang="en-US" altLang="en-US" baseline="-25000"/>
              <a:t>1</a:t>
            </a:r>
            <a:r>
              <a:rPr lang="en-US" altLang="en-US"/>
              <a:t>, </a:t>
            </a:r>
            <a:r>
              <a:rPr lang="en-US" altLang="en-US" i="1"/>
              <a:t>d</a:t>
            </a:r>
            <a:r>
              <a:rPr lang="en-US" altLang="en-US" baseline="-25000"/>
              <a:t>2</a:t>
            </a:r>
            <a:r>
              <a:rPr lang="en-US" altLang="en-US"/>
              <a:t>}</a:t>
            </a:r>
            <a:br>
              <a:rPr lang="en-US" altLang="en-US"/>
            </a:br>
            <a:r>
              <a:rPr lang="en-US" altLang="en-US"/>
              <a:t>where </a:t>
            </a:r>
            <a:r>
              <a:rPr lang="en-US" altLang="en-US" i="1"/>
              <a:t>d</a:t>
            </a:r>
            <a:r>
              <a:rPr lang="en-US" altLang="en-US" baseline="-25000"/>
              <a:t>1</a:t>
            </a:r>
            <a:r>
              <a:rPr kumimoji="0" lang="en-US" altLang="en-US" b="0">
                <a:effectLst/>
              </a:rPr>
              <a:t> </a:t>
            </a:r>
            <a:r>
              <a:rPr kumimoji="0" lang="en-US" altLang="en-US"/>
              <a:t>=</a:t>
            </a:r>
            <a:r>
              <a:rPr kumimoji="0" lang="en-US" altLang="en-US">
                <a:effectLst/>
              </a:rPr>
              <a:t> </a:t>
            </a:r>
            <a:r>
              <a:rPr kumimoji="0" lang="en-US" altLang="en-US"/>
              <a:t>max{</a:t>
            </a:r>
            <a:r>
              <a:rPr lang="en-US" altLang="en-US" i="1"/>
              <a:t>t</a:t>
            </a:r>
            <a:r>
              <a:rPr lang="en-US" altLang="en-US" baseline="-25000"/>
              <a:t>1</a:t>
            </a:r>
            <a:r>
              <a:rPr kumimoji="0" lang="en-US" altLang="en-US"/>
              <a:t>(</a:t>
            </a:r>
            <a:r>
              <a:rPr kumimoji="0" lang="en-US" altLang="en-US" i="1"/>
              <a:t>c</a:t>
            </a:r>
            <a:r>
              <a:rPr kumimoji="0" lang="en-US" altLang="en-US"/>
              <a:t>) - </a:t>
            </a:r>
            <a:r>
              <a:rPr kumimoji="0" lang="en-US" altLang="en-US" i="1"/>
              <a:t>k</a:t>
            </a:r>
            <a:r>
              <a:rPr kumimoji="0" lang="en-US" altLang="en-US"/>
              <a:t>, 1}.</a:t>
            </a:r>
            <a:br>
              <a:rPr lang="en-US" altLang="en-US" sz="1200"/>
            </a:br>
            <a:endParaRPr lang="en-US" altLang="en-US" sz="1200"/>
          </a:p>
          <a:p>
            <a:pPr marL="973138" indent="-973138">
              <a:lnSpc>
                <a:spcPct val="80000"/>
              </a:lnSpc>
              <a:buFont typeface="Monotype Sorts" panose="05010101010101010101" pitchFamily="2" charset="2"/>
              <a:buNone/>
              <a:tabLst>
                <a:tab pos="1031875" algn="l"/>
              </a:tabLst>
            </a:pPr>
            <a:r>
              <a:rPr lang="en-US" altLang="en-US" sz="120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5">
            <a:extLst>
              <a:ext uri="{FF2B5EF4-FFF2-40B4-BE49-F238E27FC236}">
                <a16:creationId xmlns:a16="http://schemas.microsoft.com/office/drawing/2014/main" id="{FAC84F50-F3B5-A3A2-1729-523138CBCBB3}"/>
              </a:ext>
            </a:extLst>
          </p:cNvPr>
          <p:cNvSpPr>
            <a:spLocks noGrp="1"/>
          </p:cNvSpPr>
          <p:nvPr>
            <p:ph type="ftr" sz="quarter" idx="11"/>
          </p:nvPr>
        </p:nvSpPr>
        <p:spPr/>
        <p:txBody>
          <a:bodyPr/>
          <a:lstStyle/>
          <a:p>
            <a:r>
              <a:rPr lang="en-US" altLang="en-US"/>
              <a:t>A. Levitin “Introduction to the Design &amp; Analysis of Algorithms,” 3rd ed., Ch. 7 ©2012 Pearson Education, Inc. Upper Saddle River, NJ. All Rights Reserved. </a:t>
            </a:r>
          </a:p>
        </p:txBody>
      </p:sp>
      <p:sp>
        <p:nvSpPr>
          <p:cNvPr id="3" name="Slide Number Placeholder 6">
            <a:extLst>
              <a:ext uri="{FF2B5EF4-FFF2-40B4-BE49-F238E27FC236}">
                <a16:creationId xmlns:a16="http://schemas.microsoft.com/office/drawing/2014/main" id="{6532BBE4-8710-D103-B1E3-90080C16EB7D}"/>
              </a:ext>
            </a:extLst>
          </p:cNvPr>
          <p:cNvSpPr>
            <a:spLocks noGrp="1"/>
          </p:cNvSpPr>
          <p:nvPr>
            <p:ph type="sldNum" sz="quarter" idx="12"/>
          </p:nvPr>
        </p:nvSpPr>
        <p:spPr/>
        <p:txBody>
          <a:bodyPr/>
          <a:lstStyle/>
          <a:p>
            <a:fld id="{5768E2FE-7E11-427C-9EC3-F982B36D74CB}" type="slidenum">
              <a:rPr lang="en-US" altLang="en-US"/>
              <a:pPr/>
              <a:t>14</a:t>
            </a:fld>
            <a:endParaRPr lang="en-US" altLang="en-US"/>
          </a:p>
        </p:txBody>
      </p:sp>
      <p:sp>
        <p:nvSpPr>
          <p:cNvPr id="433232" name="Rectangle 80">
            <a:extLst>
              <a:ext uri="{FF2B5EF4-FFF2-40B4-BE49-F238E27FC236}">
                <a16:creationId xmlns:a16="http://schemas.microsoft.com/office/drawing/2014/main" id="{4863BB8B-793B-A4C4-103E-C1ADBCB1C22C}"/>
              </a:ext>
            </a:extLst>
          </p:cNvPr>
          <p:cNvSpPr>
            <a:spLocks noChangeArrowheads="1"/>
          </p:cNvSpPr>
          <p:nvPr/>
        </p:nvSpPr>
        <p:spPr bwMode="auto">
          <a:xfrm>
            <a:off x="609600" y="4114800"/>
            <a:ext cx="2057400" cy="2438400"/>
          </a:xfrm>
          <a:prstGeom prst="rect">
            <a:avLst/>
          </a:prstGeom>
          <a:solidFill>
            <a:schemeClr val="accent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3154" name="Rectangle 2">
            <a:extLst>
              <a:ext uri="{FF2B5EF4-FFF2-40B4-BE49-F238E27FC236}">
                <a16:creationId xmlns:a16="http://schemas.microsoft.com/office/drawing/2014/main" id="{8B54C1E2-94ED-4728-286F-C4543CC26DCB}"/>
              </a:ext>
            </a:extLst>
          </p:cNvPr>
          <p:cNvSpPr>
            <a:spLocks noGrp="1" noChangeArrowheads="1"/>
          </p:cNvSpPr>
          <p:nvPr>
            <p:ph type="title"/>
          </p:nvPr>
        </p:nvSpPr>
        <p:spPr/>
        <p:txBody>
          <a:bodyPr/>
          <a:lstStyle/>
          <a:p>
            <a:r>
              <a:rPr lang="en-US" altLang="en-US"/>
              <a:t>Example of Boyer-Moore alg. application</a:t>
            </a:r>
          </a:p>
        </p:txBody>
      </p:sp>
      <p:sp>
        <p:nvSpPr>
          <p:cNvPr id="433155" name="Rectangle 3">
            <a:extLst>
              <a:ext uri="{FF2B5EF4-FFF2-40B4-BE49-F238E27FC236}">
                <a16:creationId xmlns:a16="http://schemas.microsoft.com/office/drawing/2014/main" id="{11D9E18D-406E-F056-4625-EE8B95586FC0}"/>
              </a:ext>
            </a:extLst>
          </p:cNvPr>
          <p:cNvSpPr>
            <a:spLocks noGrp="1" noChangeArrowheads="1"/>
          </p:cNvSpPr>
          <p:nvPr>
            <p:ph type="body" sz="half" idx="1"/>
          </p:nvPr>
        </p:nvSpPr>
        <p:spPr>
          <a:xfrm>
            <a:off x="533400" y="1266825"/>
            <a:ext cx="8610600" cy="5210175"/>
          </a:xfrm>
        </p:spPr>
        <p:txBody>
          <a:bodyPr/>
          <a:lstStyle/>
          <a:p>
            <a:pPr marL="973138" indent="-973138">
              <a:lnSpc>
                <a:spcPct val="90000"/>
              </a:lnSpc>
              <a:buFont typeface="Monotype Sorts" panose="05010101010101010101" pitchFamily="2" charset="2"/>
              <a:buNone/>
              <a:tabLst>
                <a:tab pos="1031875" algn="l"/>
              </a:tabLst>
            </a:pPr>
            <a:endParaRPr lang="en-US" altLang="en-US" sz="1600"/>
          </a:p>
          <a:p>
            <a:pPr marL="973138" indent="-973138">
              <a:lnSpc>
                <a:spcPct val="90000"/>
              </a:lnSpc>
              <a:buFont typeface="Monotype Sorts" panose="05010101010101010101" pitchFamily="2" charset="2"/>
              <a:buNone/>
              <a:tabLst>
                <a:tab pos="1031875" algn="l"/>
              </a:tabLst>
            </a:pPr>
            <a:endParaRPr lang="en-US" altLang="en-US" sz="2800"/>
          </a:p>
          <a:p>
            <a:pPr marL="973138" indent="-973138">
              <a:lnSpc>
                <a:spcPct val="90000"/>
              </a:lnSpc>
              <a:buFont typeface="Monotype Sorts" panose="05010101010101010101" pitchFamily="2" charset="2"/>
              <a:buNone/>
              <a:tabLst>
                <a:tab pos="1031875" algn="l"/>
              </a:tabLst>
            </a:pPr>
            <a:endParaRPr lang="en-US" altLang="en-US" sz="1800">
              <a:latin typeface="Courier New" panose="02070309020205020404" pitchFamily="49" charset="0"/>
            </a:endParaRPr>
          </a:p>
          <a:p>
            <a:pPr marL="973138" indent="-973138">
              <a:lnSpc>
                <a:spcPct val="90000"/>
              </a:lnSpc>
              <a:buFont typeface="Monotype Sorts" panose="05010101010101010101" pitchFamily="2" charset="2"/>
              <a:buNone/>
              <a:tabLst>
                <a:tab pos="1031875" algn="l"/>
              </a:tabLst>
            </a:pPr>
            <a:endParaRPr lang="en-US" altLang="en-US" sz="1400">
              <a:latin typeface="Courier New" panose="02070309020205020404" pitchFamily="49" charset="0"/>
            </a:endParaRPr>
          </a:p>
          <a:p>
            <a:pPr marL="973138" indent="-973138">
              <a:lnSpc>
                <a:spcPct val="90000"/>
              </a:lnSpc>
              <a:buFont typeface="Monotype Sorts" panose="05010101010101010101" pitchFamily="2" charset="2"/>
              <a:buNone/>
              <a:tabLst>
                <a:tab pos="1031875" algn="l"/>
              </a:tabLst>
            </a:pPr>
            <a:endParaRPr lang="en-US" altLang="en-US" sz="1400">
              <a:latin typeface="Courier New" panose="02070309020205020404" pitchFamily="49" charset="0"/>
            </a:endParaRPr>
          </a:p>
          <a:p>
            <a:pPr marL="973138" indent="-973138">
              <a:lnSpc>
                <a:spcPct val="90000"/>
              </a:lnSpc>
              <a:buFont typeface="Monotype Sorts" panose="05010101010101010101" pitchFamily="2" charset="2"/>
              <a:buNone/>
              <a:tabLst>
                <a:tab pos="1031875" algn="l"/>
              </a:tabLst>
            </a:pPr>
            <a:endParaRPr lang="en-US" altLang="en-US" sz="1400">
              <a:latin typeface="Courier New" panose="02070309020205020404" pitchFamily="49" charset="0"/>
            </a:endParaRPr>
          </a:p>
          <a:p>
            <a:pPr marL="973138" indent="-973138">
              <a:lnSpc>
                <a:spcPct val="90000"/>
              </a:lnSpc>
              <a:buFont typeface="Monotype Sorts" panose="05010101010101010101" pitchFamily="2" charset="2"/>
              <a:buNone/>
              <a:tabLst>
                <a:tab pos="1031875" algn="l"/>
              </a:tabLst>
            </a:pPr>
            <a:r>
              <a:rPr lang="en-US" altLang="en-US" sz="2000">
                <a:latin typeface="Courier New" panose="02070309020205020404" pitchFamily="49" charset="0"/>
              </a:rPr>
              <a:t>     B E S S _ K N E W _ A B O U T _ B A O B A B S</a:t>
            </a:r>
          </a:p>
          <a:p>
            <a:pPr marL="973138" indent="-973138">
              <a:lnSpc>
                <a:spcPct val="80000"/>
              </a:lnSpc>
              <a:buFont typeface="Monotype Sorts" panose="05010101010101010101" pitchFamily="2" charset="2"/>
              <a:buNone/>
              <a:tabLst>
                <a:tab pos="1031875" algn="l"/>
              </a:tabLst>
            </a:pPr>
            <a:r>
              <a:rPr lang="en-US" altLang="en-US" sz="2000">
                <a:latin typeface="Courier New" panose="02070309020205020404" pitchFamily="49" charset="0"/>
              </a:rPr>
              <a:t>     B A O B A B</a:t>
            </a:r>
          </a:p>
          <a:p>
            <a:pPr marL="973138" indent="-973138">
              <a:lnSpc>
                <a:spcPct val="80000"/>
              </a:lnSpc>
              <a:buFont typeface="Monotype Sorts" panose="05010101010101010101" pitchFamily="2" charset="2"/>
              <a:buNone/>
              <a:tabLst>
                <a:tab pos="1031875" algn="l"/>
              </a:tabLst>
            </a:pPr>
            <a:r>
              <a:rPr lang="en-US" altLang="en-US" sz="2000" i="1"/>
              <a:t>            d</a:t>
            </a:r>
            <a:r>
              <a:rPr lang="en-US" altLang="en-US" sz="2000" baseline="-25000"/>
              <a:t>1</a:t>
            </a:r>
            <a:r>
              <a:rPr lang="en-US" altLang="en-US" sz="2000"/>
              <a:t> = </a:t>
            </a:r>
            <a:r>
              <a:rPr lang="en-US" altLang="en-US" sz="2000" i="1"/>
              <a:t>t</a:t>
            </a:r>
            <a:r>
              <a:rPr lang="en-US" altLang="en-US" sz="2000" baseline="-25000"/>
              <a:t>1</a:t>
            </a:r>
            <a:r>
              <a:rPr lang="en-US" altLang="en-US" sz="2000"/>
              <a:t>(</a:t>
            </a:r>
            <a:r>
              <a:rPr lang="en-US" altLang="en-US" sz="2000">
                <a:latin typeface="Courier New" panose="02070309020205020404" pitchFamily="49" charset="0"/>
              </a:rPr>
              <a:t>K</a:t>
            </a:r>
            <a:r>
              <a:rPr lang="en-US" altLang="en-US" sz="2000"/>
              <a:t>) = 6</a:t>
            </a:r>
            <a:r>
              <a:rPr lang="en-US" altLang="en-US" sz="2000">
                <a:latin typeface="Courier New" panose="02070309020205020404" pitchFamily="49" charset="0"/>
              </a:rPr>
              <a:t>   B A O B A B</a:t>
            </a:r>
          </a:p>
          <a:p>
            <a:pPr marL="973138" indent="-973138">
              <a:lnSpc>
                <a:spcPct val="80000"/>
              </a:lnSpc>
              <a:buFont typeface="Monotype Sorts" panose="05010101010101010101" pitchFamily="2" charset="2"/>
              <a:buNone/>
              <a:tabLst>
                <a:tab pos="1031875" algn="l"/>
              </a:tabLst>
            </a:pPr>
            <a:r>
              <a:rPr lang="en-US" altLang="en-US" sz="2000">
                <a:latin typeface="Courier New" panose="02070309020205020404" pitchFamily="49" charset="0"/>
              </a:rPr>
              <a:t> 			     </a:t>
            </a:r>
            <a:r>
              <a:rPr lang="en-US" altLang="en-US" sz="2000" i="1"/>
              <a:t>d</a:t>
            </a:r>
            <a:r>
              <a:rPr lang="en-US" altLang="en-US" sz="2000" baseline="-25000"/>
              <a:t>1</a:t>
            </a:r>
            <a:r>
              <a:rPr lang="en-US" altLang="en-US" sz="2000"/>
              <a:t> = </a:t>
            </a:r>
            <a:r>
              <a:rPr lang="en-US" altLang="en-US" sz="2000" i="1"/>
              <a:t>t</a:t>
            </a:r>
            <a:r>
              <a:rPr lang="en-US" altLang="en-US" sz="2000" baseline="-25000"/>
              <a:t>1</a:t>
            </a:r>
            <a:r>
              <a:rPr lang="en-US" altLang="en-US" sz="2000"/>
              <a:t>(</a:t>
            </a:r>
            <a:r>
              <a:rPr lang="en-US" altLang="en-US" sz="2000">
                <a:latin typeface="Courier New" panose="02070309020205020404" pitchFamily="49" charset="0"/>
              </a:rPr>
              <a:t>_</a:t>
            </a:r>
            <a:r>
              <a:rPr lang="en-US" altLang="en-US" sz="2000"/>
              <a:t>)-2 = 4</a:t>
            </a:r>
          </a:p>
          <a:p>
            <a:pPr marL="973138" indent="-973138">
              <a:lnSpc>
                <a:spcPct val="80000"/>
              </a:lnSpc>
              <a:buFont typeface="Monotype Sorts" panose="05010101010101010101" pitchFamily="2" charset="2"/>
              <a:buNone/>
              <a:tabLst>
                <a:tab pos="1031875" algn="l"/>
              </a:tabLst>
            </a:pPr>
            <a:r>
              <a:rPr lang="en-US" altLang="en-US" sz="2000"/>
              <a:t>		                         </a:t>
            </a:r>
            <a:r>
              <a:rPr lang="en-US" altLang="en-US" sz="2000" i="1" u="sng"/>
              <a:t>d</a:t>
            </a:r>
            <a:r>
              <a:rPr lang="en-US" altLang="en-US" sz="2000" baseline="-25000"/>
              <a:t>2</a:t>
            </a:r>
            <a:r>
              <a:rPr lang="en-US" altLang="en-US" sz="2000" u="sng"/>
              <a:t>(2) = 5</a:t>
            </a:r>
          </a:p>
          <a:p>
            <a:pPr marL="973138" indent="-973138">
              <a:lnSpc>
                <a:spcPct val="80000"/>
              </a:lnSpc>
              <a:buFont typeface="Monotype Sorts" panose="05010101010101010101" pitchFamily="2" charset="2"/>
              <a:buNone/>
              <a:tabLst>
                <a:tab pos="1031875" algn="l"/>
              </a:tabLst>
            </a:pPr>
            <a:r>
              <a:rPr lang="en-US" altLang="en-US" sz="2000">
                <a:latin typeface="Courier New" panose="02070309020205020404" pitchFamily="49" charset="0"/>
              </a:rPr>
              <a:t>				         B A O B A B</a:t>
            </a:r>
          </a:p>
          <a:p>
            <a:pPr marL="973138" indent="-973138">
              <a:lnSpc>
                <a:spcPct val="80000"/>
              </a:lnSpc>
              <a:buFont typeface="Monotype Sorts" panose="05010101010101010101" pitchFamily="2" charset="2"/>
              <a:buNone/>
              <a:tabLst>
                <a:tab pos="1031875" algn="l"/>
              </a:tabLst>
            </a:pPr>
            <a:r>
              <a:rPr lang="en-US" altLang="en-US" sz="2000" i="1"/>
              <a:t>				                      </a:t>
            </a:r>
            <a:r>
              <a:rPr lang="en-US" altLang="en-US" sz="2000" i="1" u="sng"/>
              <a:t>d</a:t>
            </a:r>
            <a:r>
              <a:rPr lang="en-US" altLang="en-US" sz="2000" baseline="-25000"/>
              <a:t>1</a:t>
            </a:r>
            <a:r>
              <a:rPr lang="en-US" altLang="en-US" sz="2000" u="sng"/>
              <a:t> = </a:t>
            </a:r>
            <a:r>
              <a:rPr lang="en-US" altLang="en-US" sz="2000" i="1" u="sng"/>
              <a:t>t</a:t>
            </a:r>
            <a:r>
              <a:rPr lang="en-US" altLang="en-US" sz="2000" baseline="-25000"/>
              <a:t>1</a:t>
            </a:r>
            <a:r>
              <a:rPr lang="en-US" altLang="en-US" sz="2000" u="sng"/>
              <a:t>(</a:t>
            </a:r>
            <a:r>
              <a:rPr lang="en-US" altLang="en-US" sz="2000" u="sng">
                <a:latin typeface="Courier New" panose="02070309020205020404" pitchFamily="49" charset="0"/>
              </a:rPr>
              <a:t>_</a:t>
            </a:r>
            <a:r>
              <a:rPr lang="en-US" altLang="en-US" sz="2000" u="sng"/>
              <a:t>)-1 = 5</a:t>
            </a:r>
          </a:p>
          <a:p>
            <a:pPr marL="973138" indent="-973138">
              <a:lnSpc>
                <a:spcPct val="80000"/>
              </a:lnSpc>
              <a:buFont typeface="Monotype Sorts" panose="05010101010101010101" pitchFamily="2" charset="2"/>
              <a:buNone/>
              <a:tabLst>
                <a:tab pos="1031875" algn="l"/>
              </a:tabLst>
            </a:pPr>
            <a:r>
              <a:rPr lang="en-US" altLang="en-US" sz="2000"/>
              <a:t>			    	                      </a:t>
            </a:r>
            <a:r>
              <a:rPr lang="en-US" altLang="en-US" sz="2000" i="1"/>
              <a:t>d</a:t>
            </a:r>
            <a:r>
              <a:rPr lang="en-US" altLang="en-US" sz="2000" baseline="-25000"/>
              <a:t>2</a:t>
            </a:r>
            <a:r>
              <a:rPr lang="en-US" altLang="en-US" sz="2000"/>
              <a:t>(1) = 2</a:t>
            </a:r>
          </a:p>
          <a:p>
            <a:pPr marL="973138" indent="-973138">
              <a:lnSpc>
                <a:spcPct val="80000"/>
              </a:lnSpc>
              <a:buFont typeface="Monotype Sorts" panose="05010101010101010101" pitchFamily="2" charset="2"/>
              <a:buNone/>
              <a:tabLst>
                <a:tab pos="1031875" algn="l"/>
              </a:tabLst>
            </a:pPr>
            <a:r>
              <a:rPr lang="en-US" altLang="en-US" sz="2000">
                <a:latin typeface="Courier New" panose="02070309020205020404" pitchFamily="49" charset="0"/>
              </a:rPr>
              <a:t>						       B A O B A B </a:t>
            </a:r>
            <a:r>
              <a:rPr lang="en-US" altLang="en-US" sz="2000"/>
              <a:t>(success)</a:t>
            </a:r>
            <a:r>
              <a:rPr lang="en-US" altLang="en-US" sz="1400">
                <a:latin typeface="Courier New" panose="02070309020205020404" pitchFamily="49" charset="0"/>
              </a:rPr>
              <a:t>			    </a:t>
            </a:r>
            <a:br>
              <a:rPr lang="en-US" altLang="en-US" sz="1400"/>
            </a:br>
            <a:endParaRPr lang="en-US" altLang="en-US" sz="1400"/>
          </a:p>
          <a:p>
            <a:pPr marL="973138" indent="-973138">
              <a:lnSpc>
                <a:spcPct val="80000"/>
              </a:lnSpc>
              <a:buFont typeface="Monotype Sorts" panose="05010101010101010101" pitchFamily="2" charset="2"/>
              <a:buNone/>
              <a:tabLst>
                <a:tab pos="1031875" algn="l"/>
              </a:tabLst>
            </a:pPr>
            <a:r>
              <a:rPr lang="en-US" altLang="en-US" sz="1400"/>
              <a:t> </a:t>
            </a:r>
          </a:p>
        </p:txBody>
      </p:sp>
      <p:grpSp>
        <p:nvGrpSpPr>
          <p:cNvPr id="433156" name="Group 4">
            <a:extLst>
              <a:ext uri="{FF2B5EF4-FFF2-40B4-BE49-F238E27FC236}">
                <a16:creationId xmlns:a16="http://schemas.microsoft.com/office/drawing/2014/main" id="{2537A3AC-D46A-6827-6838-7D235B2508AE}"/>
              </a:ext>
            </a:extLst>
          </p:cNvPr>
          <p:cNvGrpSpPr>
            <a:grpSpLocks/>
          </p:cNvGrpSpPr>
          <p:nvPr/>
        </p:nvGrpSpPr>
        <p:grpSpPr bwMode="auto">
          <a:xfrm>
            <a:off x="609600" y="1219200"/>
            <a:ext cx="8382000" cy="1371600"/>
            <a:chOff x="384" y="768"/>
            <a:chExt cx="5280" cy="864"/>
          </a:xfrm>
        </p:grpSpPr>
        <p:grpSp>
          <p:nvGrpSpPr>
            <p:cNvPr id="433157" name="Group 5">
              <a:extLst>
                <a:ext uri="{FF2B5EF4-FFF2-40B4-BE49-F238E27FC236}">
                  <a16:creationId xmlns:a16="http://schemas.microsoft.com/office/drawing/2014/main" id="{89F3A184-54F9-3806-116A-F34A04BB1B51}"/>
                </a:ext>
              </a:extLst>
            </p:cNvPr>
            <p:cNvGrpSpPr>
              <a:grpSpLocks/>
            </p:cNvGrpSpPr>
            <p:nvPr/>
          </p:nvGrpSpPr>
          <p:grpSpPr bwMode="auto">
            <a:xfrm>
              <a:off x="384" y="768"/>
              <a:ext cx="5232" cy="864"/>
              <a:chOff x="384" y="768"/>
              <a:chExt cx="5232" cy="864"/>
            </a:xfrm>
          </p:grpSpPr>
          <p:grpSp>
            <p:nvGrpSpPr>
              <p:cNvPr id="433158" name="Group 6">
                <a:extLst>
                  <a:ext uri="{FF2B5EF4-FFF2-40B4-BE49-F238E27FC236}">
                    <a16:creationId xmlns:a16="http://schemas.microsoft.com/office/drawing/2014/main" id="{82A81F92-36C9-5AF7-533E-9CC5229E9363}"/>
                  </a:ext>
                </a:extLst>
              </p:cNvPr>
              <p:cNvGrpSpPr>
                <a:grpSpLocks/>
              </p:cNvGrpSpPr>
              <p:nvPr/>
            </p:nvGrpSpPr>
            <p:grpSpPr bwMode="auto">
              <a:xfrm>
                <a:off x="384" y="768"/>
                <a:ext cx="5040" cy="864"/>
                <a:chOff x="720" y="1824"/>
                <a:chExt cx="5040" cy="672"/>
              </a:xfrm>
            </p:grpSpPr>
            <p:sp>
              <p:nvSpPr>
                <p:cNvPr id="433159" name="Rectangle 7">
                  <a:extLst>
                    <a:ext uri="{FF2B5EF4-FFF2-40B4-BE49-F238E27FC236}">
                      <a16:creationId xmlns:a16="http://schemas.microsoft.com/office/drawing/2014/main" id="{9D356958-D22A-FFFC-1C55-7BCD371E82A5}"/>
                    </a:ext>
                  </a:extLst>
                </p:cNvPr>
                <p:cNvSpPr>
                  <a:spLocks noChangeArrowheads="1"/>
                </p:cNvSpPr>
                <p:nvPr/>
              </p:nvSpPr>
              <p:spPr bwMode="auto">
                <a:xfrm>
                  <a:off x="720" y="1824"/>
                  <a:ext cx="5040" cy="336"/>
                </a:xfrm>
                <a:prstGeom prst="rect">
                  <a:avLst/>
                </a:prstGeom>
                <a:solidFill>
                  <a:schemeClr val="accent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a:solidFill>
                        <a:schemeClr val="bg2"/>
                      </a:solidFill>
                      <a:latin typeface="Courier New" panose="02070309020205020404" pitchFamily="49" charset="0"/>
                    </a:rPr>
                    <a:t>A B C D E F G H I J K L M N O P Q R S T U V W X Y Z</a:t>
                  </a:r>
                </a:p>
              </p:txBody>
            </p:sp>
            <p:sp>
              <p:nvSpPr>
                <p:cNvPr id="433160" name="Rectangle 8">
                  <a:extLst>
                    <a:ext uri="{FF2B5EF4-FFF2-40B4-BE49-F238E27FC236}">
                      <a16:creationId xmlns:a16="http://schemas.microsoft.com/office/drawing/2014/main" id="{9D0E00CF-CB9F-3E95-E464-E0E1310E38B6}"/>
                    </a:ext>
                  </a:extLst>
                </p:cNvPr>
                <p:cNvSpPr>
                  <a:spLocks noChangeArrowheads="1"/>
                </p:cNvSpPr>
                <p:nvPr/>
              </p:nvSpPr>
              <p:spPr bwMode="auto">
                <a:xfrm>
                  <a:off x="720" y="2160"/>
                  <a:ext cx="5040" cy="336"/>
                </a:xfrm>
                <a:prstGeom prst="rect">
                  <a:avLst/>
                </a:prstGeom>
                <a:solidFill>
                  <a:schemeClr val="accent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a:solidFill>
                        <a:schemeClr val="bg2"/>
                      </a:solidFill>
                      <a:latin typeface="Courier New" panose="02070309020205020404" pitchFamily="49" charset="0"/>
                    </a:rPr>
                    <a:t>1 2 6 6 6 6 6 6 6 6 6 6 6 6 3 6 6 6 6 6 6 6 6 6 6 6</a:t>
                  </a:r>
                  <a:endParaRPr lang="en-US" altLang="en-US" sz="4000"/>
                </a:p>
              </p:txBody>
            </p:sp>
            <p:sp>
              <p:nvSpPr>
                <p:cNvPr id="433161" name="Line 9">
                  <a:extLst>
                    <a:ext uri="{FF2B5EF4-FFF2-40B4-BE49-F238E27FC236}">
                      <a16:creationId xmlns:a16="http://schemas.microsoft.com/office/drawing/2014/main" id="{BCA8BA5E-373E-FD0A-E5C3-0610B6ABA6F0}"/>
                    </a:ext>
                  </a:extLst>
                </p:cNvPr>
                <p:cNvSpPr>
                  <a:spLocks noChangeShapeType="1"/>
                </p:cNvSpPr>
                <p:nvPr/>
              </p:nvSpPr>
              <p:spPr bwMode="auto">
                <a:xfrm>
                  <a:off x="936"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3162" name="Line 10">
                  <a:extLst>
                    <a:ext uri="{FF2B5EF4-FFF2-40B4-BE49-F238E27FC236}">
                      <a16:creationId xmlns:a16="http://schemas.microsoft.com/office/drawing/2014/main" id="{47187AA9-C9A8-F7DD-D5F0-F5CF6A3F2839}"/>
                    </a:ext>
                  </a:extLst>
                </p:cNvPr>
                <p:cNvSpPr>
                  <a:spLocks noChangeShapeType="1"/>
                </p:cNvSpPr>
                <p:nvPr/>
              </p:nvSpPr>
              <p:spPr bwMode="auto">
                <a:xfrm>
                  <a:off x="2856"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3163" name="Line 11">
                  <a:extLst>
                    <a:ext uri="{FF2B5EF4-FFF2-40B4-BE49-F238E27FC236}">
                      <a16:creationId xmlns:a16="http://schemas.microsoft.com/office/drawing/2014/main" id="{E6DAE7B0-35E4-D1D7-A9FD-A849BF4EDEB8}"/>
                    </a:ext>
                  </a:extLst>
                </p:cNvPr>
                <p:cNvSpPr>
                  <a:spLocks noChangeShapeType="1"/>
                </p:cNvSpPr>
                <p:nvPr/>
              </p:nvSpPr>
              <p:spPr bwMode="auto">
                <a:xfrm>
                  <a:off x="3048"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3164" name="Line 12">
                  <a:extLst>
                    <a:ext uri="{FF2B5EF4-FFF2-40B4-BE49-F238E27FC236}">
                      <a16:creationId xmlns:a16="http://schemas.microsoft.com/office/drawing/2014/main" id="{5A7F3B0B-E326-82CB-EB25-27CC29008DB6}"/>
                    </a:ext>
                  </a:extLst>
                </p:cNvPr>
                <p:cNvSpPr>
                  <a:spLocks noChangeShapeType="1"/>
                </p:cNvSpPr>
                <p:nvPr/>
              </p:nvSpPr>
              <p:spPr bwMode="auto">
                <a:xfrm>
                  <a:off x="3432"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3165" name="Line 13">
                  <a:extLst>
                    <a:ext uri="{FF2B5EF4-FFF2-40B4-BE49-F238E27FC236}">
                      <a16:creationId xmlns:a16="http://schemas.microsoft.com/office/drawing/2014/main" id="{590A3A94-6336-8115-E87B-87CB32175D01}"/>
                    </a:ext>
                  </a:extLst>
                </p:cNvPr>
                <p:cNvSpPr>
                  <a:spLocks noChangeShapeType="1"/>
                </p:cNvSpPr>
                <p:nvPr/>
              </p:nvSpPr>
              <p:spPr bwMode="auto">
                <a:xfrm>
                  <a:off x="3624"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3166" name="Line 14">
                  <a:extLst>
                    <a:ext uri="{FF2B5EF4-FFF2-40B4-BE49-F238E27FC236}">
                      <a16:creationId xmlns:a16="http://schemas.microsoft.com/office/drawing/2014/main" id="{807B225E-6ED2-D8E9-8C8A-BAFAC368D7C5}"/>
                    </a:ext>
                  </a:extLst>
                </p:cNvPr>
                <p:cNvSpPr>
                  <a:spLocks noChangeShapeType="1"/>
                </p:cNvSpPr>
                <p:nvPr/>
              </p:nvSpPr>
              <p:spPr bwMode="auto">
                <a:xfrm>
                  <a:off x="3816"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3167" name="Line 15">
                  <a:extLst>
                    <a:ext uri="{FF2B5EF4-FFF2-40B4-BE49-F238E27FC236}">
                      <a16:creationId xmlns:a16="http://schemas.microsoft.com/office/drawing/2014/main" id="{DC4278F6-ED53-8079-3697-F6BB0DA866C9}"/>
                    </a:ext>
                  </a:extLst>
                </p:cNvPr>
                <p:cNvSpPr>
                  <a:spLocks noChangeShapeType="1"/>
                </p:cNvSpPr>
                <p:nvPr/>
              </p:nvSpPr>
              <p:spPr bwMode="auto">
                <a:xfrm>
                  <a:off x="4008"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3168" name="Line 16">
                  <a:extLst>
                    <a:ext uri="{FF2B5EF4-FFF2-40B4-BE49-F238E27FC236}">
                      <a16:creationId xmlns:a16="http://schemas.microsoft.com/office/drawing/2014/main" id="{145887C7-D97D-11CF-5623-7384E9FC0496}"/>
                    </a:ext>
                  </a:extLst>
                </p:cNvPr>
                <p:cNvSpPr>
                  <a:spLocks noChangeShapeType="1"/>
                </p:cNvSpPr>
                <p:nvPr/>
              </p:nvSpPr>
              <p:spPr bwMode="auto">
                <a:xfrm>
                  <a:off x="4200"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3169" name="Line 17">
                  <a:extLst>
                    <a:ext uri="{FF2B5EF4-FFF2-40B4-BE49-F238E27FC236}">
                      <a16:creationId xmlns:a16="http://schemas.microsoft.com/office/drawing/2014/main" id="{A9896A46-5B4F-3783-FD2A-AD940547377D}"/>
                    </a:ext>
                  </a:extLst>
                </p:cNvPr>
                <p:cNvSpPr>
                  <a:spLocks noChangeShapeType="1"/>
                </p:cNvSpPr>
                <p:nvPr/>
              </p:nvSpPr>
              <p:spPr bwMode="auto">
                <a:xfrm>
                  <a:off x="4392"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3170" name="Line 18">
                  <a:extLst>
                    <a:ext uri="{FF2B5EF4-FFF2-40B4-BE49-F238E27FC236}">
                      <a16:creationId xmlns:a16="http://schemas.microsoft.com/office/drawing/2014/main" id="{A66A86DC-B11E-31D7-AFAD-C71DBB8501C6}"/>
                    </a:ext>
                  </a:extLst>
                </p:cNvPr>
                <p:cNvSpPr>
                  <a:spLocks noChangeShapeType="1"/>
                </p:cNvSpPr>
                <p:nvPr/>
              </p:nvSpPr>
              <p:spPr bwMode="auto">
                <a:xfrm>
                  <a:off x="4584"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3171" name="Line 19">
                  <a:extLst>
                    <a:ext uri="{FF2B5EF4-FFF2-40B4-BE49-F238E27FC236}">
                      <a16:creationId xmlns:a16="http://schemas.microsoft.com/office/drawing/2014/main" id="{5B34D676-C222-7B06-2993-6BD7F51BCB03}"/>
                    </a:ext>
                  </a:extLst>
                </p:cNvPr>
                <p:cNvSpPr>
                  <a:spLocks noChangeShapeType="1"/>
                </p:cNvSpPr>
                <p:nvPr/>
              </p:nvSpPr>
              <p:spPr bwMode="auto">
                <a:xfrm>
                  <a:off x="4776"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3172" name="Line 20">
                  <a:extLst>
                    <a:ext uri="{FF2B5EF4-FFF2-40B4-BE49-F238E27FC236}">
                      <a16:creationId xmlns:a16="http://schemas.microsoft.com/office/drawing/2014/main" id="{18E2E4C5-004F-FD7E-B8A0-A2D1F87F4860}"/>
                    </a:ext>
                  </a:extLst>
                </p:cNvPr>
                <p:cNvSpPr>
                  <a:spLocks noChangeShapeType="1"/>
                </p:cNvSpPr>
                <p:nvPr/>
              </p:nvSpPr>
              <p:spPr bwMode="auto">
                <a:xfrm>
                  <a:off x="4968"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3173" name="Line 21">
                  <a:extLst>
                    <a:ext uri="{FF2B5EF4-FFF2-40B4-BE49-F238E27FC236}">
                      <a16:creationId xmlns:a16="http://schemas.microsoft.com/office/drawing/2014/main" id="{E5FDE17D-315D-D8AE-7DB2-3EC70723AE18}"/>
                    </a:ext>
                  </a:extLst>
                </p:cNvPr>
                <p:cNvSpPr>
                  <a:spLocks noChangeShapeType="1"/>
                </p:cNvSpPr>
                <p:nvPr/>
              </p:nvSpPr>
              <p:spPr bwMode="auto">
                <a:xfrm>
                  <a:off x="5160"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3174" name="Line 22">
                  <a:extLst>
                    <a:ext uri="{FF2B5EF4-FFF2-40B4-BE49-F238E27FC236}">
                      <a16:creationId xmlns:a16="http://schemas.microsoft.com/office/drawing/2014/main" id="{ED9F6970-9876-6757-93E6-6FCD0E3A52C5}"/>
                    </a:ext>
                  </a:extLst>
                </p:cNvPr>
                <p:cNvSpPr>
                  <a:spLocks noChangeShapeType="1"/>
                </p:cNvSpPr>
                <p:nvPr/>
              </p:nvSpPr>
              <p:spPr bwMode="auto">
                <a:xfrm>
                  <a:off x="5352"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3175" name="Line 23">
                  <a:extLst>
                    <a:ext uri="{FF2B5EF4-FFF2-40B4-BE49-F238E27FC236}">
                      <a16:creationId xmlns:a16="http://schemas.microsoft.com/office/drawing/2014/main" id="{F1BE2A87-9FC1-3811-DA21-40C93B87E169}"/>
                    </a:ext>
                  </a:extLst>
                </p:cNvPr>
                <p:cNvSpPr>
                  <a:spLocks noChangeShapeType="1"/>
                </p:cNvSpPr>
                <p:nvPr/>
              </p:nvSpPr>
              <p:spPr bwMode="auto">
                <a:xfrm>
                  <a:off x="5544"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3176" name="Line 24">
                  <a:extLst>
                    <a:ext uri="{FF2B5EF4-FFF2-40B4-BE49-F238E27FC236}">
                      <a16:creationId xmlns:a16="http://schemas.microsoft.com/office/drawing/2014/main" id="{4D59D937-DDFC-C6EB-3735-B0D609811658}"/>
                    </a:ext>
                  </a:extLst>
                </p:cNvPr>
                <p:cNvSpPr>
                  <a:spLocks noChangeShapeType="1"/>
                </p:cNvSpPr>
                <p:nvPr/>
              </p:nvSpPr>
              <p:spPr bwMode="auto">
                <a:xfrm>
                  <a:off x="2664"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3177" name="Line 25">
                  <a:extLst>
                    <a:ext uri="{FF2B5EF4-FFF2-40B4-BE49-F238E27FC236}">
                      <a16:creationId xmlns:a16="http://schemas.microsoft.com/office/drawing/2014/main" id="{682A3F49-EC45-C4FB-EC06-B98425CBDBF6}"/>
                    </a:ext>
                  </a:extLst>
                </p:cNvPr>
                <p:cNvSpPr>
                  <a:spLocks noChangeShapeType="1"/>
                </p:cNvSpPr>
                <p:nvPr/>
              </p:nvSpPr>
              <p:spPr bwMode="auto">
                <a:xfrm>
                  <a:off x="2472"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3178" name="Line 26">
                  <a:extLst>
                    <a:ext uri="{FF2B5EF4-FFF2-40B4-BE49-F238E27FC236}">
                      <a16:creationId xmlns:a16="http://schemas.microsoft.com/office/drawing/2014/main" id="{4BB926E2-12A3-2C80-5484-CBDC9396C0F4}"/>
                    </a:ext>
                  </a:extLst>
                </p:cNvPr>
                <p:cNvSpPr>
                  <a:spLocks noChangeShapeType="1"/>
                </p:cNvSpPr>
                <p:nvPr/>
              </p:nvSpPr>
              <p:spPr bwMode="auto">
                <a:xfrm>
                  <a:off x="2280"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3179" name="Line 27">
                  <a:extLst>
                    <a:ext uri="{FF2B5EF4-FFF2-40B4-BE49-F238E27FC236}">
                      <a16:creationId xmlns:a16="http://schemas.microsoft.com/office/drawing/2014/main" id="{965ED926-A380-BD4D-B8FE-8C41E8C9E12C}"/>
                    </a:ext>
                  </a:extLst>
                </p:cNvPr>
                <p:cNvSpPr>
                  <a:spLocks noChangeShapeType="1"/>
                </p:cNvSpPr>
                <p:nvPr/>
              </p:nvSpPr>
              <p:spPr bwMode="auto">
                <a:xfrm>
                  <a:off x="2088"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3180" name="Line 28">
                  <a:extLst>
                    <a:ext uri="{FF2B5EF4-FFF2-40B4-BE49-F238E27FC236}">
                      <a16:creationId xmlns:a16="http://schemas.microsoft.com/office/drawing/2014/main" id="{83C70AD6-AD7F-430C-03D8-BEC1382E3B34}"/>
                    </a:ext>
                  </a:extLst>
                </p:cNvPr>
                <p:cNvSpPr>
                  <a:spLocks noChangeShapeType="1"/>
                </p:cNvSpPr>
                <p:nvPr/>
              </p:nvSpPr>
              <p:spPr bwMode="auto">
                <a:xfrm>
                  <a:off x="1896"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3181" name="Line 29">
                  <a:extLst>
                    <a:ext uri="{FF2B5EF4-FFF2-40B4-BE49-F238E27FC236}">
                      <a16:creationId xmlns:a16="http://schemas.microsoft.com/office/drawing/2014/main" id="{504645AA-9135-A992-F008-FA73EA157BCB}"/>
                    </a:ext>
                  </a:extLst>
                </p:cNvPr>
                <p:cNvSpPr>
                  <a:spLocks noChangeShapeType="1"/>
                </p:cNvSpPr>
                <p:nvPr/>
              </p:nvSpPr>
              <p:spPr bwMode="auto">
                <a:xfrm>
                  <a:off x="1704"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3182" name="Line 30">
                  <a:extLst>
                    <a:ext uri="{FF2B5EF4-FFF2-40B4-BE49-F238E27FC236}">
                      <a16:creationId xmlns:a16="http://schemas.microsoft.com/office/drawing/2014/main" id="{582A4403-CDDE-2DD3-511A-D2D951784392}"/>
                    </a:ext>
                  </a:extLst>
                </p:cNvPr>
                <p:cNvSpPr>
                  <a:spLocks noChangeShapeType="1"/>
                </p:cNvSpPr>
                <p:nvPr/>
              </p:nvSpPr>
              <p:spPr bwMode="auto">
                <a:xfrm>
                  <a:off x="1512"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3183" name="Line 31">
                  <a:extLst>
                    <a:ext uri="{FF2B5EF4-FFF2-40B4-BE49-F238E27FC236}">
                      <a16:creationId xmlns:a16="http://schemas.microsoft.com/office/drawing/2014/main" id="{6E82E2B8-53B3-B3BD-2C1E-35B41DA3E464}"/>
                    </a:ext>
                  </a:extLst>
                </p:cNvPr>
                <p:cNvSpPr>
                  <a:spLocks noChangeShapeType="1"/>
                </p:cNvSpPr>
                <p:nvPr/>
              </p:nvSpPr>
              <p:spPr bwMode="auto">
                <a:xfrm>
                  <a:off x="1320"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3184" name="Line 32">
                  <a:extLst>
                    <a:ext uri="{FF2B5EF4-FFF2-40B4-BE49-F238E27FC236}">
                      <a16:creationId xmlns:a16="http://schemas.microsoft.com/office/drawing/2014/main" id="{A86DBF2F-5F33-6D8C-28E4-0FB07D81DD74}"/>
                    </a:ext>
                  </a:extLst>
                </p:cNvPr>
                <p:cNvSpPr>
                  <a:spLocks noChangeShapeType="1"/>
                </p:cNvSpPr>
                <p:nvPr/>
              </p:nvSpPr>
              <p:spPr bwMode="auto">
                <a:xfrm>
                  <a:off x="1128"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3185" name="Line 33">
                  <a:extLst>
                    <a:ext uri="{FF2B5EF4-FFF2-40B4-BE49-F238E27FC236}">
                      <a16:creationId xmlns:a16="http://schemas.microsoft.com/office/drawing/2014/main" id="{AC9E2D99-DD13-25E6-7D24-006754E9ADB1}"/>
                    </a:ext>
                  </a:extLst>
                </p:cNvPr>
                <p:cNvSpPr>
                  <a:spLocks noChangeShapeType="1"/>
                </p:cNvSpPr>
                <p:nvPr/>
              </p:nvSpPr>
              <p:spPr bwMode="auto">
                <a:xfrm>
                  <a:off x="3216"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433186" name="Rectangle 34">
                <a:extLst>
                  <a:ext uri="{FF2B5EF4-FFF2-40B4-BE49-F238E27FC236}">
                    <a16:creationId xmlns:a16="http://schemas.microsoft.com/office/drawing/2014/main" id="{E7FA02FE-D7A6-206A-D931-05B8F60986B4}"/>
                  </a:ext>
                </a:extLst>
              </p:cNvPr>
              <p:cNvSpPr>
                <a:spLocks noChangeArrowheads="1"/>
              </p:cNvSpPr>
              <p:nvPr/>
            </p:nvSpPr>
            <p:spPr bwMode="auto">
              <a:xfrm>
                <a:off x="5424" y="768"/>
                <a:ext cx="192" cy="864"/>
              </a:xfrm>
              <a:prstGeom prst="rect">
                <a:avLst/>
              </a:prstGeom>
              <a:solidFill>
                <a:schemeClr val="accent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433187" name="Line 35">
              <a:extLst>
                <a:ext uri="{FF2B5EF4-FFF2-40B4-BE49-F238E27FC236}">
                  <a16:creationId xmlns:a16="http://schemas.microsoft.com/office/drawing/2014/main" id="{9E89BE68-16E1-B0FB-6876-5CE2F9B187DB}"/>
                </a:ext>
              </a:extLst>
            </p:cNvPr>
            <p:cNvSpPr>
              <a:spLocks noChangeShapeType="1"/>
            </p:cNvSpPr>
            <p:nvPr/>
          </p:nvSpPr>
          <p:spPr bwMode="auto">
            <a:xfrm>
              <a:off x="5424" y="1200"/>
              <a:ext cx="19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3188" name="Text Box 36">
              <a:extLst>
                <a:ext uri="{FF2B5EF4-FFF2-40B4-BE49-F238E27FC236}">
                  <a16:creationId xmlns:a16="http://schemas.microsoft.com/office/drawing/2014/main" id="{C0700C70-0764-CB11-A46F-9DFFDD9E5F2E}"/>
                </a:ext>
              </a:extLst>
            </p:cNvPr>
            <p:cNvSpPr txBox="1">
              <a:spLocks noChangeArrowheads="1"/>
            </p:cNvSpPr>
            <p:nvPr/>
          </p:nvSpPr>
          <p:spPr bwMode="auto">
            <a:xfrm>
              <a:off x="5376" y="768"/>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bg2"/>
                  </a:solidFill>
                </a:rPr>
                <a:t>_</a:t>
              </a:r>
            </a:p>
          </p:txBody>
        </p:sp>
        <p:sp>
          <p:nvSpPr>
            <p:cNvPr id="433189" name="Text Box 37">
              <a:extLst>
                <a:ext uri="{FF2B5EF4-FFF2-40B4-BE49-F238E27FC236}">
                  <a16:creationId xmlns:a16="http://schemas.microsoft.com/office/drawing/2014/main" id="{FFD52262-B386-5545-1454-201EBE40152F}"/>
                </a:ext>
              </a:extLst>
            </p:cNvPr>
            <p:cNvSpPr txBox="1">
              <a:spLocks noChangeArrowheads="1"/>
            </p:cNvSpPr>
            <p:nvPr/>
          </p:nvSpPr>
          <p:spPr bwMode="auto">
            <a:xfrm>
              <a:off x="5424" y="1296"/>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2"/>
                  </a:solidFill>
                  <a:latin typeface="Courier New" panose="02070309020205020404" pitchFamily="49" charset="0"/>
                </a:rPr>
                <a:t>6</a:t>
              </a:r>
            </a:p>
          </p:txBody>
        </p:sp>
      </p:grpSp>
      <p:graphicFrame>
        <p:nvGraphicFramePr>
          <p:cNvPr id="433246" name="Group 94">
            <a:extLst>
              <a:ext uri="{FF2B5EF4-FFF2-40B4-BE49-F238E27FC236}">
                <a16:creationId xmlns:a16="http://schemas.microsoft.com/office/drawing/2014/main" id="{07B71DC9-06AF-F150-1FCF-025EDC062A51}"/>
              </a:ext>
            </a:extLst>
          </p:cNvPr>
          <p:cNvGraphicFramePr>
            <a:graphicFrameLocks noGrp="1"/>
          </p:cNvGraphicFramePr>
          <p:nvPr>
            <p:ph sz="half" idx="2"/>
          </p:nvPr>
        </p:nvGraphicFramePr>
        <p:xfrm>
          <a:off x="609600" y="4114800"/>
          <a:ext cx="2057400" cy="2413000"/>
        </p:xfrm>
        <a:graphic>
          <a:graphicData uri="http://schemas.openxmlformats.org/drawingml/2006/table">
            <a:tbl>
              <a:tblPr/>
              <a:tblGrid>
                <a:gridCol w="457200">
                  <a:extLst>
                    <a:ext uri="{9D8B030D-6E8A-4147-A177-3AD203B41FA5}">
                      <a16:colId xmlns:a16="http://schemas.microsoft.com/office/drawing/2014/main" val="475665019"/>
                    </a:ext>
                  </a:extLst>
                </a:gridCol>
                <a:gridCol w="1143000">
                  <a:extLst>
                    <a:ext uri="{9D8B030D-6E8A-4147-A177-3AD203B41FA5}">
                      <a16:colId xmlns:a16="http://schemas.microsoft.com/office/drawing/2014/main" val="783856668"/>
                    </a:ext>
                  </a:extLst>
                </a:gridCol>
                <a:gridCol w="457200">
                  <a:extLst>
                    <a:ext uri="{9D8B030D-6E8A-4147-A177-3AD203B41FA5}">
                      <a16:colId xmlns:a16="http://schemas.microsoft.com/office/drawing/2014/main" val="2185640677"/>
                    </a:ext>
                  </a:extLst>
                </a:gridCol>
              </a:tblGrid>
              <a:tr h="431800">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1" u="none" strike="noStrike" cap="none" normalizeH="0" baseline="0">
                          <a:ln>
                            <a:noFill/>
                          </a:ln>
                          <a:solidFill>
                            <a:schemeClr val="bg2"/>
                          </a:solidFill>
                          <a:effectLst/>
                          <a:latin typeface="Times New Roman" panose="02020603050405020304" pitchFamily="18" charset="0"/>
                        </a:rPr>
                        <a:t> k</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chemeClr val="bg2"/>
                          </a:solidFill>
                          <a:effectLst/>
                          <a:latin typeface="Times New Roman" panose="02020603050405020304" pitchFamily="18" charset="0"/>
                        </a:rPr>
                        <a:t>pattern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1" u="none" strike="noStrike" cap="none" normalizeH="0" baseline="0">
                          <a:ln>
                            <a:noFill/>
                          </a:ln>
                          <a:solidFill>
                            <a:schemeClr val="bg2"/>
                          </a:solidFill>
                          <a:effectLst/>
                          <a:latin typeface="Times New Roman" panose="02020603050405020304" pitchFamily="18" charset="0"/>
                        </a:rPr>
                        <a:t>d</a:t>
                      </a:r>
                      <a:r>
                        <a:rPr kumimoji="1" lang="en-US" altLang="en-US" sz="2000" b="1" i="0" u="none" strike="noStrike" cap="none" normalizeH="0" baseline="-25000">
                          <a:ln>
                            <a:noFill/>
                          </a:ln>
                          <a:solidFill>
                            <a:schemeClr val="bg2"/>
                          </a:solidFill>
                          <a:effectLst/>
                          <a:latin typeface="Times New Roman" panose="02020603050405020304" pitchFamily="18" charset="0"/>
                        </a:rPr>
                        <a:t>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82119112"/>
                  </a:ext>
                </a:extLst>
              </a:tr>
              <a:tr h="355600">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chemeClr val="bg2"/>
                          </a:solidFill>
                          <a:effectLst/>
                          <a:latin typeface="Times New Roman" panose="02020603050405020304" pitchFamily="18" charset="0"/>
                        </a:rPr>
                        <a:t> 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0" i="0" u="none" strike="noStrike" cap="none" normalizeH="0" baseline="0">
                          <a:ln>
                            <a:noFill/>
                          </a:ln>
                          <a:solidFill>
                            <a:schemeClr val="bg2"/>
                          </a:solidFill>
                          <a:effectLst/>
                          <a:latin typeface="Courier New" panose="02070309020205020404" pitchFamily="49" charset="0"/>
                        </a:rPr>
                        <a:t>BAO</a:t>
                      </a:r>
                      <a:r>
                        <a:rPr kumimoji="1" lang="en-US" altLang="en-US" sz="2000" b="1" i="0" u="none" strike="noStrike" cap="none" normalizeH="0" baseline="0">
                          <a:ln>
                            <a:noFill/>
                          </a:ln>
                          <a:solidFill>
                            <a:schemeClr val="bg2"/>
                          </a:solidFill>
                          <a:effectLst/>
                          <a:latin typeface="Courier New" panose="02070309020205020404" pitchFamily="49" charset="0"/>
                        </a:rPr>
                        <a:t>B</a:t>
                      </a:r>
                      <a:r>
                        <a:rPr kumimoji="1" lang="en-US" altLang="en-US" sz="2000" b="0" i="0" u="none" strike="noStrike" cap="none" normalizeH="0" baseline="0">
                          <a:ln>
                            <a:noFill/>
                          </a:ln>
                          <a:solidFill>
                            <a:schemeClr val="bg2"/>
                          </a:solidFill>
                          <a:effectLst/>
                          <a:latin typeface="Courier New" panose="02070309020205020404" pitchFamily="49" charset="0"/>
                        </a:rPr>
                        <a:t>A</a:t>
                      </a:r>
                      <a:r>
                        <a:rPr kumimoji="1" lang="en-US" altLang="en-US" sz="2000" b="1" i="0" u="none" strike="noStrike" cap="none" normalizeH="0" baseline="0">
                          <a:ln>
                            <a:noFill/>
                          </a:ln>
                          <a:solidFill>
                            <a:schemeClr val="bg2"/>
                          </a:solidFill>
                          <a:effectLst/>
                          <a:latin typeface="Courier New" panose="02070309020205020404" pitchFamily="49" charset="0"/>
                        </a:rPr>
                        <a:t>B</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chemeClr val="bg2"/>
                          </a:solidFill>
                          <a:effectLst/>
                          <a:latin typeface="Times New Roman" panose="02020603050405020304" pitchFamily="18" charset="0"/>
                        </a:rPr>
                        <a:t> 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266139311"/>
                  </a:ext>
                </a:extLst>
              </a:tr>
              <a:tr h="355600">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chemeClr val="bg2"/>
                          </a:solidFill>
                          <a:effectLst/>
                          <a:latin typeface="Times New Roman" panose="02020603050405020304" pitchFamily="18" charset="0"/>
                        </a:rPr>
                        <a:t> 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chemeClr val="bg2"/>
                          </a:solidFill>
                          <a:effectLst/>
                          <a:latin typeface="Courier New" panose="02070309020205020404" pitchFamily="49" charset="0"/>
                        </a:rPr>
                        <a:t>B</a:t>
                      </a:r>
                      <a:r>
                        <a:rPr kumimoji="1" lang="en-US" altLang="en-US" sz="2000" b="0" i="0" u="none" strike="noStrike" cap="none" normalizeH="0" baseline="0">
                          <a:ln>
                            <a:noFill/>
                          </a:ln>
                          <a:solidFill>
                            <a:schemeClr val="bg2"/>
                          </a:solidFill>
                          <a:effectLst/>
                          <a:latin typeface="Courier New" panose="02070309020205020404" pitchFamily="49" charset="0"/>
                        </a:rPr>
                        <a:t>AOB</a:t>
                      </a:r>
                      <a:r>
                        <a:rPr kumimoji="1" lang="en-US" altLang="en-US" sz="2000" b="1" i="0" u="none" strike="noStrike" cap="none" normalizeH="0" baseline="0">
                          <a:ln>
                            <a:noFill/>
                          </a:ln>
                          <a:solidFill>
                            <a:schemeClr val="bg2"/>
                          </a:solidFill>
                          <a:effectLst/>
                          <a:latin typeface="Courier New" panose="02070309020205020404" pitchFamily="49" charset="0"/>
                        </a:rPr>
                        <a:t>AB</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chemeClr val="bg2"/>
                          </a:solidFill>
                          <a:effectLst/>
                          <a:latin typeface="Times New Roman" panose="02020603050405020304" pitchFamily="18" charset="0"/>
                        </a:rPr>
                        <a:t> 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860934132"/>
                  </a:ext>
                </a:extLst>
              </a:tr>
              <a:tr h="355600">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chemeClr val="bg2"/>
                          </a:solidFill>
                          <a:effectLst/>
                          <a:latin typeface="Times New Roman" panose="02020603050405020304" pitchFamily="18" charset="0"/>
                        </a:rPr>
                        <a:t> 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chemeClr val="bg2"/>
                          </a:solidFill>
                          <a:effectLst/>
                          <a:latin typeface="Courier New" panose="02070309020205020404" pitchFamily="49" charset="0"/>
                        </a:rPr>
                        <a:t>B</a:t>
                      </a:r>
                      <a:r>
                        <a:rPr kumimoji="1" lang="en-US" altLang="en-US" sz="2000" b="0" i="0" u="none" strike="noStrike" cap="none" normalizeH="0" baseline="0">
                          <a:ln>
                            <a:noFill/>
                          </a:ln>
                          <a:solidFill>
                            <a:schemeClr val="bg2"/>
                          </a:solidFill>
                          <a:effectLst/>
                          <a:latin typeface="Courier New" panose="02070309020205020404" pitchFamily="49" charset="0"/>
                        </a:rPr>
                        <a:t>AO</a:t>
                      </a:r>
                      <a:r>
                        <a:rPr kumimoji="1" lang="en-US" altLang="en-US" sz="2000" b="1" i="0" u="none" strike="noStrike" cap="none" normalizeH="0" baseline="0">
                          <a:ln>
                            <a:noFill/>
                          </a:ln>
                          <a:solidFill>
                            <a:schemeClr val="bg2"/>
                          </a:solidFill>
                          <a:effectLst/>
                          <a:latin typeface="Courier New" panose="02070309020205020404" pitchFamily="49" charset="0"/>
                        </a:rPr>
                        <a:t>BAB</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chemeClr val="bg2"/>
                          </a:solidFill>
                          <a:effectLst/>
                          <a:latin typeface="Times New Roman" panose="02020603050405020304" pitchFamily="18" charset="0"/>
                        </a:rPr>
                        <a:t> 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016153899"/>
                  </a:ext>
                </a:extLst>
              </a:tr>
              <a:tr h="363538">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chemeClr val="bg2"/>
                          </a:solidFill>
                          <a:effectLst/>
                          <a:latin typeface="Times New Roman" panose="02020603050405020304" pitchFamily="18" charset="0"/>
                        </a:rPr>
                        <a:t> 4</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chemeClr val="bg2"/>
                          </a:solidFill>
                          <a:effectLst/>
                          <a:latin typeface="Courier New" panose="02070309020205020404" pitchFamily="49" charset="0"/>
                        </a:rPr>
                        <a:t>B</a:t>
                      </a:r>
                      <a:r>
                        <a:rPr kumimoji="1" lang="en-US" altLang="en-US" sz="2000" b="0" i="0" u="none" strike="noStrike" cap="none" normalizeH="0" baseline="0">
                          <a:ln>
                            <a:noFill/>
                          </a:ln>
                          <a:solidFill>
                            <a:schemeClr val="bg2"/>
                          </a:solidFill>
                          <a:effectLst/>
                          <a:latin typeface="Courier New" panose="02070309020205020404" pitchFamily="49" charset="0"/>
                        </a:rPr>
                        <a:t>A</a:t>
                      </a:r>
                      <a:r>
                        <a:rPr kumimoji="1" lang="en-US" altLang="en-US" sz="2000" b="1" i="0" u="none" strike="noStrike" cap="none" normalizeH="0" baseline="0">
                          <a:ln>
                            <a:noFill/>
                          </a:ln>
                          <a:solidFill>
                            <a:schemeClr val="bg2"/>
                          </a:solidFill>
                          <a:effectLst/>
                          <a:latin typeface="Courier New" panose="02070309020205020404" pitchFamily="49" charset="0"/>
                        </a:rPr>
                        <a:t>OBAB</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chemeClr val="bg2"/>
                          </a:solidFill>
                          <a:effectLst/>
                          <a:latin typeface="Times New Roman" panose="02020603050405020304" pitchFamily="18" charset="0"/>
                        </a:rPr>
                        <a:t> 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326853624"/>
                  </a:ext>
                </a:extLst>
              </a:tr>
              <a:tr h="355600">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chemeClr val="bg2"/>
                          </a:solidFill>
                          <a:effectLst/>
                          <a:latin typeface="Times New Roman" panose="02020603050405020304" pitchFamily="18" charset="0"/>
                        </a:rPr>
                        <a:t> 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chemeClr val="bg2"/>
                          </a:solidFill>
                          <a:effectLst/>
                          <a:latin typeface="Courier New" panose="02070309020205020404" pitchFamily="49" charset="0"/>
                        </a:rPr>
                        <a:t>BAOBAB</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chemeClr val="bg2"/>
                          </a:solidFill>
                          <a:effectLst/>
                          <a:latin typeface="Times New Roman" panose="02020603050405020304" pitchFamily="18" charset="0"/>
                        </a:rPr>
                        <a:t> 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732012427"/>
                  </a:ext>
                </a:extLst>
              </a:tr>
            </a:tbl>
          </a:graphicData>
        </a:graphic>
      </p:graphicFrame>
      <p:sp>
        <p:nvSpPr>
          <p:cNvPr id="433239" name="Line 87">
            <a:extLst>
              <a:ext uri="{FF2B5EF4-FFF2-40B4-BE49-F238E27FC236}">
                <a16:creationId xmlns:a16="http://schemas.microsoft.com/office/drawing/2014/main" id="{8FF13AFF-60B1-7061-7036-686F19AEEB37}"/>
              </a:ext>
            </a:extLst>
          </p:cNvPr>
          <p:cNvSpPr>
            <a:spLocks noChangeShapeType="1"/>
          </p:cNvSpPr>
          <p:nvPr/>
        </p:nvSpPr>
        <p:spPr bwMode="auto">
          <a:xfrm>
            <a:off x="2667000" y="4114800"/>
            <a:ext cx="0" cy="24384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3240" name="Line 88">
            <a:extLst>
              <a:ext uri="{FF2B5EF4-FFF2-40B4-BE49-F238E27FC236}">
                <a16:creationId xmlns:a16="http://schemas.microsoft.com/office/drawing/2014/main" id="{C198E017-A4B4-9F88-E5BE-055EC59FB4AC}"/>
              </a:ext>
            </a:extLst>
          </p:cNvPr>
          <p:cNvSpPr>
            <a:spLocks noChangeShapeType="1"/>
          </p:cNvSpPr>
          <p:nvPr/>
        </p:nvSpPr>
        <p:spPr bwMode="auto">
          <a:xfrm>
            <a:off x="609600" y="4114800"/>
            <a:ext cx="0" cy="24384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433248" name="Group 96">
            <a:extLst>
              <a:ext uri="{FF2B5EF4-FFF2-40B4-BE49-F238E27FC236}">
                <a16:creationId xmlns:a16="http://schemas.microsoft.com/office/drawing/2014/main" id="{0171E75D-08F7-0675-563E-70FFBAC86987}"/>
              </a:ext>
            </a:extLst>
          </p:cNvPr>
          <p:cNvGrpSpPr>
            <a:grpSpLocks/>
          </p:cNvGrpSpPr>
          <p:nvPr/>
        </p:nvGrpSpPr>
        <p:grpSpPr bwMode="auto">
          <a:xfrm>
            <a:off x="609600" y="4114800"/>
            <a:ext cx="2057400" cy="2438400"/>
            <a:chOff x="384" y="2592"/>
            <a:chExt cx="1296" cy="1536"/>
          </a:xfrm>
        </p:grpSpPr>
        <p:sp>
          <p:nvSpPr>
            <p:cNvPr id="433233" name="Line 81">
              <a:extLst>
                <a:ext uri="{FF2B5EF4-FFF2-40B4-BE49-F238E27FC236}">
                  <a16:creationId xmlns:a16="http://schemas.microsoft.com/office/drawing/2014/main" id="{8B4AD41D-34AA-484F-94A1-1CA36D5624FF}"/>
                </a:ext>
              </a:extLst>
            </p:cNvPr>
            <p:cNvSpPr>
              <a:spLocks noChangeShapeType="1"/>
            </p:cNvSpPr>
            <p:nvPr/>
          </p:nvSpPr>
          <p:spPr bwMode="auto">
            <a:xfrm>
              <a:off x="384" y="2880"/>
              <a:ext cx="1296"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3234" name="Line 82">
              <a:extLst>
                <a:ext uri="{FF2B5EF4-FFF2-40B4-BE49-F238E27FC236}">
                  <a16:creationId xmlns:a16="http://schemas.microsoft.com/office/drawing/2014/main" id="{7DC09D95-0395-43C3-2736-1FC8C202F326}"/>
                </a:ext>
              </a:extLst>
            </p:cNvPr>
            <p:cNvSpPr>
              <a:spLocks noChangeShapeType="1"/>
            </p:cNvSpPr>
            <p:nvPr/>
          </p:nvSpPr>
          <p:spPr bwMode="auto">
            <a:xfrm>
              <a:off x="384" y="3120"/>
              <a:ext cx="1296"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3235" name="Line 83">
              <a:extLst>
                <a:ext uri="{FF2B5EF4-FFF2-40B4-BE49-F238E27FC236}">
                  <a16:creationId xmlns:a16="http://schemas.microsoft.com/office/drawing/2014/main" id="{4F2ACA0C-F121-E367-D668-A9287CD230BF}"/>
                </a:ext>
              </a:extLst>
            </p:cNvPr>
            <p:cNvSpPr>
              <a:spLocks noChangeShapeType="1"/>
            </p:cNvSpPr>
            <p:nvPr/>
          </p:nvSpPr>
          <p:spPr bwMode="auto">
            <a:xfrm>
              <a:off x="384" y="3360"/>
              <a:ext cx="1296"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3236" name="Line 84">
              <a:extLst>
                <a:ext uri="{FF2B5EF4-FFF2-40B4-BE49-F238E27FC236}">
                  <a16:creationId xmlns:a16="http://schemas.microsoft.com/office/drawing/2014/main" id="{872AD2EE-DFDC-BCFD-11D4-35D1B6BBD273}"/>
                </a:ext>
              </a:extLst>
            </p:cNvPr>
            <p:cNvSpPr>
              <a:spLocks noChangeShapeType="1"/>
            </p:cNvSpPr>
            <p:nvPr/>
          </p:nvSpPr>
          <p:spPr bwMode="auto">
            <a:xfrm>
              <a:off x="384" y="3600"/>
              <a:ext cx="1296"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3237" name="Line 85">
              <a:extLst>
                <a:ext uri="{FF2B5EF4-FFF2-40B4-BE49-F238E27FC236}">
                  <a16:creationId xmlns:a16="http://schemas.microsoft.com/office/drawing/2014/main" id="{0AD8BC84-7F20-FEBB-5F5A-80976D3A8C8A}"/>
                </a:ext>
              </a:extLst>
            </p:cNvPr>
            <p:cNvSpPr>
              <a:spLocks noChangeShapeType="1"/>
            </p:cNvSpPr>
            <p:nvPr/>
          </p:nvSpPr>
          <p:spPr bwMode="auto">
            <a:xfrm>
              <a:off x="384" y="3840"/>
              <a:ext cx="1296"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3238" name="Line 86">
              <a:extLst>
                <a:ext uri="{FF2B5EF4-FFF2-40B4-BE49-F238E27FC236}">
                  <a16:creationId xmlns:a16="http://schemas.microsoft.com/office/drawing/2014/main" id="{01B4E7EE-FA07-5136-2F4C-48E11094B72D}"/>
                </a:ext>
              </a:extLst>
            </p:cNvPr>
            <p:cNvSpPr>
              <a:spLocks noChangeShapeType="1"/>
            </p:cNvSpPr>
            <p:nvPr/>
          </p:nvSpPr>
          <p:spPr bwMode="auto">
            <a:xfrm>
              <a:off x="384" y="4128"/>
              <a:ext cx="1296"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3242" name="Line 90">
              <a:extLst>
                <a:ext uri="{FF2B5EF4-FFF2-40B4-BE49-F238E27FC236}">
                  <a16:creationId xmlns:a16="http://schemas.microsoft.com/office/drawing/2014/main" id="{DE55BD4C-328F-0EDD-17FD-6D95B11F404C}"/>
                </a:ext>
              </a:extLst>
            </p:cNvPr>
            <p:cNvSpPr>
              <a:spLocks noChangeShapeType="1"/>
            </p:cNvSpPr>
            <p:nvPr/>
          </p:nvSpPr>
          <p:spPr bwMode="auto">
            <a:xfrm>
              <a:off x="672" y="2592"/>
              <a:ext cx="0" cy="1536"/>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3243" name="Line 91">
              <a:extLst>
                <a:ext uri="{FF2B5EF4-FFF2-40B4-BE49-F238E27FC236}">
                  <a16:creationId xmlns:a16="http://schemas.microsoft.com/office/drawing/2014/main" id="{18179818-7621-540C-5D91-D1748AE20438}"/>
                </a:ext>
              </a:extLst>
            </p:cNvPr>
            <p:cNvSpPr>
              <a:spLocks noChangeShapeType="1"/>
            </p:cNvSpPr>
            <p:nvPr/>
          </p:nvSpPr>
          <p:spPr bwMode="auto">
            <a:xfrm>
              <a:off x="1392" y="2592"/>
              <a:ext cx="0" cy="1536"/>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3247" name="Line 95">
              <a:extLst>
                <a:ext uri="{FF2B5EF4-FFF2-40B4-BE49-F238E27FC236}">
                  <a16:creationId xmlns:a16="http://schemas.microsoft.com/office/drawing/2014/main" id="{470ED2F4-43D7-39CD-5930-5BF146001993}"/>
                </a:ext>
              </a:extLst>
            </p:cNvPr>
            <p:cNvSpPr>
              <a:spLocks noChangeShapeType="1"/>
            </p:cNvSpPr>
            <p:nvPr/>
          </p:nvSpPr>
          <p:spPr bwMode="auto">
            <a:xfrm>
              <a:off x="384" y="2592"/>
              <a:ext cx="1296"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8ED97691-BEE7-2B37-D6E8-4C1C94215662}"/>
              </a:ext>
            </a:extLst>
          </p:cNvPr>
          <p:cNvSpPr>
            <a:spLocks noGrp="1"/>
          </p:cNvSpPr>
          <p:nvPr>
            <p:ph type="ftr" sz="quarter" idx="11"/>
          </p:nvPr>
        </p:nvSpPr>
        <p:spPr/>
        <p:txBody>
          <a:bodyPr/>
          <a:lstStyle/>
          <a:p>
            <a:r>
              <a:rPr lang="en-US" altLang="en-US"/>
              <a:t>A. Levitin “Introduction to the Design &amp; Analysis of Algorithms,” 3rd ed., Ch. 7 ©2012 Pearson Education, Inc. Upper Saddle River, NJ. All Rights Reserved. </a:t>
            </a:r>
          </a:p>
        </p:txBody>
      </p:sp>
      <p:sp>
        <p:nvSpPr>
          <p:cNvPr id="3" name="Slide Number Placeholder 5">
            <a:extLst>
              <a:ext uri="{FF2B5EF4-FFF2-40B4-BE49-F238E27FC236}">
                <a16:creationId xmlns:a16="http://schemas.microsoft.com/office/drawing/2014/main" id="{F6FB8DB1-6551-F87C-04F7-9AFB18AEAD29}"/>
              </a:ext>
            </a:extLst>
          </p:cNvPr>
          <p:cNvSpPr>
            <a:spLocks noGrp="1"/>
          </p:cNvSpPr>
          <p:nvPr>
            <p:ph type="sldNum" sz="quarter" idx="12"/>
          </p:nvPr>
        </p:nvSpPr>
        <p:spPr/>
        <p:txBody>
          <a:bodyPr/>
          <a:lstStyle/>
          <a:p>
            <a:fld id="{EDC60CCE-500D-4812-9C0B-07902BCC95AC}" type="slidenum">
              <a:rPr lang="en-US" altLang="en-US"/>
              <a:pPr/>
              <a:t>15</a:t>
            </a:fld>
            <a:endParaRPr lang="en-US" altLang="en-US"/>
          </a:p>
        </p:txBody>
      </p:sp>
      <p:sp>
        <p:nvSpPr>
          <p:cNvPr id="464898" name="Rectangle 2">
            <a:extLst>
              <a:ext uri="{FF2B5EF4-FFF2-40B4-BE49-F238E27FC236}">
                <a16:creationId xmlns:a16="http://schemas.microsoft.com/office/drawing/2014/main" id="{6FA71C42-007B-7F8F-BEC9-2810121C7C8A}"/>
              </a:ext>
            </a:extLst>
          </p:cNvPr>
          <p:cNvSpPr>
            <a:spLocks noGrp="1" noChangeArrowheads="1"/>
          </p:cNvSpPr>
          <p:nvPr>
            <p:ph type="title"/>
          </p:nvPr>
        </p:nvSpPr>
        <p:spPr>
          <a:xfrm>
            <a:off x="457200" y="152400"/>
            <a:ext cx="8001000" cy="685800"/>
          </a:xfrm>
        </p:spPr>
        <p:txBody>
          <a:bodyPr/>
          <a:lstStyle/>
          <a:p>
            <a:r>
              <a:rPr lang="en-US" altLang="en-US"/>
              <a:t>Boyer-Moore example from their paper</a:t>
            </a:r>
          </a:p>
        </p:txBody>
      </p:sp>
      <p:sp>
        <p:nvSpPr>
          <p:cNvPr id="464899" name="Rectangle 3">
            <a:extLst>
              <a:ext uri="{FF2B5EF4-FFF2-40B4-BE49-F238E27FC236}">
                <a16:creationId xmlns:a16="http://schemas.microsoft.com/office/drawing/2014/main" id="{01F073B9-845B-6910-4D71-60DD266D52EA}"/>
              </a:ext>
            </a:extLst>
          </p:cNvPr>
          <p:cNvSpPr>
            <a:spLocks noGrp="1" noChangeArrowheads="1"/>
          </p:cNvSpPr>
          <p:nvPr>
            <p:ph type="body" idx="1"/>
          </p:nvPr>
        </p:nvSpPr>
        <p:spPr>
          <a:xfrm>
            <a:off x="381000" y="1266825"/>
            <a:ext cx="8763000" cy="4905375"/>
          </a:xfrm>
        </p:spPr>
        <p:txBody>
          <a:bodyPr/>
          <a:lstStyle/>
          <a:p>
            <a:pPr>
              <a:buFont typeface="Monotype Sorts" panose="05010101010101010101" pitchFamily="2" charset="2"/>
              <a:buNone/>
            </a:pPr>
            <a:r>
              <a:rPr lang="en-US" altLang="en-US"/>
              <a:t>Find pattern  </a:t>
            </a:r>
            <a:r>
              <a:rPr lang="en-US" altLang="en-US">
                <a:latin typeface="Courier New" panose="02070309020205020404" pitchFamily="49" charset="0"/>
              </a:rPr>
              <a:t>AT</a:t>
            </a:r>
            <a:r>
              <a:rPr lang="en-US" altLang="en-US"/>
              <a:t>_</a:t>
            </a:r>
            <a:r>
              <a:rPr lang="en-US" altLang="en-US">
                <a:latin typeface="Courier New" panose="02070309020205020404" pitchFamily="49" charset="0"/>
              </a:rPr>
              <a:t>THAT </a:t>
            </a:r>
            <a:r>
              <a:rPr lang="en-US" altLang="en-US"/>
              <a:t>in</a:t>
            </a:r>
          </a:p>
          <a:p>
            <a:pPr>
              <a:buFont typeface="Monotype Sorts" panose="05010101010101010101" pitchFamily="2" charset="2"/>
              <a:buNone/>
            </a:pPr>
            <a:r>
              <a:rPr lang="en-US" altLang="en-US">
                <a:latin typeface="Courier New" panose="02070309020205020404" pitchFamily="49" charset="0"/>
              </a:rPr>
              <a:t>	  WHICH</a:t>
            </a:r>
            <a:r>
              <a:rPr lang="en-US" altLang="en-US"/>
              <a:t>_</a:t>
            </a:r>
            <a:r>
              <a:rPr lang="en-US" altLang="en-US">
                <a:latin typeface="Courier New" panose="02070309020205020404" pitchFamily="49" charset="0"/>
              </a:rPr>
              <a:t>FINALLY</a:t>
            </a:r>
            <a:r>
              <a:rPr lang="en-US" altLang="en-US"/>
              <a:t>_</a:t>
            </a:r>
            <a:r>
              <a:rPr lang="en-US" altLang="en-US">
                <a:latin typeface="Courier New" panose="02070309020205020404" pitchFamily="49" charset="0"/>
              </a:rPr>
              <a:t>HALTS.</a:t>
            </a:r>
            <a:r>
              <a:rPr lang="en-US" altLang="en-US"/>
              <a:t> _ _ </a:t>
            </a:r>
            <a:r>
              <a:rPr lang="en-US" altLang="en-US">
                <a:latin typeface="Courier New" panose="02070309020205020404" pitchFamily="49" charset="0"/>
              </a:rPr>
              <a:t>AT</a:t>
            </a:r>
            <a:r>
              <a:rPr lang="en-US" altLang="en-US"/>
              <a:t>_</a:t>
            </a:r>
            <a:r>
              <a:rPr lang="en-US" altLang="en-US">
                <a:latin typeface="Courier New" panose="02070309020205020404" pitchFamily="49" charset="0"/>
              </a:rPr>
              <a:t>THAT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27DF6849-84C0-9C26-B8A3-A06E0138E5BA}"/>
              </a:ext>
            </a:extLst>
          </p:cNvPr>
          <p:cNvSpPr>
            <a:spLocks noGrp="1"/>
          </p:cNvSpPr>
          <p:nvPr>
            <p:ph type="ftr" sz="quarter" idx="11"/>
          </p:nvPr>
        </p:nvSpPr>
        <p:spPr/>
        <p:txBody>
          <a:bodyPr/>
          <a:lstStyle/>
          <a:p>
            <a:r>
              <a:rPr lang="en-US" altLang="en-US"/>
              <a:t>A. Levitin “Introduction to the Design &amp; Analysis of Algorithms,” 3rd ed., Ch. 7 ©2012 Pearson Education, Inc. Upper Saddle River, NJ. All Rights Reserved. </a:t>
            </a:r>
          </a:p>
        </p:txBody>
      </p:sp>
      <p:sp>
        <p:nvSpPr>
          <p:cNvPr id="3" name="Slide Number Placeholder 5">
            <a:extLst>
              <a:ext uri="{FF2B5EF4-FFF2-40B4-BE49-F238E27FC236}">
                <a16:creationId xmlns:a16="http://schemas.microsoft.com/office/drawing/2014/main" id="{A8C53E6B-534A-9593-EC2C-ED51AD361E44}"/>
              </a:ext>
            </a:extLst>
          </p:cNvPr>
          <p:cNvSpPr>
            <a:spLocks noGrp="1"/>
          </p:cNvSpPr>
          <p:nvPr>
            <p:ph type="sldNum" sz="quarter" idx="12"/>
          </p:nvPr>
        </p:nvSpPr>
        <p:spPr/>
        <p:txBody>
          <a:bodyPr/>
          <a:lstStyle/>
          <a:p>
            <a:fld id="{E88391CD-EDAB-4A44-8FC6-92E2DAD029DC}" type="slidenum">
              <a:rPr lang="en-US" altLang="en-US"/>
              <a:pPr/>
              <a:t>16</a:t>
            </a:fld>
            <a:endParaRPr lang="en-US" altLang="en-US"/>
          </a:p>
        </p:txBody>
      </p:sp>
      <p:sp>
        <p:nvSpPr>
          <p:cNvPr id="437250" name="Rectangle 2">
            <a:extLst>
              <a:ext uri="{FF2B5EF4-FFF2-40B4-BE49-F238E27FC236}">
                <a16:creationId xmlns:a16="http://schemas.microsoft.com/office/drawing/2014/main" id="{3C1AE1C6-558B-5BDB-3062-D08A73C17155}"/>
              </a:ext>
            </a:extLst>
          </p:cNvPr>
          <p:cNvSpPr>
            <a:spLocks noGrp="1" noChangeArrowheads="1"/>
          </p:cNvSpPr>
          <p:nvPr>
            <p:ph type="title"/>
          </p:nvPr>
        </p:nvSpPr>
        <p:spPr>
          <a:xfrm>
            <a:off x="685800" y="152400"/>
            <a:ext cx="7588250" cy="685800"/>
          </a:xfrm>
        </p:spPr>
        <p:txBody>
          <a:bodyPr/>
          <a:lstStyle/>
          <a:p>
            <a:r>
              <a:rPr lang="en-US" altLang="en-US"/>
              <a:t>Hashing</a:t>
            </a:r>
          </a:p>
        </p:txBody>
      </p:sp>
      <p:sp>
        <p:nvSpPr>
          <p:cNvPr id="437251" name="Rectangle 3">
            <a:extLst>
              <a:ext uri="{FF2B5EF4-FFF2-40B4-BE49-F238E27FC236}">
                <a16:creationId xmlns:a16="http://schemas.microsoft.com/office/drawing/2014/main" id="{907CBE1A-B555-1508-E989-9B194C85BF00}"/>
              </a:ext>
            </a:extLst>
          </p:cNvPr>
          <p:cNvSpPr>
            <a:spLocks noGrp="1" noChangeArrowheads="1"/>
          </p:cNvSpPr>
          <p:nvPr>
            <p:ph type="body" idx="1"/>
          </p:nvPr>
        </p:nvSpPr>
        <p:spPr>
          <a:xfrm>
            <a:off x="381000" y="1266825"/>
            <a:ext cx="8763000" cy="4905375"/>
          </a:xfrm>
        </p:spPr>
        <p:txBody>
          <a:bodyPr/>
          <a:lstStyle/>
          <a:p>
            <a:pPr>
              <a:lnSpc>
                <a:spcPct val="90000"/>
              </a:lnSpc>
            </a:pPr>
            <a:r>
              <a:rPr lang="en-US" altLang="en-US" sz="2800"/>
              <a:t>A </a:t>
            </a:r>
            <a:r>
              <a:rPr kumimoji="0" lang="en-US" altLang="en-US" sz="2800"/>
              <a:t>very efficient method  for implementing a </a:t>
            </a:r>
            <a:r>
              <a:rPr kumimoji="0" lang="en-US" altLang="en-US" sz="2800" i="1"/>
              <a:t>dictionary, </a:t>
            </a:r>
            <a:r>
              <a:rPr kumimoji="0" lang="en-US" altLang="en-US" sz="2800"/>
              <a:t>i.e.,</a:t>
            </a:r>
            <a:r>
              <a:rPr kumimoji="0" lang="en-US" altLang="en-US" sz="2800" i="1"/>
              <a:t> </a:t>
            </a:r>
            <a:r>
              <a:rPr kumimoji="0" lang="en-US" altLang="en-US" sz="2800"/>
              <a:t> a set with the operations:</a:t>
            </a:r>
            <a:endParaRPr kumimoji="0" lang="en-US" altLang="en-US"/>
          </a:p>
          <a:p>
            <a:pPr lvl="2">
              <a:lnSpc>
                <a:spcPct val="90000"/>
              </a:lnSpc>
            </a:pPr>
            <a:r>
              <a:rPr kumimoji="0" lang="en-US" altLang="en-US"/>
              <a:t> </a:t>
            </a:r>
            <a:r>
              <a:rPr kumimoji="0" lang="en-US" altLang="en-US" sz="2400"/>
              <a:t>find </a:t>
            </a:r>
          </a:p>
          <a:p>
            <a:pPr lvl="2">
              <a:lnSpc>
                <a:spcPct val="90000"/>
              </a:lnSpc>
            </a:pPr>
            <a:r>
              <a:rPr kumimoji="0" lang="en-US" altLang="en-US" sz="2400"/>
              <a:t> insert </a:t>
            </a:r>
          </a:p>
          <a:p>
            <a:pPr lvl="2">
              <a:lnSpc>
                <a:spcPct val="90000"/>
              </a:lnSpc>
            </a:pPr>
            <a:r>
              <a:rPr kumimoji="0" lang="en-US" altLang="en-US" sz="2400"/>
              <a:t> delete</a:t>
            </a:r>
            <a:endParaRPr kumimoji="0" lang="en-US" altLang="en-US"/>
          </a:p>
          <a:p>
            <a:pPr lvl="2">
              <a:lnSpc>
                <a:spcPct val="90000"/>
              </a:lnSpc>
            </a:pPr>
            <a:endParaRPr lang="en-US" altLang="en-US"/>
          </a:p>
          <a:p>
            <a:pPr>
              <a:lnSpc>
                <a:spcPct val="90000"/>
              </a:lnSpc>
            </a:pPr>
            <a:r>
              <a:rPr lang="en-US" altLang="en-US" sz="2800"/>
              <a:t>Based on representation-change and space-for-time tradeoff ideas</a:t>
            </a:r>
            <a:br>
              <a:rPr lang="en-US" altLang="en-US" sz="2800"/>
            </a:br>
            <a:endParaRPr lang="en-US" altLang="en-US" sz="2800"/>
          </a:p>
          <a:p>
            <a:pPr>
              <a:lnSpc>
                <a:spcPct val="90000"/>
              </a:lnSpc>
            </a:pPr>
            <a:r>
              <a:rPr kumimoji="0" lang="en-US" altLang="en-US" sz="2800"/>
              <a:t>Important applications:</a:t>
            </a:r>
            <a:endParaRPr kumimoji="0" lang="en-US" altLang="en-US"/>
          </a:p>
          <a:p>
            <a:pPr lvl="2">
              <a:lnSpc>
                <a:spcPct val="90000"/>
              </a:lnSpc>
            </a:pPr>
            <a:r>
              <a:rPr kumimoji="0" lang="en-US" altLang="en-US"/>
              <a:t> </a:t>
            </a:r>
            <a:r>
              <a:rPr kumimoji="0" lang="en-US" altLang="en-US" sz="2400"/>
              <a:t>symbol tables</a:t>
            </a:r>
          </a:p>
          <a:p>
            <a:pPr lvl="2">
              <a:lnSpc>
                <a:spcPct val="90000"/>
              </a:lnSpc>
            </a:pPr>
            <a:r>
              <a:rPr kumimoji="0" lang="en-US" altLang="en-US" sz="2400"/>
              <a:t> databases (</a:t>
            </a:r>
            <a:r>
              <a:rPr kumimoji="0" lang="en-US" altLang="en-US" sz="2400" i="1"/>
              <a:t>extendible hashing</a:t>
            </a:r>
            <a:r>
              <a:rPr kumimoji="0" lang="en-US" altLang="en-US" sz="2400"/>
              <a:t>)</a:t>
            </a:r>
            <a:endParaRPr kumimoji="0" lang="en-US" altLang="en-US"/>
          </a:p>
          <a:p>
            <a:pPr>
              <a:lnSpc>
                <a:spcPct val="90000"/>
              </a:lnSpc>
            </a:pPr>
            <a:endParaRPr lang="en-US" altLang="en-US"/>
          </a:p>
          <a:p>
            <a:pPr>
              <a:lnSpc>
                <a:spcPct val="90000"/>
              </a:lnSpc>
            </a:pPr>
            <a:endParaRPr kumimoji="0"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5ABEFE3C-436D-8E76-05FE-37BEFF45EAEC}"/>
              </a:ext>
            </a:extLst>
          </p:cNvPr>
          <p:cNvSpPr>
            <a:spLocks noGrp="1"/>
          </p:cNvSpPr>
          <p:nvPr>
            <p:ph type="ftr" sz="quarter" idx="11"/>
          </p:nvPr>
        </p:nvSpPr>
        <p:spPr/>
        <p:txBody>
          <a:bodyPr/>
          <a:lstStyle/>
          <a:p>
            <a:r>
              <a:rPr lang="en-US" altLang="en-US"/>
              <a:t>A. Levitin “Introduction to the Design &amp; Analysis of Algorithms,” 3rd ed., Ch. 7 ©2012 Pearson Education, Inc. Upper Saddle River, NJ. All Rights Reserved. </a:t>
            </a:r>
          </a:p>
        </p:txBody>
      </p:sp>
      <p:sp>
        <p:nvSpPr>
          <p:cNvPr id="3" name="Slide Number Placeholder 5">
            <a:extLst>
              <a:ext uri="{FF2B5EF4-FFF2-40B4-BE49-F238E27FC236}">
                <a16:creationId xmlns:a16="http://schemas.microsoft.com/office/drawing/2014/main" id="{46C63BFB-FD5A-1FC8-310D-0E89AA20ECAD}"/>
              </a:ext>
            </a:extLst>
          </p:cNvPr>
          <p:cNvSpPr>
            <a:spLocks noGrp="1"/>
          </p:cNvSpPr>
          <p:nvPr>
            <p:ph type="sldNum" sz="quarter" idx="12"/>
          </p:nvPr>
        </p:nvSpPr>
        <p:spPr/>
        <p:txBody>
          <a:bodyPr/>
          <a:lstStyle/>
          <a:p>
            <a:fld id="{938A628A-9A76-4E6B-B6F8-EE13FA26177A}" type="slidenum">
              <a:rPr lang="en-US" altLang="en-US"/>
              <a:pPr/>
              <a:t>17</a:t>
            </a:fld>
            <a:endParaRPr lang="en-US" altLang="en-US"/>
          </a:p>
        </p:txBody>
      </p:sp>
      <p:sp>
        <p:nvSpPr>
          <p:cNvPr id="438274" name="Rectangle 2">
            <a:extLst>
              <a:ext uri="{FF2B5EF4-FFF2-40B4-BE49-F238E27FC236}">
                <a16:creationId xmlns:a16="http://schemas.microsoft.com/office/drawing/2014/main" id="{69D2A536-3825-564A-2B35-6D5C9ADB003B}"/>
              </a:ext>
            </a:extLst>
          </p:cNvPr>
          <p:cNvSpPr>
            <a:spLocks noGrp="1" noChangeArrowheads="1"/>
          </p:cNvSpPr>
          <p:nvPr>
            <p:ph type="title"/>
          </p:nvPr>
        </p:nvSpPr>
        <p:spPr/>
        <p:txBody>
          <a:bodyPr/>
          <a:lstStyle/>
          <a:p>
            <a:r>
              <a:rPr lang="en-US" altLang="en-US"/>
              <a:t>Hash tables and hash functions</a:t>
            </a:r>
          </a:p>
        </p:txBody>
      </p:sp>
      <p:sp>
        <p:nvSpPr>
          <p:cNvPr id="438275" name="Rectangle 3">
            <a:extLst>
              <a:ext uri="{FF2B5EF4-FFF2-40B4-BE49-F238E27FC236}">
                <a16:creationId xmlns:a16="http://schemas.microsoft.com/office/drawing/2014/main" id="{EF26D163-18C0-CE20-C051-ABF185F6C0E8}"/>
              </a:ext>
            </a:extLst>
          </p:cNvPr>
          <p:cNvSpPr>
            <a:spLocks noGrp="1" noChangeArrowheads="1"/>
          </p:cNvSpPr>
          <p:nvPr>
            <p:ph type="body" idx="1"/>
          </p:nvPr>
        </p:nvSpPr>
        <p:spPr>
          <a:xfrm>
            <a:off x="609600" y="1266825"/>
            <a:ext cx="8305800" cy="5362575"/>
          </a:xfrm>
        </p:spPr>
        <p:txBody>
          <a:bodyPr/>
          <a:lstStyle/>
          <a:p>
            <a:pPr>
              <a:buFont typeface="Monotype Sorts" panose="05010101010101010101" pitchFamily="2" charset="2"/>
              <a:buNone/>
              <a:tabLst>
                <a:tab pos="685800" algn="l"/>
              </a:tabLst>
            </a:pPr>
            <a:r>
              <a:rPr lang="en-US" altLang="en-US" dirty="0"/>
              <a:t>The idea of </a:t>
            </a:r>
            <a:r>
              <a:rPr lang="en-US" altLang="en-US" i="1" dirty="0"/>
              <a:t>hashing</a:t>
            </a:r>
            <a:r>
              <a:rPr lang="en-US" altLang="en-US" dirty="0"/>
              <a:t> is to map keys of a given file of size </a:t>
            </a:r>
            <a:r>
              <a:rPr lang="en-US" altLang="en-US" i="1" dirty="0"/>
              <a:t>n </a:t>
            </a:r>
            <a:r>
              <a:rPr lang="en-US" altLang="en-US" dirty="0"/>
              <a:t>into</a:t>
            </a:r>
          </a:p>
          <a:p>
            <a:pPr>
              <a:buFont typeface="Monotype Sorts" panose="05010101010101010101" pitchFamily="2" charset="2"/>
              <a:buNone/>
              <a:tabLst>
                <a:tab pos="685800" algn="l"/>
              </a:tabLst>
            </a:pPr>
            <a:r>
              <a:rPr lang="en-US" altLang="en-US" dirty="0"/>
              <a:t>a table of size </a:t>
            </a:r>
            <a:r>
              <a:rPr lang="en-US" altLang="en-US" i="1" dirty="0"/>
              <a:t>m, </a:t>
            </a:r>
            <a:r>
              <a:rPr lang="en-US" altLang="en-US" dirty="0"/>
              <a:t>called the </a:t>
            </a:r>
            <a:r>
              <a:rPr lang="en-US" altLang="en-US" i="1" dirty="0"/>
              <a:t>hash table</a:t>
            </a:r>
            <a:r>
              <a:rPr lang="en-US" altLang="en-US" dirty="0"/>
              <a:t>,</a:t>
            </a:r>
            <a:r>
              <a:rPr lang="en-US" altLang="en-US" i="1" dirty="0"/>
              <a:t> </a:t>
            </a:r>
            <a:r>
              <a:rPr lang="en-US" altLang="en-US" dirty="0"/>
              <a:t>by using a predefined</a:t>
            </a:r>
          </a:p>
          <a:p>
            <a:pPr>
              <a:buFont typeface="Monotype Sorts" panose="05010101010101010101" pitchFamily="2" charset="2"/>
              <a:buNone/>
              <a:tabLst>
                <a:tab pos="685800" algn="l"/>
              </a:tabLst>
            </a:pPr>
            <a:r>
              <a:rPr lang="en-US" altLang="en-US" dirty="0"/>
              <a:t>function, called the </a:t>
            </a:r>
            <a:r>
              <a:rPr lang="en-US" altLang="en-US" i="1" dirty="0"/>
              <a:t>hash function</a:t>
            </a:r>
            <a:r>
              <a:rPr lang="en-US" altLang="en-US" dirty="0"/>
              <a:t>,</a:t>
            </a:r>
          </a:p>
          <a:p>
            <a:pPr>
              <a:buFont typeface="Monotype Sorts" panose="05010101010101010101" pitchFamily="2" charset="2"/>
              <a:buNone/>
              <a:tabLst>
                <a:tab pos="685800" algn="l"/>
              </a:tabLst>
            </a:pPr>
            <a:r>
              <a:rPr lang="en-US" altLang="en-US" dirty="0"/>
              <a:t>               </a:t>
            </a:r>
            <a:r>
              <a:rPr lang="en-US" altLang="en-US" i="1" dirty="0"/>
              <a:t>h</a:t>
            </a:r>
            <a:r>
              <a:rPr lang="en-US" altLang="en-US" dirty="0"/>
              <a:t>: </a:t>
            </a:r>
            <a:r>
              <a:rPr lang="en-US" altLang="en-US" i="1" dirty="0"/>
              <a:t>K </a:t>
            </a:r>
            <a:r>
              <a:rPr lang="en-US" altLang="en-US" dirty="0">
                <a:sym typeface="Symbol" panose="05050102010706020507" pitchFamily="18" charset="2"/>
              </a:rPr>
              <a:t></a:t>
            </a:r>
            <a:r>
              <a:rPr lang="en-US" altLang="en-US" dirty="0"/>
              <a:t>  location (cell) in the hash table</a:t>
            </a:r>
          </a:p>
          <a:p>
            <a:pPr>
              <a:buFont typeface="Monotype Sorts" panose="05010101010101010101" pitchFamily="2" charset="2"/>
              <a:buNone/>
              <a:tabLst>
                <a:tab pos="685800" algn="l"/>
              </a:tabLst>
            </a:pPr>
            <a:endParaRPr lang="en-US" altLang="en-US" u="sng" dirty="0"/>
          </a:p>
          <a:p>
            <a:pPr>
              <a:buFont typeface="Monotype Sorts" panose="05010101010101010101" pitchFamily="2" charset="2"/>
              <a:buNone/>
              <a:tabLst>
                <a:tab pos="685800" algn="l"/>
              </a:tabLst>
            </a:pPr>
            <a:r>
              <a:rPr lang="en-US" altLang="en-US" dirty="0"/>
              <a:t>Example: student records, key = SSN.  Hash function:</a:t>
            </a:r>
          </a:p>
          <a:p>
            <a:pPr>
              <a:buFont typeface="Monotype Sorts" panose="05010101010101010101" pitchFamily="2" charset="2"/>
              <a:buNone/>
              <a:tabLst>
                <a:tab pos="685800" algn="l"/>
              </a:tabLst>
            </a:pPr>
            <a:r>
              <a:rPr lang="en-US" altLang="en-US" i="1" dirty="0"/>
              <a:t>h</a:t>
            </a:r>
            <a:r>
              <a:rPr lang="en-US" altLang="en-US" dirty="0"/>
              <a:t>(</a:t>
            </a:r>
            <a:r>
              <a:rPr lang="en-US" altLang="en-US" i="1" dirty="0"/>
              <a:t>K</a:t>
            </a:r>
            <a:r>
              <a:rPr lang="en-US" altLang="en-US" dirty="0"/>
              <a:t>) = </a:t>
            </a:r>
            <a:r>
              <a:rPr lang="en-US" altLang="en-US" i="1" dirty="0"/>
              <a:t>K</a:t>
            </a:r>
            <a:r>
              <a:rPr lang="en-US" altLang="en-US" dirty="0"/>
              <a:t> mod </a:t>
            </a:r>
            <a:r>
              <a:rPr lang="en-US" altLang="en-US" i="1" dirty="0"/>
              <a:t>m  </a:t>
            </a:r>
            <a:r>
              <a:rPr lang="en-US" altLang="en-US" dirty="0"/>
              <a:t>where </a:t>
            </a:r>
            <a:r>
              <a:rPr lang="en-US" altLang="en-US" i="1" dirty="0"/>
              <a:t>m</a:t>
            </a:r>
            <a:r>
              <a:rPr lang="en-US" altLang="en-US" dirty="0"/>
              <a:t> is some integer (typically, prime)</a:t>
            </a:r>
          </a:p>
          <a:p>
            <a:pPr>
              <a:buFont typeface="Monotype Sorts" panose="05010101010101010101" pitchFamily="2" charset="2"/>
              <a:buNone/>
              <a:tabLst>
                <a:tab pos="685800" algn="l"/>
              </a:tabLst>
            </a:pPr>
            <a:endParaRPr lang="en-US" altLang="en-US" dirty="0"/>
          </a:p>
          <a:p>
            <a:pPr>
              <a:buFont typeface="Monotype Sorts" panose="05010101010101010101" pitchFamily="2" charset="2"/>
              <a:buNone/>
              <a:tabLst>
                <a:tab pos="685800" algn="l"/>
              </a:tabLst>
            </a:pPr>
            <a:r>
              <a:rPr lang="en-US" altLang="en-US" dirty="0"/>
              <a:t>Generally, a hash function should:</a:t>
            </a:r>
          </a:p>
          <a:p>
            <a:pPr marL="685800" lvl="1" indent="-228600">
              <a:tabLst>
                <a:tab pos="685800" algn="l"/>
              </a:tabLst>
            </a:pPr>
            <a:r>
              <a:rPr lang="en-US" altLang="en-US" sz="2400" dirty="0"/>
              <a:t>be easy to compute</a:t>
            </a:r>
          </a:p>
          <a:p>
            <a:pPr marL="685800" lvl="1" indent="-228600">
              <a:tabLst>
                <a:tab pos="685800" algn="l"/>
              </a:tabLst>
            </a:pPr>
            <a:r>
              <a:rPr lang="en-US" altLang="en-US" sz="2400" dirty="0"/>
              <a:t>distribute keys about evenly throughout the hash table</a:t>
            </a:r>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6D4C7040-3782-243E-33FF-848DBDFED6CD}"/>
              </a:ext>
            </a:extLst>
          </p:cNvPr>
          <p:cNvSpPr>
            <a:spLocks noGrp="1"/>
          </p:cNvSpPr>
          <p:nvPr>
            <p:ph type="ftr" sz="quarter" idx="11"/>
          </p:nvPr>
        </p:nvSpPr>
        <p:spPr/>
        <p:txBody>
          <a:bodyPr/>
          <a:lstStyle/>
          <a:p>
            <a:r>
              <a:rPr lang="en-US" altLang="en-US"/>
              <a:t>A. Levitin “Introduction to the Design &amp; Analysis of Algorithms,” 3rd ed., Ch. 7 ©2012 Pearson Education, Inc. Upper Saddle River, NJ. All Rights Reserved. </a:t>
            </a:r>
          </a:p>
        </p:txBody>
      </p:sp>
      <p:sp>
        <p:nvSpPr>
          <p:cNvPr id="3" name="Slide Number Placeholder 5">
            <a:extLst>
              <a:ext uri="{FF2B5EF4-FFF2-40B4-BE49-F238E27FC236}">
                <a16:creationId xmlns:a16="http://schemas.microsoft.com/office/drawing/2014/main" id="{8B9AB1E4-1FD9-022C-26C5-D1448827C5AE}"/>
              </a:ext>
            </a:extLst>
          </p:cNvPr>
          <p:cNvSpPr>
            <a:spLocks noGrp="1"/>
          </p:cNvSpPr>
          <p:nvPr>
            <p:ph type="sldNum" sz="quarter" idx="12"/>
          </p:nvPr>
        </p:nvSpPr>
        <p:spPr/>
        <p:txBody>
          <a:bodyPr/>
          <a:lstStyle/>
          <a:p>
            <a:fld id="{AA6F2633-D6F4-438F-B551-4F8BC2187DFC}" type="slidenum">
              <a:rPr lang="en-US" altLang="en-US"/>
              <a:pPr/>
              <a:t>18</a:t>
            </a:fld>
            <a:endParaRPr lang="en-US" altLang="en-US"/>
          </a:p>
        </p:txBody>
      </p:sp>
      <p:sp>
        <p:nvSpPr>
          <p:cNvPr id="439298" name="Rectangle 2">
            <a:extLst>
              <a:ext uri="{FF2B5EF4-FFF2-40B4-BE49-F238E27FC236}">
                <a16:creationId xmlns:a16="http://schemas.microsoft.com/office/drawing/2014/main" id="{9E052794-30BC-C036-70A7-DE6073F51548}"/>
              </a:ext>
            </a:extLst>
          </p:cNvPr>
          <p:cNvSpPr>
            <a:spLocks noGrp="1" noChangeArrowheads="1"/>
          </p:cNvSpPr>
          <p:nvPr>
            <p:ph type="title"/>
          </p:nvPr>
        </p:nvSpPr>
        <p:spPr/>
        <p:txBody>
          <a:bodyPr/>
          <a:lstStyle/>
          <a:p>
            <a:r>
              <a:rPr lang="en-US" altLang="en-US"/>
              <a:t>Collisions</a:t>
            </a:r>
            <a:endParaRPr lang="en-US" altLang="en-US" sz="4000"/>
          </a:p>
        </p:txBody>
      </p:sp>
      <p:sp>
        <p:nvSpPr>
          <p:cNvPr id="439299" name="Rectangle 3">
            <a:extLst>
              <a:ext uri="{FF2B5EF4-FFF2-40B4-BE49-F238E27FC236}">
                <a16:creationId xmlns:a16="http://schemas.microsoft.com/office/drawing/2014/main" id="{CE23A60E-305F-D715-F5EF-EEE2A8799C69}"/>
              </a:ext>
            </a:extLst>
          </p:cNvPr>
          <p:cNvSpPr>
            <a:spLocks noGrp="1" noChangeArrowheads="1"/>
          </p:cNvSpPr>
          <p:nvPr>
            <p:ph type="body" idx="1"/>
          </p:nvPr>
        </p:nvSpPr>
        <p:spPr>
          <a:xfrm>
            <a:off x="304800" y="1266825"/>
            <a:ext cx="8839200" cy="5514975"/>
          </a:xfrm>
        </p:spPr>
        <p:txBody>
          <a:bodyPr/>
          <a:lstStyle/>
          <a:p>
            <a:pPr>
              <a:buFont typeface="Monotype Sorts" panose="05010101010101010101" pitchFamily="2" charset="2"/>
              <a:buNone/>
            </a:pPr>
            <a:r>
              <a:rPr kumimoji="0" lang="en-US" altLang="en-US" dirty="0">
                <a:solidFill>
                  <a:schemeClr val="hlink"/>
                </a:solidFill>
              </a:rPr>
              <a:t> If   </a:t>
            </a:r>
            <a:r>
              <a:rPr kumimoji="0" lang="en-US" altLang="en-US" i="1" dirty="0">
                <a:solidFill>
                  <a:schemeClr val="hlink"/>
                </a:solidFill>
              </a:rPr>
              <a:t>h</a:t>
            </a:r>
            <a:r>
              <a:rPr kumimoji="0" lang="en-US" altLang="en-US" dirty="0">
                <a:solidFill>
                  <a:schemeClr val="hlink"/>
                </a:solidFill>
              </a:rPr>
              <a:t>(</a:t>
            </a:r>
            <a:r>
              <a:rPr kumimoji="0" lang="en-US" altLang="en-US" i="1" dirty="0">
                <a:solidFill>
                  <a:schemeClr val="hlink"/>
                </a:solidFill>
              </a:rPr>
              <a:t>K</a:t>
            </a:r>
            <a:r>
              <a:rPr kumimoji="0" lang="en-US" altLang="en-US" baseline="-25000" dirty="0">
                <a:solidFill>
                  <a:schemeClr val="hlink"/>
                </a:solidFill>
              </a:rPr>
              <a:t>1</a:t>
            </a:r>
            <a:r>
              <a:rPr kumimoji="0" lang="en-US" altLang="en-US" dirty="0">
                <a:solidFill>
                  <a:schemeClr val="hlink"/>
                </a:solidFill>
              </a:rPr>
              <a:t>)</a:t>
            </a:r>
            <a:r>
              <a:rPr kumimoji="0" lang="en-US" altLang="en-US" i="1" dirty="0">
                <a:solidFill>
                  <a:schemeClr val="hlink"/>
                </a:solidFill>
              </a:rPr>
              <a:t> = h</a:t>
            </a:r>
            <a:r>
              <a:rPr kumimoji="0" lang="en-US" altLang="en-US" dirty="0">
                <a:solidFill>
                  <a:schemeClr val="hlink"/>
                </a:solidFill>
              </a:rPr>
              <a:t>(</a:t>
            </a:r>
            <a:r>
              <a:rPr kumimoji="0" lang="en-US" altLang="en-US" i="1" dirty="0">
                <a:solidFill>
                  <a:schemeClr val="hlink"/>
                </a:solidFill>
              </a:rPr>
              <a:t>K</a:t>
            </a:r>
            <a:r>
              <a:rPr kumimoji="0" lang="en-US" altLang="en-US" baseline="-25000" dirty="0">
                <a:solidFill>
                  <a:schemeClr val="hlink"/>
                </a:solidFill>
              </a:rPr>
              <a:t>2</a:t>
            </a:r>
            <a:r>
              <a:rPr kumimoji="0" lang="en-US" altLang="en-US" dirty="0">
                <a:solidFill>
                  <a:schemeClr val="hlink"/>
                </a:solidFill>
              </a:rPr>
              <a:t>), there is a </a:t>
            </a:r>
            <a:r>
              <a:rPr kumimoji="0" lang="en-US" altLang="en-US" i="1" dirty="0">
                <a:solidFill>
                  <a:schemeClr val="hlink"/>
                </a:solidFill>
              </a:rPr>
              <a:t>collision</a:t>
            </a:r>
          </a:p>
          <a:p>
            <a:endParaRPr kumimoji="0" lang="en-US" altLang="en-US" i="1" dirty="0">
              <a:solidFill>
                <a:schemeClr val="hlink"/>
              </a:solidFill>
            </a:endParaRPr>
          </a:p>
          <a:p>
            <a:r>
              <a:rPr kumimoji="0" lang="en-US" altLang="en-US" dirty="0">
                <a:solidFill>
                  <a:schemeClr val="hlink"/>
                </a:solidFill>
              </a:rPr>
              <a:t>Good hash functions result in fewer collisions but some collisions should be expected (</a:t>
            </a:r>
            <a:r>
              <a:rPr kumimoji="0" lang="en-US" altLang="en-US" i="1" dirty="0">
                <a:solidFill>
                  <a:schemeClr val="hlink"/>
                </a:solidFill>
              </a:rPr>
              <a:t>birthday paradox</a:t>
            </a:r>
            <a:r>
              <a:rPr kumimoji="0" lang="en-US" altLang="en-US" dirty="0">
                <a:solidFill>
                  <a:schemeClr val="hlink"/>
                </a:solidFill>
              </a:rPr>
              <a:t>)</a:t>
            </a:r>
          </a:p>
          <a:p>
            <a:endParaRPr kumimoji="0" lang="en-US" altLang="en-US" dirty="0">
              <a:solidFill>
                <a:schemeClr val="hlink"/>
              </a:solidFill>
            </a:endParaRPr>
          </a:p>
          <a:p>
            <a:r>
              <a:rPr kumimoji="0" lang="en-US" altLang="en-US" dirty="0">
                <a:solidFill>
                  <a:schemeClr val="hlink"/>
                </a:solidFill>
              </a:rPr>
              <a:t>Two principal hashing schemes handle collisions differently</a:t>
            </a:r>
            <a:r>
              <a:rPr kumimoji="0" lang="en-US" altLang="en-US" sz="2000" dirty="0">
                <a:solidFill>
                  <a:schemeClr val="hlink"/>
                </a:solidFill>
              </a:rPr>
              <a:t>: </a:t>
            </a:r>
          </a:p>
          <a:p>
            <a:pPr lvl="1"/>
            <a:r>
              <a:rPr kumimoji="0" lang="en-US" altLang="en-US" i="1" dirty="0">
                <a:solidFill>
                  <a:srgbClr val="FFC000"/>
                </a:solidFill>
              </a:rPr>
              <a:t>Open hashing</a:t>
            </a:r>
            <a:br>
              <a:rPr kumimoji="0" lang="en-US" altLang="en-US" i="1" dirty="0">
                <a:solidFill>
                  <a:srgbClr val="FFC000"/>
                </a:solidFill>
              </a:rPr>
            </a:br>
            <a:r>
              <a:rPr kumimoji="0" lang="en-US" altLang="en-US" b="0" i="1" dirty="0">
                <a:solidFill>
                  <a:schemeClr val="hlink"/>
                </a:solidFill>
              </a:rPr>
              <a:t> </a:t>
            </a:r>
            <a:r>
              <a:rPr kumimoji="0" lang="en-US" altLang="en-US" i="1" dirty="0">
                <a:solidFill>
                  <a:schemeClr val="hlink"/>
                </a:solidFill>
              </a:rPr>
              <a:t>– </a:t>
            </a:r>
            <a:r>
              <a:rPr kumimoji="0" lang="en-US" altLang="en-US" dirty="0">
                <a:solidFill>
                  <a:schemeClr val="hlink"/>
                </a:solidFill>
              </a:rPr>
              <a:t>each cell is a header of linked list of all keys hashed to it</a:t>
            </a:r>
            <a:endParaRPr kumimoji="0" lang="en-US" altLang="en-US" i="1" dirty="0">
              <a:solidFill>
                <a:schemeClr val="hlink"/>
              </a:solidFill>
            </a:endParaRPr>
          </a:p>
          <a:p>
            <a:pPr lvl="1"/>
            <a:r>
              <a:rPr kumimoji="0" lang="en-US" altLang="en-US" i="1" dirty="0">
                <a:solidFill>
                  <a:srgbClr val="FFC000"/>
                </a:solidFill>
              </a:rPr>
              <a:t>Closed hashing</a:t>
            </a:r>
          </a:p>
          <a:p>
            <a:pPr lvl="2"/>
            <a:r>
              <a:rPr kumimoji="0" lang="en-US" altLang="en-US" sz="2000" dirty="0">
                <a:solidFill>
                  <a:schemeClr val="hlink"/>
                </a:solidFill>
              </a:rPr>
              <a:t>one key per cell  </a:t>
            </a:r>
          </a:p>
          <a:p>
            <a:pPr lvl="2"/>
            <a:r>
              <a:rPr kumimoji="0" lang="en-US" altLang="en-US" sz="2000" dirty="0">
                <a:solidFill>
                  <a:schemeClr val="hlink"/>
                </a:solidFill>
              </a:rPr>
              <a:t>in case of collision, finds another cell by </a:t>
            </a:r>
          </a:p>
          <a:p>
            <a:pPr lvl="3"/>
            <a:r>
              <a:rPr kumimoji="0" lang="en-US" altLang="en-US" sz="2000" i="1" dirty="0">
                <a:solidFill>
                  <a:schemeClr val="hlink"/>
                </a:solidFill>
              </a:rPr>
              <a:t>linear probing:</a:t>
            </a:r>
            <a:r>
              <a:rPr kumimoji="0" lang="en-US" altLang="en-US" sz="2000" dirty="0">
                <a:solidFill>
                  <a:schemeClr val="hlink"/>
                </a:solidFill>
              </a:rPr>
              <a:t> use next free bucket </a:t>
            </a:r>
            <a:endParaRPr kumimoji="0" lang="en-US" altLang="en-US" sz="2000" i="1" dirty="0">
              <a:solidFill>
                <a:schemeClr val="hlink"/>
              </a:solidFill>
            </a:endParaRPr>
          </a:p>
          <a:p>
            <a:pPr lvl="3"/>
            <a:r>
              <a:rPr kumimoji="0" lang="en-US" altLang="en-US" sz="2000" i="1" dirty="0">
                <a:solidFill>
                  <a:schemeClr val="hlink"/>
                </a:solidFill>
              </a:rPr>
              <a:t> double hashing:</a:t>
            </a:r>
            <a:r>
              <a:rPr kumimoji="0" lang="en-US" altLang="en-US" sz="2000" dirty="0">
                <a:solidFill>
                  <a:schemeClr val="hlink"/>
                </a:solidFill>
              </a:rPr>
              <a:t> use second hash function to compute increment</a:t>
            </a:r>
            <a:endParaRPr lang="en-US" altLang="en-US" sz="1600" dirty="0">
              <a:solidFill>
                <a:schemeClr val="hlink"/>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5719C204-BB17-967B-E20C-59190F5CAC1F}"/>
              </a:ext>
            </a:extLst>
          </p:cNvPr>
          <p:cNvSpPr>
            <a:spLocks noGrp="1"/>
          </p:cNvSpPr>
          <p:nvPr>
            <p:ph type="ftr" sz="quarter" idx="11"/>
          </p:nvPr>
        </p:nvSpPr>
        <p:spPr/>
        <p:txBody>
          <a:bodyPr/>
          <a:lstStyle/>
          <a:p>
            <a:r>
              <a:rPr lang="en-US" altLang="en-US" dirty="0"/>
              <a:t>A. Levitin “Introduction to the Design &amp; Analysis of Algorithms,” 3rd ed., Ch. 7 ©2012 Pearson Education, Inc. Upper Saddle River, NJ. All Rights Reserved. </a:t>
            </a:r>
          </a:p>
        </p:txBody>
      </p:sp>
      <p:sp>
        <p:nvSpPr>
          <p:cNvPr id="3" name="Slide Number Placeholder 5">
            <a:extLst>
              <a:ext uri="{FF2B5EF4-FFF2-40B4-BE49-F238E27FC236}">
                <a16:creationId xmlns:a16="http://schemas.microsoft.com/office/drawing/2014/main" id="{C23B8922-DFEB-F971-EA09-B6812F61FAA1}"/>
              </a:ext>
            </a:extLst>
          </p:cNvPr>
          <p:cNvSpPr>
            <a:spLocks noGrp="1"/>
          </p:cNvSpPr>
          <p:nvPr>
            <p:ph type="sldNum" sz="quarter" idx="12"/>
          </p:nvPr>
        </p:nvSpPr>
        <p:spPr/>
        <p:txBody>
          <a:bodyPr/>
          <a:lstStyle/>
          <a:p>
            <a:fld id="{8A4FB57C-12D0-45DD-A554-C391C12E25E8}" type="slidenum">
              <a:rPr lang="en-US" altLang="en-US"/>
              <a:pPr/>
              <a:t>19</a:t>
            </a:fld>
            <a:endParaRPr lang="en-US" altLang="en-US"/>
          </a:p>
        </p:txBody>
      </p:sp>
      <p:sp>
        <p:nvSpPr>
          <p:cNvPr id="441346" name="Rectangle 2">
            <a:extLst>
              <a:ext uri="{FF2B5EF4-FFF2-40B4-BE49-F238E27FC236}">
                <a16:creationId xmlns:a16="http://schemas.microsoft.com/office/drawing/2014/main" id="{0594541C-3B5B-216E-67F2-00E6054C68B1}"/>
              </a:ext>
            </a:extLst>
          </p:cNvPr>
          <p:cNvSpPr>
            <a:spLocks noGrp="1" noChangeArrowheads="1"/>
          </p:cNvSpPr>
          <p:nvPr>
            <p:ph type="title"/>
          </p:nvPr>
        </p:nvSpPr>
        <p:spPr/>
        <p:txBody>
          <a:bodyPr/>
          <a:lstStyle/>
          <a:p>
            <a:r>
              <a:rPr lang="en-US" altLang="en-US"/>
              <a:t>Open hashing (Separate chaining)</a:t>
            </a:r>
          </a:p>
        </p:txBody>
      </p:sp>
      <p:sp>
        <p:nvSpPr>
          <p:cNvPr id="441347" name="Rectangle 3">
            <a:extLst>
              <a:ext uri="{FF2B5EF4-FFF2-40B4-BE49-F238E27FC236}">
                <a16:creationId xmlns:a16="http://schemas.microsoft.com/office/drawing/2014/main" id="{681D34B0-2D01-5EEB-45FB-B5372DEF34F0}"/>
              </a:ext>
            </a:extLst>
          </p:cNvPr>
          <p:cNvSpPr>
            <a:spLocks noGrp="1" noChangeArrowheads="1"/>
          </p:cNvSpPr>
          <p:nvPr>
            <p:ph type="body" idx="1"/>
          </p:nvPr>
        </p:nvSpPr>
        <p:spPr>
          <a:xfrm>
            <a:off x="609600" y="1295400"/>
            <a:ext cx="8534400" cy="4905375"/>
          </a:xfrm>
        </p:spPr>
        <p:txBody>
          <a:bodyPr/>
          <a:lstStyle/>
          <a:p>
            <a:pPr>
              <a:buFont typeface="Monotype Sorts" panose="05010101010101010101" pitchFamily="2" charset="2"/>
              <a:buNone/>
            </a:pPr>
            <a:r>
              <a:rPr kumimoji="0" lang="en-US" altLang="en-US">
                <a:solidFill>
                  <a:schemeClr val="hlink"/>
                </a:solidFill>
              </a:rPr>
              <a:t>Keys are stored in linked lists </a:t>
            </a:r>
            <a:r>
              <a:rPr kumimoji="0" lang="en-US" altLang="en-US" u="sng">
                <a:solidFill>
                  <a:schemeClr val="hlink"/>
                </a:solidFill>
              </a:rPr>
              <a:t>outside</a:t>
            </a:r>
            <a:r>
              <a:rPr kumimoji="0" lang="en-US" altLang="en-US">
                <a:solidFill>
                  <a:schemeClr val="hlink"/>
                </a:solidFill>
              </a:rPr>
              <a:t> a hash table whose</a:t>
            </a:r>
          </a:p>
          <a:p>
            <a:pPr>
              <a:buFont typeface="Monotype Sorts" panose="05010101010101010101" pitchFamily="2" charset="2"/>
              <a:buNone/>
            </a:pPr>
            <a:r>
              <a:rPr kumimoji="0" lang="en-US" altLang="en-US">
                <a:solidFill>
                  <a:schemeClr val="hlink"/>
                </a:solidFill>
              </a:rPr>
              <a:t>elements serve as the lists’ headers.</a:t>
            </a:r>
          </a:p>
          <a:p>
            <a:pPr>
              <a:buFont typeface="Monotype Sorts" panose="05010101010101010101" pitchFamily="2" charset="2"/>
              <a:buNone/>
            </a:pPr>
            <a:r>
              <a:rPr kumimoji="0" lang="en-US" altLang="en-US">
                <a:solidFill>
                  <a:schemeClr val="hlink"/>
                </a:solidFill>
              </a:rPr>
              <a:t>Example: </a:t>
            </a:r>
            <a:r>
              <a:rPr kumimoji="0" lang="en-US" altLang="en-US" sz="2000">
                <a:solidFill>
                  <a:schemeClr val="hlink"/>
                </a:solidFill>
              </a:rPr>
              <a:t>A, FOOL, AND, HIS, MONEY, ARE, SOON, PARTED</a:t>
            </a:r>
          </a:p>
          <a:p>
            <a:pPr>
              <a:buFont typeface="Monotype Sorts" panose="05010101010101010101" pitchFamily="2" charset="2"/>
              <a:buNone/>
            </a:pPr>
            <a:r>
              <a:rPr kumimoji="0" lang="en-US" altLang="en-US" i="1">
                <a:solidFill>
                  <a:schemeClr val="hlink"/>
                </a:solidFill>
              </a:rPr>
              <a:t>h</a:t>
            </a:r>
            <a:r>
              <a:rPr kumimoji="0" lang="en-US" altLang="en-US">
                <a:solidFill>
                  <a:schemeClr val="hlink"/>
                </a:solidFill>
              </a:rPr>
              <a:t>(</a:t>
            </a:r>
            <a:r>
              <a:rPr kumimoji="0" lang="en-US" altLang="en-US" i="1">
                <a:solidFill>
                  <a:schemeClr val="hlink"/>
                </a:solidFill>
              </a:rPr>
              <a:t>K</a:t>
            </a:r>
            <a:r>
              <a:rPr kumimoji="0" lang="en-US" altLang="en-US">
                <a:solidFill>
                  <a:schemeClr val="hlink"/>
                </a:solidFill>
              </a:rPr>
              <a:t>) = sum of </a:t>
            </a:r>
            <a:r>
              <a:rPr kumimoji="0" lang="en-US" altLang="en-US" i="1">
                <a:solidFill>
                  <a:schemeClr val="hlink"/>
                </a:solidFill>
              </a:rPr>
              <a:t>K</a:t>
            </a:r>
            <a:r>
              <a:rPr kumimoji="0" lang="en-US" altLang="en-US">
                <a:solidFill>
                  <a:schemeClr val="hlink"/>
                </a:solidFill>
              </a:rPr>
              <a:t> ‘s letters’ positions in the alphabet MOD 13</a:t>
            </a:r>
            <a:br>
              <a:rPr kumimoji="0" lang="en-US" altLang="en-US">
                <a:solidFill>
                  <a:schemeClr val="hlink"/>
                </a:solidFill>
              </a:rPr>
            </a:br>
            <a:endParaRPr kumimoji="0" lang="en-US" altLang="en-US">
              <a:solidFill>
                <a:schemeClr val="hlink"/>
              </a:solidFill>
            </a:endParaRPr>
          </a:p>
          <a:p>
            <a:pPr>
              <a:buFont typeface="Monotype Sorts" panose="05010101010101010101" pitchFamily="2" charset="2"/>
              <a:buNone/>
            </a:pPr>
            <a:endParaRPr kumimoji="0" lang="en-US" altLang="en-US">
              <a:solidFill>
                <a:schemeClr val="hlink"/>
              </a:solidFill>
            </a:endParaRPr>
          </a:p>
          <a:p>
            <a:endParaRPr lang="en-US" altLang="en-US">
              <a:solidFill>
                <a:schemeClr val="hlink"/>
              </a:solidFill>
            </a:endParaRPr>
          </a:p>
        </p:txBody>
      </p:sp>
      <p:graphicFrame>
        <p:nvGraphicFramePr>
          <p:cNvPr id="441348" name="Group 4">
            <a:extLst>
              <a:ext uri="{FF2B5EF4-FFF2-40B4-BE49-F238E27FC236}">
                <a16:creationId xmlns:a16="http://schemas.microsoft.com/office/drawing/2014/main" id="{AFE9179A-0B13-39A0-305C-D81FC9435CC3}"/>
              </a:ext>
            </a:extLst>
          </p:cNvPr>
          <p:cNvGraphicFramePr>
            <a:graphicFrameLocks noGrp="1"/>
          </p:cNvGraphicFramePr>
          <p:nvPr/>
        </p:nvGraphicFramePr>
        <p:xfrm>
          <a:off x="609600" y="3276600"/>
          <a:ext cx="8077200" cy="792480"/>
        </p:xfrm>
        <a:graphic>
          <a:graphicData uri="http://schemas.openxmlformats.org/drawingml/2006/table">
            <a:tbl>
              <a:tblPr/>
              <a:tblGrid>
                <a:gridCol w="762000">
                  <a:extLst>
                    <a:ext uri="{9D8B030D-6E8A-4147-A177-3AD203B41FA5}">
                      <a16:colId xmlns:a16="http://schemas.microsoft.com/office/drawing/2014/main" val="1916118325"/>
                    </a:ext>
                  </a:extLst>
                </a:gridCol>
                <a:gridCol w="457200">
                  <a:extLst>
                    <a:ext uri="{9D8B030D-6E8A-4147-A177-3AD203B41FA5}">
                      <a16:colId xmlns:a16="http://schemas.microsoft.com/office/drawing/2014/main" val="3509332402"/>
                    </a:ext>
                  </a:extLst>
                </a:gridCol>
                <a:gridCol w="914400">
                  <a:extLst>
                    <a:ext uri="{9D8B030D-6E8A-4147-A177-3AD203B41FA5}">
                      <a16:colId xmlns:a16="http://schemas.microsoft.com/office/drawing/2014/main" val="1873028493"/>
                    </a:ext>
                  </a:extLst>
                </a:gridCol>
                <a:gridCol w="762000">
                  <a:extLst>
                    <a:ext uri="{9D8B030D-6E8A-4147-A177-3AD203B41FA5}">
                      <a16:colId xmlns:a16="http://schemas.microsoft.com/office/drawing/2014/main" val="824025420"/>
                    </a:ext>
                  </a:extLst>
                </a:gridCol>
                <a:gridCol w="766763">
                  <a:extLst>
                    <a:ext uri="{9D8B030D-6E8A-4147-A177-3AD203B41FA5}">
                      <a16:colId xmlns:a16="http://schemas.microsoft.com/office/drawing/2014/main" val="2758258793"/>
                    </a:ext>
                  </a:extLst>
                </a:gridCol>
                <a:gridCol w="1290637">
                  <a:extLst>
                    <a:ext uri="{9D8B030D-6E8A-4147-A177-3AD203B41FA5}">
                      <a16:colId xmlns:a16="http://schemas.microsoft.com/office/drawing/2014/main" val="417324838"/>
                    </a:ext>
                  </a:extLst>
                </a:gridCol>
                <a:gridCol w="838200">
                  <a:extLst>
                    <a:ext uri="{9D8B030D-6E8A-4147-A177-3AD203B41FA5}">
                      <a16:colId xmlns:a16="http://schemas.microsoft.com/office/drawing/2014/main" val="421999315"/>
                    </a:ext>
                  </a:extLst>
                </a:gridCol>
                <a:gridCol w="990600">
                  <a:extLst>
                    <a:ext uri="{9D8B030D-6E8A-4147-A177-3AD203B41FA5}">
                      <a16:colId xmlns:a16="http://schemas.microsoft.com/office/drawing/2014/main" val="3664195354"/>
                    </a:ext>
                  </a:extLst>
                </a:gridCol>
                <a:gridCol w="1295400">
                  <a:extLst>
                    <a:ext uri="{9D8B030D-6E8A-4147-A177-3AD203B41FA5}">
                      <a16:colId xmlns:a16="http://schemas.microsoft.com/office/drawing/2014/main" val="162790129"/>
                    </a:ext>
                  </a:extLst>
                </a:gridCol>
              </a:tblGrid>
              <a:tr h="266700">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Key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FOOL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HIS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MONEY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SOON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PARTED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87481665"/>
                  </a:ext>
                </a:extLst>
              </a:tr>
              <a:tr h="266700">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0" lang="en-US" altLang="en-US" sz="2000" b="1" i="1" u="none" strike="noStrike" cap="none" normalizeH="0" baseline="0">
                          <a:ln>
                            <a:noFill/>
                          </a:ln>
                          <a:solidFill>
                            <a:schemeClr val="hlink"/>
                          </a:solidFill>
                          <a:effectLst>
                            <a:outerShdw blurRad="38100" dist="38100" dir="2700000" algn="tl">
                              <a:srgbClr val="000000"/>
                            </a:outerShdw>
                          </a:effectLst>
                          <a:latin typeface="Times New Roman" panose="02020603050405020304" pitchFamily="18" charset="0"/>
                        </a:rPr>
                        <a:t>h</a:t>
                      </a:r>
                      <a:r>
                        <a:rPr kumimoji="0" lang="en-US" altLang="en-US" sz="2000" b="1" i="0" u="none" strike="noStrike" cap="none" normalizeH="0" baseline="0">
                          <a:ln>
                            <a:noFill/>
                          </a:ln>
                          <a:solidFill>
                            <a:schemeClr val="hlink"/>
                          </a:solidFill>
                          <a:effectLst>
                            <a:outerShdw blurRad="38100" dist="38100" dir="2700000" algn="tl">
                              <a:srgbClr val="000000"/>
                            </a:outerShdw>
                          </a:effectLst>
                          <a:latin typeface="Times New Roman" panose="02020603050405020304" pitchFamily="18" charset="0"/>
                        </a:rPr>
                        <a:t>(</a:t>
                      </a:r>
                      <a:r>
                        <a:rPr kumimoji="0" lang="en-US" altLang="en-US" sz="2000" b="1" i="1" u="none" strike="noStrike" cap="none" normalizeH="0" baseline="0">
                          <a:ln>
                            <a:noFill/>
                          </a:ln>
                          <a:solidFill>
                            <a:schemeClr val="hlink"/>
                          </a:solidFill>
                          <a:effectLst>
                            <a:outerShdw blurRad="38100" dist="38100" dir="2700000" algn="tl">
                              <a:srgbClr val="000000"/>
                            </a:outerShdw>
                          </a:effectLst>
                          <a:latin typeface="Times New Roman" panose="02020603050405020304" pitchFamily="18" charset="0"/>
                        </a:rPr>
                        <a:t>K</a:t>
                      </a:r>
                      <a:r>
                        <a:rPr kumimoji="0" lang="en-US" altLang="en-US" sz="2000" b="1" i="0" u="none" strike="noStrike" cap="none" normalizeH="0" baseline="0">
                          <a:ln>
                            <a:noFill/>
                          </a:ln>
                          <a:solidFill>
                            <a:schemeClr val="hlink"/>
                          </a:solidFill>
                          <a:effectLst>
                            <a:outerShdw blurRad="38100" dist="38100" dir="2700000" algn="tl">
                              <a:srgbClr val="000000"/>
                            </a:outerShdw>
                          </a:effectLst>
                          <a:latin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9025670"/>
                  </a:ext>
                </a:extLst>
              </a:tr>
            </a:tbl>
          </a:graphicData>
        </a:graphic>
      </p:graphicFrame>
      <p:graphicFrame>
        <p:nvGraphicFramePr>
          <p:cNvPr id="441380" name="Group 36">
            <a:extLst>
              <a:ext uri="{FF2B5EF4-FFF2-40B4-BE49-F238E27FC236}">
                <a16:creationId xmlns:a16="http://schemas.microsoft.com/office/drawing/2014/main" id="{E446779E-DB64-BD5B-3F2A-4CAC5A61620E}"/>
              </a:ext>
            </a:extLst>
          </p:cNvPr>
          <p:cNvGraphicFramePr>
            <a:graphicFrameLocks noGrp="1"/>
          </p:cNvGraphicFramePr>
          <p:nvPr/>
        </p:nvGraphicFramePr>
        <p:xfrm>
          <a:off x="457200" y="4572000"/>
          <a:ext cx="8305800" cy="396240"/>
        </p:xfrm>
        <a:graphic>
          <a:graphicData uri="http://schemas.openxmlformats.org/drawingml/2006/table">
            <a:tbl>
              <a:tblPr/>
              <a:tblGrid>
                <a:gridCol w="665163">
                  <a:extLst>
                    <a:ext uri="{9D8B030D-6E8A-4147-A177-3AD203B41FA5}">
                      <a16:colId xmlns:a16="http://schemas.microsoft.com/office/drawing/2014/main" val="1467183094"/>
                    </a:ext>
                  </a:extLst>
                </a:gridCol>
                <a:gridCol w="582612">
                  <a:extLst>
                    <a:ext uri="{9D8B030D-6E8A-4147-A177-3AD203B41FA5}">
                      <a16:colId xmlns:a16="http://schemas.microsoft.com/office/drawing/2014/main" val="1822856422"/>
                    </a:ext>
                  </a:extLst>
                </a:gridCol>
                <a:gridCol w="655638">
                  <a:extLst>
                    <a:ext uri="{9D8B030D-6E8A-4147-A177-3AD203B41FA5}">
                      <a16:colId xmlns:a16="http://schemas.microsoft.com/office/drawing/2014/main" val="1765893981"/>
                    </a:ext>
                  </a:extLst>
                </a:gridCol>
                <a:gridCol w="582612">
                  <a:extLst>
                    <a:ext uri="{9D8B030D-6E8A-4147-A177-3AD203B41FA5}">
                      <a16:colId xmlns:a16="http://schemas.microsoft.com/office/drawing/2014/main" val="1069716897"/>
                    </a:ext>
                  </a:extLst>
                </a:gridCol>
                <a:gridCol w="509588">
                  <a:extLst>
                    <a:ext uri="{9D8B030D-6E8A-4147-A177-3AD203B41FA5}">
                      <a16:colId xmlns:a16="http://schemas.microsoft.com/office/drawing/2014/main" val="4051698390"/>
                    </a:ext>
                  </a:extLst>
                </a:gridCol>
                <a:gridCol w="509587">
                  <a:extLst>
                    <a:ext uri="{9D8B030D-6E8A-4147-A177-3AD203B41FA5}">
                      <a16:colId xmlns:a16="http://schemas.microsoft.com/office/drawing/2014/main" val="3801590850"/>
                    </a:ext>
                  </a:extLst>
                </a:gridCol>
                <a:gridCol w="655638">
                  <a:extLst>
                    <a:ext uri="{9D8B030D-6E8A-4147-A177-3AD203B41FA5}">
                      <a16:colId xmlns:a16="http://schemas.microsoft.com/office/drawing/2014/main" val="346084631"/>
                    </a:ext>
                  </a:extLst>
                </a:gridCol>
                <a:gridCol w="874712">
                  <a:extLst>
                    <a:ext uri="{9D8B030D-6E8A-4147-A177-3AD203B41FA5}">
                      <a16:colId xmlns:a16="http://schemas.microsoft.com/office/drawing/2014/main" val="550358483"/>
                    </a:ext>
                  </a:extLst>
                </a:gridCol>
                <a:gridCol w="363538">
                  <a:extLst>
                    <a:ext uri="{9D8B030D-6E8A-4147-A177-3AD203B41FA5}">
                      <a16:colId xmlns:a16="http://schemas.microsoft.com/office/drawing/2014/main" val="902430044"/>
                    </a:ext>
                  </a:extLst>
                </a:gridCol>
                <a:gridCol w="801687">
                  <a:extLst>
                    <a:ext uri="{9D8B030D-6E8A-4147-A177-3AD203B41FA5}">
                      <a16:colId xmlns:a16="http://schemas.microsoft.com/office/drawing/2014/main" val="83204636"/>
                    </a:ext>
                  </a:extLst>
                </a:gridCol>
                <a:gridCol w="509588">
                  <a:extLst>
                    <a:ext uri="{9D8B030D-6E8A-4147-A177-3AD203B41FA5}">
                      <a16:colId xmlns:a16="http://schemas.microsoft.com/office/drawing/2014/main" val="1550047456"/>
                    </a:ext>
                  </a:extLst>
                </a:gridCol>
                <a:gridCol w="728662">
                  <a:extLst>
                    <a:ext uri="{9D8B030D-6E8A-4147-A177-3AD203B41FA5}">
                      <a16:colId xmlns:a16="http://schemas.microsoft.com/office/drawing/2014/main" val="1459775482"/>
                    </a:ext>
                  </a:extLst>
                </a:gridCol>
                <a:gridCol w="866775">
                  <a:extLst>
                    <a:ext uri="{9D8B030D-6E8A-4147-A177-3AD203B41FA5}">
                      <a16:colId xmlns:a16="http://schemas.microsoft.com/office/drawing/2014/main" val="2668939545"/>
                    </a:ext>
                  </a:extLst>
                </a:gridCol>
              </a:tblGrid>
              <a:tr h="228600">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3518317"/>
                  </a:ext>
                </a:extLst>
              </a:tr>
            </a:tbl>
          </a:graphicData>
        </a:graphic>
      </p:graphicFrame>
      <p:sp>
        <p:nvSpPr>
          <p:cNvPr id="441410" name="Text Box 66">
            <a:extLst>
              <a:ext uri="{FF2B5EF4-FFF2-40B4-BE49-F238E27FC236}">
                <a16:creationId xmlns:a16="http://schemas.microsoft.com/office/drawing/2014/main" id="{09C4C849-A37B-7EF4-829B-F641D8C3D654}"/>
              </a:ext>
            </a:extLst>
          </p:cNvPr>
          <p:cNvSpPr txBox="1">
            <a:spLocks noChangeArrowheads="1"/>
          </p:cNvSpPr>
          <p:nvPr/>
        </p:nvSpPr>
        <p:spPr bwMode="auto">
          <a:xfrm>
            <a:off x="1219200" y="5257800"/>
            <a:ext cx="30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en-US" sz="2000" b="1">
                <a:solidFill>
                  <a:srgbClr val="FFFF99"/>
                </a:solidFill>
                <a:effectLst>
                  <a:outerShdw blurRad="38100" dist="38100" dir="2700000" algn="tl">
                    <a:srgbClr val="000000"/>
                  </a:outerShdw>
                </a:effectLst>
              </a:rPr>
              <a:t>A</a:t>
            </a:r>
          </a:p>
        </p:txBody>
      </p:sp>
      <p:sp>
        <p:nvSpPr>
          <p:cNvPr id="441411" name="Line 67">
            <a:extLst>
              <a:ext uri="{FF2B5EF4-FFF2-40B4-BE49-F238E27FC236}">
                <a16:creationId xmlns:a16="http://schemas.microsoft.com/office/drawing/2014/main" id="{952A0442-5314-8263-04FB-B258FCFAE279}"/>
              </a:ext>
            </a:extLst>
          </p:cNvPr>
          <p:cNvSpPr>
            <a:spLocks noChangeShapeType="1"/>
          </p:cNvSpPr>
          <p:nvPr/>
        </p:nvSpPr>
        <p:spPr bwMode="auto">
          <a:xfrm>
            <a:off x="1371600" y="4953000"/>
            <a:ext cx="0" cy="381000"/>
          </a:xfrm>
          <a:prstGeom prst="line">
            <a:avLst/>
          </a:prstGeom>
          <a:noFill/>
          <a:ln w="127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41412" name="Line 68">
            <a:extLst>
              <a:ext uri="{FF2B5EF4-FFF2-40B4-BE49-F238E27FC236}">
                <a16:creationId xmlns:a16="http://schemas.microsoft.com/office/drawing/2014/main" id="{45394503-B68B-A255-DFC2-8C2D801A73D2}"/>
              </a:ext>
            </a:extLst>
          </p:cNvPr>
          <p:cNvSpPr>
            <a:spLocks noChangeShapeType="1"/>
          </p:cNvSpPr>
          <p:nvPr/>
        </p:nvSpPr>
        <p:spPr bwMode="auto">
          <a:xfrm>
            <a:off x="6248400" y="4953000"/>
            <a:ext cx="0" cy="381000"/>
          </a:xfrm>
          <a:prstGeom prst="line">
            <a:avLst/>
          </a:prstGeom>
          <a:noFill/>
          <a:ln w="127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41413" name="Line 69">
            <a:extLst>
              <a:ext uri="{FF2B5EF4-FFF2-40B4-BE49-F238E27FC236}">
                <a16:creationId xmlns:a16="http://schemas.microsoft.com/office/drawing/2014/main" id="{60EB4DAD-7BEA-DDC1-6F0C-8E8D41311C04}"/>
              </a:ext>
            </a:extLst>
          </p:cNvPr>
          <p:cNvSpPr>
            <a:spLocks noChangeShapeType="1"/>
          </p:cNvSpPr>
          <p:nvPr/>
        </p:nvSpPr>
        <p:spPr bwMode="auto">
          <a:xfrm>
            <a:off x="7543800" y="4953000"/>
            <a:ext cx="0" cy="381000"/>
          </a:xfrm>
          <a:prstGeom prst="line">
            <a:avLst/>
          </a:prstGeom>
          <a:noFill/>
          <a:ln w="127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41414" name="Line 70">
            <a:extLst>
              <a:ext uri="{FF2B5EF4-FFF2-40B4-BE49-F238E27FC236}">
                <a16:creationId xmlns:a16="http://schemas.microsoft.com/office/drawing/2014/main" id="{B47DC077-54C7-30C1-1DB2-971B542AC6F0}"/>
              </a:ext>
            </a:extLst>
          </p:cNvPr>
          <p:cNvSpPr>
            <a:spLocks noChangeShapeType="1"/>
          </p:cNvSpPr>
          <p:nvPr/>
        </p:nvSpPr>
        <p:spPr bwMode="auto">
          <a:xfrm>
            <a:off x="8382000" y="4953000"/>
            <a:ext cx="0" cy="381000"/>
          </a:xfrm>
          <a:prstGeom prst="line">
            <a:avLst/>
          </a:prstGeom>
          <a:noFill/>
          <a:ln w="127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41415" name="Text Box 71">
            <a:extLst>
              <a:ext uri="{FF2B5EF4-FFF2-40B4-BE49-F238E27FC236}">
                <a16:creationId xmlns:a16="http://schemas.microsoft.com/office/drawing/2014/main" id="{6D98C93A-F032-2616-8F1F-4F2F59547091}"/>
              </a:ext>
            </a:extLst>
          </p:cNvPr>
          <p:cNvSpPr txBox="1">
            <a:spLocks noChangeArrowheads="1"/>
          </p:cNvSpPr>
          <p:nvPr/>
        </p:nvSpPr>
        <p:spPr bwMode="auto">
          <a:xfrm>
            <a:off x="5791200" y="52578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en-US" sz="2000" b="1">
                <a:solidFill>
                  <a:srgbClr val="FFFF99"/>
                </a:solidFill>
                <a:effectLst>
                  <a:outerShdw blurRad="38100" dist="38100" dir="2700000" algn="tl">
                    <a:srgbClr val="000000"/>
                  </a:outerShdw>
                </a:effectLst>
              </a:rPr>
              <a:t>FOOL</a:t>
            </a:r>
          </a:p>
        </p:txBody>
      </p:sp>
      <p:sp>
        <p:nvSpPr>
          <p:cNvPr id="441416" name="Line 72">
            <a:extLst>
              <a:ext uri="{FF2B5EF4-FFF2-40B4-BE49-F238E27FC236}">
                <a16:creationId xmlns:a16="http://schemas.microsoft.com/office/drawing/2014/main" id="{3B5C8EE2-1029-6FD6-F5E7-3CC16A213712}"/>
              </a:ext>
            </a:extLst>
          </p:cNvPr>
          <p:cNvSpPr>
            <a:spLocks noChangeShapeType="1"/>
          </p:cNvSpPr>
          <p:nvPr/>
        </p:nvSpPr>
        <p:spPr bwMode="auto">
          <a:xfrm>
            <a:off x="4267200" y="4953000"/>
            <a:ext cx="0" cy="381000"/>
          </a:xfrm>
          <a:prstGeom prst="line">
            <a:avLst/>
          </a:prstGeom>
          <a:noFill/>
          <a:ln w="127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41417" name="Text Box 73">
            <a:extLst>
              <a:ext uri="{FF2B5EF4-FFF2-40B4-BE49-F238E27FC236}">
                <a16:creationId xmlns:a16="http://schemas.microsoft.com/office/drawing/2014/main" id="{6174747C-72DC-1271-E3A7-49BE4BD766A9}"/>
              </a:ext>
            </a:extLst>
          </p:cNvPr>
          <p:cNvSpPr txBox="1">
            <a:spLocks noChangeArrowheads="1"/>
          </p:cNvSpPr>
          <p:nvPr/>
        </p:nvSpPr>
        <p:spPr bwMode="auto">
          <a:xfrm>
            <a:off x="3886200" y="52578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en-US" sz="2000" b="1">
                <a:solidFill>
                  <a:srgbClr val="FFFF99"/>
                </a:solidFill>
                <a:effectLst>
                  <a:outerShdw blurRad="38100" dist="38100" dir="2700000" algn="tl">
                    <a:srgbClr val="000000"/>
                  </a:outerShdw>
                </a:effectLst>
              </a:rPr>
              <a:t>AND</a:t>
            </a:r>
          </a:p>
        </p:txBody>
      </p:sp>
      <p:sp>
        <p:nvSpPr>
          <p:cNvPr id="441418" name="Line 74">
            <a:extLst>
              <a:ext uri="{FF2B5EF4-FFF2-40B4-BE49-F238E27FC236}">
                <a16:creationId xmlns:a16="http://schemas.microsoft.com/office/drawing/2014/main" id="{3026263F-0E84-9B75-E971-EAE175CCD04C}"/>
              </a:ext>
            </a:extLst>
          </p:cNvPr>
          <p:cNvSpPr>
            <a:spLocks noChangeShapeType="1"/>
          </p:cNvSpPr>
          <p:nvPr/>
        </p:nvSpPr>
        <p:spPr bwMode="auto">
          <a:xfrm>
            <a:off x="6934200" y="4953000"/>
            <a:ext cx="0" cy="381000"/>
          </a:xfrm>
          <a:prstGeom prst="line">
            <a:avLst/>
          </a:prstGeom>
          <a:noFill/>
          <a:ln w="127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41419" name="Text Box 75">
            <a:extLst>
              <a:ext uri="{FF2B5EF4-FFF2-40B4-BE49-F238E27FC236}">
                <a16:creationId xmlns:a16="http://schemas.microsoft.com/office/drawing/2014/main" id="{0ADCF335-4B94-6EAC-8ABC-AE88E9F6C37C}"/>
              </a:ext>
            </a:extLst>
          </p:cNvPr>
          <p:cNvSpPr txBox="1">
            <a:spLocks noChangeArrowheads="1"/>
          </p:cNvSpPr>
          <p:nvPr/>
        </p:nvSpPr>
        <p:spPr bwMode="auto">
          <a:xfrm>
            <a:off x="6629400" y="5257800"/>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en-US" sz="2000" b="1">
                <a:solidFill>
                  <a:srgbClr val="FFFF99"/>
                </a:solidFill>
                <a:effectLst>
                  <a:outerShdw blurRad="38100" dist="38100" dir="2700000" algn="tl">
                    <a:srgbClr val="000000"/>
                  </a:outerShdw>
                </a:effectLst>
              </a:rPr>
              <a:t>HIS</a:t>
            </a:r>
          </a:p>
        </p:txBody>
      </p:sp>
      <p:sp>
        <p:nvSpPr>
          <p:cNvPr id="441420" name="Line 76">
            <a:extLst>
              <a:ext uri="{FF2B5EF4-FFF2-40B4-BE49-F238E27FC236}">
                <a16:creationId xmlns:a16="http://schemas.microsoft.com/office/drawing/2014/main" id="{7192ADA7-ACBB-13C0-2BF3-E9A3D5703ACC}"/>
              </a:ext>
            </a:extLst>
          </p:cNvPr>
          <p:cNvSpPr>
            <a:spLocks noChangeShapeType="1"/>
          </p:cNvSpPr>
          <p:nvPr/>
        </p:nvSpPr>
        <p:spPr bwMode="auto">
          <a:xfrm>
            <a:off x="5029200" y="4953000"/>
            <a:ext cx="0" cy="381000"/>
          </a:xfrm>
          <a:prstGeom prst="line">
            <a:avLst/>
          </a:prstGeom>
          <a:noFill/>
          <a:ln w="127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41421" name="Text Box 77">
            <a:extLst>
              <a:ext uri="{FF2B5EF4-FFF2-40B4-BE49-F238E27FC236}">
                <a16:creationId xmlns:a16="http://schemas.microsoft.com/office/drawing/2014/main" id="{8B3DF12D-432F-58B3-AD52-E44AC2140D91}"/>
              </a:ext>
            </a:extLst>
          </p:cNvPr>
          <p:cNvSpPr txBox="1">
            <a:spLocks noChangeArrowheads="1"/>
          </p:cNvSpPr>
          <p:nvPr/>
        </p:nvSpPr>
        <p:spPr bwMode="auto">
          <a:xfrm>
            <a:off x="4648200" y="5410200"/>
            <a:ext cx="1143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4000"/>
          </a:p>
        </p:txBody>
      </p:sp>
      <p:sp>
        <p:nvSpPr>
          <p:cNvPr id="441422" name="Rectangle 78">
            <a:extLst>
              <a:ext uri="{FF2B5EF4-FFF2-40B4-BE49-F238E27FC236}">
                <a16:creationId xmlns:a16="http://schemas.microsoft.com/office/drawing/2014/main" id="{B90C8B95-79E5-DF9D-D941-FD2C980913B4}"/>
              </a:ext>
            </a:extLst>
          </p:cNvPr>
          <p:cNvSpPr>
            <a:spLocks noChangeArrowheads="1"/>
          </p:cNvSpPr>
          <p:nvPr/>
        </p:nvSpPr>
        <p:spPr bwMode="auto">
          <a:xfrm>
            <a:off x="4572000" y="5257800"/>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A50021"/>
              </a:buClr>
              <a:buSzPct val="75000"/>
              <a:buFont typeface="Monotype Sorts" panose="05010101010101010101" pitchFamily="2" charset="2"/>
              <a:buNone/>
            </a:pPr>
            <a:r>
              <a:rPr kumimoji="1" lang="en-US" altLang="en-US" sz="2000" b="1">
                <a:solidFill>
                  <a:srgbClr val="FFFF99"/>
                </a:solidFill>
                <a:effectLst>
                  <a:outerShdw blurRad="38100" dist="38100" dir="2700000" algn="tl">
                    <a:srgbClr val="000000"/>
                  </a:outerShdw>
                </a:effectLst>
              </a:rPr>
              <a:t>MONEY</a:t>
            </a:r>
          </a:p>
        </p:txBody>
      </p:sp>
      <p:sp>
        <p:nvSpPr>
          <p:cNvPr id="441423" name="Text Box 79">
            <a:extLst>
              <a:ext uri="{FF2B5EF4-FFF2-40B4-BE49-F238E27FC236}">
                <a16:creationId xmlns:a16="http://schemas.microsoft.com/office/drawing/2014/main" id="{795E4594-89A6-BB94-F1A5-DBA24F0C57F8}"/>
              </a:ext>
            </a:extLst>
          </p:cNvPr>
          <p:cNvSpPr txBox="1">
            <a:spLocks noChangeArrowheads="1"/>
          </p:cNvSpPr>
          <p:nvPr/>
        </p:nvSpPr>
        <p:spPr bwMode="auto">
          <a:xfrm>
            <a:off x="7162800" y="52578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effectLst>
                  <a:outerShdw blurRad="38100" dist="38100" dir="2700000" algn="tl">
                    <a:srgbClr val="000000"/>
                  </a:outerShdw>
                </a:effectLst>
              </a:rPr>
              <a:t>ARE</a:t>
            </a:r>
          </a:p>
        </p:txBody>
      </p:sp>
      <p:sp>
        <p:nvSpPr>
          <p:cNvPr id="441424" name="Text Box 80">
            <a:extLst>
              <a:ext uri="{FF2B5EF4-FFF2-40B4-BE49-F238E27FC236}">
                <a16:creationId xmlns:a16="http://schemas.microsoft.com/office/drawing/2014/main" id="{E2E907AA-D6CB-8F27-0DF5-7500893BE8AA}"/>
              </a:ext>
            </a:extLst>
          </p:cNvPr>
          <p:cNvSpPr txBox="1">
            <a:spLocks noChangeArrowheads="1"/>
          </p:cNvSpPr>
          <p:nvPr/>
        </p:nvSpPr>
        <p:spPr bwMode="auto">
          <a:xfrm>
            <a:off x="7848600" y="5257800"/>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effectLst>
                  <a:outerShdw blurRad="38100" dist="38100" dir="2700000" algn="tl">
                    <a:srgbClr val="000000"/>
                  </a:outerShdw>
                </a:effectLst>
              </a:rPr>
              <a:t>PARTED</a:t>
            </a:r>
          </a:p>
        </p:txBody>
      </p:sp>
      <p:sp>
        <p:nvSpPr>
          <p:cNvPr id="441425" name="Line 81">
            <a:extLst>
              <a:ext uri="{FF2B5EF4-FFF2-40B4-BE49-F238E27FC236}">
                <a16:creationId xmlns:a16="http://schemas.microsoft.com/office/drawing/2014/main" id="{F1ED0EB4-5C6B-5E6C-BFFE-7D538A72076D}"/>
              </a:ext>
            </a:extLst>
          </p:cNvPr>
          <p:cNvSpPr>
            <a:spLocks noChangeShapeType="1"/>
          </p:cNvSpPr>
          <p:nvPr/>
        </p:nvSpPr>
        <p:spPr bwMode="auto">
          <a:xfrm>
            <a:off x="7543800" y="5562600"/>
            <a:ext cx="0" cy="381000"/>
          </a:xfrm>
          <a:prstGeom prst="line">
            <a:avLst/>
          </a:prstGeom>
          <a:noFill/>
          <a:ln w="127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41426" name="Text Box 82">
            <a:extLst>
              <a:ext uri="{FF2B5EF4-FFF2-40B4-BE49-F238E27FC236}">
                <a16:creationId xmlns:a16="http://schemas.microsoft.com/office/drawing/2014/main" id="{82F15869-6E59-97DE-0DA2-E51B48FE9CC0}"/>
              </a:ext>
            </a:extLst>
          </p:cNvPr>
          <p:cNvSpPr txBox="1">
            <a:spLocks noChangeArrowheads="1"/>
          </p:cNvSpPr>
          <p:nvPr/>
        </p:nvSpPr>
        <p:spPr bwMode="auto">
          <a:xfrm>
            <a:off x="7086600" y="586740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effectLst>
                  <a:outerShdw blurRad="38100" dist="38100" dir="2700000" algn="tl">
                    <a:srgbClr val="000000"/>
                  </a:outerShdw>
                </a:effectLst>
              </a:rPr>
              <a:t>SOON</a:t>
            </a:r>
          </a:p>
        </p:txBody>
      </p:sp>
      <p:sp>
        <p:nvSpPr>
          <p:cNvPr id="441427" name="Text Box 83">
            <a:extLst>
              <a:ext uri="{FF2B5EF4-FFF2-40B4-BE49-F238E27FC236}">
                <a16:creationId xmlns:a16="http://schemas.microsoft.com/office/drawing/2014/main" id="{3C859E1F-104B-E67E-E4FC-556AD9E406C8}"/>
              </a:ext>
            </a:extLst>
          </p:cNvPr>
          <p:cNvSpPr txBox="1">
            <a:spLocks noChangeArrowheads="1"/>
          </p:cNvSpPr>
          <p:nvPr/>
        </p:nvSpPr>
        <p:spPr bwMode="auto">
          <a:xfrm>
            <a:off x="8077200" y="42672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12</a:t>
            </a:r>
          </a:p>
        </p:txBody>
      </p:sp>
      <p:sp>
        <p:nvSpPr>
          <p:cNvPr id="441428" name="Text Box 84">
            <a:extLst>
              <a:ext uri="{FF2B5EF4-FFF2-40B4-BE49-F238E27FC236}">
                <a16:creationId xmlns:a16="http://schemas.microsoft.com/office/drawing/2014/main" id="{BFE2D396-BE27-2685-56CA-781971F308A1}"/>
              </a:ext>
            </a:extLst>
          </p:cNvPr>
          <p:cNvSpPr txBox="1">
            <a:spLocks noChangeArrowheads="1"/>
          </p:cNvSpPr>
          <p:nvPr/>
        </p:nvSpPr>
        <p:spPr bwMode="auto">
          <a:xfrm>
            <a:off x="7315200" y="42672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11</a:t>
            </a:r>
          </a:p>
        </p:txBody>
      </p:sp>
      <p:sp>
        <p:nvSpPr>
          <p:cNvPr id="441429" name="Text Box 85">
            <a:extLst>
              <a:ext uri="{FF2B5EF4-FFF2-40B4-BE49-F238E27FC236}">
                <a16:creationId xmlns:a16="http://schemas.microsoft.com/office/drawing/2014/main" id="{2A7B50D0-8C1F-F8AB-3747-24699D44F82C}"/>
              </a:ext>
            </a:extLst>
          </p:cNvPr>
          <p:cNvSpPr txBox="1">
            <a:spLocks noChangeArrowheads="1"/>
          </p:cNvSpPr>
          <p:nvPr/>
        </p:nvSpPr>
        <p:spPr bwMode="auto">
          <a:xfrm>
            <a:off x="6629400" y="42672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10</a:t>
            </a:r>
          </a:p>
        </p:txBody>
      </p:sp>
      <p:sp>
        <p:nvSpPr>
          <p:cNvPr id="441430" name="Text Box 86">
            <a:extLst>
              <a:ext uri="{FF2B5EF4-FFF2-40B4-BE49-F238E27FC236}">
                <a16:creationId xmlns:a16="http://schemas.microsoft.com/office/drawing/2014/main" id="{66462A0A-DD68-E5EE-D9CC-0B204ADBCFD8}"/>
              </a:ext>
            </a:extLst>
          </p:cNvPr>
          <p:cNvSpPr txBox="1">
            <a:spLocks noChangeArrowheads="1"/>
          </p:cNvSpPr>
          <p:nvPr/>
        </p:nvSpPr>
        <p:spPr bwMode="auto">
          <a:xfrm>
            <a:off x="6019800" y="42672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9</a:t>
            </a:r>
          </a:p>
        </p:txBody>
      </p:sp>
      <p:sp>
        <p:nvSpPr>
          <p:cNvPr id="441431" name="Text Box 87">
            <a:extLst>
              <a:ext uri="{FF2B5EF4-FFF2-40B4-BE49-F238E27FC236}">
                <a16:creationId xmlns:a16="http://schemas.microsoft.com/office/drawing/2014/main" id="{0A183459-0B18-A57E-18B0-3E08830B63AF}"/>
              </a:ext>
            </a:extLst>
          </p:cNvPr>
          <p:cNvSpPr txBox="1">
            <a:spLocks noChangeArrowheads="1"/>
          </p:cNvSpPr>
          <p:nvPr/>
        </p:nvSpPr>
        <p:spPr bwMode="auto">
          <a:xfrm>
            <a:off x="5410200" y="42672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8</a:t>
            </a:r>
          </a:p>
        </p:txBody>
      </p:sp>
      <p:sp>
        <p:nvSpPr>
          <p:cNvPr id="441432" name="Text Box 88">
            <a:extLst>
              <a:ext uri="{FF2B5EF4-FFF2-40B4-BE49-F238E27FC236}">
                <a16:creationId xmlns:a16="http://schemas.microsoft.com/office/drawing/2014/main" id="{A07589B4-6CD9-B679-4137-BA96264235D5}"/>
              </a:ext>
            </a:extLst>
          </p:cNvPr>
          <p:cNvSpPr txBox="1">
            <a:spLocks noChangeArrowheads="1"/>
          </p:cNvSpPr>
          <p:nvPr/>
        </p:nvSpPr>
        <p:spPr bwMode="auto">
          <a:xfrm>
            <a:off x="4800600" y="42672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7</a:t>
            </a:r>
          </a:p>
        </p:txBody>
      </p:sp>
      <p:sp>
        <p:nvSpPr>
          <p:cNvPr id="441433" name="Text Box 89">
            <a:extLst>
              <a:ext uri="{FF2B5EF4-FFF2-40B4-BE49-F238E27FC236}">
                <a16:creationId xmlns:a16="http://schemas.microsoft.com/office/drawing/2014/main" id="{93A074AF-841B-4A1C-A537-E9A5A19FCF46}"/>
              </a:ext>
            </a:extLst>
          </p:cNvPr>
          <p:cNvSpPr txBox="1">
            <a:spLocks noChangeArrowheads="1"/>
          </p:cNvSpPr>
          <p:nvPr/>
        </p:nvSpPr>
        <p:spPr bwMode="auto">
          <a:xfrm>
            <a:off x="4038600" y="42672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6</a:t>
            </a:r>
          </a:p>
        </p:txBody>
      </p:sp>
      <p:sp>
        <p:nvSpPr>
          <p:cNvPr id="441434" name="Text Box 90">
            <a:extLst>
              <a:ext uri="{FF2B5EF4-FFF2-40B4-BE49-F238E27FC236}">
                <a16:creationId xmlns:a16="http://schemas.microsoft.com/office/drawing/2014/main" id="{890238B5-4FB5-75E6-8E6A-78E0000134D9}"/>
              </a:ext>
            </a:extLst>
          </p:cNvPr>
          <p:cNvSpPr txBox="1">
            <a:spLocks noChangeArrowheads="1"/>
          </p:cNvSpPr>
          <p:nvPr/>
        </p:nvSpPr>
        <p:spPr bwMode="auto">
          <a:xfrm>
            <a:off x="3429000" y="42672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5</a:t>
            </a:r>
          </a:p>
        </p:txBody>
      </p:sp>
      <p:sp>
        <p:nvSpPr>
          <p:cNvPr id="441435" name="Text Box 91">
            <a:extLst>
              <a:ext uri="{FF2B5EF4-FFF2-40B4-BE49-F238E27FC236}">
                <a16:creationId xmlns:a16="http://schemas.microsoft.com/office/drawing/2014/main" id="{A8FD0AB5-C46A-4794-329B-44D4D06BD892}"/>
              </a:ext>
            </a:extLst>
          </p:cNvPr>
          <p:cNvSpPr txBox="1">
            <a:spLocks noChangeArrowheads="1"/>
          </p:cNvSpPr>
          <p:nvPr/>
        </p:nvSpPr>
        <p:spPr bwMode="auto">
          <a:xfrm>
            <a:off x="2971800" y="42672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4</a:t>
            </a:r>
          </a:p>
        </p:txBody>
      </p:sp>
      <p:sp>
        <p:nvSpPr>
          <p:cNvPr id="441436" name="Text Box 92">
            <a:extLst>
              <a:ext uri="{FF2B5EF4-FFF2-40B4-BE49-F238E27FC236}">
                <a16:creationId xmlns:a16="http://schemas.microsoft.com/office/drawing/2014/main" id="{744940EE-CF83-6A21-965D-D4A9B33660B4}"/>
              </a:ext>
            </a:extLst>
          </p:cNvPr>
          <p:cNvSpPr txBox="1">
            <a:spLocks noChangeArrowheads="1"/>
          </p:cNvSpPr>
          <p:nvPr/>
        </p:nvSpPr>
        <p:spPr bwMode="auto">
          <a:xfrm>
            <a:off x="2362200" y="42672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3</a:t>
            </a:r>
          </a:p>
        </p:txBody>
      </p:sp>
      <p:sp>
        <p:nvSpPr>
          <p:cNvPr id="441437" name="Text Box 93">
            <a:extLst>
              <a:ext uri="{FF2B5EF4-FFF2-40B4-BE49-F238E27FC236}">
                <a16:creationId xmlns:a16="http://schemas.microsoft.com/office/drawing/2014/main" id="{9382722A-C6CA-CEDD-CF5B-46D8C235B5E5}"/>
              </a:ext>
            </a:extLst>
          </p:cNvPr>
          <p:cNvSpPr txBox="1">
            <a:spLocks noChangeArrowheads="1"/>
          </p:cNvSpPr>
          <p:nvPr/>
        </p:nvSpPr>
        <p:spPr bwMode="auto">
          <a:xfrm>
            <a:off x="1752600" y="42672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2</a:t>
            </a:r>
          </a:p>
        </p:txBody>
      </p:sp>
      <p:sp>
        <p:nvSpPr>
          <p:cNvPr id="441438" name="Text Box 94">
            <a:extLst>
              <a:ext uri="{FF2B5EF4-FFF2-40B4-BE49-F238E27FC236}">
                <a16:creationId xmlns:a16="http://schemas.microsoft.com/office/drawing/2014/main" id="{70ABAFB6-16E0-2219-4549-E6560DEC06ED}"/>
              </a:ext>
            </a:extLst>
          </p:cNvPr>
          <p:cNvSpPr txBox="1">
            <a:spLocks noChangeArrowheads="1"/>
          </p:cNvSpPr>
          <p:nvPr/>
        </p:nvSpPr>
        <p:spPr bwMode="auto">
          <a:xfrm>
            <a:off x="1143000" y="42672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1</a:t>
            </a:r>
          </a:p>
        </p:txBody>
      </p:sp>
      <p:sp>
        <p:nvSpPr>
          <p:cNvPr id="441439" name="Text Box 95">
            <a:extLst>
              <a:ext uri="{FF2B5EF4-FFF2-40B4-BE49-F238E27FC236}">
                <a16:creationId xmlns:a16="http://schemas.microsoft.com/office/drawing/2014/main" id="{53464F33-E1DA-8D41-FC5F-AA101016E463}"/>
              </a:ext>
            </a:extLst>
          </p:cNvPr>
          <p:cNvSpPr txBox="1">
            <a:spLocks noChangeArrowheads="1"/>
          </p:cNvSpPr>
          <p:nvPr/>
        </p:nvSpPr>
        <p:spPr bwMode="auto">
          <a:xfrm>
            <a:off x="533400" y="42672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9A57ECE6-3D03-582B-79A3-CE9FC45C9197}"/>
              </a:ext>
            </a:extLst>
          </p:cNvPr>
          <p:cNvSpPr>
            <a:spLocks noGrp="1"/>
          </p:cNvSpPr>
          <p:nvPr>
            <p:ph type="ftr" sz="quarter" idx="11"/>
          </p:nvPr>
        </p:nvSpPr>
        <p:spPr/>
        <p:txBody>
          <a:bodyPr/>
          <a:lstStyle/>
          <a:p>
            <a:r>
              <a:rPr lang="en-US" altLang="en-US"/>
              <a:t>A. Levitin “Introduction to the Design &amp; Analysis of Algorithms,” 3rd ed., Ch. 7 ©2012 Pearson Education, Inc. Upper Saddle River, NJ. All Rights Reserved. </a:t>
            </a:r>
          </a:p>
        </p:txBody>
      </p:sp>
      <p:sp>
        <p:nvSpPr>
          <p:cNvPr id="3" name="Slide Number Placeholder 5">
            <a:extLst>
              <a:ext uri="{FF2B5EF4-FFF2-40B4-BE49-F238E27FC236}">
                <a16:creationId xmlns:a16="http://schemas.microsoft.com/office/drawing/2014/main" id="{A7DD2932-A1D7-717B-ADD6-BFB90CCBDCA0}"/>
              </a:ext>
            </a:extLst>
          </p:cNvPr>
          <p:cNvSpPr>
            <a:spLocks noGrp="1"/>
          </p:cNvSpPr>
          <p:nvPr>
            <p:ph type="sldNum" sz="quarter" idx="12"/>
          </p:nvPr>
        </p:nvSpPr>
        <p:spPr/>
        <p:txBody>
          <a:bodyPr/>
          <a:lstStyle/>
          <a:p>
            <a:fld id="{D8BF7810-AD78-4C20-882F-D22150599FF6}" type="slidenum">
              <a:rPr lang="en-US" altLang="en-US"/>
              <a:pPr/>
              <a:t>2</a:t>
            </a:fld>
            <a:endParaRPr lang="en-US" altLang="en-US"/>
          </a:p>
        </p:txBody>
      </p:sp>
      <p:sp>
        <p:nvSpPr>
          <p:cNvPr id="406530" name="Rectangle 2">
            <a:extLst>
              <a:ext uri="{FF2B5EF4-FFF2-40B4-BE49-F238E27FC236}">
                <a16:creationId xmlns:a16="http://schemas.microsoft.com/office/drawing/2014/main" id="{731CEA52-6B82-57C4-BF0C-F1FD582DFFCE}"/>
              </a:ext>
            </a:extLst>
          </p:cNvPr>
          <p:cNvSpPr>
            <a:spLocks noGrp="1" noChangeArrowheads="1"/>
          </p:cNvSpPr>
          <p:nvPr>
            <p:ph type="title"/>
          </p:nvPr>
        </p:nvSpPr>
        <p:spPr/>
        <p:txBody>
          <a:bodyPr/>
          <a:lstStyle/>
          <a:p>
            <a:r>
              <a:rPr lang="en-US" altLang="en-US" dirty="0"/>
              <a:t>Space-for-time tradeoffs</a:t>
            </a:r>
          </a:p>
        </p:txBody>
      </p:sp>
      <p:sp>
        <p:nvSpPr>
          <p:cNvPr id="406531" name="Rectangle 3">
            <a:extLst>
              <a:ext uri="{FF2B5EF4-FFF2-40B4-BE49-F238E27FC236}">
                <a16:creationId xmlns:a16="http://schemas.microsoft.com/office/drawing/2014/main" id="{14CADBC2-02BC-8DE3-9A20-72FC52B3AAB4}"/>
              </a:ext>
            </a:extLst>
          </p:cNvPr>
          <p:cNvSpPr>
            <a:spLocks noGrp="1" noChangeArrowheads="1"/>
          </p:cNvSpPr>
          <p:nvPr>
            <p:ph type="body" idx="1"/>
          </p:nvPr>
        </p:nvSpPr>
        <p:spPr/>
        <p:txBody>
          <a:bodyPr/>
          <a:lstStyle/>
          <a:p>
            <a:pPr>
              <a:buFont typeface="Monotype Sorts" panose="05010101010101010101" pitchFamily="2" charset="2"/>
              <a:buNone/>
            </a:pPr>
            <a:r>
              <a:rPr lang="en-US" altLang="en-US" dirty="0"/>
              <a:t>Two varieties of space-for-time algorithms: </a:t>
            </a:r>
          </a:p>
          <a:p>
            <a:r>
              <a:rPr lang="en-US" altLang="en-US" i="1" u="sng" dirty="0"/>
              <a:t>input enhancement</a:t>
            </a:r>
            <a:r>
              <a:rPr lang="en-US" altLang="en-US" dirty="0"/>
              <a:t>  </a:t>
            </a:r>
            <a:r>
              <a:rPr lang="en-US" altLang="en-US" dirty="0">
                <a:cs typeface="Times New Roman" panose="02020603050405020304" pitchFamily="18" charset="0"/>
              </a:rPr>
              <a:t>—</a:t>
            </a:r>
            <a:r>
              <a:rPr lang="en-US" altLang="en-US" dirty="0"/>
              <a:t> preprocess the input (or its part) to store some info to be used later in solving the problem </a:t>
            </a:r>
          </a:p>
          <a:p>
            <a:pPr lvl="1"/>
            <a:r>
              <a:rPr lang="en-US" altLang="en-US" sz="2400" dirty="0"/>
              <a:t>counting sorts</a:t>
            </a:r>
          </a:p>
          <a:p>
            <a:pPr lvl="1"/>
            <a:r>
              <a:rPr lang="en-US" altLang="en-US" sz="3200" dirty="0"/>
              <a:t>string searching algorithms</a:t>
            </a:r>
          </a:p>
          <a:p>
            <a:pPr lvl="1"/>
            <a:endParaRPr lang="en-US" altLang="en-US" sz="2400" dirty="0"/>
          </a:p>
          <a:p>
            <a:r>
              <a:rPr lang="en-US" altLang="en-US" i="1" u="sng" dirty="0" err="1"/>
              <a:t>prestructuring</a:t>
            </a:r>
            <a:r>
              <a:rPr lang="en-US" altLang="en-US" dirty="0"/>
              <a:t> </a:t>
            </a:r>
            <a:r>
              <a:rPr lang="en-US" altLang="en-US" dirty="0">
                <a:cs typeface="Times New Roman" panose="02020603050405020304" pitchFamily="18" charset="0"/>
              </a:rPr>
              <a:t>—</a:t>
            </a:r>
            <a:r>
              <a:rPr lang="en-US" altLang="en-US" dirty="0"/>
              <a:t> preprocess the input to make accessing its elements easier</a:t>
            </a:r>
          </a:p>
          <a:p>
            <a:pPr lvl="1"/>
            <a:r>
              <a:rPr lang="en-US" altLang="en-US" sz="3200" dirty="0"/>
              <a:t>hashing</a:t>
            </a:r>
          </a:p>
          <a:p>
            <a:pPr lvl="1"/>
            <a:r>
              <a:rPr lang="en-US" altLang="en-US" sz="2400" dirty="0"/>
              <a:t>indexing schemes (e.g., B-trees)</a:t>
            </a:r>
          </a:p>
          <a:p>
            <a:pPr lvl="1">
              <a:buFontTx/>
              <a:buNone/>
            </a:pPr>
            <a:endParaRPr lang="en-US" altLang="en-US" sz="1800" dirty="0"/>
          </a:p>
          <a:p>
            <a:endParaRPr lang="en-US" alt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3C400D9F-FDCE-BA2D-1F66-0709408AC707}"/>
              </a:ext>
            </a:extLst>
          </p:cNvPr>
          <p:cNvSpPr>
            <a:spLocks noGrp="1"/>
          </p:cNvSpPr>
          <p:nvPr>
            <p:ph type="ftr" sz="quarter" idx="11"/>
          </p:nvPr>
        </p:nvSpPr>
        <p:spPr/>
        <p:txBody>
          <a:bodyPr/>
          <a:lstStyle/>
          <a:p>
            <a:r>
              <a:rPr lang="en-US" altLang="en-US"/>
              <a:t>A. Levitin “Introduction to the Design &amp; Analysis of Algorithms,” 3rd ed., Ch. 7 ©2012 Pearson Education, Inc. Upper Saddle River, NJ. All Rights Reserved. </a:t>
            </a:r>
          </a:p>
        </p:txBody>
      </p:sp>
      <p:sp>
        <p:nvSpPr>
          <p:cNvPr id="3" name="Slide Number Placeholder 5">
            <a:extLst>
              <a:ext uri="{FF2B5EF4-FFF2-40B4-BE49-F238E27FC236}">
                <a16:creationId xmlns:a16="http://schemas.microsoft.com/office/drawing/2014/main" id="{F8F9B39E-0513-2002-6F61-CBCC23AC931B}"/>
              </a:ext>
            </a:extLst>
          </p:cNvPr>
          <p:cNvSpPr>
            <a:spLocks noGrp="1"/>
          </p:cNvSpPr>
          <p:nvPr>
            <p:ph type="sldNum" sz="quarter" idx="12"/>
          </p:nvPr>
        </p:nvSpPr>
        <p:spPr/>
        <p:txBody>
          <a:bodyPr/>
          <a:lstStyle/>
          <a:p>
            <a:fld id="{E7985F5A-ECB7-4F08-9D91-7CD8AAA72514}" type="slidenum">
              <a:rPr lang="en-US" altLang="en-US"/>
              <a:pPr/>
              <a:t>20</a:t>
            </a:fld>
            <a:endParaRPr lang="en-US" altLang="en-US"/>
          </a:p>
        </p:txBody>
      </p:sp>
      <p:sp>
        <p:nvSpPr>
          <p:cNvPr id="442370" name="Rectangle 2">
            <a:extLst>
              <a:ext uri="{FF2B5EF4-FFF2-40B4-BE49-F238E27FC236}">
                <a16:creationId xmlns:a16="http://schemas.microsoft.com/office/drawing/2014/main" id="{C1173682-B9BA-C581-8398-8137D59FF3DE}"/>
              </a:ext>
            </a:extLst>
          </p:cNvPr>
          <p:cNvSpPr>
            <a:spLocks noGrp="1" noChangeArrowheads="1"/>
          </p:cNvSpPr>
          <p:nvPr>
            <p:ph type="title"/>
          </p:nvPr>
        </p:nvSpPr>
        <p:spPr/>
        <p:txBody>
          <a:bodyPr/>
          <a:lstStyle/>
          <a:p>
            <a:r>
              <a:rPr lang="en-US" altLang="en-US"/>
              <a:t>Open hashing (cont.)</a:t>
            </a:r>
            <a:endParaRPr lang="en-US" altLang="en-US" sz="4000"/>
          </a:p>
        </p:txBody>
      </p:sp>
      <p:sp>
        <p:nvSpPr>
          <p:cNvPr id="442371" name="Rectangle 3">
            <a:extLst>
              <a:ext uri="{FF2B5EF4-FFF2-40B4-BE49-F238E27FC236}">
                <a16:creationId xmlns:a16="http://schemas.microsoft.com/office/drawing/2014/main" id="{B42682C9-938A-0480-0C6C-1B1D4B170981}"/>
              </a:ext>
            </a:extLst>
          </p:cNvPr>
          <p:cNvSpPr>
            <a:spLocks noGrp="1" noChangeArrowheads="1"/>
          </p:cNvSpPr>
          <p:nvPr>
            <p:ph type="body" idx="1"/>
          </p:nvPr>
        </p:nvSpPr>
        <p:spPr>
          <a:xfrm>
            <a:off x="609600" y="1266825"/>
            <a:ext cx="8534400" cy="4905375"/>
          </a:xfrm>
        </p:spPr>
        <p:txBody>
          <a:bodyPr/>
          <a:lstStyle/>
          <a:p>
            <a:r>
              <a:rPr kumimoji="0" lang="en-US" altLang="en-US">
                <a:solidFill>
                  <a:schemeClr val="hlink"/>
                </a:solidFill>
              </a:rPr>
              <a:t>If hash function distributes keys uniformly, average length of linked list will be </a:t>
            </a:r>
            <a:r>
              <a:rPr kumimoji="0" lang="el-GR" altLang="en-US">
                <a:solidFill>
                  <a:schemeClr val="hlink"/>
                </a:solidFill>
              </a:rPr>
              <a:t>α</a:t>
            </a:r>
            <a:r>
              <a:rPr kumimoji="0" lang="en-US" altLang="en-US">
                <a:solidFill>
                  <a:schemeClr val="hlink"/>
                </a:solidFill>
              </a:rPr>
              <a:t> = </a:t>
            </a:r>
            <a:r>
              <a:rPr kumimoji="0" lang="en-US" altLang="en-US" i="1">
                <a:solidFill>
                  <a:schemeClr val="hlink"/>
                </a:solidFill>
              </a:rPr>
              <a:t>n/m.  </a:t>
            </a:r>
            <a:r>
              <a:rPr kumimoji="0" lang="en-US" altLang="en-US">
                <a:solidFill>
                  <a:schemeClr val="hlink"/>
                </a:solidFill>
              </a:rPr>
              <a:t>This ratio is called </a:t>
            </a:r>
            <a:r>
              <a:rPr kumimoji="0" lang="en-US" altLang="en-US" i="1">
                <a:solidFill>
                  <a:schemeClr val="hlink"/>
                </a:solidFill>
              </a:rPr>
              <a:t>load factor</a:t>
            </a:r>
            <a:r>
              <a:rPr kumimoji="0" lang="en-US" altLang="en-US">
                <a:solidFill>
                  <a:schemeClr val="hlink"/>
                </a:solidFill>
              </a:rPr>
              <a:t>.</a:t>
            </a:r>
            <a:endParaRPr kumimoji="0" lang="en-US" altLang="en-US" i="1">
              <a:solidFill>
                <a:schemeClr val="hlink"/>
              </a:solidFill>
            </a:endParaRPr>
          </a:p>
          <a:p>
            <a:endParaRPr kumimoji="0" lang="en-US" altLang="en-US">
              <a:solidFill>
                <a:schemeClr val="hlink"/>
              </a:solidFill>
            </a:endParaRPr>
          </a:p>
          <a:p>
            <a:r>
              <a:rPr kumimoji="0" lang="en-US" altLang="en-US">
                <a:solidFill>
                  <a:schemeClr val="hlink"/>
                </a:solidFill>
              </a:rPr>
              <a:t>Average number of probes in successful, </a:t>
            </a:r>
            <a:r>
              <a:rPr kumimoji="0" lang="en-US" altLang="en-US" i="1">
                <a:solidFill>
                  <a:schemeClr val="hlink"/>
                </a:solidFill>
              </a:rPr>
              <a:t>S</a:t>
            </a:r>
            <a:r>
              <a:rPr kumimoji="0" lang="en-US" altLang="en-US">
                <a:solidFill>
                  <a:schemeClr val="hlink"/>
                </a:solidFill>
              </a:rPr>
              <a:t>, and unsuccessful   searches, </a:t>
            </a:r>
            <a:r>
              <a:rPr kumimoji="0" lang="en-US" altLang="en-US" i="1">
                <a:solidFill>
                  <a:schemeClr val="hlink"/>
                </a:solidFill>
              </a:rPr>
              <a:t>U</a:t>
            </a:r>
            <a:r>
              <a:rPr kumimoji="0" lang="en-US" altLang="en-US">
                <a:solidFill>
                  <a:schemeClr val="hlink"/>
                </a:solidFill>
              </a:rPr>
              <a:t>:</a:t>
            </a:r>
          </a:p>
          <a:p>
            <a:pPr>
              <a:buFont typeface="Monotype Sorts" panose="05010101010101010101" pitchFamily="2" charset="2"/>
              <a:buNone/>
            </a:pPr>
            <a:r>
              <a:rPr kumimoji="0" lang="en-US" altLang="en-US">
                <a:solidFill>
                  <a:schemeClr val="hlink"/>
                </a:solidFill>
              </a:rPr>
              <a:t>			 </a:t>
            </a:r>
            <a:r>
              <a:rPr kumimoji="0" lang="en-US" altLang="en-US" i="1">
                <a:solidFill>
                  <a:schemeClr val="hlink"/>
                </a:solidFill>
              </a:rPr>
              <a:t>S</a:t>
            </a:r>
            <a:r>
              <a:rPr kumimoji="0" lang="en-US" altLang="en-US">
                <a:solidFill>
                  <a:schemeClr val="hlink"/>
                </a:solidFill>
              </a:rPr>
              <a:t> </a:t>
            </a:r>
            <a:r>
              <a:rPr kumimoji="0" lang="en-US" altLang="en-US">
                <a:solidFill>
                  <a:schemeClr val="hlink"/>
                </a:solidFill>
                <a:sym typeface="Symbol" panose="05050102010706020507" pitchFamily="18" charset="2"/>
              </a:rPr>
              <a:t></a:t>
            </a:r>
            <a:r>
              <a:rPr kumimoji="0" lang="en-US" altLang="en-US">
                <a:solidFill>
                  <a:schemeClr val="hlink"/>
                </a:solidFill>
              </a:rPr>
              <a:t> 1+</a:t>
            </a:r>
            <a:r>
              <a:rPr kumimoji="0" lang="el-GR" altLang="en-US">
                <a:solidFill>
                  <a:schemeClr val="hlink"/>
                </a:solidFill>
              </a:rPr>
              <a:t>α</a:t>
            </a:r>
            <a:r>
              <a:rPr kumimoji="0" lang="en-US" altLang="en-US">
                <a:solidFill>
                  <a:schemeClr val="hlink"/>
                </a:solidFill>
              </a:rPr>
              <a:t>/2,     </a:t>
            </a:r>
            <a:r>
              <a:rPr kumimoji="0" lang="en-US" altLang="en-US" i="1">
                <a:solidFill>
                  <a:schemeClr val="hlink"/>
                </a:solidFill>
              </a:rPr>
              <a:t>U = </a:t>
            </a:r>
            <a:r>
              <a:rPr kumimoji="0" lang="el-GR" altLang="en-US">
                <a:solidFill>
                  <a:schemeClr val="hlink"/>
                </a:solidFill>
              </a:rPr>
              <a:t>α</a:t>
            </a:r>
            <a:endParaRPr kumimoji="0" lang="el-GR" altLang="en-US" i="1">
              <a:solidFill>
                <a:schemeClr val="hlink"/>
              </a:solidFill>
            </a:endParaRPr>
          </a:p>
          <a:p>
            <a:endParaRPr kumimoji="0" lang="en-US" altLang="en-US" i="1">
              <a:solidFill>
                <a:schemeClr val="hlink"/>
              </a:solidFill>
            </a:endParaRPr>
          </a:p>
          <a:p>
            <a:r>
              <a:rPr kumimoji="0" lang="en-US" altLang="en-US">
                <a:solidFill>
                  <a:schemeClr val="hlink"/>
                </a:solidFill>
              </a:rPr>
              <a:t>Load </a:t>
            </a:r>
            <a:r>
              <a:rPr kumimoji="0" lang="el-GR" altLang="en-US">
                <a:solidFill>
                  <a:schemeClr val="hlink"/>
                </a:solidFill>
              </a:rPr>
              <a:t>α is typically kept small (ideally, about 1)</a:t>
            </a:r>
            <a:endParaRPr kumimoji="0" lang="en-US" altLang="en-US" i="1">
              <a:solidFill>
                <a:schemeClr val="hlink"/>
              </a:solidFill>
            </a:endParaRPr>
          </a:p>
          <a:p>
            <a:pPr>
              <a:buFont typeface="Monotype Sorts" panose="05010101010101010101" pitchFamily="2" charset="2"/>
              <a:buNone/>
            </a:pPr>
            <a:r>
              <a:rPr kumimoji="0" lang="en-US" altLang="en-US" i="1">
                <a:solidFill>
                  <a:schemeClr val="hlink"/>
                </a:solidFill>
              </a:rPr>
              <a:t> </a:t>
            </a:r>
            <a:endParaRPr kumimoji="0" lang="en-US" altLang="en-US">
              <a:solidFill>
                <a:schemeClr val="hlink"/>
              </a:solidFill>
            </a:endParaRPr>
          </a:p>
          <a:p>
            <a:r>
              <a:rPr kumimoji="0" lang="en-US" altLang="en-US">
                <a:solidFill>
                  <a:schemeClr val="hlink"/>
                </a:solidFill>
              </a:rPr>
              <a:t>Open hashing still works if  </a:t>
            </a:r>
            <a:r>
              <a:rPr kumimoji="0" lang="en-US" altLang="en-US" i="1">
                <a:solidFill>
                  <a:schemeClr val="hlink"/>
                </a:solidFill>
              </a:rPr>
              <a:t>n &gt; m</a:t>
            </a:r>
            <a:endParaRPr kumimoji="0" lang="en-US" altLang="en-US">
              <a:solidFill>
                <a:schemeClr val="hlink"/>
              </a:solidFill>
            </a:endParaRPr>
          </a:p>
          <a:p>
            <a:endParaRPr lang="en-US" altLang="en-US">
              <a:solidFill>
                <a:schemeClr val="hlink"/>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AA38C9F7-0673-DCC0-9A17-CEDB48CD5AEC}"/>
              </a:ext>
            </a:extLst>
          </p:cNvPr>
          <p:cNvSpPr>
            <a:spLocks noGrp="1"/>
          </p:cNvSpPr>
          <p:nvPr>
            <p:ph type="ftr" sz="quarter" idx="11"/>
          </p:nvPr>
        </p:nvSpPr>
        <p:spPr/>
        <p:txBody>
          <a:bodyPr/>
          <a:lstStyle/>
          <a:p>
            <a:r>
              <a:rPr lang="en-US" altLang="en-US"/>
              <a:t>A. Levitin “Introduction to the Design &amp; Analysis of Algorithms,” 3rd ed., Ch. 7 ©2012 Pearson Education, Inc. Upper Saddle River, NJ. All Rights Reserved. </a:t>
            </a:r>
          </a:p>
        </p:txBody>
      </p:sp>
      <p:sp>
        <p:nvSpPr>
          <p:cNvPr id="3" name="Slide Number Placeholder 5">
            <a:extLst>
              <a:ext uri="{FF2B5EF4-FFF2-40B4-BE49-F238E27FC236}">
                <a16:creationId xmlns:a16="http://schemas.microsoft.com/office/drawing/2014/main" id="{606E988A-5BB0-C41A-F1F1-FA0BDC0F9E5D}"/>
              </a:ext>
            </a:extLst>
          </p:cNvPr>
          <p:cNvSpPr>
            <a:spLocks noGrp="1"/>
          </p:cNvSpPr>
          <p:nvPr>
            <p:ph type="sldNum" sz="quarter" idx="12"/>
          </p:nvPr>
        </p:nvSpPr>
        <p:spPr/>
        <p:txBody>
          <a:bodyPr/>
          <a:lstStyle/>
          <a:p>
            <a:fld id="{329C456B-3E95-4403-9D6B-660D6E110C8D}" type="slidenum">
              <a:rPr lang="en-US" altLang="en-US"/>
              <a:pPr/>
              <a:t>21</a:t>
            </a:fld>
            <a:endParaRPr lang="en-US" altLang="en-US"/>
          </a:p>
        </p:txBody>
      </p:sp>
      <p:sp>
        <p:nvSpPr>
          <p:cNvPr id="443394" name="Rectangle 2">
            <a:extLst>
              <a:ext uri="{FF2B5EF4-FFF2-40B4-BE49-F238E27FC236}">
                <a16:creationId xmlns:a16="http://schemas.microsoft.com/office/drawing/2014/main" id="{775325E4-8ED1-92CB-A011-654DB04FF75B}"/>
              </a:ext>
            </a:extLst>
          </p:cNvPr>
          <p:cNvSpPr>
            <a:spLocks noGrp="1" noChangeArrowheads="1"/>
          </p:cNvSpPr>
          <p:nvPr>
            <p:ph type="title"/>
          </p:nvPr>
        </p:nvSpPr>
        <p:spPr/>
        <p:txBody>
          <a:bodyPr/>
          <a:lstStyle/>
          <a:p>
            <a:r>
              <a:rPr lang="en-US" altLang="en-US"/>
              <a:t>Closed hashing (Open addressing)</a:t>
            </a:r>
            <a:endParaRPr lang="en-US" altLang="en-US" sz="4000"/>
          </a:p>
        </p:txBody>
      </p:sp>
      <p:sp>
        <p:nvSpPr>
          <p:cNvPr id="443395" name="Rectangle 3">
            <a:extLst>
              <a:ext uri="{FF2B5EF4-FFF2-40B4-BE49-F238E27FC236}">
                <a16:creationId xmlns:a16="http://schemas.microsoft.com/office/drawing/2014/main" id="{716DCFA0-905D-EDCF-4890-F84ACD0047ED}"/>
              </a:ext>
            </a:extLst>
          </p:cNvPr>
          <p:cNvSpPr>
            <a:spLocks noGrp="1" noChangeArrowheads="1"/>
          </p:cNvSpPr>
          <p:nvPr>
            <p:ph type="body" idx="1"/>
          </p:nvPr>
        </p:nvSpPr>
        <p:spPr>
          <a:xfrm>
            <a:off x="533400" y="1219200"/>
            <a:ext cx="8610600" cy="4905375"/>
          </a:xfrm>
        </p:spPr>
        <p:txBody>
          <a:bodyPr/>
          <a:lstStyle/>
          <a:p>
            <a:pPr>
              <a:buFont typeface="Monotype Sorts" panose="05010101010101010101" pitchFamily="2" charset="2"/>
              <a:buNone/>
            </a:pPr>
            <a:r>
              <a:rPr kumimoji="0" lang="en-US" altLang="en-US">
                <a:solidFill>
                  <a:schemeClr val="hlink"/>
                </a:solidFill>
              </a:rPr>
              <a:t>Keys are stored </a:t>
            </a:r>
            <a:r>
              <a:rPr kumimoji="0" lang="en-US" altLang="en-US" u="sng">
                <a:solidFill>
                  <a:schemeClr val="hlink"/>
                </a:solidFill>
              </a:rPr>
              <a:t>inside</a:t>
            </a:r>
            <a:r>
              <a:rPr kumimoji="0" lang="en-US" altLang="en-US">
                <a:solidFill>
                  <a:schemeClr val="hlink"/>
                </a:solidFill>
              </a:rPr>
              <a:t> a hash table.</a:t>
            </a:r>
          </a:p>
          <a:p>
            <a:pPr>
              <a:buFont typeface="Monotype Sorts" panose="05010101010101010101" pitchFamily="2" charset="2"/>
              <a:buNone/>
            </a:pPr>
            <a:endParaRPr kumimoji="0" lang="en-US" altLang="en-US">
              <a:solidFill>
                <a:schemeClr val="hlink"/>
              </a:solidFill>
            </a:endParaRPr>
          </a:p>
          <a:p>
            <a:pPr>
              <a:buFont typeface="Monotype Sorts" panose="05010101010101010101" pitchFamily="2" charset="2"/>
              <a:buNone/>
            </a:pPr>
            <a:endParaRPr kumimoji="0" lang="en-US" altLang="en-US" sz="2000">
              <a:solidFill>
                <a:schemeClr val="hlink"/>
              </a:solidFill>
            </a:endParaRPr>
          </a:p>
          <a:p>
            <a:pPr>
              <a:buFont typeface="Monotype Sorts" panose="05010101010101010101" pitchFamily="2" charset="2"/>
              <a:buNone/>
            </a:pPr>
            <a:endParaRPr kumimoji="0" lang="en-US" altLang="en-US">
              <a:solidFill>
                <a:schemeClr val="hlink"/>
              </a:solidFill>
            </a:endParaRPr>
          </a:p>
          <a:p>
            <a:endParaRPr lang="en-US" altLang="en-US">
              <a:solidFill>
                <a:schemeClr val="hlink"/>
              </a:solidFill>
            </a:endParaRPr>
          </a:p>
        </p:txBody>
      </p:sp>
      <p:graphicFrame>
        <p:nvGraphicFramePr>
          <p:cNvPr id="443396" name="Group 4">
            <a:extLst>
              <a:ext uri="{FF2B5EF4-FFF2-40B4-BE49-F238E27FC236}">
                <a16:creationId xmlns:a16="http://schemas.microsoft.com/office/drawing/2014/main" id="{F0981F6B-FA57-7BC0-ADBC-6255EB3B757D}"/>
              </a:ext>
            </a:extLst>
          </p:cNvPr>
          <p:cNvGraphicFramePr>
            <a:graphicFrameLocks noGrp="1"/>
          </p:cNvGraphicFramePr>
          <p:nvPr/>
        </p:nvGraphicFramePr>
        <p:xfrm>
          <a:off x="457200" y="3276600"/>
          <a:ext cx="8686800" cy="3169920"/>
        </p:xfrm>
        <a:graphic>
          <a:graphicData uri="http://schemas.openxmlformats.org/drawingml/2006/table">
            <a:tbl>
              <a:tblPr/>
              <a:tblGrid>
                <a:gridCol w="1281113">
                  <a:extLst>
                    <a:ext uri="{9D8B030D-6E8A-4147-A177-3AD203B41FA5}">
                      <a16:colId xmlns:a16="http://schemas.microsoft.com/office/drawing/2014/main" val="2331024267"/>
                    </a:ext>
                  </a:extLst>
                </a:gridCol>
                <a:gridCol w="365125">
                  <a:extLst>
                    <a:ext uri="{9D8B030D-6E8A-4147-A177-3AD203B41FA5}">
                      <a16:colId xmlns:a16="http://schemas.microsoft.com/office/drawing/2014/main" val="238254992"/>
                    </a:ext>
                  </a:extLst>
                </a:gridCol>
                <a:gridCol w="334962">
                  <a:extLst>
                    <a:ext uri="{9D8B030D-6E8A-4147-A177-3AD203B41FA5}">
                      <a16:colId xmlns:a16="http://schemas.microsoft.com/office/drawing/2014/main" val="3887261260"/>
                    </a:ext>
                  </a:extLst>
                </a:gridCol>
                <a:gridCol w="304800">
                  <a:extLst>
                    <a:ext uri="{9D8B030D-6E8A-4147-A177-3AD203B41FA5}">
                      <a16:colId xmlns:a16="http://schemas.microsoft.com/office/drawing/2014/main" val="3569217655"/>
                    </a:ext>
                  </a:extLst>
                </a:gridCol>
                <a:gridCol w="304800">
                  <a:extLst>
                    <a:ext uri="{9D8B030D-6E8A-4147-A177-3AD203B41FA5}">
                      <a16:colId xmlns:a16="http://schemas.microsoft.com/office/drawing/2014/main" val="698133471"/>
                    </a:ext>
                  </a:extLst>
                </a:gridCol>
                <a:gridCol w="304800">
                  <a:extLst>
                    <a:ext uri="{9D8B030D-6E8A-4147-A177-3AD203B41FA5}">
                      <a16:colId xmlns:a16="http://schemas.microsoft.com/office/drawing/2014/main" val="303544680"/>
                    </a:ext>
                  </a:extLst>
                </a:gridCol>
                <a:gridCol w="838200">
                  <a:extLst>
                    <a:ext uri="{9D8B030D-6E8A-4147-A177-3AD203B41FA5}">
                      <a16:colId xmlns:a16="http://schemas.microsoft.com/office/drawing/2014/main" val="1255709447"/>
                    </a:ext>
                  </a:extLst>
                </a:gridCol>
                <a:gridCol w="1219200">
                  <a:extLst>
                    <a:ext uri="{9D8B030D-6E8A-4147-A177-3AD203B41FA5}">
                      <a16:colId xmlns:a16="http://schemas.microsoft.com/office/drawing/2014/main" val="421873251"/>
                    </a:ext>
                  </a:extLst>
                </a:gridCol>
                <a:gridCol w="381000">
                  <a:extLst>
                    <a:ext uri="{9D8B030D-6E8A-4147-A177-3AD203B41FA5}">
                      <a16:colId xmlns:a16="http://schemas.microsoft.com/office/drawing/2014/main" val="3358318677"/>
                    </a:ext>
                  </a:extLst>
                </a:gridCol>
                <a:gridCol w="990600">
                  <a:extLst>
                    <a:ext uri="{9D8B030D-6E8A-4147-A177-3AD203B41FA5}">
                      <a16:colId xmlns:a16="http://schemas.microsoft.com/office/drawing/2014/main" val="335493872"/>
                    </a:ext>
                  </a:extLst>
                </a:gridCol>
                <a:gridCol w="685800">
                  <a:extLst>
                    <a:ext uri="{9D8B030D-6E8A-4147-A177-3AD203B41FA5}">
                      <a16:colId xmlns:a16="http://schemas.microsoft.com/office/drawing/2014/main" val="2771635676"/>
                    </a:ext>
                  </a:extLst>
                </a:gridCol>
                <a:gridCol w="762000">
                  <a:extLst>
                    <a:ext uri="{9D8B030D-6E8A-4147-A177-3AD203B41FA5}">
                      <a16:colId xmlns:a16="http://schemas.microsoft.com/office/drawing/2014/main" val="546516912"/>
                    </a:ext>
                  </a:extLst>
                </a:gridCol>
                <a:gridCol w="914400">
                  <a:extLst>
                    <a:ext uri="{9D8B030D-6E8A-4147-A177-3AD203B41FA5}">
                      <a16:colId xmlns:a16="http://schemas.microsoft.com/office/drawing/2014/main" val="1042110473"/>
                    </a:ext>
                  </a:extLst>
                </a:gridCol>
              </a:tblGrid>
              <a:tr h="381000">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29036068"/>
                  </a:ext>
                </a:extLst>
              </a:tr>
              <a:tr h="338138">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FOOL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87788688"/>
                  </a:ext>
                </a:extLst>
              </a:tr>
              <a:tr h="285750">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FOOL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31203629"/>
                  </a:ext>
                </a:extLst>
              </a:tr>
              <a:tr h="287338">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FOOL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HIS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94315208"/>
                  </a:ext>
                </a:extLst>
              </a:tr>
              <a:tr h="338138">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MONEY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FOOL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HIS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99911841"/>
                  </a:ext>
                </a:extLst>
              </a:tr>
              <a:tr h="336550">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MONEY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FOOL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HIS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68720029"/>
                  </a:ext>
                </a:extLst>
              </a:tr>
              <a:tr h="338138">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MONEY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FOOL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HIS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SOON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8286092"/>
                  </a:ext>
                </a:extLst>
              </a:tr>
              <a:tr h="336550">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PARTED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MONEY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FOOL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HIS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SOON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57821151"/>
                  </a:ext>
                </a:extLst>
              </a:tr>
            </a:tbl>
          </a:graphicData>
        </a:graphic>
      </p:graphicFrame>
      <p:graphicFrame>
        <p:nvGraphicFramePr>
          <p:cNvPr id="443524" name="Group 132">
            <a:extLst>
              <a:ext uri="{FF2B5EF4-FFF2-40B4-BE49-F238E27FC236}">
                <a16:creationId xmlns:a16="http://schemas.microsoft.com/office/drawing/2014/main" id="{608F75E5-85AA-687E-839F-2BD4B9BD8E98}"/>
              </a:ext>
            </a:extLst>
          </p:cNvPr>
          <p:cNvGraphicFramePr>
            <a:graphicFrameLocks noGrp="1"/>
          </p:cNvGraphicFramePr>
          <p:nvPr/>
        </p:nvGraphicFramePr>
        <p:xfrm>
          <a:off x="533400" y="1828800"/>
          <a:ext cx="8610600" cy="853440"/>
        </p:xfrm>
        <a:graphic>
          <a:graphicData uri="http://schemas.openxmlformats.org/drawingml/2006/table">
            <a:tbl>
              <a:tblPr/>
              <a:tblGrid>
                <a:gridCol w="955675">
                  <a:extLst>
                    <a:ext uri="{9D8B030D-6E8A-4147-A177-3AD203B41FA5}">
                      <a16:colId xmlns:a16="http://schemas.microsoft.com/office/drawing/2014/main" val="3548039561"/>
                    </a:ext>
                  </a:extLst>
                </a:gridCol>
                <a:gridCol w="644525">
                  <a:extLst>
                    <a:ext uri="{9D8B030D-6E8A-4147-A177-3AD203B41FA5}">
                      <a16:colId xmlns:a16="http://schemas.microsoft.com/office/drawing/2014/main" val="27525823"/>
                    </a:ext>
                  </a:extLst>
                </a:gridCol>
                <a:gridCol w="914400">
                  <a:extLst>
                    <a:ext uri="{9D8B030D-6E8A-4147-A177-3AD203B41FA5}">
                      <a16:colId xmlns:a16="http://schemas.microsoft.com/office/drawing/2014/main" val="1503450590"/>
                    </a:ext>
                  </a:extLst>
                </a:gridCol>
                <a:gridCol w="838200">
                  <a:extLst>
                    <a:ext uri="{9D8B030D-6E8A-4147-A177-3AD203B41FA5}">
                      <a16:colId xmlns:a16="http://schemas.microsoft.com/office/drawing/2014/main" val="4122371582"/>
                    </a:ext>
                  </a:extLst>
                </a:gridCol>
                <a:gridCol w="838200">
                  <a:extLst>
                    <a:ext uri="{9D8B030D-6E8A-4147-A177-3AD203B41FA5}">
                      <a16:colId xmlns:a16="http://schemas.microsoft.com/office/drawing/2014/main" val="667948595"/>
                    </a:ext>
                  </a:extLst>
                </a:gridCol>
                <a:gridCol w="1219200">
                  <a:extLst>
                    <a:ext uri="{9D8B030D-6E8A-4147-A177-3AD203B41FA5}">
                      <a16:colId xmlns:a16="http://schemas.microsoft.com/office/drawing/2014/main" val="3980502614"/>
                    </a:ext>
                  </a:extLst>
                </a:gridCol>
                <a:gridCol w="914400">
                  <a:extLst>
                    <a:ext uri="{9D8B030D-6E8A-4147-A177-3AD203B41FA5}">
                      <a16:colId xmlns:a16="http://schemas.microsoft.com/office/drawing/2014/main" val="2639185698"/>
                    </a:ext>
                  </a:extLst>
                </a:gridCol>
                <a:gridCol w="990600">
                  <a:extLst>
                    <a:ext uri="{9D8B030D-6E8A-4147-A177-3AD203B41FA5}">
                      <a16:colId xmlns:a16="http://schemas.microsoft.com/office/drawing/2014/main" val="2919186870"/>
                    </a:ext>
                  </a:extLst>
                </a:gridCol>
                <a:gridCol w="1295400">
                  <a:extLst>
                    <a:ext uri="{9D8B030D-6E8A-4147-A177-3AD203B41FA5}">
                      <a16:colId xmlns:a16="http://schemas.microsoft.com/office/drawing/2014/main" val="1885306818"/>
                    </a:ext>
                  </a:extLst>
                </a:gridCol>
              </a:tblGrid>
              <a:tr h="457200">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Key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FOOL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HIS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MONEY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SOON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PARTED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62105055"/>
                  </a:ext>
                </a:extLst>
              </a:tr>
              <a:tr h="268288">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0" lang="en-US" altLang="en-US" sz="2000" b="1" i="1" u="none" strike="noStrike" cap="none" normalizeH="0" baseline="0">
                          <a:ln>
                            <a:noFill/>
                          </a:ln>
                          <a:solidFill>
                            <a:schemeClr val="hlink"/>
                          </a:solidFill>
                          <a:effectLst>
                            <a:outerShdw blurRad="38100" dist="38100" dir="2700000" algn="tl">
                              <a:srgbClr val="000000"/>
                            </a:outerShdw>
                          </a:effectLst>
                          <a:latin typeface="Times New Roman" panose="02020603050405020304" pitchFamily="18" charset="0"/>
                        </a:rPr>
                        <a:t>h</a:t>
                      </a:r>
                      <a:r>
                        <a:rPr kumimoji="0" lang="en-US" altLang="en-US" sz="2000" b="1" i="0" u="none" strike="noStrike" cap="none" normalizeH="0" baseline="0">
                          <a:ln>
                            <a:noFill/>
                          </a:ln>
                          <a:solidFill>
                            <a:schemeClr val="hlink"/>
                          </a:solidFill>
                          <a:effectLst>
                            <a:outerShdw blurRad="38100" dist="38100" dir="2700000" algn="tl">
                              <a:srgbClr val="000000"/>
                            </a:outerShdw>
                          </a:effectLst>
                          <a:latin typeface="Times New Roman" panose="02020603050405020304" pitchFamily="18" charset="0"/>
                        </a:rPr>
                        <a:t>(</a:t>
                      </a:r>
                      <a:r>
                        <a:rPr kumimoji="0" lang="en-US" altLang="en-US" sz="2000" b="1" i="1" u="none" strike="noStrike" cap="none" normalizeH="0" baseline="0">
                          <a:ln>
                            <a:noFill/>
                          </a:ln>
                          <a:solidFill>
                            <a:schemeClr val="hlink"/>
                          </a:solidFill>
                          <a:effectLst>
                            <a:outerShdw blurRad="38100" dist="38100" dir="2700000" algn="tl">
                              <a:srgbClr val="000000"/>
                            </a:outerShdw>
                          </a:effectLst>
                          <a:latin typeface="Times New Roman" panose="02020603050405020304" pitchFamily="18" charset="0"/>
                        </a:rPr>
                        <a:t>K</a:t>
                      </a:r>
                      <a:r>
                        <a:rPr kumimoji="0" lang="en-US" altLang="en-US" sz="2000" b="1" i="0" u="none" strike="noStrike" cap="none" normalizeH="0" baseline="0">
                          <a:ln>
                            <a:noFill/>
                          </a:ln>
                          <a:solidFill>
                            <a:schemeClr val="hlink"/>
                          </a:solidFill>
                          <a:effectLst>
                            <a:outerShdw blurRad="38100" dist="38100" dir="2700000" algn="tl">
                              <a:srgbClr val="000000"/>
                            </a:outerShdw>
                          </a:effectLst>
                          <a:latin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87413">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336550" algn="l" defTabSz="887413">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marL="682625"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328738"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1771650" algn="l" defTabSz="887413">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2288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6860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1432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600450" defTabSz="887413"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887413"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49733444"/>
                  </a:ext>
                </a:extLst>
              </a:tr>
            </a:tbl>
          </a:graphicData>
        </a:graphic>
      </p:graphicFrame>
      <p:sp>
        <p:nvSpPr>
          <p:cNvPr id="443556" name="Line 164">
            <a:extLst>
              <a:ext uri="{FF2B5EF4-FFF2-40B4-BE49-F238E27FC236}">
                <a16:creationId xmlns:a16="http://schemas.microsoft.com/office/drawing/2014/main" id="{D82D521B-88C9-13A1-D534-9F82646CA984}"/>
              </a:ext>
            </a:extLst>
          </p:cNvPr>
          <p:cNvSpPr>
            <a:spLocks noChangeShapeType="1"/>
          </p:cNvSpPr>
          <p:nvPr/>
        </p:nvSpPr>
        <p:spPr bwMode="auto">
          <a:xfrm>
            <a:off x="238125" y="6248400"/>
            <a:ext cx="371475" cy="1588"/>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43557" name="Text Box 165">
            <a:extLst>
              <a:ext uri="{FF2B5EF4-FFF2-40B4-BE49-F238E27FC236}">
                <a16:creationId xmlns:a16="http://schemas.microsoft.com/office/drawing/2014/main" id="{7762C16B-2E0C-7A8B-6ED8-A1C23125A4F1}"/>
              </a:ext>
            </a:extLst>
          </p:cNvPr>
          <p:cNvSpPr txBox="1">
            <a:spLocks noChangeArrowheads="1"/>
          </p:cNvSpPr>
          <p:nvPr/>
        </p:nvSpPr>
        <p:spPr bwMode="auto">
          <a:xfrm>
            <a:off x="914400" y="29718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0</a:t>
            </a:r>
          </a:p>
        </p:txBody>
      </p:sp>
      <p:sp>
        <p:nvSpPr>
          <p:cNvPr id="443558" name="Text Box 166">
            <a:extLst>
              <a:ext uri="{FF2B5EF4-FFF2-40B4-BE49-F238E27FC236}">
                <a16:creationId xmlns:a16="http://schemas.microsoft.com/office/drawing/2014/main" id="{2B860FD2-96CB-3205-D825-ED04B26B0853}"/>
              </a:ext>
            </a:extLst>
          </p:cNvPr>
          <p:cNvSpPr txBox="1">
            <a:spLocks noChangeArrowheads="1"/>
          </p:cNvSpPr>
          <p:nvPr/>
        </p:nvSpPr>
        <p:spPr bwMode="auto">
          <a:xfrm>
            <a:off x="1676400" y="29718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1</a:t>
            </a:r>
          </a:p>
        </p:txBody>
      </p:sp>
      <p:sp>
        <p:nvSpPr>
          <p:cNvPr id="443559" name="Text Box 167">
            <a:extLst>
              <a:ext uri="{FF2B5EF4-FFF2-40B4-BE49-F238E27FC236}">
                <a16:creationId xmlns:a16="http://schemas.microsoft.com/office/drawing/2014/main" id="{B2EDA0FF-F81F-9A7F-F006-5ACCF6683008}"/>
              </a:ext>
            </a:extLst>
          </p:cNvPr>
          <p:cNvSpPr txBox="1">
            <a:spLocks noChangeArrowheads="1"/>
          </p:cNvSpPr>
          <p:nvPr/>
        </p:nvSpPr>
        <p:spPr bwMode="auto">
          <a:xfrm>
            <a:off x="2057400" y="29718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2</a:t>
            </a:r>
          </a:p>
        </p:txBody>
      </p:sp>
      <p:sp>
        <p:nvSpPr>
          <p:cNvPr id="443560" name="Text Box 168">
            <a:extLst>
              <a:ext uri="{FF2B5EF4-FFF2-40B4-BE49-F238E27FC236}">
                <a16:creationId xmlns:a16="http://schemas.microsoft.com/office/drawing/2014/main" id="{DE40C4B2-BD0D-9285-B069-D78EAABB5631}"/>
              </a:ext>
            </a:extLst>
          </p:cNvPr>
          <p:cNvSpPr txBox="1">
            <a:spLocks noChangeArrowheads="1"/>
          </p:cNvSpPr>
          <p:nvPr/>
        </p:nvSpPr>
        <p:spPr bwMode="auto">
          <a:xfrm>
            <a:off x="2362200" y="29718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3</a:t>
            </a:r>
          </a:p>
        </p:txBody>
      </p:sp>
      <p:sp>
        <p:nvSpPr>
          <p:cNvPr id="443561" name="Text Box 169">
            <a:extLst>
              <a:ext uri="{FF2B5EF4-FFF2-40B4-BE49-F238E27FC236}">
                <a16:creationId xmlns:a16="http://schemas.microsoft.com/office/drawing/2014/main" id="{ECFD82DA-1BCC-1C48-2B15-2708DCA889E0}"/>
              </a:ext>
            </a:extLst>
          </p:cNvPr>
          <p:cNvSpPr txBox="1">
            <a:spLocks noChangeArrowheads="1"/>
          </p:cNvSpPr>
          <p:nvPr/>
        </p:nvSpPr>
        <p:spPr bwMode="auto">
          <a:xfrm>
            <a:off x="2667000" y="29718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4</a:t>
            </a:r>
          </a:p>
        </p:txBody>
      </p:sp>
      <p:sp>
        <p:nvSpPr>
          <p:cNvPr id="443562" name="Text Box 170">
            <a:extLst>
              <a:ext uri="{FF2B5EF4-FFF2-40B4-BE49-F238E27FC236}">
                <a16:creationId xmlns:a16="http://schemas.microsoft.com/office/drawing/2014/main" id="{D4918730-C182-5D85-9614-C593B7F90554}"/>
              </a:ext>
            </a:extLst>
          </p:cNvPr>
          <p:cNvSpPr txBox="1">
            <a:spLocks noChangeArrowheads="1"/>
          </p:cNvSpPr>
          <p:nvPr/>
        </p:nvSpPr>
        <p:spPr bwMode="auto">
          <a:xfrm>
            <a:off x="3048000" y="29718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5</a:t>
            </a:r>
          </a:p>
        </p:txBody>
      </p:sp>
      <p:sp>
        <p:nvSpPr>
          <p:cNvPr id="443563" name="Text Box 171">
            <a:extLst>
              <a:ext uri="{FF2B5EF4-FFF2-40B4-BE49-F238E27FC236}">
                <a16:creationId xmlns:a16="http://schemas.microsoft.com/office/drawing/2014/main" id="{81D45616-AC5A-AA8C-F998-B3311F1D6C53}"/>
              </a:ext>
            </a:extLst>
          </p:cNvPr>
          <p:cNvSpPr txBox="1">
            <a:spLocks noChangeArrowheads="1"/>
          </p:cNvSpPr>
          <p:nvPr/>
        </p:nvSpPr>
        <p:spPr bwMode="auto">
          <a:xfrm>
            <a:off x="3581400" y="29718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6</a:t>
            </a:r>
          </a:p>
        </p:txBody>
      </p:sp>
      <p:sp>
        <p:nvSpPr>
          <p:cNvPr id="443564" name="Text Box 172">
            <a:extLst>
              <a:ext uri="{FF2B5EF4-FFF2-40B4-BE49-F238E27FC236}">
                <a16:creationId xmlns:a16="http://schemas.microsoft.com/office/drawing/2014/main" id="{ED52B667-85C6-14FE-6266-013BDBD8ED26}"/>
              </a:ext>
            </a:extLst>
          </p:cNvPr>
          <p:cNvSpPr txBox="1">
            <a:spLocks noChangeArrowheads="1"/>
          </p:cNvSpPr>
          <p:nvPr/>
        </p:nvSpPr>
        <p:spPr bwMode="auto">
          <a:xfrm>
            <a:off x="4648200" y="29718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7</a:t>
            </a:r>
          </a:p>
        </p:txBody>
      </p:sp>
      <p:sp>
        <p:nvSpPr>
          <p:cNvPr id="443565" name="Text Box 173">
            <a:extLst>
              <a:ext uri="{FF2B5EF4-FFF2-40B4-BE49-F238E27FC236}">
                <a16:creationId xmlns:a16="http://schemas.microsoft.com/office/drawing/2014/main" id="{F5EB772B-2D58-8EC4-3F50-AE6A15E57232}"/>
              </a:ext>
            </a:extLst>
          </p:cNvPr>
          <p:cNvSpPr txBox="1">
            <a:spLocks noChangeArrowheads="1"/>
          </p:cNvSpPr>
          <p:nvPr/>
        </p:nvSpPr>
        <p:spPr bwMode="auto">
          <a:xfrm>
            <a:off x="5410200" y="29718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8</a:t>
            </a:r>
          </a:p>
        </p:txBody>
      </p:sp>
      <p:sp>
        <p:nvSpPr>
          <p:cNvPr id="443566" name="Text Box 174">
            <a:extLst>
              <a:ext uri="{FF2B5EF4-FFF2-40B4-BE49-F238E27FC236}">
                <a16:creationId xmlns:a16="http://schemas.microsoft.com/office/drawing/2014/main" id="{270C6AC8-09C9-FECA-ED6F-0E6F82CE6EB4}"/>
              </a:ext>
            </a:extLst>
          </p:cNvPr>
          <p:cNvSpPr txBox="1">
            <a:spLocks noChangeArrowheads="1"/>
          </p:cNvSpPr>
          <p:nvPr/>
        </p:nvSpPr>
        <p:spPr bwMode="auto">
          <a:xfrm>
            <a:off x="6172200" y="29718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9</a:t>
            </a:r>
          </a:p>
        </p:txBody>
      </p:sp>
      <p:sp>
        <p:nvSpPr>
          <p:cNvPr id="443567" name="Text Box 175">
            <a:extLst>
              <a:ext uri="{FF2B5EF4-FFF2-40B4-BE49-F238E27FC236}">
                <a16:creationId xmlns:a16="http://schemas.microsoft.com/office/drawing/2014/main" id="{4D5597F7-77C8-EF86-4B73-52D01302B7CE}"/>
              </a:ext>
            </a:extLst>
          </p:cNvPr>
          <p:cNvSpPr txBox="1">
            <a:spLocks noChangeArrowheads="1"/>
          </p:cNvSpPr>
          <p:nvPr/>
        </p:nvSpPr>
        <p:spPr bwMode="auto">
          <a:xfrm>
            <a:off x="6858000" y="29718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10</a:t>
            </a:r>
          </a:p>
        </p:txBody>
      </p:sp>
      <p:sp>
        <p:nvSpPr>
          <p:cNvPr id="443568" name="Text Box 176">
            <a:extLst>
              <a:ext uri="{FF2B5EF4-FFF2-40B4-BE49-F238E27FC236}">
                <a16:creationId xmlns:a16="http://schemas.microsoft.com/office/drawing/2014/main" id="{1AFC89A1-F2B6-0944-538F-3D0F9864DD4E}"/>
              </a:ext>
            </a:extLst>
          </p:cNvPr>
          <p:cNvSpPr txBox="1">
            <a:spLocks noChangeArrowheads="1"/>
          </p:cNvSpPr>
          <p:nvPr/>
        </p:nvSpPr>
        <p:spPr bwMode="auto">
          <a:xfrm>
            <a:off x="7543800" y="29718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11</a:t>
            </a:r>
          </a:p>
        </p:txBody>
      </p:sp>
      <p:sp>
        <p:nvSpPr>
          <p:cNvPr id="443569" name="Text Box 177">
            <a:extLst>
              <a:ext uri="{FF2B5EF4-FFF2-40B4-BE49-F238E27FC236}">
                <a16:creationId xmlns:a16="http://schemas.microsoft.com/office/drawing/2014/main" id="{2566EF85-6553-606C-F81B-B78D265EFF99}"/>
              </a:ext>
            </a:extLst>
          </p:cNvPr>
          <p:cNvSpPr txBox="1">
            <a:spLocks noChangeArrowheads="1"/>
          </p:cNvSpPr>
          <p:nvPr/>
        </p:nvSpPr>
        <p:spPr bwMode="auto">
          <a:xfrm>
            <a:off x="8382000" y="29718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12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3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B55895B2-CD82-C7AC-5A10-BDE708289CD0}"/>
              </a:ext>
            </a:extLst>
          </p:cNvPr>
          <p:cNvSpPr>
            <a:spLocks noGrp="1"/>
          </p:cNvSpPr>
          <p:nvPr>
            <p:ph type="ftr" sz="quarter" idx="11"/>
          </p:nvPr>
        </p:nvSpPr>
        <p:spPr/>
        <p:txBody>
          <a:bodyPr/>
          <a:lstStyle/>
          <a:p>
            <a:r>
              <a:rPr lang="en-US" altLang="en-US"/>
              <a:t>A. Levitin “Introduction to the Design &amp; Analysis of Algorithms,” 3rd ed., Ch. 7 ©2012 Pearson Education, Inc. Upper Saddle River, NJ. All Rights Reserved. </a:t>
            </a:r>
          </a:p>
        </p:txBody>
      </p:sp>
      <p:sp>
        <p:nvSpPr>
          <p:cNvPr id="3" name="Slide Number Placeholder 5">
            <a:extLst>
              <a:ext uri="{FF2B5EF4-FFF2-40B4-BE49-F238E27FC236}">
                <a16:creationId xmlns:a16="http://schemas.microsoft.com/office/drawing/2014/main" id="{7F9F9410-CF66-4CDA-7179-82983288271C}"/>
              </a:ext>
            </a:extLst>
          </p:cNvPr>
          <p:cNvSpPr>
            <a:spLocks noGrp="1"/>
          </p:cNvSpPr>
          <p:nvPr>
            <p:ph type="sldNum" sz="quarter" idx="12"/>
          </p:nvPr>
        </p:nvSpPr>
        <p:spPr/>
        <p:txBody>
          <a:bodyPr/>
          <a:lstStyle/>
          <a:p>
            <a:fld id="{14D1196E-F381-45EC-AFF6-DA040B37689E}" type="slidenum">
              <a:rPr lang="en-US" altLang="en-US"/>
              <a:pPr/>
              <a:t>22</a:t>
            </a:fld>
            <a:endParaRPr lang="en-US" altLang="en-US"/>
          </a:p>
        </p:txBody>
      </p:sp>
      <p:sp>
        <p:nvSpPr>
          <p:cNvPr id="444418" name="Rectangle 2">
            <a:extLst>
              <a:ext uri="{FF2B5EF4-FFF2-40B4-BE49-F238E27FC236}">
                <a16:creationId xmlns:a16="http://schemas.microsoft.com/office/drawing/2014/main" id="{6C977FE7-720A-CB0D-DE22-356A321F8885}"/>
              </a:ext>
            </a:extLst>
          </p:cNvPr>
          <p:cNvSpPr>
            <a:spLocks noGrp="1" noChangeArrowheads="1"/>
          </p:cNvSpPr>
          <p:nvPr>
            <p:ph type="title"/>
          </p:nvPr>
        </p:nvSpPr>
        <p:spPr/>
        <p:txBody>
          <a:bodyPr/>
          <a:lstStyle/>
          <a:p>
            <a:r>
              <a:rPr lang="en-US" altLang="en-US"/>
              <a:t>Closed hashing (cont.)</a:t>
            </a:r>
            <a:endParaRPr lang="en-US" altLang="en-US" sz="4000"/>
          </a:p>
        </p:txBody>
      </p:sp>
      <p:sp>
        <p:nvSpPr>
          <p:cNvPr id="444419" name="Rectangle 3">
            <a:extLst>
              <a:ext uri="{FF2B5EF4-FFF2-40B4-BE49-F238E27FC236}">
                <a16:creationId xmlns:a16="http://schemas.microsoft.com/office/drawing/2014/main" id="{D05DF92E-DE5B-8D69-358B-9BCB698B8EE0}"/>
              </a:ext>
            </a:extLst>
          </p:cNvPr>
          <p:cNvSpPr>
            <a:spLocks noGrp="1" noChangeArrowheads="1"/>
          </p:cNvSpPr>
          <p:nvPr>
            <p:ph type="body" idx="1"/>
          </p:nvPr>
        </p:nvSpPr>
        <p:spPr>
          <a:xfrm>
            <a:off x="609600" y="1066800"/>
            <a:ext cx="8305800" cy="5667375"/>
          </a:xfrm>
        </p:spPr>
        <p:txBody>
          <a:bodyPr/>
          <a:lstStyle/>
          <a:p>
            <a:pPr>
              <a:lnSpc>
                <a:spcPct val="90000"/>
              </a:lnSpc>
            </a:pPr>
            <a:r>
              <a:rPr kumimoji="0" lang="en-US" altLang="en-US">
                <a:solidFill>
                  <a:schemeClr val="hlink"/>
                </a:solidFill>
              </a:rPr>
              <a:t>Does not work if </a:t>
            </a:r>
            <a:r>
              <a:rPr kumimoji="0" lang="en-US" altLang="en-US" i="1">
                <a:solidFill>
                  <a:schemeClr val="hlink"/>
                </a:solidFill>
              </a:rPr>
              <a:t>n &gt; m</a:t>
            </a:r>
          </a:p>
          <a:p>
            <a:pPr>
              <a:lnSpc>
                <a:spcPct val="90000"/>
              </a:lnSpc>
            </a:pPr>
            <a:r>
              <a:rPr kumimoji="0" lang="en-US" altLang="en-US">
                <a:solidFill>
                  <a:schemeClr val="hlink"/>
                </a:solidFill>
              </a:rPr>
              <a:t>Avoids pointers</a:t>
            </a:r>
          </a:p>
          <a:p>
            <a:pPr>
              <a:lnSpc>
                <a:spcPct val="90000"/>
              </a:lnSpc>
            </a:pPr>
            <a:r>
              <a:rPr kumimoji="0" lang="en-US" altLang="en-US">
                <a:solidFill>
                  <a:schemeClr val="hlink"/>
                </a:solidFill>
              </a:rPr>
              <a:t>Deletions are </a:t>
            </a:r>
            <a:r>
              <a:rPr kumimoji="0" lang="en-US" altLang="en-US" i="1">
                <a:solidFill>
                  <a:schemeClr val="hlink"/>
                </a:solidFill>
              </a:rPr>
              <a:t>not</a:t>
            </a:r>
            <a:r>
              <a:rPr kumimoji="0" lang="en-US" altLang="en-US">
                <a:solidFill>
                  <a:schemeClr val="hlink"/>
                </a:solidFill>
              </a:rPr>
              <a:t> straightforward</a:t>
            </a:r>
          </a:p>
          <a:p>
            <a:pPr>
              <a:lnSpc>
                <a:spcPct val="90000"/>
              </a:lnSpc>
            </a:pPr>
            <a:r>
              <a:rPr kumimoji="0" lang="en-US" altLang="en-US">
                <a:solidFill>
                  <a:schemeClr val="hlink"/>
                </a:solidFill>
              </a:rPr>
              <a:t>Number of probes to find/insert/delete a key depends on  load factor </a:t>
            </a:r>
            <a:r>
              <a:rPr kumimoji="0" lang="el-GR" altLang="en-US">
                <a:solidFill>
                  <a:schemeClr val="hlink"/>
                </a:solidFill>
              </a:rPr>
              <a:t>α</a:t>
            </a:r>
            <a:r>
              <a:rPr kumimoji="0" lang="en-US" altLang="en-US">
                <a:solidFill>
                  <a:schemeClr val="hlink"/>
                </a:solidFill>
                <a:sym typeface="WP Greek Century" pitchFamily="2" charset="2"/>
              </a:rPr>
              <a:t> = </a:t>
            </a:r>
            <a:r>
              <a:rPr kumimoji="0" lang="en-US" altLang="en-US" i="1">
                <a:solidFill>
                  <a:schemeClr val="hlink"/>
                </a:solidFill>
                <a:sym typeface="WP Greek Century" pitchFamily="2" charset="2"/>
              </a:rPr>
              <a:t>n</a:t>
            </a:r>
            <a:r>
              <a:rPr kumimoji="0" lang="en-US" altLang="en-US">
                <a:solidFill>
                  <a:schemeClr val="hlink"/>
                </a:solidFill>
                <a:sym typeface="WP Greek Century" pitchFamily="2" charset="2"/>
              </a:rPr>
              <a:t>/</a:t>
            </a:r>
            <a:r>
              <a:rPr kumimoji="0" lang="en-US" altLang="en-US" i="1">
                <a:solidFill>
                  <a:schemeClr val="hlink"/>
                </a:solidFill>
                <a:sym typeface="WP Greek Century" pitchFamily="2" charset="2"/>
              </a:rPr>
              <a:t>m </a:t>
            </a:r>
            <a:r>
              <a:rPr kumimoji="0" lang="en-US" altLang="en-US">
                <a:solidFill>
                  <a:schemeClr val="hlink"/>
                </a:solidFill>
                <a:sym typeface="WP Greek Century" pitchFamily="2" charset="2"/>
              </a:rPr>
              <a:t> (hash table density) and collision resolution strategy.   For linear probing:   </a:t>
            </a:r>
          </a:p>
          <a:p>
            <a:pPr lvl="2">
              <a:lnSpc>
                <a:spcPct val="90000"/>
              </a:lnSpc>
              <a:buFontTx/>
              <a:buNone/>
            </a:pPr>
            <a:r>
              <a:rPr kumimoji="0" lang="en-US" altLang="en-US" sz="2400" i="1">
                <a:solidFill>
                  <a:schemeClr val="hlink"/>
                </a:solidFill>
                <a:sym typeface="WP Greek Century" pitchFamily="2" charset="2"/>
              </a:rPr>
              <a:t>S </a:t>
            </a:r>
            <a:r>
              <a:rPr kumimoji="0" lang="en-US" altLang="en-US" sz="2400">
                <a:solidFill>
                  <a:schemeClr val="hlink"/>
                </a:solidFill>
                <a:sym typeface="WP Greek Century" pitchFamily="2" charset="2"/>
              </a:rPr>
              <a:t>= (½) (1+ 1/(1- </a:t>
            </a:r>
            <a:r>
              <a:rPr kumimoji="0" lang="el-GR" altLang="en-US" sz="2400">
                <a:solidFill>
                  <a:schemeClr val="hlink"/>
                </a:solidFill>
              </a:rPr>
              <a:t>α</a:t>
            </a:r>
            <a:r>
              <a:rPr kumimoji="0" lang="en-US" altLang="en-US" sz="2400">
                <a:solidFill>
                  <a:schemeClr val="hlink"/>
                </a:solidFill>
                <a:sym typeface="WP Greek Century" pitchFamily="2" charset="2"/>
              </a:rPr>
              <a:t>))  and  </a:t>
            </a:r>
            <a:r>
              <a:rPr kumimoji="0" lang="en-US" altLang="en-US" sz="2400" i="1">
                <a:solidFill>
                  <a:schemeClr val="hlink"/>
                </a:solidFill>
                <a:sym typeface="WP Greek Century" pitchFamily="2" charset="2"/>
              </a:rPr>
              <a:t>U = </a:t>
            </a:r>
            <a:r>
              <a:rPr kumimoji="0" lang="en-US" altLang="en-US" sz="2400">
                <a:solidFill>
                  <a:schemeClr val="hlink"/>
                </a:solidFill>
                <a:sym typeface="WP Greek Century" pitchFamily="2" charset="2"/>
              </a:rPr>
              <a:t> (½) (1+ 1/(1- </a:t>
            </a:r>
            <a:r>
              <a:rPr kumimoji="0" lang="el-GR" altLang="en-US" sz="2400">
                <a:solidFill>
                  <a:schemeClr val="hlink"/>
                </a:solidFill>
              </a:rPr>
              <a:t>α</a:t>
            </a:r>
            <a:r>
              <a:rPr kumimoji="0" lang="en-US" altLang="en-US" sz="2400">
                <a:solidFill>
                  <a:schemeClr val="hlink"/>
                </a:solidFill>
                <a:sym typeface="WP Greek Century" pitchFamily="2" charset="2"/>
              </a:rPr>
              <a:t>)²)</a:t>
            </a:r>
          </a:p>
          <a:p>
            <a:pPr>
              <a:lnSpc>
                <a:spcPct val="90000"/>
              </a:lnSpc>
            </a:pPr>
            <a:r>
              <a:rPr kumimoji="0" lang="en-US" altLang="en-US">
                <a:solidFill>
                  <a:schemeClr val="hlink"/>
                </a:solidFill>
                <a:sym typeface="WP Greek Century" pitchFamily="2" charset="2"/>
              </a:rPr>
              <a:t>As the table gets filled (</a:t>
            </a:r>
            <a:r>
              <a:rPr kumimoji="0" lang="el-GR" altLang="en-US">
                <a:solidFill>
                  <a:schemeClr val="hlink"/>
                </a:solidFill>
              </a:rPr>
              <a:t>α</a:t>
            </a:r>
            <a:r>
              <a:rPr kumimoji="0" lang="en-US" altLang="en-US">
                <a:solidFill>
                  <a:schemeClr val="hlink"/>
                </a:solidFill>
                <a:sym typeface="WP Greek Century" pitchFamily="2" charset="2"/>
              </a:rPr>
              <a:t> approaches 1), number of probes  in linear probing increases dramatically: </a:t>
            </a:r>
          </a:p>
          <a:p>
            <a:endParaRPr lang="en-US" altLang="en-US">
              <a:solidFill>
                <a:schemeClr val="hlink"/>
              </a:solidFill>
            </a:endParaRPr>
          </a:p>
        </p:txBody>
      </p:sp>
      <p:pic>
        <p:nvPicPr>
          <p:cNvPr id="444420" name="Picture 4">
            <a:extLst>
              <a:ext uri="{FF2B5EF4-FFF2-40B4-BE49-F238E27FC236}">
                <a16:creationId xmlns:a16="http://schemas.microsoft.com/office/drawing/2014/main" id="{104B533D-F099-EA7D-AC2E-784A11BB06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572000"/>
            <a:ext cx="5105400" cy="1676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53D63DED-3C07-19ED-80F8-A3E93BE57E36}"/>
              </a:ext>
            </a:extLst>
          </p:cNvPr>
          <p:cNvSpPr>
            <a:spLocks noGrp="1"/>
          </p:cNvSpPr>
          <p:nvPr>
            <p:ph type="ftr" sz="quarter" idx="11"/>
          </p:nvPr>
        </p:nvSpPr>
        <p:spPr/>
        <p:txBody>
          <a:bodyPr/>
          <a:lstStyle/>
          <a:p>
            <a:r>
              <a:rPr lang="en-US" altLang="en-US"/>
              <a:t>A. Levitin “Introduction to the Design &amp; Analysis of Algorithms,” 3rd ed., Ch. 10 ©2012 Pearson Education, Inc. Upper Saddle River, NJ. All Rights Reserved. </a:t>
            </a:r>
          </a:p>
        </p:txBody>
      </p:sp>
      <p:sp>
        <p:nvSpPr>
          <p:cNvPr id="3" name="Slide Number Placeholder 5">
            <a:extLst>
              <a:ext uri="{FF2B5EF4-FFF2-40B4-BE49-F238E27FC236}">
                <a16:creationId xmlns:a16="http://schemas.microsoft.com/office/drawing/2014/main" id="{8C553C2E-E90E-526D-7D3E-4AB960CCFE1D}"/>
              </a:ext>
            </a:extLst>
          </p:cNvPr>
          <p:cNvSpPr>
            <a:spLocks noGrp="1"/>
          </p:cNvSpPr>
          <p:nvPr>
            <p:ph type="sldNum" sz="quarter" idx="12"/>
          </p:nvPr>
        </p:nvSpPr>
        <p:spPr/>
        <p:txBody>
          <a:bodyPr/>
          <a:lstStyle/>
          <a:p>
            <a:fld id="{1E2C3F65-09C4-43A7-A967-E6689E301803}" type="slidenum">
              <a:rPr lang="en-US" altLang="en-US"/>
              <a:pPr/>
              <a:t>23</a:t>
            </a:fld>
            <a:endParaRPr lang="en-US" altLang="en-US"/>
          </a:p>
        </p:txBody>
      </p:sp>
      <p:sp>
        <p:nvSpPr>
          <p:cNvPr id="418818" name="Rectangle 2">
            <a:extLst>
              <a:ext uri="{FF2B5EF4-FFF2-40B4-BE49-F238E27FC236}">
                <a16:creationId xmlns:a16="http://schemas.microsoft.com/office/drawing/2014/main" id="{D778D891-3A88-3D46-BB14-9DCA76EA1579}"/>
              </a:ext>
            </a:extLst>
          </p:cNvPr>
          <p:cNvSpPr>
            <a:spLocks noGrp="1" noChangeArrowheads="1"/>
          </p:cNvSpPr>
          <p:nvPr>
            <p:ph type="title"/>
          </p:nvPr>
        </p:nvSpPr>
        <p:spPr/>
        <p:txBody>
          <a:bodyPr/>
          <a:lstStyle/>
          <a:p>
            <a:r>
              <a:rPr lang="en-US" altLang="en-US"/>
              <a:t>Iterative Improvement</a:t>
            </a:r>
          </a:p>
        </p:txBody>
      </p:sp>
      <p:sp>
        <p:nvSpPr>
          <p:cNvPr id="418819" name="Rectangle 3">
            <a:extLst>
              <a:ext uri="{FF2B5EF4-FFF2-40B4-BE49-F238E27FC236}">
                <a16:creationId xmlns:a16="http://schemas.microsoft.com/office/drawing/2014/main" id="{D4AAB640-B632-E21B-6CF5-43B56EE42D18}"/>
              </a:ext>
            </a:extLst>
          </p:cNvPr>
          <p:cNvSpPr>
            <a:spLocks noGrp="1" noChangeArrowheads="1"/>
          </p:cNvSpPr>
          <p:nvPr>
            <p:ph type="body" idx="1"/>
          </p:nvPr>
        </p:nvSpPr>
        <p:spPr>
          <a:xfrm>
            <a:off x="533400" y="1266825"/>
            <a:ext cx="8610600" cy="4905375"/>
          </a:xfrm>
        </p:spPr>
        <p:txBody>
          <a:bodyPr/>
          <a:lstStyle/>
          <a:p>
            <a:pPr>
              <a:lnSpc>
                <a:spcPct val="90000"/>
              </a:lnSpc>
              <a:buFont typeface="Monotype Sorts" panose="05010101010101010101" pitchFamily="2" charset="2"/>
              <a:buNone/>
            </a:pPr>
            <a:r>
              <a:rPr lang="en-US" altLang="en-US" dirty="0">
                <a:solidFill>
                  <a:srgbClr val="FFC000"/>
                </a:solidFill>
              </a:rPr>
              <a:t>Algorithm design technique for solving optimization problems </a:t>
            </a:r>
            <a:br>
              <a:rPr lang="en-US" altLang="en-US" dirty="0">
                <a:solidFill>
                  <a:srgbClr val="FFC000"/>
                </a:solidFill>
              </a:rPr>
            </a:br>
            <a:endParaRPr lang="en-US" altLang="en-US" dirty="0">
              <a:solidFill>
                <a:srgbClr val="FFC000"/>
              </a:solidFill>
            </a:endParaRPr>
          </a:p>
          <a:p>
            <a:pPr>
              <a:lnSpc>
                <a:spcPct val="90000"/>
              </a:lnSpc>
            </a:pPr>
            <a:r>
              <a:rPr lang="en-US" altLang="en-US" dirty="0"/>
              <a:t>Start with a feasible solution</a:t>
            </a:r>
          </a:p>
          <a:p>
            <a:pPr>
              <a:lnSpc>
                <a:spcPct val="90000"/>
              </a:lnSpc>
            </a:pPr>
            <a:r>
              <a:rPr lang="en-US" altLang="en-US" dirty="0"/>
              <a:t>Repeat the following step until no improvement can be found:</a:t>
            </a:r>
          </a:p>
          <a:p>
            <a:pPr lvl="1">
              <a:lnSpc>
                <a:spcPct val="90000"/>
              </a:lnSpc>
            </a:pPr>
            <a:r>
              <a:rPr lang="en-US" altLang="en-US" dirty="0"/>
              <a:t>change the current feasible solution to a feasible solution with a better value of the objective function</a:t>
            </a:r>
          </a:p>
          <a:p>
            <a:pPr>
              <a:lnSpc>
                <a:spcPct val="90000"/>
              </a:lnSpc>
            </a:pPr>
            <a:r>
              <a:rPr lang="en-US" altLang="en-US" dirty="0"/>
              <a:t>Return the last feasible solution as optimal</a:t>
            </a:r>
          </a:p>
          <a:p>
            <a:pPr>
              <a:lnSpc>
                <a:spcPct val="90000"/>
              </a:lnSpc>
            </a:pPr>
            <a:endParaRPr lang="en-US" altLang="en-US" dirty="0"/>
          </a:p>
          <a:p>
            <a:pPr>
              <a:lnSpc>
                <a:spcPct val="90000"/>
              </a:lnSpc>
              <a:buFont typeface="Monotype Sorts" panose="05010101010101010101" pitchFamily="2" charset="2"/>
              <a:buNone/>
            </a:pPr>
            <a:r>
              <a:rPr lang="en-US" altLang="en-US" dirty="0"/>
              <a:t>Note: Typically, a change in a current solution is “small” (</a:t>
            </a:r>
            <a:r>
              <a:rPr lang="en-US" altLang="en-US" i="1" u="sng" dirty="0"/>
              <a:t>local search</a:t>
            </a:r>
            <a:r>
              <a:rPr lang="en-US" altLang="en-US" dirty="0"/>
              <a:t>) </a:t>
            </a:r>
          </a:p>
          <a:p>
            <a:pPr>
              <a:lnSpc>
                <a:spcPct val="90000"/>
              </a:lnSpc>
              <a:buFont typeface="Monotype Sorts" panose="05010101010101010101" pitchFamily="2" charset="2"/>
              <a:buNone/>
            </a:pPr>
            <a:endParaRPr lang="en-US" altLang="en-US" dirty="0"/>
          </a:p>
          <a:p>
            <a:pPr>
              <a:lnSpc>
                <a:spcPct val="90000"/>
              </a:lnSpc>
              <a:buFont typeface="Monotype Sorts" panose="05010101010101010101" pitchFamily="2" charset="2"/>
              <a:buNone/>
            </a:pPr>
            <a:r>
              <a:rPr lang="en-US" altLang="en-US" dirty="0"/>
              <a:t>Major difficulty: Local optimum vs. global optimum</a:t>
            </a:r>
          </a:p>
          <a:p>
            <a:pPr>
              <a:lnSpc>
                <a:spcPct val="90000"/>
              </a:lnSpc>
            </a:pPr>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AFA051E0-6F58-96CB-FB9A-512560BE712F}"/>
              </a:ext>
            </a:extLst>
          </p:cNvPr>
          <p:cNvSpPr>
            <a:spLocks noGrp="1"/>
          </p:cNvSpPr>
          <p:nvPr>
            <p:ph type="ftr" sz="quarter" idx="11"/>
          </p:nvPr>
        </p:nvSpPr>
        <p:spPr/>
        <p:txBody>
          <a:bodyPr/>
          <a:lstStyle/>
          <a:p>
            <a:r>
              <a:rPr lang="en-US" altLang="en-US"/>
              <a:t>A. Levitin “Introduction to the Design &amp; Analysis of Algorithms,” 3rd ed., Ch. 10 ©2012 Pearson Education, Inc. Upper Saddle River, NJ. All Rights Reserved. </a:t>
            </a:r>
          </a:p>
        </p:txBody>
      </p:sp>
      <p:sp>
        <p:nvSpPr>
          <p:cNvPr id="3" name="Slide Number Placeholder 5">
            <a:extLst>
              <a:ext uri="{FF2B5EF4-FFF2-40B4-BE49-F238E27FC236}">
                <a16:creationId xmlns:a16="http://schemas.microsoft.com/office/drawing/2014/main" id="{4F0A4E8A-8D37-E2C7-86BE-42E4B75A9ECC}"/>
              </a:ext>
            </a:extLst>
          </p:cNvPr>
          <p:cNvSpPr>
            <a:spLocks noGrp="1"/>
          </p:cNvSpPr>
          <p:nvPr>
            <p:ph type="sldNum" sz="quarter" idx="12"/>
          </p:nvPr>
        </p:nvSpPr>
        <p:spPr/>
        <p:txBody>
          <a:bodyPr/>
          <a:lstStyle/>
          <a:p>
            <a:fld id="{5F1F9A0A-828F-4512-BEAD-763FF3DD9538}" type="slidenum">
              <a:rPr lang="en-US" altLang="en-US"/>
              <a:pPr/>
              <a:t>24</a:t>
            </a:fld>
            <a:endParaRPr lang="en-US" altLang="en-US"/>
          </a:p>
        </p:txBody>
      </p:sp>
      <p:sp>
        <p:nvSpPr>
          <p:cNvPr id="420867" name="Rectangle 3">
            <a:extLst>
              <a:ext uri="{FF2B5EF4-FFF2-40B4-BE49-F238E27FC236}">
                <a16:creationId xmlns:a16="http://schemas.microsoft.com/office/drawing/2014/main" id="{BBFC3954-DF11-A4F3-8EAE-74F32BC725F6}"/>
              </a:ext>
            </a:extLst>
          </p:cNvPr>
          <p:cNvSpPr>
            <a:spLocks noGrp="1" noChangeArrowheads="1"/>
          </p:cNvSpPr>
          <p:nvPr>
            <p:ph type="title"/>
          </p:nvPr>
        </p:nvSpPr>
        <p:spPr/>
        <p:txBody>
          <a:bodyPr/>
          <a:lstStyle/>
          <a:p>
            <a:r>
              <a:rPr lang="en-US" altLang="en-US"/>
              <a:t>Important Examples</a:t>
            </a:r>
          </a:p>
        </p:txBody>
      </p:sp>
      <p:sp>
        <p:nvSpPr>
          <p:cNvPr id="420868" name="Rectangle 4">
            <a:extLst>
              <a:ext uri="{FF2B5EF4-FFF2-40B4-BE49-F238E27FC236}">
                <a16:creationId xmlns:a16="http://schemas.microsoft.com/office/drawing/2014/main" id="{721958CE-F57C-711B-8742-9456478E5BE8}"/>
              </a:ext>
            </a:extLst>
          </p:cNvPr>
          <p:cNvSpPr>
            <a:spLocks noGrp="1" noChangeArrowheads="1"/>
          </p:cNvSpPr>
          <p:nvPr>
            <p:ph type="body" idx="1"/>
          </p:nvPr>
        </p:nvSpPr>
        <p:spPr>
          <a:xfrm>
            <a:off x="457200" y="1295400"/>
            <a:ext cx="8686800" cy="4905375"/>
          </a:xfrm>
        </p:spPr>
        <p:txBody>
          <a:bodyPr/>
          <a:lstStyle/>
          <a:p>
            <a:r>
              <a:rPr lang="en-US" altLang="en-US" sz="3200" dirty="0">
                <a:solidFill>
                  <a:srgbClr val="FFC000"/>
                </a:solidFill>
              </a:rPr>
              <a:t>simplex method </a:t>
            </a:r>
            <a:br>
              <a:rPr lang="en-US" altLang="en-US" dirty="0"/>
            </a:br>
            <a:endParaRPr lang="en-US" altLang="en-US" dirty="0"/>
          </a:p>
          <a:p>
            <a:r>
              <a:rPr lang="en-US" altLang="en-US" dirty="0"/>
              <a:t>Ford-Fulkerson algorithm for maximum flow problem</a:t>
            </a:r>
            <a:br>
              <a:rPr lang="en-US" altLang="en-US" dirty="0"/>
            </a:br>
            <a:endParaRPr lang="en-US" altLang="en-US" dirty="0"/>
          </a:p>
          <a:p>
            <a:r>
              <a:rPr lang="en-US" altLang="en-US" dirty="0"/>
              <a:t>maximum matching of graph vertices</a:t>
            </a:r>
            <a:br>
              <a:rPr lang="en-US" altLang="en-US" dirty="0"/>
            </a:br>
            <a:endParaRPr lang="en-US" altLang="en-US" dirty="0"/>
          </a:p>
          <a:p>
            <a:r>
              <a:rPr lang="en-US" altLang="en-US" dirty="0"/>
              <a:t>Gale-Shapley algorithm for the stable marriage problem</a:t>
            </a:r>
            <a:br>
              <a:rPr lang="en-US" altLang="en-US" dirty="0"/>
            </a:br>
            <a:endParaRPr lang="en-US" altLang="en-US" dirty="0"/>
          </a:p>
          <a:p>
            <a:r>
              <a:rPr lang="en-US" altLang="en-US" dirty="0"/>
              <a:t>local search heuristics</a:t>
            </a:r>
          </a:p>
          <a:p>
            <a:endParaRPr lang="en-US" altLang="en-US" dirty="0"/>
          </a:p>
        </p:txBody>
      </p:sp>
      <p:sp>
        <p:nvSpPr>
          <p:cNvPr id="420869" name="Line 5">
            <a:extLst>
              <a:ext uri="{FF2B5EF4-FFF2-40B4-BE49-F238E27FC236}">
                <a16:creationId xmlns:a16="http://schemas.microsoft.com/office/drawing/2014/main" id="{12AAAC8C-A5A2-B6FD-4405-05A4016F8C84}"/>
              </a:ext>
            </a:extLst>
          </p:cNvPr>
          <p:cNvSpPr>
            <a:spLocks noChangeShapeType="1"/>
          </p:cNvSpPr>
          <p:nvPr/>
        </p:nvSpPr>
        <p:spPr bwMode="auto">
          <a:xfrm>
            <a:off x="609600" y="4419600"/>
            <a:ext cx="7620000"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6748BEE0-B740-882D-5497-20F6B1A62BAC}"/>
              </a:ext>
            </a:extLst>
          </p:cNvPr>
          <p:cNvSpPr>
            <a:spLocks noGrp="1"/>
          </p:cNvSpPr>
          <p:nvPr>
            <p:ph type="ftr" sz="quarter" idx="11"/>
          </p:nvPr>
        </p:nvSpPr>
        <p:spPr/>
        <p:txBody>
          <a:bodyPr/>
          <a:lstStyle/>
          <a:p>
            <a:r>
              <a:rPr lang="en-US" altLang="en-US"/>
              <a:t>A. Levitin “Introduction to the Design &amp; Analysis of Algorithms,” 3rd ed., Ch. 10 ©2012 Pearson Education, Inc. Upper Saddle River, NJ. All Rights Reserved. </a:t>
            </a:r>
          </a:p>
        </p:txBody>
      </p:sp>
      <p:sp>
        <p:nvSpPr>
          <p:cNvPr id="3" name="Slide Number Placeholder 5">
            <a:extLst>
              <a:ext uri="{FF2B5EF4-FFF2-40B4-BE49-F238E27FC236}">
                <a16:creationId xmlns:a16="http://schemas.microsoft.com/office/drawing/2014/main" id="{DF96EFC6-AF0D-4A98-E623-370C1AE727A5}"/>
              </a:ext>
            </a:extLst>
          </p:cNvPr>
          <p:cNvSpPr>
            <a:spLocks noGrp="1"/>
          </p:cNvSpPr>
          <p:nvPr>
            <p:ph type="sldNum" sz="quarter" idx="12"/>
          </p:nvPr>
        </p:nvSpPr>
        <p:spPr/>
        <p:txBody>
          <a:bodyPr/>
          <a:lstStyle/>
          <a:p>
            <a:fld id="{528B21D8-3C54-4941-B645-DB63AC484627}" type="slidenum">
              <a:rPr lang="en-US" altLang="en-US"/>
              <a:pPr/>
              <a:t>25</a:t>
            </a:fld>
            <a:endParaRPr lang="en-US" altLang="en-US"/>
          </a:p>
        </p:txBody>
      </p:sp>
      <p:sp>
        <p:nvSpPr>
          <p:cNvPr id="422914" name="Rectangle 2">
            <a:extLst>
              <a:ext uri="{FF2B5EF4-FFF2-40B4-BE49-F238E27FC236}">
                <a16:creationId xmlns:a16="http://schemas.microsoft.com/office/drawing/2014/main" id="{DEDB90E2-9353-6941-F828-318FD4EF2117}"/>
              </a:ext>
            </a:extLst>
          </p:cNvPr>
          <p:cNvSpPr>
            <a:spLocks noGrp="1" noChangeArrowheads="1"/>
          </p:cNvSpPr>
          <p:nvPr>
            <p:ph type="title"/>
          </p:nvPr>
        </p:nvSpPr>
        <p:spPr/>
        <p:txBody>
          <a:bodyPr/>
          <a:lstStyle/>
          <a:p>
            <a:r>
              <a:rPr lang="en-US" altLang="en-US"/>
              <a:t>Linear Programming</a:t>
            </a:r>
          </a:p>
        </p:txBody>
      </p:sp>
      <p:sp>
        <p:nvSpPr>
          <p:cNvPr id="422915" name="Rectangle 3">
            <a:extLst>
              <a:ext uri="{FF2B5EF4-FFF2-40B4-BE49-F238E27FC236}">
                <a16:creationId xmlns:a16="http://schemas.microsoft.com/office/drawing/2014/main" id="{4EB3432D-4DED-D6F5-8A2E-67B2DC495F64}"/>
              </a:ext>
            </a:extLst>
          </p:cNvPr>
          <p:cNvSpPr>
            <a:spLocks noGrp="1" noChangeArrowheads="1"/>
          </p:cNvSpPr>
          <p:nvPr>
            <p:ph type="body" idx="1"/>
          </p:nvPr>
        </p:nvSpPr>
        <p:spPr>
          <a:xfrm>
            <a:off x="381000" y="1266825"/>
            <a:ext cx="8991600" cy="4905375"/>
          </a:xfrm>
        </p:spPr>
        <p:txBody>
          <a:bodyPr/>
          <a:lstStyle/>
          <a:p>
            <a:pPr marL="0" indent="0">
              <a:buFont typeface="Monotype Sorts" panose="05010101010101010101" pitchFamily="2" charset="2"/>
              <a:buNone/>
            </a:pPr>
            <a:r>
              <a:rPr lang="en-US" altLang="en-US" i="1"/>
              <a:t>Linear programming</a:t>
            </a:r>
            <a:r>
              <a:rPr lang="en-US" altLang="en-US"/>
              <a:t> (LP) problem is to optimize a linear function of several variables subject to linear constraints:</a:t>
            </a:r>
          </a:p>
          <a:p>
            <a:pPr marL="0" indent="0">
              <a:buFont typeface="Monotype Sorts" panose="05010101010101010101" pitchFamily="2" charset="2"/>
              <a:buNone/>
            </a:pPr>
            <a:endParaRPr lang="en-US" altLang="en-US"/>
          </a:p>
          <a:p>
            <a:pPr marL="0" indent="0">
              <a:buFont typeface="Monotype Sorts" panose="05010101010101010101" pitchFamily="2" charset="2"/>
              <a:buNone/>
            </a:pPr>
            <a:r>
              <a:rPr lang="en-US" altLang="en-US"/>
              <a:t>maximize (or minimize)  </a:t>
            </a:r>
            <a:r>
              <a:rPr lang="en-US" altLang="en-US" i="1"/>
              <a:t>c</a:t>
            </a:r>
            <a:r>
              <a:rPr lang="en-US" altLang="en-US" baseline="-25000"/>
              <a:t>1 </a:t>
            </a:r>
            <a:r>
              <a:rPr lang="en-US" altLang="en-US" i="1"/>
              <a:t>x</a:t>
            </a:r>
            <a:r>
              <a:rPr lang="en-US" altLang="en-US" baseline="-25000"/>
              <a:t>1 </a:t>
            </a:r>
            <a:r>
              <a:rPr lang="en-US" altLang="en-US" i="1"/>
              <a:t>+ ...+ c</a:t>
            </a:r>
            <a:r>
              <a:rPr lang="en-US" altLang="en-US" i="1" baseline="-25000"/>
              <a:t>n</a:t>
            </a:r>
            <a:r>
              <a:rPr lang="en-US" altLang="en-US" baseline="-25000"/>
              <a:t> </a:t>
            </a:r>
            <a:r>
              <a:rPr lang="en-US" altLang="en-US" i="1"/>
              <a:t>x</a:t>
            </a:r>
            <a:r>
              <a:rPr lang="en-US" altLang="en-US" i="1" baseline="-25000"/>
              <a:t>n   </a:t>
            </a:r>
          </a:p>
          <a:p>
            <a:pPr marL="0" indent="0">
              <a:buFont typeface="Monotype Sorts" panose="05010101010101010101" pitchFamily="2" charset="2"/>
              <a:buNone/>
            </a:pPr>
            <a:r>
              <a:rPr lang="en-US" altLang="en-US"/>
              <a:t>subject to</a:t>
            </a:r>
            <a:r>
              <a:rPr lang="en-US" altLang="en-US" i="1"/>
              <a:t>                          a</a:t>
            </a:r>
            <a:r>
              <a:rPr lang="en-US" altLang="en-US" i="1" baseline="-25000"/>
              <a:t>i</a:t>
            </a:r>
            <a:r>
              <a:rPr lang="en-US" altLang="en-US" baseline="-25000"/>
              <a:t> 1</a:t>
            </a:r>
            <a:r>
              <a:rPr lang="en-US" altLang="en-US" i="1"/>
              <a:t>x</a:t>
            </a:r>
            <a:r>
              <a:rPr lang="en-US" altLang="en-US" baseline="-25000"/>
              <a:t>1</a:t>
            </a:r>
            <a:r>
              <a:rPr lang="en-US" altLang="en-US" i="1"/>
              <a:t>+ ...+ a</a:t>
            </a:r>
            <a:r>
              <a:rPr lang="en-US" altLang="en-US" i="1" baseline="-25000"/>
              <a:t>in</a:t>
            </a:r>
            <a:r>
              <a:rPr lang="en-US" altLang="en-US" baseline="-25000"/>
              <a:t> </a:t>
            </a:r>
            <a:r>
              <a:rPr lang="en-US" altLang="en-US" i="1"/>
              <a:t>x</a:t>
            </a:r>
            <a:r>
              <a:rPr lang="en-US" altLang="en-US" i="1" baseline="-25000"/>
              <a:t>n  </a:t>
            </a:r>
            <a:r>
              <a:rPr lang="en-US" altLang="en-US" i="1"/>
              <a:t>≤ </a:t>
            </a:r>
            <a:r>
              <a:rPr lang="en-US" altLang="en-US"/>
              <a:t>(or</a:t>
            </a:r>
            <a:r>
              <a:rPr lang="en-US" altLang="en-US" i="1"/>
              <a:t> ≥ </a:t>
            </a:r>
            <a:r>
              <a:rPr lang="en-US" altLang="en-US"/>
              <a:t>or =)</a:t>
            </a:r>
            <a:r>
              <a:rPr lang="en-US" altLang="en-US" i="1"/>
              <a:t> b</a:t>
            </a:r>
            <a:r>
              <a:rPr lang="en-US" altLang="en-US" i="1" baseline="-25000"/>
              <a:t>i </a:t>
            </a:r>
            <a:r>
              <a:rPr lang="en-US" altLang="en-US" i="1"/>
              <a:t>, i = </a:t>
            </a:r>
            <a:r>
              <a:rPr lang="en-US" altLang="en-US"/>
              <a:t>1,...,</a:t>
            </a:r>
            <a:r>
              <a:rPr lang="en-US" altLang="en-US" i="1"/>
              <a:t>m 	                               x</a:t>
            </a:r>
            <a:r>
              <a:rPr lang="en-US" altLang="en-US" baseline="-25000"/>
              <a:t>1</a:t>
            </a:r>
            <a:r>
              <a:rPr lang="en-US" altLang="en-US" i="1"/>
              <a:t> </a:t>
            </a:r>
            <a:r>
              <a:rPr lang="en-US" altLang="en-US"/>
              <a:t>≥ 0</a:t>
            </a:r>
            <a:r>
              <a:rPr lang="en-US" altLang="en-US" i="1"/>
              <a:t>, ... , x</a:t>
            </a:r>
            <a:r>
              <a:rPr lang="en-US" altLang="en-US" i="1" baseline="-25000"/>
              <a:t>n </a:t>
            </a:r>
            <a:r>
              <a:rPr lang="en-US" altLang="en-US" i="1"/>
              <a:t>≥ </a:t>
            </a:r>
            <a:r>
              <a:rPr lang="en-US" altLang="en-US"/>
              <a:t>0</a:t>
            </a:r>
          </a:p>
          <a:p>
            <a:pPr marL="0" indent="0">
              <a:buFont typeface="Monotype Sorts" panose="05010101010101010101" pitchFamily="2" charset="2"/>
              <a:buNone/>
            </a:pPr>
            <a:endParaRPr lang="en-US" altLang="en-US"/>
          </a:p>
          <a:p>
            <a:pPr marL="0" indent="0">
              <a:buFont typeface="Monotype Sorts" panose="05010101010101010101" pitchFamily="2" charset="2"/>
              <a:buNone/>
            </a:pPr>
            <a:r>
              <a:rPr lang="en-US" altLang="en-US"/>
              <a:t>The function </a:t>
            </a:r>
            <a:r>
              <a:rPr lang="en-US" altLang="en-US" i="1"/>
              <a:t>z = c</a:t>
            </a:r>
            <a:r>
              <a:rPr lang="en-US" altLang="en-US" baseline="-25000"/>
              <a:t>1 </a:t>
            </a:r>
            <a:r>
              <a:rPr lang="en-US" altLang="en-US" i="1"/>
              <a:t>x</a:t>
            </a:r>
            <a:r>
              <a:rPr lang="en-US" altLang="en-US" baseline="-25000"/>
              <a:t>1 </a:t>
            </a:r>
            <a:r>
              <a:rPr lang="en-US" altLang="en-US" i="1"/>
              <a:t>+ ...+ c</a:t>
            </a:r>
            <a:r>
              <a:rPr lang="en-US" altLang="en-US" i="1" baseline="-25000"/>
              <a:t>n</a:t>
            </a:r>
            <a:r>
              <a:rPr lang="en-US" altLang="en-US" baseline="-25000"/>
              <a:t> </a:t>
            </a:r>
            <a:r>
              <a:rPr lang="en-US" altLang="en-US" i="1"/>
              <a:t>x</a:t>
            </a:r>
            <a:r>
              <a:rPr lang="en-US" altLang="en-US" i="1" baseline="-25000"/>
              <a:t>n </a:t>
            </a:r>
            <a:r>
              <a:rPr lang="en-US" altLang="en-US" baseline="-25000"/>
              <a:t> </a:t>
            </a:r>
            <a:r>
              <a:rPr lang="en-US" altLang="en-US"/>
              <a:t>is called the </a:t>
            </a:r>
            <a:r>
              <a:rPr lang="en-US" altLang="en-US" i="1"/>
              <a:t>objective function</a:t>
            </a:r>
            <a:r>
              <a:rPr lang="en-US" altLang="en-US"/>
              <a:t>;</a:t>
            </a:r>
            <a:endParaRPr lang="en-US" altLang="en-US" i="1"/>
          </a:p>
          <a:p>
            <a:pPr marL="0" indent="0">
              <a:buFont typeface="Monotype Sorts" panose="05010101010101010101" pitchFamily="2" charset="2"/>
              <a:buNone/>
            </a:pPr>
            <a:r>
              <a:rPr lang="en-US" altLang="en-US"/>
              <a:t>constraints </a:t>
            </a:r>
            <a:r>
              <a:rPr lang="en-US" altLang="en-US" i="1"/>
              <a:t>x</a:t>
            </a:r>
            <a:r>
              <a:rPr lang="en-US" altLang="en-US" baseline="-25000"/>
              <a:t>1</a:t>
            </a:r>
            <a:r>
              <a:rPr lang="en-US" altLang="en-US" i="1"/>
              <a:t> </a:t>
            </a:r>
            <a:r>
              <a:rPr lang="en-US" altLang="en-US"/>
              <a:t>≥ 0</a:t>
            </a:r>
            <a:r>
              <a:rPr lang="en-US" altLang="en-US" i="1"/>
              <a:t>, ... , x</a:t>
            </a:r>
            <a:r>
              <a:rPr lang="en-US" altLang="en-US" i="1" baseline="-25000"/>
              <a:t>n </a:t>
            </a:r>
            <a:r>
              <a:rPr lang="en-US" altLang="en-US" i="1"/>
              <a:t>≥ </a:t>
            </a:r>
            <a:r>
              <a:rPr lang="en-US" altLang="en-US"/>
              <a:t>0 are called </a:t>
            </a:r>
            <a:r>
              <a:rPr lang="en-US" altLang="en-US" i="1"/>
              <a:t>nonnegativity constraints</a:t>
            </a:r>
            <a:endParaRPr lang="en-US" altLang="en-US"/>
          </a:p>
          <a:p>
            <a:pPr marL="0" indent="0">
              <a:buFont typeface="Monotype Sorts" panose="05010101010101010101" pitchFamily="2" charset="2"/>
              <a:buNone/>
            </a:pPr>
            <a:endParaRPr lang="en-US" altLang="en-US" i="1" baseline="-25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5">
            <a:extLst>
              <a:ext uri="{FF2B5EF4-FFF2-40B4-BE49-F238E27FC236}">
                <a16:creationId xmlns:a16="http://schemas.microsoft.com/office/drawing/2014/main" id="{84C91B37-7DAC-7D73-EB76-08A06E77CF49}"/>
              </a:ext>
            </a:extLst>
          </p:cNvPr>
          <p:cNvSpPr>
            <a:spLocks noGrp="1"/>
          </p:cNvSpPr>
          <p:nvPr>
            <p:ph type="ftr" sz="quarter" idx="11"/>
          </p:nvPr>
        </p:nvSpPr>
        <p:spPr/>
        <p:txBody>
          <a:bodyPr/>
          <a:lstStyle/>
          <a:p>
            <a:r>
              <a:rPr lang="en-US" altLang="en-US"/>
              <a:t>A. Levitin “Introduction to the Design &amp; Analysis of Algorithms,” 3rd ed., Ch. 10 ©2012 Pearson Education, Inc. Upper Saddle River, NJ. All Rights Reserved. </a:t>
            </a:r>
          </a:p>
        </p:txBody>
      </p:sp>
      <p:sp>
        <p:nvSpPr>
          <p:cNvPr id="3" name="Slide Number Placeholder 6">
            <a:extLst>
              <a:ext uri="{FF2B5EF4-FFF2-40B4-BE49-F238E27FC236}">
                <a16:creationId xmlns:a16="http://schemas.microsoft.com/office/drawing/2014/main" id="{38581867-56C6-CE4E-20C8-6564F18FF249}"/>
              </a:ext>
            </a:extLst>
          </p:cNvPr>
          <p:cNvSpPr>
            <a:spLocks noGrp="1"/>
          </p:cNvSpPr>
          <p:nvPr>
            <p:ph type="sldNum" sz="quarter" idx="12"/>
          </p:nvPr>
        </p:nvSpPr>
        <p:spPr/>
        <p:txBody>
          <a:bodyPr/>
          <a:lstStyle/>
          <a:p>
            <a:fld id="{460E4ED3-73FA-44AE-B9F5-5F5F10C796FE}" type="slidenum">
              <a:rPr lang="en-US" altLang="en-US"/>
              <a:pPr/>
              <a:t>26</a:t>
            </a:fld>
            <a:endParaRPr lang="en-US" altLang="en-US"/>
          </a:p>
        </p:txBody>
      </p:sp>
      <p:sp>
        <p:nvSpPr>
          <p:cNvPr id="424962" name="Rectangle 2">
            <a:extLst>
              <a:ext uri="{FF2B5EF4-FFF2-40B4-BE49-F238E27FC236}">
                <a16:creationId xmlns:a16="http://schemas.microsoft.com/office/drawing/2014/main" id="{A745CEE1-3C87-3C97-C8C2-7D911DA5FBCB}"/>
              </a:ext>
            </a:extLst>
          </p:cNvPr>
          <p:cNvSpPr>
            <a:spLocks noGrp="1" noChangeArrowheads="1"/>
          </p:cNvSpPr>
          <p:nvPr>
            <p:ph type="title"/>
          </p:nvPr>
        </p:nvSpPr>
        <p:spPr/>
        <p:txBody>
          <a:bodyPr/>
          <a:lstStyle/>
          <a:p>
            <a:r>
              <a:rPr lang="en-US" altLang="en-US"/>
              <a:t>Example</a:t>
            </a:r>
          </a:p>
        </p:txBody>
      </p:sp>
      <p:sp>
        <p:nvSpPr>
          <p:cNvPr id="424963" name="Rectangle 3">
            <a:extLst>
              <a:ext uri="{FF2B5EF4-FFF2-40B4-BE49-F238E27FC236}">
                <a16:creationId xmlns:a16="http://schemas.microsoft.com/office/drawing/2014/main" id="{3908AC2F-E89D-6334-DF4A-36BD9BA30AFC}"/>
              </a:ext>
            </a:extLst>
          </p:cNvPr>
          <p:cNvSpPr>
            <a:spLocks noGrp="1" noChangeArrowheads="1"/>
          </p:cNvSpPr>
          <p:nvPr>
            <p:ph type="body" sz="half" idx="1"/>
          </p:nvPr>
        </p:nvSpPr>
        <p:spPr>
          <a:xfrm>
            <a:off x="533400" y="1295400"/>
            <a:ext cx="3962400" cy="2819400"/>
          </a:xfrm>
        </p:spPr>
        <p:txBody>
          <a:bodyPr/>
          <a:lstStyle/>
          <a:p>
            <a:pPr marL="0" indent="0">
              <a:lnSpc>
                <a:spcPct val="90000"/>
              </a:lnSpc>
              <a:buFont typeface="Monotype Sorts" panose="05010101010101010101" pitchFamily="2" charset="2"/>
              <a:buNone/>
            </a:pPr>
            <a:r>
              <a:rPr lang="en-US" altLang="en-US"/>
              <a:t>maximize    3x + 5y	</a:t>
            </a:r>
          </a:p>
          <a:p>
            <a:pPr marL="0" indent="0">
              <a:lnSpc>
                <a:spcPct val="90000"/>
              </a:lnSpc>
              <a:buFont typeface="Monotype Sorts" panose="05010101010101010101" pitchFamily="2" charset="2"/>
              <a:buNone/>
            </a:pPr>
            <a:r>
              <a:rPr lang="en-US" altLang="en-US"/>
              <a:t>subject to      x +   y ≤ 4	</a:t>
            </a:r>
          </a:p>
          <a:p>
            <a:pPr marL="0" indent="0">
              <a:lnSpc>
                <a:spcPct val="90000"/>
              </a:lnSpc>
              <a:buFont typeface="Monotype Sorts" panose="05010101010101010101" pitchFamily="2" charset="2"/>
              <a:buNone/>
            </a:pPr>
            <a:r>
              <a:rPr lang="en-US" altLang="en-US"/>
              <a:t>	           x + 3y ≤ 6	</a:t>
            </a:r>
          </a:p>
          <a:p>
            <a:pPr marL="0" indent="0">
              <a:lnSpc>
                <a:spcPct val="90000"/>
              </a:lnSpc>
              <a:buFont typeface="Monotype Sorts" panose="05010101010101010101" pitchFamily="2" charset="2"/>
              <a:buNone/>
            </a:pPr>
            <a:r>
              <a:rPr lang="en-US" altLang="en-US"/>
              <a:t>                       x ≥ 0,  y ≥ 0</a:t>
            </a:r>
          </a:p>
          <a:p>
            <a:pPr marL="0" indent="0">
              <a:lnSpc>
                <a:spcPct val="90000"/>
              </a:lnSpc>
              <a:buFont typeface="Monotype Sorts" panose="05010101010101010101" pitchFamily="2" charset="2"/>
              <a:buNone/>
            </a:pPr>
            <a:endParaRPr lang="en-US" altLang="en-US"/>
          </a:p>
          <a:p>
            <a:pPr marL="0" indent="0">
              <a:lnSpc>
                <a:spcPct val="90000"/>
              </a:lnSpc>
              <a:buFont typeface="Monotype Sorts" panose="05010101010101010101" pitchFamily="2" charset="2"/>
              <a:buNone/>
            </a:pPr>
            <a:endParaRPr lang="en-US" altLang="en-US"/>
          </a:p>
          <a:p>
            <a:pPr marL="0" indent="0">
              <a:lnSpc>
                <a:spcPct val="90000"/>
              </a:lnSpc>
              <a:buFont typeface="Monotype Sorts" panose="05010101010101010101" pitchFamily="2" charset="2"/>
              <a:buNone/>
            </a:pPr>
            <a:r>
              <a:rPr lang="en-US" altLang="en-US" sz="2000"/>
              <a:t>	</a:t>
            </a:r>
          </a:p>
        </p:txBody>
      </p:sp>
      <p:pic>
        <p:nvPicPr>
          <p:cNvPr id="424964" name="Picture 4">
            <a:extLst>
              <a:ext uri="{FF2B5EF4-FFF2-40B4-BE49-F238E27FC236}">
                <a16:creationId xmlns:a16="http://schemas.microsoft.com/office/drawing/2014/main" id="{79D1694D-F138-C267-3F7C-6251828FCA5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124200" y="2349500"/>
            <a:ext cx="5867400" cy="4232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4966" name="Text Box 6">
            <a:extLst>
              <a:ext uri="{FF2B5EF4-FFF2-40B4-BE49-F238E27FC236}">
                <a16:creationId xmlns:a16="http://schemas.microsoft.com/office/drawing/2014/main" id="{D3F666A2-4F58-40C4-59F1-3293DC159A3D}"/>
              </a:ext>
            </a:extLst>
          </p:cNvPr>
          <p:cNvSpPr txBox="1">
            <a:spLocks noChangeArrowheads="1"/>
          </p:cNvSpPr>
          <p:nvPr/>
        </p:nvSpPr>
        <p:spPr bwMode="auto">
          <a:xfrm>
            <a:off x="533400" y="4724400"/>
            <a:ext cx="2971800"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rgbClr val="A50021"/>
              </a:buClr>
              <a:buSzPct val="75000"/>
              <a:buFont typeface="Monotype Sorts" panose="05010101010101010101" pitchFamily="2" charset="2"/>
              <a:buNone/>
            </a:pPr>
            <a:r>
              <a:rPr kumimoji="1" lang="en-US" altLang="en-US" b="1" i="1">
                <a:solidFill>
                  <a:srgbClr val="FFFF99"/>
                </a:solidFill>
                <a:effectLst>
                  <a:outerShdw blurRad="38100" dist="38100" dir="2700000" algn="tl">
                    <a:srgbClr val="000000"/>
                  </a:outerShdw>
                </a:effectLst>
              </a:rPr>
              <a:t>Feasible region</a:t>
            </a:r>
            <a:r>
              <a:rPr kumimoji="1" lang="en-US" altLang="en-US" b="1">
                <a:solidFill>
                  <a:srgbClr val="FFFF99"/>
                </a:solidFill>
                <a:effectLst>
                  <a:outerShdw blurRad="38100" dist="38100" dir="2700000" algn="tl">
                    <a:srgbClr val="000000"/>
                  </a:outerShdw>
                </a:effectLst>
              </a:rPr>
              <a:t> is the set of points defined by the constraints</a:t>
            </a:r>
          </a:p>
          <a:p>
            <a:pPr algn="l">
              <a:spcBef>
                <a:spcPct val="20000"/>
              </a:spcBef>
              <a:buClr>
                <a:srgbClr val="A50021"/>
              </a:buClr>
              <a:buSzPct val="75000"/>
              <a:buFont typeface="Monotype Sorts" panose="05010101010101010101" pitchFamily="2" charset="2"/>
              <a:buNone/>
            </a:pPr>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5">
            <a:extLst>
              <a:ext uri="{FF2B5EF4-FFF2-40B4-BE49-F238E27FC236}">
                <a16:creationId xmlns:a16="http://schemas.microsoft.com/office/drawing/2014/main" id="{9C81E2E4-AC1F-92F3-526F-A5E0EF439E96}"/>
              </a:ext>
            </a:extLst>
          </p:cNvPr>
          <p:cNvSpPr>
            <a:spLocks noGrp="1"/>
          </p:cNvSpPr>
          <p:nvPr>
            <p:ph type="ftr" sz="quarter" idx="11"/>
          </p:nvPr>
        </p:nvSpPr>
        <p:spPr/>
        <p:txBody>
          <a:bodyPr/>
          <a:lstStyle/>
          <a:p>
            <a:r>
              <a:rPr lang="en-US" altLang="en-US"/>
              <a:t>A. Levitin “Introduction to the Design &amp; Analysis of Algorithms,” 3rd ed., Ch. 10 ©2012 Pearson Education, Inc. Upper Saddle River, NJ. All Rights Reserved. </a:t>
            </a:r>
          </a:p>
        </p:txBody>
      </p:sp>
      <p:sp>
        <p:nvSpPr>
          <p:cNvPr id="3" name="Slide Number Placeholder 6">
            <a:extLst>
              <a:ext uri="{FF2B5EF4-FFF2-40B4-BE49-F238E27FC236}">
                <a16:creationId xmlns:a16="http://schemas.microsoft.com/office/drawing/2014/main" id="{D1A9613C-4452-BBE7-BC24-971A5AE324D1}"/>
              </a:ext>
            </a:extLst>
          </p:cNvPr>
          <p:cNvSpPr>
            <a:spLocks noGrp="1"/>
          </p:cNvSpPr>
          <p:nvPr>
            <p:ph type="sldNum" sz="quarter" idx="12"/>
          </p:nvPr>
        </p:nvSpPr>
        <p:spPr/>
        <p:txBody>
          <a:bodyPr/>
          <a:lstStyle/>
          <a:p>
            <a:fld id="{BCAD94B2-3259-40F9-94CE-A2536BF1B5BD}" type="slidenum">
              <a:rPr lang="en-US" altLang="en-US"/>
              <a:pPr/>
              <a:t>27</a:t>
            </a:fld>
            <a:endParaRPr lang="en-US" altLang="en-US"/>
          </a:p>
        </p:txBody>
      </p:sp>
      <p:sp>
        <p:nvSpPr>
          <p:cNvPr id="427010" name="Rectangle 2">
            <a:extLst>
              <a:ext uri="{FF2B5EF4-FFF2-40B4-BE49-F238E27FC236}">
                <a16:creationId xmlns:a16="http://schemas.microsoft.com/office/drawing/2014/main" id="{D1A2095F-6B2F-B360-1588-5B50D7E3D8D3}"/>
              </a:ext>
            </a:extLst>
          </p:cNvPr>
          <p:cNvSpPr>
            <a:spLocks noGrp="1" noChangeArrowheads="1"/>
          </p:cNvSpPr>
          <p:nvPr>
            <p:ph type="title"/>
          </p:nvPr>
        </p:nvSpPr>
        <p:spPr/>
        <p:txBody>
          <a:bodyPr/>
          <a:lstStyle/>
          <a:p>
            <a:r>
              <a:rPr lang="en-US" altLang="en-US"/>
              <a:t>Geometric solution</a:t>
            </a:r>
            <a:endParaRPr lang="en-US" altLang="en-US" i="1"/>
          </a:p>
        </p:txBody>
      </p:sp>
      <p:sp>
        <p:nvSpPr>
          <p:cNvPr id="427012" name="Rectangle 4">
            <a:extLst>
              <a:ext uri="{FF2B5EF4-FFF2-40B4-BE49-F238E27FC236}">
                <a16:creationId xmlns:a16="http://schemas.microsoft.com/office/drawing/2014/main" id="{0B3294EB-3052-B64E-9195-57F919FEC6B0}"/>
              </a:ext>
            </a:extLst>
          </p:cNvPr>
          <p:cNvSpPr>
            <a:spLocks noGrp="1" noChangeArrowheads="1"/>
          </p:cNvSpPr>
          <p:nvPr>
            <p:ph type="body" sz="half" idx="1"/>
          </p:nvPr>
        </p:nvSpPr>
        <p:spPr>
          <a:xfrm>
            <a:off x="609600" y="1266825"/>
            <a:ext cx="4076700" cy="4067175"/>
          </a:xfrm>
          <a:noFill/>
          <a:ln/>
        </p:spPr>
        <p:txBody>
          <a:bodyPr/>
          <a:lstStyle/>
          <a:p>
            <a:pPr marL="457200" indent="-457200">
              <a:buFont typeface="Monotype Sorts" panose="05010101010101010101" pitchFamily="2" charset="2"/>
              <a:buNone/>
            </a:pPr>
            <a:r>
              <a:rPr lang="en-US" altLang="en-US" sz="2000"/>
              <a:t>maximize	3x + 5y	</a:t>
            </a:r>
          </a:p>
          <a:p>
            <a:pPr marL="457200" indent="-457200">
              <a:buFont typeface="Monotype Sorts" panose="05010101010101010101" pitchFamily="2" charset="2"/>
              <a:buNone/>
            </a:pPr>
            <a:r>
              <a:rPr lang="en-US" altLang="en-US" sz="2000"/>
              <a:t>subject to	  x +   y ≤ 4	</a:t>
            </a:r>
          </a:p>
          <a:p>
            <a:pPr marL="457200" indent="-457200">
              <a:buFont typeface="Monotype Sorts" panose="05010101010101010101" pitchFamily="2" charset="2"/>
              <a:buNone/>
            </a:pPr>
            <a:r>
              <a:rPr lang="en-US" altLang="en-US" sz="2000"/>
              <a:t>			  x + 3y ≤ 6	</a:t>
            </a:r>
          </a:p>
          <a:p>
            <a:pPr marL="457200" indent="-457200">
              <a:buFont typeface="Monotype Sorts" panose="05010101010101010101" pitchFamily="2" charset="2"/>
              <a:buNone/>
            </a:pPr>
            <a:r>
              <a:rPr lang="en-US" altLang="en-US" sz="2000"/>
              <a:t>                            x ≥ 0,  y ≥ 0</a:t>
            </a:r>
          </a:p>
          <a:p>
            <a:pPr marL="457200" indent="-457200">
              <a:buFont typeface="Monotype Sorts" panose="05010101010101010101" pitchFamily="2" charset="2"/>
              <a:buNone/>
            </a:pPr>
            <a:endParaRPr lang="en-US" altLang="en-US" sz="2000"/>
          </a:p>
          <a:p>
            <a:pPr marL="457200" indent="-457200">
              <a:buFont typeface="Monotype Sorts" panose="05010101010101010101" pitchFamily="2" charset="2"/>
              <a:buNone/>
            </a:pPr>
            <a:endParaRPr lang="en-US" altLang="en-US" sz="2000"/>
          </a:p>
          <a:p>
            <a:pPr marL="457200" indent="-457200">
              <a:buFont typeface="Monotype Sorts" panose="05010101010101010101" pitchFamily="2" charset="2"/>
              <a:buNone/>
            </a:pPr>
            <a:endParaRPr lang="en-US" altLang="en-US" sz="2000"/>
          </a:p>
          <a:p>
            <a:pPr marL="457200" indent="-457200">
              <a:buFont typeface="Monotype Sorts" panose="05010101010101010101" pitchFamily="2" charset="2"/>
              <a:buNone/>
            </a:pPr>
            <a:endParaRPr lang="en-US" altLang="en-US" sz="2000"/>
          </a:p>
          <a:p>
            <a:pPr marL="457200" indent="-457200">
              <a:buFont typeface="Monotype Sorts" panose="05010101010101010101" pitchFamily="2" charset="2"/>
              <a:buNone/>
            </a:pPr>
            <a:endParaRPr lang="en-US" altLang="en-US" sz="2000"/>
          </a:p>
          <a:p>
            <a:pPr marL="457200" indent="-457200">
              <a:buFont typeface="Monotype Sorts" panose="05010101010101010101" pitchFamily="2" charset="2"/>
              <a:buNone/>
            </a:pPr>
            <a:r>
              <a:rPr lang="en-US" altLang="en-US" sz="2000"/>
              <a:t>Optimal solution: x = 3, y = 1</a:t>
            </a:r>
          </a:p>
          <a:p>
            <a:pPr marL="457200" indent="-457200">
              <a:buFont typeface="Monotype Sorts" panose="05010101010101010101" pitchFamily="2" charset="2"/>
              <a:buNone/>
            </a:pPr>
            <a:endParaRPr lang="en-US" altLang="en-US"/>
          </a:p>
        </p:txBody>
      </p:sp>
      <p:pic>
        <p:nvPicPr>
          <p:cNvPr id="427013" name="Picture 5">
            <a:extLst>
              <a:ext uri="{FF2B5EF4-FFF2-40B4-BE49-F238E27FC236}">
                <a16:creationId xmlns:a16="http://schemas.microsoft.com/office/drawing/2014/main" id="{5F631D1B-73BC-897D-A9B8-274BC1C2FE7E}"/>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191000" y="1219200"/>
            <a:ext cx="4724400" cy="4232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7015" name="Text Box 7">
            <a:extLst>
              <a:ext uri="{FF2B5EF4-FFF2-40B4-BE49-F238E27FC236}">
                <a16:creationId xmlns:a16="http://schemas.microsoft.com/office/drawing/2014/main" id="{343FA3F2-3EC0-F6FB-1A18-E9F82495FE6A}"/>
              </a:ext>
            </a:extLst>
          </p:cNvPr>
          <p:cNvSpPr txBox="1">
            <a:spLocks noChangeArrowheads="1"/>
          </p:cNvSpPr>
          <p:nvPr/>
        </p:nvSpPr>
        <p:spPr bwMode="auto">
          <a:xfrm>
            <a:off x="609600" y="5486400"/>
            <a:ext cx="8534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000" b="1" u="sng">
                <a:solidFill>
                  <a:schemeClr val="hlink"/>
                </a:solidFill>
                <a:effectLst>
                  <a:outerShdw blurRad="38100" dist="38100" dir="2700000" algn="tl">
                    <a:srgbClr val="000000"/>
                  </a:outerShdw>
                </a:effectLst>
              </a:rPr>
              <a:t>Extreme Point Theorem</a:t>
            </a:r>
            <a:r>
              <a:rPr lang="en-US" altLang="en-US" sz="2000" b="1">
                <a:solidFill>
                  <a:schemeClr val="hlink"/>
                </a:solidFill>
                <a:effectLst>
                  <a:outerShdw blurRad="38100" dist="38100" dir="2700000" algn="tl">
                    <a:srgbClr val="000000"/>
                  </a:outerShdw>
                </a:effectLst>
              </a:rPr>
              <a:t>    Any LP problem with a nonempty bounded feasible region has an optimal solution; moreover, an optimal solution can always be found at an </a:t>
            </a:r>
            <a:r>
              <a:rPr lang="en-US" altLang="en-US" sz="2000" b="1" i="1">
                <a:solidFill>
                  <a:schemeClr val="hlink"/>
                </a:solidFill>
                <a:effectLst>
                  <a:outerShdw blurRad="38100" dist="38100" dir="2700000" algn="tl">
                    <a:srgbClr val="000000"/>
                  </a:outerShdw>
                </a:effectLst>
              </a:rPr>
              <a:t>extreme point</a:t>
            </a:r>
            <a:r>
              <a:rPr lang="en-US" altLang="en-US" sz="2000" b="1">
                <a:solidFill>
                  <a:schemeClr val="hlink"/>
                </a:solidFill>
                <a:effectLst>
                  <a:outerShdw blurRad="38100" dist="38100" dir="2700000" algn="tl">
                    <a:srgbClr val="000000"/>
                  </a:outerShdw>
                </a:effectLst>
              </a:rPr>
              <a:t> of the problem's feasible region.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E6F51377-293E-BCE0-D69D-7F0373F4E063}"/>
              </a:ext>
            </a:extLst>
          </p:cNvPr>
          <p:cNvSpPr>
            <a:spLocks noGrp="1"/>
          </p:cNvSpPr>
          <p:nvPr>
            <p:ph type="ftr" sz="quarter" idx="11"/>
          </p:nvPr>
        </p:nvSpPr>
        <p:spPr/>
        <p:txBody>
          <a:bodyPr/>
          <a:lstStyle/>
          <a:p>
            <a:r>
              <a:rPr lang="en-US" altLang="en-US"/>
              <a:t>A. Levitin “Introduction to the Design &amp; Analysis of Algorithms,” 3rd ed., Ch. 10 ©2012 Pearson Education, Inc. Upper Saddle River, NJ. All Rights Reserved. </a:t>
            </a:r>
          </a:p>
        </p:txBody>
      </p:sp>
      <p:sp>
        <p:nvSpPr>
          <p:cNvPr id="3" name="Slide Number Placeholder 5">
            <a:extLst>
              <a:ext uri="{FF2B5EF4-FFF2-40B4-BE49-F238E27FC236}">
                <a16:creationId xmlns:a16="http://schemas.microsoft.com/office/drawing/2014/main" id="{67CE2B77-7717-5D1C-5407-7611F293B802}"/>
              </a:ext>
            </a:extLst>
          </p:cNvPr>
          <p:cNvSpPr>
            <a:spLocks noGrp="1"/>
          </p:cNvSpPr>
          <p:nvPr>
            <p:ph type="sldNum" sz="quarter" idx="12"/>
          </p:nvPr>
        </p:nvSpPr>
        <p:spPr/>
        <p:txBody>
          <a:bodyPr/>
          <a:lstStyle/>
          <a:p>
            <a:fld id="{CFCA5DF0-E1DC-4670-B648-717DA5D48994}" type="slidenum">
              <a:rPr lang="en-US" altLang="en-US"/>
              <a:pPr/>
              <a:t>28</a:t>
            </a:fld>
            <a:endParaRPr lang="en-US" altLang="en-US"/>
          </a:p>
        </p:txBody>
      </p:sp>
      <p:sp>
        <p:nvSpPr>
          <p:cNvPr id="429058" name="Rectangle 2">
            <a:extLst>
              <a:ext uri="{FF2B5EF4-FFF2-40B4-BE49-F238E27FC236}">
                <a16:creationId xmlns:a16="http://schemas.microsoft.com/office/drawing/2014/main" id="{7DCDF466-A195-F223-2BFD-0FF384D277AB}"/>
              </a:ext>
            </a:extLst>
          </p:cNvPr>
          <p:cNvSpPr>
            <a:spLocks noGrp="1" noChangeArrowheads="1"/>
          </p:cNvSpPr>
          <p:nvPr>
            <p:ph type="title"/>
          </p:nvPr>
        </p:nvSpPr>
        <p:spPr>
          <a:xfrm>
            <a:off x="609600" y="0"/>
            <a:ext cx="8304213" cy="685800"/>
          </a:xfrm>
        </p:spPr>
        <p:txBody>
          <a:bodyPr/>
          <a:lstStyle/>
          <a:p>
            <a:r>
              <a:rPr lang="en-US" altLang="en-US" sz="3200"/>
              <a:t>3 possible outcomes in solving an LP problem</a:t>
            </a:r>
            <a:endParaRPr lang="en-US" altLang="en-US" sz="3200" i="1"/>
          </a:p>
        </p:txBody>
      </p:sp>
      <p:sp>
        <p:nvSpPr>
          <p:cNvPr id="429059" name="Rectangle 3">
            <a:extLst>
              <a:ext uri="{FF2B5EF4-FFF2-40B4-BE49-F238E27FC236}">
                <a16:creationId xmlns:a16="http://schemas.microsoft.com/office/drawing/2014/main" id="{335E8C5E-512C-28FD-1F6C-A4E7190F0483}"/>
              </a:ext>
            </a:extLst>
          </p:cNvPr>
          <p:cNvSpPr>
            <a:spLocks noGrp="1" noChangeArrowheads="1"/>
          </p:cNvSpPr>
          <p:nvPr>
            <p:ph type="body" idx="1"/>
          </p:nvPr>
        </p:nvSpPr>
        <p:spPr/>
        <p:txBody>
          <a:bodyPr/>
          <a:lstStyle/>
          <a:p>
            <a:r>
              <a:rPr lang="en-US" altLang="en-US" dirty="0"/>
              <a:t>has a finite optimal solution, </a:t>
            </a:r>
            <a:r>
              <a:rPr lang="en-US" altLang="en-US" dirty="0">
                <a:solidFill>
                  <a:srgbClr val="FFC000"/>
                </a:solidFill>
              </a:rPr>
              <a:t>which may no be unique</a:t>
            </a:r>
            <a:br>
              <a:rPr lang="en-US" altLang="en-US" dirty="0"/>
            </a:br>
            <a:endParaRPr lang="en-US" altLang="en-US" dirty="0"/>
          </a:p>
          <a:p>
            <a:r>
              <a:rPr lang="en-US" altLang="en-US" sz="2800" i="1" dirty="0">
                <a:solidFill>
                  <a:srgbClr val="FFC000"/>
                </a:solidFill>
              </a:rPr>
              <a:t>unbounded</a:t>
            </a:r>
            <a:r>
              <a:rPr lang="en-US" altLang="en-US" dirty="0"/>
              <a:t>: the objective function of maximization (minimization) LP problem is unbounded from above (below) on its feasible region  </a:t>
            </a:r>
          </a:p>
          <a:p>
            <a:endParaRPr lang="en-US" altLang="en-US" dirty="0"/>
          </a:p>
          <a:p>
            <a:r>
              <a:rPr lang="en-US" altLang="en-US" sz="2800" i="1" dirty="0">
                <a:solidFill>
                  <a:srgbClr val="FFC000"/>
                </a:solidFill>
              </a:rPr>
              <a:t>infeasible</a:t>
            </a:r>
            <a:r>
              <a:rPr lang="en-US" altLang="en-US" dirty="0"/>
              <a:t>: there are no points satisfying all the constraints, i.e. the constraints are contradictory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38ED09B6-2D7D-A5C2-07EC-3B3E43F41D08}"/>
              </a:ext>
            </a:extLst>
          </p:cNvPr>
          <p:cNvSpPr>
            <a:spLocks noGrp="1"/>
          </p:cNvSpPr>
          <p:nvPr>
            <p:ph type="ftr" sz="quarter" idx="11"/>
          </p:nvPr>
        </p:nvSpPr>
        <p:spPr/>
        <p:txBody>
          <a:bodyPr/>
          <a:lstStyle/>
          <a:p>
            <a:r>
              <a:rPr lang="en-US" altLang="en-US"/>
              <a:t>A. Levitin “Introduction to the Design &amp; Analysis of Algorithms,” 3rd ed., Ch. 10 ©2012 Pearson Education, Inc. Upper Saddle River, NJ. All Rights Reserved. </a:t>
            </a:r>
          </a:p>
        </p:txBody>
      </p:sp>
      <p:sp>
        <p:nvSpPr>
          <p:cNvPr id="3" name="Slide Number Placeholder 5">
            <a:extLst>
              <a:ext uri="{FF2B5EF4-FFF2-40B4-BE49-F238E27FC236}">
                <a16:creationId xmlns:a16="http://schemas.microsoft.com/office/drawing/2014/main" id="{85A07B8A-CDA9-2602-1D38-A3819519B6AC}"/>
              </a:ext>
            </a:extLst>
          </p:cNvPr>
          <p:cNvSpPr>
            <a:spLocks noGrp="1"/>
          </p:cNvSpPr>
          <p:nvPr>
            <p:ph type="sldNum" sz="quarter" idx="12"/>
          </p:nvPr>
        </p:nvSpPr>
        <p:spPr/>
        <p:txBody>
          <a:bodyPr/>
          <a:lstStyle/>
          <a:p>
            <a:fld id="{B12DDBC9-D648-48EC-9EEB-AE7D03A1C0A6}" type="slidenum">
              <a:rPr lang="en-US" altLang="en-US"/>
              <a:pPr/>
              <a:t>29</a:t>
            </a:fld>
            <a:endParaRPr lang="en-US" altLang="en-US"/>
          </a:p>
        </p:txBody>
      </p:sp>
      <p:sp>
        <p:nvSpPr>
          <p:cNvPr id="431106" name="Rectangle 2">
            <a:extLst>
              <a:ext uri="{FF2B5EF4-FFF2-40B4-BE49-F238E27FC236}">
                <a16:creationId xmlns:a16="http://schemas.microsoft.com/office/drawing/2014/main" id="{DC3CACDC-5F11-09B6-DD72-C2DE78F4A2FC}"/>
              </a:ext>
            </a:extLst>
          </p:cNvPr>
          <p:cNvSpPr>
            <a:spLocks noGrp="1" noChangeArrowheads="1"/>
          </p:cNvSpPr>
          <p:nvPr>
            <p:ph type="title"/>
          </p:nvPr>
        </p:nvSpPr>
        <p:spPr/>
        <p:txBody>
          <a:bodyPr/>
          <a:lstStyle/>
          <a:p>
            <a:r>
              <a:rPr lang="en-US" altLang="en-US"/>
              <a:t>The Simplex Method</a:t>
            </a:r>
          </a:p>
        </p:txBody>
      </p:sp>
      <p:sp>
        <p:nvSpPr>
          <p:cNvPr id="431107" name="Rectangle 3">
            <a:extLst>
              <a:ext uri="{FF2B5EF4-FFF2-40B4-BE49-F238E27FC236}">
                <a16:creationId xmlns:a16="http://schemas.microsoft.com/office/drawing/2014/main" id="{7E5803B6-D1A5-45CF-5502-8120A8033597}"/>
              </a:ext>
            </a:extLst>
          </p:cNvPr>
          <p:cNvSpPr>
            <a:spLocks noGrp="1" noChangeArrowheads="1"/>
          </p:cNvSpPr>
          <p:nvPr>
            <p:ph type="body" idx="1"/>
          </p:nvPr>
        </p:nvSpPr>
        <p:spPr>
          <a:xfrm>
            <a:off x="609600" y="1447800"/>
            <a:ext cx="8305800" cy="5410200"/>
          </a:xfrm>
        </p:spPr>
        <p:txBody>
          <a:bodyPr/>
          <a:lstStyle/>
          <a:p>
            <a:pPr marL="457200" indent="-457200"/>
            <a:r>
              <a:rPr lang="en-US" altLang="en-US" dirty="0"/>
              <a:t>The classic method for solving LP problems; </a:t>
            </a:r>
            <a:br>
              <a:rPr lang="en-US" altLang="en-US" dirty="0"/>
            </a:br>
            <a:r>
              <a:rPr lang="en-US" altLang="en-US" dirty="0">
                <a:solidFill>
                  <a:srgbClr val="FFC000"/>
                </a:solidFill>
              </a:rPr>
              <a:t>one of the most important algorithms ever invented</a:t>
            </a:r>
            <a:br>
              <a:rPr lang="en-US" altLang="en-US" dirty="0"/>
            </a:br>
            <a:endParaRPr lang="en-US" altLang="en-US" dirty="0"/>
          </a:p>
          <a:p>
            <a:pPr marL="457200" indent="-457200"/>
            <a:r>
              <a:rPr lang="en-US" altLang="en-US" dirty="0"/>
              <a:t>Invented by George Dantzig in 1947</a:t>
            </a:r>
            <a:br>
              <a:rPr lang="en-US" altLang="en-US" dirty="0"/>
            </a:br>
            <a:endParaRPr lang="en-US" altLang="en-US" dirty="0"/>
          </a:p>
          <a:p>
            <a:pPr marL="457200" indent="-457200"/>
            <a:r>
              <a:rPr lang="en-US" altLang="en-US" dirty="0"/>
              <a:t>Based on the iterative improvement idea:</a:t>
            </a:r>
          </a:p>
          <a:p>
            <a:pPr marL="838200" lvl="1" indent="-381000">
              <a:buFontTx/>
              <a:buNone/>
            </a:pPr>
            <a:r>
              <a:rPr lang="en-US" altLang="en-US" dirty="0"/>
              <a:t>	</a:t>
            </a:r>
            <a:r>
              <a:rPr lang="en-US" altLang="en-US" sz="2400" dirty="0"/>
              <a:t>Generates a sequence of adjacent points of the problem’s feasible region with improving values of the objective function until no further improvement is possible</a:t>
            </a:r>
            <a:br>
              <a:rPr lang="en-US" altLang="en-US" dirty="0"/>
            </a:br>
            <a:endParaRPr lang="en-US" altLang="en-US" dirty="0"/>
          </a:p>
          <a:p>
            <a:pPr marL="457200" indent="-457200">
              <a:buFont typeface="Monotype Sorts" panose="05010101010101010101" pitchFamily="2" charset="2"/>
              <a:buNone/>
            </a:pPr>
            <a:endParaRPr lang="en-US" altLang="en-US" dirty="0"/>
          </a:p>
          <a:p>
            <a:pPr marL="838200" lvl="1" indent="-381000"/>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3B946271-C620-EFC4-4368-FE9C02D82D3C}"/>
              </a:ext>
            </a:extLst>
          </p:cNvPr>
          <p:cNvSpPr>
            <a:spLocks noGrp="1"/>
          </p:cNvSpPr>
          <p:nvPr>
            <p:ph type="ftr" sz="quarter" idx="11"/>
          </p:nvPr>
        </p:nvSpPr>
        <p:spPr/>
        <p:txBody>
          <a:bodyPr/>
          <a:lstStyle/>
          <a:p>
            <a:r>
              <a:rPr lang="en-US" altLang="en-US"/>
              <a:t>A. Levitin “Introduction to the Design &amp; Analysis of Algorithms,” 3rd ed., Ch. 7 ©2012 Pearson Education, Inc. Upper Saddle River, NJ. All Rights Reserved. </a:t>
            </a:r>
          </a:p>
        </p:txBody>
      </p:sp>
      <p:sp>
        <p:nvSpPr>
          <p:cNvPr id="3" name="Slide Number Placeholder 5">
            <a:extLst>
              <a:ext uri="{FF2B5EF4-FFF2-40B4-BE49-F238E27FC236}">
                <a16:creationId xmlns:a16="http://schemas.microsoft.com/office/drawing/2014/main" id="{15A73B21-8C13-0A2B-990D-A63179DD5199}"/>
              </a:ext>
            </a:extLst>
          </p:cNvPr>
          <p:cNvSpPr>
            <a:spLocks noGrp="1"/>
          </p:cNvSpPr>
          <p:nvPr>
            <p:ph type="sldNum" sz="quarter" idx="12"/>
          </p:nvPr>
        </p:nvSpPr>
        <p:spPr/>
        <p:txBody>
          <a:bodyPr/>
          <a:lstStyle/>
          <a:p>
            <a:fld id="{D26204DA-3634-4E3F-A34C-4EFC4F5C0763}" type="slidenum">
              <a:rPr lang="en-US" altLang="en-US"/>
              <a:pPr/>
              <a:t>3</a:t>
            </a:fld>
            <a:endParaRPr lang="en-US" altLang="en-US"/>
          </a:p>
        </p:txBody>
      </p:sp>
      <p:sp>
        <p:nvSpPr>
          <p:cNvPr id="407554" name="Rectangle 2">
            <a:extLst>
              <a:ext uri="{FF2B5EF4-FFF2-40B4-BE49-F238E27FC236}">
                <a16:creationId xmlns:a16="http://schemas.microsoft.com/office/drawing/2014/main" id="{67E947AD-53E8-4A81-324B-1AFBE3C83E36}"/>
              </a:ext>
            </a:extLst>
          </p:cNvPr>
          <p:cNvSpPr>
            <a:spLocks noGrp="1" noChangeArrowheads="1"/>
          </p:cNvSpPr>
          <p:nvPr>
            <p:ph type="title"/>
          </p:nvPr>
        </p:nvSpPr>
        <p:spPr/>
        <p:txBody>
          <a:bodyPr/>
          <a:lstStyle/>
          <a:p>
            <a:r>
              <a:rPr lang="en-US" altLang="en-US"/>
              <a:t>Review: String searching by brute force</a:t>
            </a:r>
          </a:p>
        </p:txBody>
      </p:sp>
      <p:sp>
        <p:nvSpPr>
          <p:cNvPr id="407555" name="Rectangle 3">
            <a:extLst>
              <a:ext uri="{FF2B5EF4-FFF2-40B4-BE49-F238E27FC236}">
                <a16:creationId xmlns:a16="http://schemas.microsoft.com/office/drawing/2014/main" id="{4E334115-B115-FF38-1D6D-33E2F7190668}"/>
              </a:ext>
            </a:extLst>
          </p:cNvPr>
          <p:cNvSpPr>
            <a:spLocks noGrp="1" noChangeArrowheads="1"/>
          </p:cNvSpPr>
          <p:nvPr>
            <p:ph type="body" idx="1"/>
          </p:nvPr>
        </p:nvSpPr>
        <p:spPr>
          <a:xfrm>
            <a:off x="609600" y="1266825"/>
            <a:ext cx="8534400" cy="4905375"/>
          </a:xfrm>
        </p:spPr>
        <p:txBody>
          <a:bodyPr/>
          <a:lstStyle/>
          <a:p>
            <a:pPr marL="971550" indent="-971550">
              <a:buFont typeface="Monotype Sorts" panose="05010101010101010101" pitchFamily="2" charset="2"/>
              <a:buNone/>
            </a:pPr>
            <a:r>
              <a:rPr lang="en-US" altLang="en-US" sz="2800" i="1" dirty="0">
                <a:solidFill>
                  <a:srgbClr val="FF0000"/>
                </a:solidFill>
              </a:rPr>
              <a:t>pattern</a:t>
            </a:r>
            <a:r>
              <a:rPr lang="en-US" altLang="en-US" dirty="0"/>
              <a:t>: a string of </a:t>
            </a:r>
            <a:r>
              <a:rPr lang="en-US" altLang="en-US" i="1" dirty="0"/>
              <a:t>m</a:t>
            </a:r>
            <a:r>
              <a:rPr lang="en-US" altLang="en-US" dirty="0"/>
              <a:t> characters to search for</a:t>
            </a:r>
          </a:p>
          <a:p>
            <a:pPr marL="971550" indent="-971550">
              <a:buFont typeface="Monotype Sorts" panose="05010101010101010101" pitchFamily="2" charset="2"/>
              <a:buNone/>
            </a:pPr>
            <a:r>
              <a:rPr lang="en-US" altLang="en-US" sz="2800" i="1" dirty="0">
                <a:solidFill>
                  <a:srgbClr val="FF0000"/>
                </a:solidFill>
              </a:rPr>
              <a:t>text</a:t>
            </a:r>
            <a:r>
              <a:rPr lang="en-US" altLang="en-US" dirty="0"/>
              <a:t>: a (long) string of </a:t>
            </a:r>
            <a:r>
              <a:rPr lang="en-US" altLang="en-US" i="1" dirty="0"/>
              <a:t>n</a:t>
            </a:r>
            <a:r>
              <a:rPr lang="en-US" altLang="en-US" dirty="0"/>
              <a:t> characters to search in</a:t>
            </a:r>
          </a:p>
          <a:p>
            <a:pPr marL="971550" indent="-971550"/>
            <a:endParaRPr lang="en-US" altLang="en-US" dirty="0"/>
          </a:p>
          <a:p>
            <a:pPr marL="971550" indent="-971550">
              <a:buFont typeface="Monotype Sorts" panose="05010101010101010101" pitchFamily="2" charset="2"/>
              <a:buNone/>
            </a:pPr>
            <a:r>
              <a:rPr lang="en-US" altLang="en-US" i="1" u="sng" dirty="0"/>
              <a:t>Brute force algorithm</a:t>
            </a:r>
            <a:endParaRPr lang="en-US" altLang="en-US" dirty="0"/>
          </a:p>
          <a:p>
            <a:pPr marL="971550" indent="-971550">
              <a:buFont typeface="Monotype Sorts" panose="05010101010101010101" pitchFamily="2" charset="2"/>
              <a:buNone/>
            </a:pPr>
            <a:r>
              <a:rPr lang="en-US" altLang="en-US" dirty="0"/>
              <a:t>Step 1	Align pattern at beginning of text</a:t>
            </a:r>
          </a:p>
          <a:p>
            <a:pPr marL="971550" indent="-971550">
              <a:buFont typeface="Monotype Sorts" panose="05010101010101010101" pitchFamily="2" charset="2"/>
              <a:buNone/>
            </a:pPr>
            <a:r>
              <a:rPr lang="en-US" altLang="en-US" dirty="0"/>
              <a:t>Step 2	Moving from left to right, compare each character of</a:t>
            </a:r>
            <a:br>
              <a:rPr lang="en-US" altLang="en-US" dirty="0"/>
            </a:br>
            <a:r>
              <a:rPr lang="en-US" altLang="en-US" dirty="0"/>
              <a:t>pattern to the corresponding character in text until   either all characters are found to match (successful search) or a mismatch is detected</a:t>
            </a:r>
          </a:p>
          <a:p>
            <a:pPr marL="971550" indent="-971550">
              <a:buFont typeface="Monotype Sorts" panose="05010101010101010101" pitchFamily="2" charset="2"/>
              <a:buNone/>
            </a:pPr>
            <a:r>
              <a:rPr lang="en-US" altLang="en-US" dirty="0"/>
              <a:t>Step 3  While a mismatch is detected and the text is not yet exhausted, realign pattern one position to the right and repeat Step 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CB4B6F2A-5CAC-AB7D-9FFD-3990ED90F83A}"/>
              </a:ext>
            </a:extLst>
          </p:cNvPr>
          <p:cNvSpPr>
            <a:spLocks noGrp="1"/>
          </p:cNvSpPr>
          <p:nvPr>
            <p:ph type="ftr" sz="quarter" idx="11"/>
          </p:nvPr>
        </p:nvSpPr>
        <p:spPr/>
        <p:txBody>
          <a:bodyPr/>
          <a:lstStyle/>
          <a:p>
            <a:r>
              <a:rPr lang="en-US" altLang="en-US"/>
              <a:t>A. Levitin “Introduction to the Design &amp; Analysis of Algorithms,” 3rd ed., Ch. 10 ©2012 Pearson Education, Inc. Upper Saddle River, NJ. All Rights Reserved. </a:t>
            </a:r>
          </a:p>
        </p:txBody>
      </p:sp>
      <p:sp>
        <p:nvSpPr>
          <p:cNvPr id="3" name="Slide Number Placeholder 5">
            <a:extLst>
              <a:ext uri="{FF2B5EF4-FFF2-40B4-BE49-F238E27FC236}">
                <a16:creationId xmlns:a16="http://schemas.microsoft.com/office/drawing/2014/main" id="{5F1AD08E-35FB-6052-F6F9-B61B97091863}"/>
              </a:ext>
            </a:extLst>
          </p:cNvPr>
          <p:cNvSpPr>
            <a:spLocks noGrp="1"/>
          </p:cNvSpPr>
          <p:nvPr>
            <p:ph type="sldNum" sz="quarter" idx="12"/>
          </p:nvPr>
        </p:nvSpPr>
        <p:spPr/>
        <p:txBody>
          <a:bodyPr/>
          <a:lstStyle/>
          <a:p>
            <a:fld id="{C24C47C3-2CE7-4835-B59D-E84E19D2AB8E}" type="slidenum">
              <a:rPr lang="en-US" altLang="en-US"/>
              <a:pPr/>
              <a:t>30</a:t>
            </a:fld>
            <a:endParaRPr lang="en-US" altLang="en-US"/>
          </a:p>
        </p:txBody>
      </p:sp>
      <p:sp>
        <p:nvSpPr>
          <p:cNvPr id="432130" name="Rectangle 2">
            <a:extLst>
              <a:ext uri="{FF2B5EF4-FFF2-40B4-BE49-F238E27FC236}">
                <a16:creationId xmlns:a16="http://schemas.microsoft.com/office/drawing/2014/main" id="{3A8FF870-0DD5-2A55-E3BA-AA9B8B9C2D71}"/>
              </a:ext>
            </a:extLst>
          </p:cNvPr>
          <p:cNvSpPr>
            <a:spLocks noGrp="1" noChangeArrowheads="1"/>
          </p:cNvSpPr>
          <p:nvPr>
            <p:ph type="title"/>
          </p:nvPr>
        </p:nvSpPr>
        <p:spPr/>
        <p:txBody>
          <a:bodyPr/>
          <a:lstStyle/>
          <a:p>
            <a:r>
              <a:rPr lang="en-US" altLang="en-US"/>
              <a:t>Standard form of LP problem</a:t>
            </a:r>
          </a:p>
        </p:txBody>
      </p:sp>
      <p:sp>
        <p:nvSpPr>
          <p:cNvPr id="432131" name="Rectangle 3">
            <a:extLst>
              <a:ext uri="{FF2B5EF4-FFF2-40B4-BE49-F238E27FC236}">
                <a16:creationId xmlns:a16="http://schemas.microsoft.com/office/drawing/2014/main" id="{059E8F4B-98F5-4A3D-E446-1E5BB05FF197}"/>
              </a:ext>
            </a:extLst>
          </p:cNvPr>
          <p:cNvSpPr>
            <a:spLocks noGrp="1" noChangeArrowheads="1"/>
          </p:cNvSpPr>
          <p:nvPr>
            <p:ph type="body" idx="1"/>
          </p:nvPr>
        </p:nvSpPr>
        <p:spPr>
          <a:xfrm>
            <a:off x="609600" y="1266825"/>
            <a:ext cx="8534400" cy="5210175"/>
          </a:xfrm>
        </p:spPr>
        <p:txBody>
          <a:bodyPr/>
          <a:lstStyle/>
          <a:p>
            <a:pPr>
              <a:lnSpc>
                <a:spcPct val="90000"/>
              </a:lnSpc>
            </a:pPr>
            <a:r>
              <a:rPr lang="en-US" altLang="en-US" dirty="0"/>
              <a:t>must be a maximization problem  </a:t>
            </a:r>
          </a:p>
          <a:p>
            <a:pPr>
              <a:lnSpc>
                <a:spcPct val="90000"/>
              </a:lnSpc>
            </a:pPr>
            <a:r>
              <a:rPr lang="en-US" altLang="en-US" dirty="0"/>
              <a:t>all constraints (except the nonnegativity constraints) must be in the form of linear equations</a:t>
            </a:r>
          </a:p>
          <a:p>
            <a:pPr>
              <a:lnSpc>
                <a:spcPct val="90000"/>
              </a:lnSpc>
            </a:pPr>
            <a:r>
              <a:rPr lang="en-US" altLang="en-US" dirty="0"/>
              <a:t>all the variables must be required to be nonnegative</a:t>
            </a:r>
            <a:br>
              <a:rPr lang="en-US" altLang="en-US" dirty="0"/>
            </a:br>
            <a:endParaRPr lang="en-US" altLang="en-US" dirty="0"/>
          </a:p>
          <a:p>
            <a:pPr>
              <a:lnSpc>
                <a:spcPct val="90000"/>
              </a:lnSpc>
              <a:buFont typeface="Monotype Sorts" panose="05010101010101010101" pitchFamily="2" charset="2"/>
              <a:buNone/>
            </a:pPr>
            <a:r>
              <a:rPr lang="en-US" altLang="en-US" dirty="0"/>
              <a:t>    Thus, the general linear programming problem in standard</a:t>
            </a:r>
          </a:p>
          <a:p>
            <a:pPr>
              <a:lnSpc>
                <a:spcPct val="90000"/>
              </a:lnSpc>
              <a:buFont typeface="Monotype Sorts" panose="05010101010101010101" pitchFamily="2" charset="2"/>
              <a:buNone/>
            </a:pPr>
            <a:r>
              <a:rPr lang="en-US" altLang="en-US" dirty="0"/>
              <a:t>    form with </a:t>
            </a:r>
            <a:r>
              <a:rPr lang="en-US" altLang="en-US" i="1" dirty="0"/>
              <a:t>m</a:t>
            </a:r>
            <a:r>
              <a:rPr lang="en-US" altLang="en-US" dirty="0"/>
              <a:t> constraints and </a:t>
            </a:r>
            <a:r>
              <a:rPr lang="en-US" altLang="en-US" i="1" dirty="0"/>
              <a:t>n</a:t>
            </a:r>
            <a:r>
              <a:rPr lang="en-US" altLang="en-US" dirty="0"/>
              <a:t> unknowns (</a:t>
            </a:r>
            <a:r>
              <a:rPr lang="en-US" altLang="en-US" i="1" dirty="0"/>
              <a:t>n </a:t>
            </a:r>
            <a:r>
              <a:rPr lang="en-US" altLang="en-US" dirty="0"/>
              <a:t>≥ </a:t>
            </a:r>
            <a:r>
              <a:rPr lang="en-US" altLang="en-US" i="1" dirty="0"/>
              <a:t>m</a:t>
            </a:r>
            <a:r>
              <a:rPr lang="en-US" altLang="en-US" dirty="0"/>
              <a:t>) is</a:t>
            </a:r>
          </a:p>
          <a:p>
            <a:pPr>
              <a:lnSpc>
                <a:spcPct val="90000"/>
              </a:lnSpc>
              <a:buFont typeface="Monotype Sorts" panose="05010101010101010101" pitchFamily="2" charset="2"/>
              <a:buNone/>
            </a:pPr>
            <a:br>
              <a:rPr lang="en-US" altLang="en-US" dirty="0"/>
            </a:br>
            <a:r>
              <a:rPr lang="en-US" altLang="en-US" dirty="0"/>
              <a:t>	maximize  </a:t>
            </a:r>
            <a:r>
              <a:rPr lang="en-US" altLang="en-US" i="1" dirty="0"/>
              <a:t>c</a:t>
            </a:r>
            <a:r>
              <a:rPr lang="en-US" altLang="en-US" baseline="-25000" dirty="0"/>
              <a:t>1 </a:t>
            </a:r>
            <a:r>
              <a:rPr lang="en-US" altLang="en-US" i="1" dirty="0"/>
              <a:t>x</a:t>
            </a:r>
            <a:r>
              <a:rPr lang="en-US" altLang="en-US" baseline="-25000" dirty="0"/>
              <a:t>1 </a:t>
            </a:r>
            <a:r>
              <a:rPr lang="en-US" altLang="en-US" i="1" dirty="0"/>
              <a:t>+ ...+ </a:t>
            </a:r>
            <a:r>
              <a:rPr lang="en-US" altLang="en-US" i="1" dirty="0" err="1"/>
              <a:t>c</a:t>
            </a:r>
            <a:r>
              <a:rPr lang="en-US" altLang="en-US" i="1" baseline="-25000" dirty="0" err="1"/>
              <a:t>n</a:t>
            </a:r>
            <a:r>
              <a:rPr lang="en-US" altLang="en-US" baseline="-25000" dirty="0"/>
              <a:t> </a:t>
            </a:r>
            <a:r>
              <a:rPr lang="en-US" altLang="en-US" i="1" dirty="0" err="1"/>
              <a:t>x</a:t>
            </a:r>
            <a:r>
              <a:rPr lang="en-US" altLang="en-US" i="1" baseline="-25000" dirty="0" err="1"/>
              <a:t>n</a:t>
            </a:r>
            <a:r>
              <a:rPr lang="en-US" altLang="en-US" i="1" baseline="-25000" dirty="0"/>
              <a:t>   </a:t>
            </a:r>
          </a:p>
          <a:p>
            <a:pPr>
              <a:lnSpc>
                <a:spcPct val="90000"/>
              </a:lnSpc>
              <a:buFont typeface="Monotype Sorts" panose="05010101010101010101" pitchFamily="2" charset="2"/>
              <a:buNone/>
            </a:pPr>
            <a:r>
              <a:rPr lang="en-US" altLang="en-US" dirty="0"/>
              <a:t>		subject to</a:t>
            </a:r>
            <a:r>
              <a:rPr lang="en-US" altLang="en-US" i="1" dirty="0"/>
              <a:t>  a</a:t>
            </a:r>
            <a:r>
              <a:rPr lang="en-US" altLang="en-US" i="1" baseline="-25000" dirty="0"/>
              <a:t>i</a:t>
            </a:r>
            <a:r>
              <a:rPr lang="en-US" altLang="en-US" baseline="-25000" dirty="0"/>
              <a:t> 1</a:t>
            </a:r>
            <a:r>
              <a:rPr lang="en-US" altLang="en-US" i="1" dirty="0"/>
              <a:t>x</a:t>
            </a:r>
            <a:r>
              <a:rPr lang="en-US" altLang="en-US" baseline="-25000" dirty="0"/>
              <a:t>1</a:t>
            </a:r>
            <a:r>
              <a:rPr lang="en-US" altLang="en-US" i="1" dirty="0"/>
              <a:t>+ ...+ </a:t>
            </a:r>
            <a:r>
              <a:rPr lang="en-US" altLang="en-US" i="1" dirty="0" err="1"/>
              <a:t>a</a:t>
            </a:r>
            <a:r>
              <a:rPr lang="en-US" altLang="en-US" i="1" baseline="-25000" dirty="0" err="1"/>
              <a:t>in</a:t>
            </a:r>
            <a:r>
              <a:rPr lang="en-US" altLang="en-US" baseline="-25000" dirty="0"/>
              <a:t> </a:t>
            </a:r>
            <a:r>
              <a:rPr lang="en-US" altLang="en-US" i="1" dirty="0" err="1"/>
              <a:t>x</a:t>
            </a:r>
            <a:r>
              <a:rPr lang="en-US" altLang="en-US" i="1" baseline="-25000" dirty="0" err="1"/>
              <a:t>n</a:t>
            </a:r>
            <a:r>
              <a:rPr lang="en-US" altLang="en-US" i="1" baseline="-25000" dirty="0"/>
              <a:t>  </a:t>
            </a:r>
            <a:r>
              <a:rPr lang="en-US" altLang="en-US" dirty="0"/>
              <a:t>=</a:t>
            </a:r>
            <a:r>
              <a:rPr lang="en-US" altLang="en-US" i="1" dirty="0"/>
              <a:t> b</a:t>
            </a:r>
            <a:r>
              <a:rPr lang="en-US" altLang="en-US" i="1" baseline="-25000" dirty="0"/>
              <a:t>i </a:t>
            </a:r>
            <a:r>
              <a:rPr lang="en-US" altLang="en-US" i="1" dirty="0"/>
              <a:t>,  </a:t>
            </a:r>
            <a:r>
              <a:rPr lang="en-US" altLang="en-US" i="1" dirty="0" err="1"/>
              <a:t>i</a:t>
            </a:r>
            <a:r>
              <a:rPr lang="en-US" altLang="en-US" i="1" dirty="0"/>
              <a:t> = </a:t>
            </a:r>
            <a:r>
              <a:rPr lang="en-US" altLang="en-US" dirty="0"/>
              <a:t>1,...,</a:t>
            </a:r>
            <a:r>
              <a:rPr lang="en-US" altLang="en-US" i="1" dirty="0"/>
              <a:t>m</a:t>
            </a:r>
            <a:r>
              <a:rPr lang="en-US" altLang="en-US" dirty="0"/>
              <a:t>,</a:t>
            </a:r>
            <a:r>
              <a:rPr lang="en-US" altLang="en-US" i="1" dirty="0"/>
              <a:t>	                               		       x</a:t>
            </a:r>
            <a:r>
              <a:rPr lang="en-US" altLang="en-US" baseline="-25000" dirty="0"/>
              <a:t>1</a:t>
            </a:r>
            <a:r>
              <a:rPr lang="en-US" altLang="en-US" i="1" dirty="0"/>
              <a:t> </a:t>
            </a:r>
            <a:r>
              <a:rPr lang="en-US" altLang="en-US" dirty="0"/>
              <a:t>≥ 0</a:t>
            </a:r>
            <a:r>
              <a:rPr lang="en-US" altLang="en-US" i="1" dirty="0"/>
              <a:t>, ... , </a:t>
            </a:r>
            <a:r>
              <a:rPr lang="en-US" altLang="en-US" i="1" dirty="0" err="1"/>
              <a:t>x</a:t>
            </a:r>
            <a:r>
              <a:rPr lang="en-US" altLang="en-US" i="1" baseline="-25000" dirty="0" err="1"/>
              <a:t>n</a:t>
            </a:r>
            <a:r>
              <a:rPr lang="en-US" altLang="en-US" i="1" baseline="-25000" dirty="0"/>
              <a:t> </a:t>
            </a:r>
            <a:r>
              <a:rPr lang="en-US" altLang="en-US" i="1" dirty="0"/>
              <a:t>≥ </a:t>
            </a:r>
            <a:r>
              <a:rPr lang="en-US" altLang="en-US" dirty="0"/>
              <a:t>0</a:t>
            </a:r>
            <a:br>
              <a:rPr lang="en-US" altLang="en-US" dirty="0"/>
            </a:br>
            <a:endParaRPr lang="en-US" altLang="en-US" dirty="0"/>
          </a:p>
          <a:p>
            <a:pPr>
              <a:lnSpc>
                <a:spcPct val="90000"/>
              </a:lnSpc>
              <a:buFont typeface="Monotype Sorts" panose="05010101010101010101" pitchFamily="2" charset="2"/>
              <a:buNone/>
            </a:pPr>
            <a:r>
              <a:rPr lang="en-US" altLang="en-US" dirty="0"/>
              <a:t>    </a:t>
            </a:r>
            <a:r>
              <a:rPr lang="en-US" altLang="en-US" dirty="0">
                <a:solidFill>
                  <a:srgbClr val="FFC000"/>
                </a:solidFill>
              </a:rPr>
              <a:t>Every LP problem can be represented in such form</a:t>
            </a:r>
          </a:p>
          <a:p>
            <a:pPr>
              <a:lnSpc>
                <a:spcPct val="90000"/>
              </a:lnSpc>
            </a:pPr>
            <a:endParaRPr lang="en-US" altLang="en-US" i="1" dirty="0"/>
          </a:p>
          <a:p>
            <a:pPr>
              <a:lnSpc>
                <a:spcPct val="90000"/>
              </a:lnSpc>
            </a:pPr>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9B6F88F7-F698-3734-F605-9607640EB886}"/>
              </a:ext>
            </a:extLst>
          </p:cNvPr>
          <p:cNvSpPr>
            <a:spLocks noGrp="1"/>
          </p:cNvSpPr>
          <p:nvPr>
            <p:ph type="ftr" sz="quarter" idx="11"/>
          </p:nvPr>
        </p:nvSpPr>
        <p:spPr/>
        <p:txBody>
          <a:bodyPr/>
          <a:lstStyle/>
          <a:p>
            <a:r>
              <a:rPr lang="en-US" altLang="en-US"/>
              <a:t>A. Levitin “Introduction to the Design &amp; Analysis of Algorithms,” 3rd ed., Ch. 10 ©2012 Pearson Education, Inc. Upper Saddle River, NJ. All Rights Reserved. </a:t>
            </a:r>
          </a:p>
        </p:txBody>
      </p:sp>
      <p:sp>
        <p:nvSpPr>
          <p:cNvPr id="3" name="Slide Number Placeholder 5">
            <a:extLst>
              <a:ext uri="{FF2B5EF4-FFF2-40B4-BE49-F238E27FC236}">
                <a16:creationId xmlns:a16="http://schemas.microsoft.com/office/drawing/2014/main" id="{6C0A2917-F5C1-4DE7-89C2-A5729CCD3C1A}"/>
              </a:ext>
            </a:extLst>
          </p:cNvPr>
          <p:cNvSpPr>
            <a:spLocks noGrp="1"/>
          </p:cNvSpPr>
          <p:nvPr>
            <p:ph type="sldNum" sz="quarter" idx="12"/>
          </p:nvPr>
        </p:nvSpPr>
        <p:spPr/>
        <p:txBody>
          <a:bodyPr/>
          <a:lstStyle/>
          <a:p>
            <a:fld id="{60B3D5BB-CEE3-4474-A1F4-31513CDD8684}" type="slidenum">
              <a:rPr lang="en-US" altLang="en-US"/>
              <a:pPr/>
              <a:t>31</a:t>
            </a:fld>
            <a:endParaRPr lang="en-US" altLang="en-US"/>
          </a:p>
        </p:txBody>
      </p:sp>
      <p:sp>
        <p:nvSpPr>
          <p:cNvPr id="433154" name="Rectangle 2">
            <a:extLst>
              <a:ext uri="{FF2B5EF4-FFF2-40B4-BE49-F238E27FC236}">
                <a16:creationId xmlns:a16="http://schemas.microsoft.com/office/drawing/2014/main" id="{7DC95FF7-B2A9-FBB4-93CB-14E7D3FC76C2}"/>
              </a:ext>
            </a:extLst>
          </p:cNvPr>
          <p:cNvSpPr>
            <a:spLocks noGrp="1" noChangeArrowheads="1"/>
          </p:cNvSpPr>
          <p:nvPr>
            <p:ph type="title"/>
          </p:nvPr>
        </p:nvSpPr>
        <p:spPr/>
        <p:txBody>
          <a:bodyPr/>
          <a:lstStyle/>
          <a:p>
            <a:r>
              <a:rPr lang="en-US" altLang="en-US"/>
              <a:t>Example</a:t>
            </a:r>
          </a:p>
        </p:txBody>
      </p:sp>
      <p:sp>
        <p:nvSpPr>
          <p:cNvPr id="433155" name="Rectangle 3">
            <a:extLst>
              <a:ext uri="{FF2B5EF4-FFF2-40B4-BE49-F238E27FC236}">
                <a16:creationId xmlns:a16="http://schemas.microsoft.com/office/drawing/2014/main" id="{F4CA6904-D128-726F-ED6F-B6348A17461B}"/>
              </a:ext>
            </a:extLst>
          </p:cNvPr>
          <p:cNvSpPr>
            <a:spLocks noGrp="1" noChangeArrowheads="1"/>
          </p:cNvSpPr>
          <p:nvPr>
            <p:ph type="body" idx="1"/>
          </p:nvPr>
        </p:nvSpPr>
        <p:spPr>
          <a:xfrm>
            <a:off x="609600" y="1266825"/>
            <a:ext cx="8534400" cy="4905375"/>
          </a:xfrm>
        </p:spPr>
        <p:txBody>
          <a:bodyPr/>
          <a:lstStyle/>
          <a:p>
            <a:pPr marL="457200" indent="-457200">
              <a:buFont typeface="Monotype Sorts" panose="05010101010101010101" pitchFamily="2" charset="2"/>
              <a:buNone/>
            </a:pPr>
            <a:endParaRPr lang="en-US" altLang="en-US"/>
          </a:p>
          <a:p>
            <a:pPr marL="457200" indent="-457200">
              <a:buFont typeface="Monotype Sorts" panose="05010101010101010101" pitchFamily="2" charset="2"/>
              <a:buNone/>
            </a:pPr>
            <a:r>
              <a:rPr lang="en-US" altLang="en-US"/>
              <a:t>maximize   3</a:t>
            </a:r>
            <a:r>
              <a:rPr lang="en-US" altLang="en-US" i="1"/>
              <a:t>x</a:t>
            </a:r>
            <a:r>
              <a:rPr lang="en-US" altLang="en-US"/>
              <a:t> + 5</a:t>
            </a:r>
            <a:r>
              <a:rPr lang="en-US" altLang="en-US" i="1"/>
              <a:t>y</a:t>
            </a:r>
            <a:r>
              <a:rPr lang="en-US" altLang="en-US"/>
              <a:t>	                  maximize 3</a:t>
            </a:r>
            <a:r>
              <a:rPr lang="en-US" altLang="en-US" i="1"/>
              <a:t>x</a:t>
            </a:r>
            <a:r>
              <a:rPr lang="en-US" altLang="en-US"/>
              <a:t> + 5</a:t>
            </a:r>
            <a:r>
              <a:rPr lang="en-US" altLang="en-US" i="1"/>
              <a:t>y</a:t>
            </a:r>
            <a:r>
              <a:rPr lang="en-US" altLang="en-US"/>
              <a:t> + 0</a:t>
            </a:r>
            <a:r>
              <a:rPr lang="en-US" altLang="en-US" i="1"/>
              <a:t>u</a:t>
            </a:r>
            <a:r>
              <a:rPr lang="en-US" altLang="en-US"/>
              <a:t> + 0</a:t>
            </a:r>
            <a:r>
              <a:rPr lang="en-US" altLang="en-US" i="1"/>
              <a:t>v</a:t>
            </a:r>
          </a:p>
          <a:p>
            <a:pPr marL="457200" indent="-457200">
              <a:buFont typeface="Monotype Sorts" panose="05010101010101010101" pitchFamily="2" charset="2"/>
              <a:buNone/>
            </a:pPr>
            <a:r>
              <a:rPr lang="en-US" altLang="en-US"/>
              <a:t>subject to     </a:t>
            </a:r>
            <a:r>
              <a:rPr lang="en-US" altLang="en-US" i="1"/>
              <a:t>x</a:t>
            </a:r>
            <a:r>
              <a:rPr lang="en-US" altLang="en-US"/>
              <a:t> +   </a:t>
            </a:r>
            <a:r>
              <a:rPr lang="en-US" altLang="en-US" i="1"/>
              <a:t>y</a:t>
            </a:r>
            <a:r>
              <a:rPr lang="en-US" altLang="en-US"/>
              <a:t> ≤ 4                subject to   </a:t>
            </a:r>
            <a:r>
              <a:rPr lang="en-US" altLang="en-US" i="1"/>
              <a:t>x</a:t>
            </a:r>
            <a:r>
              <a:rPr lang="en-US" altLang="en-US"/>
              <a:t> +   </a:t>
            </a:r>
            <a:r>
              <a:rPr lang="en-US" altLang="en-US" i="1"/>
              <a:t>y</a:t>
            </a:r>
            <a:r>
              <a:rPr lang="en-US" altLang="en-US"/>
              <a:t> +  </a:t>
            </a:r>
            <a:r>
              <a:rPr lang="en-US" altLang="en-US" i="1"/>
              <a:t>u</a:t>
            </a:r>
            <a:r>
              <a:rPr lang="en-US" altLang="en-US"/>
              <a:t>            = 4 </a:t>
            </a:r>
          </a:p>
          <a:p>
            <a:pPr marL="457200" indent="-457200">
              <a:buFont typeface="Monotype Sorts" panose="05010101010101010101" pitchFamily="2" charset="2"/>
              <a:buNone/>
            </a:pPr>
            <a:r>
              <a:rPr lang="en-US" altLang="en-US"/>
              <a:t>		          </a:t>
            </a:r>
            <a:r>
              <a:rPr lang="en-US" altLang="en-US" i="1"/>
              <a:t>x</a:t>
            </a:r>
            <a:r>
              <a:rPr lang="en-US" altLang="en-US"/>
              <a:t> + 3</a:t>
            </a:r>
            <a:r>
              <a:rPr lang="en-US" altLang="en-US" i="1"/>
              <a:t>y</a:t>
            </a:r>
            <a:r>
              <a:rPr lang="en-US" altLang="en-US"/>
              <a:t> ≤ 6		             </a:t>
            </a:r>
            <a:r>
              <a:rPr lang="en-US" altLang="en-US" i="1"/>
              <a:t> x</a:t>
            </a:r>
            <a:r>
              <a:rPr lang="en-US" altLang="en-US"/>
              <a:t> + 3</a:t>
            </a:r>
            <a:r>
              <a:rPr lang="en-US" altLang="en-US" i="1"/>
              <a:t>y</a:t>
            </a:r>
            <a:r>
              <a:rPr lang="en-US" altLang="en-US"/>
              <a:t>          +  </a:t>
            </a:r>
            <a:r>
              <a:rPr lang="en-US" altLang="en-US" i="1"/>
              <a:t>v</a:t>
            </a:r>
            <a:r>
              <a:rPr lang="en-US" altLang="en-US"/>
              <a:t>   = 6 </a:t>
            </a:r>
          </a:p>
          <a:p>
            <a:pPr marL="457200" indent="-457200">
              <a:buFont typeface="Monotype Sorts" panose="05010101010101010101" pitchFamily="2" charset="2"/>
              <a:buNone/>
            </a:pPr>
            <a:r>
              <a:rPr lang="en-US" altLang="en-US"/>
              <a:t>                      </a:t>
            </a:r>
            <a:r>
              <a:rPr lang="en-US" altLang="en-US" i="1"/>
              <a:t>x</a:t>
            </a:r>
            <a:r>
              <a:rPr lang="en-US" altLang="en-US"/>
              <a:t>≥0,   </a:t>
            </a:r>
            <a:r>
              <a:rPr lang="en-US" altLang="en-US" i="1"/>
              <a:t>y</a:t>
            </a:r>
            <a:r>
              <a:rPr lang="en-US" altLang="en-US"/>
              <a:t>≥0 		              </a:t>
            </a:r>
            <a:r>
              <a:rPr lang="en-US" altLang="en-US" i="1"/>
              <a:t>x</a:t>
            </a:r>
            <a:r>
              <a:rPr lang="en-US" altLang="en-US"/>
              <a:t>≥0,  </a:t>
            </a:r>
            <a:r>
              <a:rPr lang="en-US" altLang="en-US" i="1"/>
              <a:t>y</a:t>
            </a:r>
            <a:r>
              <a:rPr lang="en-US" altLang="en-US"/>
              <a:t>≥0,  </a:t>
            </a:r>
            <a:r>
              <a:rPr lang="en-US" altLang="en-US" i="1"/>
              <a:t>u</a:t>
            </a:r>
            <a:r>
              <a:rPr lang="en-US" altLang="en-US"/>
              <a:t>≥0,  </a:t>
            </a:r>
            <a:r>
              <a:rPr lang="en-US" altLang="en-US" i="1"/>
              <a:t>v</a:t>
            </a:r>
            <a:r>
              <a:rPr lang="en-US" altLang="en-US"/>
              <a:t>≥0</a:t>
            </a:r>
          </a:p>
          <a:p>
            <a:pPr marL="457200" indent="-457200">
              <a:buFont typeface="Monotype Sorts" panose="05010101010101010101" pitchFamily="2" charset="2"/>
              <a:buNone/>
            </a:pPr>
            <a:r>
              <a:rPr lang="en-US" altLang="en-US"/>
              <a:t>	</a:t>
            </a:r>
          </a:p>
          <a:p>
            <a:pPr marL="457200" indent="-457200">
              <a:buFont typeface="Monotype Sorts" panose="05010101010101010101" pitchFamily="2" charset="2"/>
              <a:buNone/>
            </a:pPr>
            <a:r>
              <a:rPr lang="en-US" altLang="en-US"/>
              <a:t>Variables </a:t>
            </a:r>
            <a:r>
              <a:rPr lang="en-US" altLang="en-US" i="1"/>
              <a:t>u</a:t>
            </a:r>
            <a:r>
              <a:rPr lang="en-US" altLang="en-US"/>
              <a:t> and </a:t>
            </a:r>
            <a:r>
              <a:rPr lang="en-US" altLang="en-US" i="1"/>
              <a:t>v</a:t>
            </a:r>
            <a:r>
              <a:rPr lang="en-US" altLang="en-US"/>
              <a:t>, transforming inequality constraints into</a:t>
            </a:r>
          </a:p>
          <a:p>
            <a:pPr marL="457200" indent="-457200">
              <a:buFont typeface="Monotype Sorts" panose="05010101010101010101" pitchFamily="2" charset="2"/>
              <a:buNone/>
            </a:pPr>
            <a:r>
              <a:rPr lang="en-US" altLang="en-US"/>
              <a:t> equality constrains, are called </a:t>
            </a:r>
            <a:r>
              <a:rPr lang="en-US" altLang="en-US" i="1"/>
              <a:t>slack variables</a:t>
            </a:r>
            <a:endParaRPr lang="en-US" altLang="en-US"/>
          </a:p>
          <a:p>
            <a:pPr marL="457200" indent="-457200">
              <a:buFont typeface="Monotype Sorts" panose="05010101010101010101" pitchFamily="2" charset="2"/>
              <a:buNone/>
            </a:pPr>
            <a:endParaRPr lang="en-US" altLang="en-US"/>
          </a:p>
          <a:p>
            <a:pPr marL="457200" indent="-457200"/>
            <a:endParaRPr lang="en-US" altLang="en-US"/>
          </a:p>
        </p:txBody>
      </p:sp>
      <p:sp>
        <p:nvSpPr>
          <p:cNvPr id="433156" name="AutoShape 4">
            <a:extLst>
              <a:ext uri="{FF2B5EF4-FFF2-40B4-BE49-F238E27FC236}">
                <a16:creationId xmlns:a16="http://schemas.microsoft.com/office/drawing/2014/main" id="{BD77A4F0-D123-EAEF-4F91-D55D112F6238}"/>
              </a:ext>
            </a:extLst>
          </p:cNvPr>
          <p:cNvSpPr>
            <a:spLocks noChangeArrowheads="1"/>
          </p:cNvSpPr>
          <p:nvPr/>
        </p:nvSpPr>
        <p:spPr bwMode="auto">
          <a:xfrm>
            <a:off x="3962400" y="2590800"/>
            <a:ext cx="609600" cy="228600"/>
          </a:xfrm>
          <a:prstGeom prst="rightArrow">
            <a:avLst>
              <a:gd name="adj1" fmla="val 50000"/>
              <a:gd name="adj2" fmla="val 66667"/>
            </a:avLst>
          </a:prstGeom>
          <a:solidFill>
            <a:schemeClr val="accent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1A8B69BB-CEC2-BB98-B74D-4BAB97C3CE5B}"/>
              </a:ext>
            </a:extLst>
          </p:cNvPr>
          <p:cNvSpPr>
            <a:spLocks noGrp="1"/>
          </p:cNvSpPr>
          <p:nvPr>
            <p:ph type="ftr" sz="quarter" idx="11"/>
          </p:nvPr>
        </p:nvSpPr>
        <p:spPr/>
        <p:txBody>
          <a:bodyPr/>
          <a:lstStyle/>
          <a:p>
            <a:r>
              <a:rPr lang="en-US" altLang="en-US"/>
              <a:t>A. Levitin “Introduction to the Design &amp; Analysis of Algorithms,” 3rd ed., Ch. 10 ©2012 Pearson Education, Inc. Upper Saddle River, NJ. All Rights Reserved. </a:t>
            </a:r>
          </a:p>
        </p:txBody>
      </p:sp>
      <p:sp>
        <p:nvSpPr>
          <p:cNvPr id="3" name="Slide Number Placeholder 5">
            <a:extLst>
              <a:ext uri="{FF2B5EF4-FFF2-40B4-BE49-F238E27FC236}">
                <a16:creationId xmlns:a16="http://schemas.microsoft.com/office/drawing/2014/main" id="{0AD9690E-EA37-13DA-5C5D-7084980A9F04}"/>
              </a:ext>
            </a:extLst>
          </p:cNvPr>
          <p:cNvSpPr>
            <a:spLocks noGrp="1"/>
          </p:cNvSpPr>
          <p:nvPr>
            <p:ph type="sldNum" sz="quarter" idx="12"/>
          </p:nvPr>
        </p:nvSpPr>
        <p:spPr/>
        <p:txBody>
          <a:bodyPr/>
          <a:lstStyle/>
          <a:p>
            <a:fld id="{92089680-4EC2-4378-A938-E6614A2DFF60}" type="slidenum">
              <a:rPr lang="en-US" altLang="en-US"/>
              <a:pPr/>
              <a:t>32</a:t>
            </a:fld>
            <a:endParaRPr lang="en-US" altLang="en-US"/>
          </a:p>
        </p:txBody>
      </p:sp>
      <p:sp>
        <p:nvSpPr>
          <p:cNvPr id="441346" name="Rectangle 2">
            <a:extLst>
              <a:ext uri="{FF2B5EF4-FFF2-40B4-BE49-F238E27FC236}">
                <a16:creationId xmlns:a16="http://schemas.microsoft.com/office/drawing/2014/main" id="{A4F8E76A-87C5-1564-B755-C4BEA40D44C2}"/>
              </a:ext>
            </a:extLst>
          </p:cNvPr>
          <p:cNvSpPr>
            <a:spLocks noGrp="1" noChangeArrowheads="1"/>
          </p:cNvSpPr>
          <p:nvPr>
            <p:ph type="title"/>
          </p:nvPr>
        </p:nvSpPr>
        <p:spPr/>
        <p:txBody>
          <a:bodyPr/>
          <a:lstStyle/>
          <a:p>
            <a:r>
              <a:rPr lang="en-US" altLang="en-US"/>
              <a:t>Basic feasible solutions</a:t>
            </a:r>
          </a:p>
        </p:txBody>
      </p:sp>
      <p:sp>
        <p:nvSpPr>
          <p:cNvPr id="441347" name="Rectangle 3">
            <a:extLst>
              <a:ext uri="{FF2B5EF4-FFF2-40B4-BE49-F238E27FC236}">
                <a16:creationId xmlns:a16="http://schemas.microsoft.com/office/drawing/2014/main" id="{1ED0D2BA-BB35-F822-EA1E-D8CDE2D20374}"/>
              </a:ext>
            </a:extLst>
          </p:cNvPr>
          <p:cNvSpPr>
            <a:spLocks noGrp="1" noChangeArrowheads="1"/>
          </p:cNvSpPr>
          <p:nvPr>
            <p:ph type="body" idx="1"/>
          </p:nvPr>
        </p:nvSpPr>
        <p:spPr>
          <a:xfrm>
            <a:off x="533400" y="1266825"/>
            <a:ext cx="8610600" cy="5591175"/>
          </a:xfrm>
        </p:spPr>
        <p:txBody>
          <a:bodyPr/>
          <a:lstStyle/>
          <a:p>
            <a:pPr marL="0" indent="0">
              <a:lnSpc>
                <a:spcPct val="80000"/>
              </a:lnSpc>
              <a:buFont typeface="Monotype Sorts" panose="05010101010101010101" pitchFamily="2" charset="2"/>
              <a:buNone/>
            </a:pPr>
            <a:r>
              <a:rPr lang="en-US" altLang="en-US"/>
              <a:t>A </a:t>
            </a:r>
            <a:r>
              <a:rPr lang="en-US" altLang="en-US" i="1"/>
              <a:t>basic solution</a:t>
            </a:r>
            <a:r>
              <a:rPr lang="en-US" altLang="en-US"/>
              <a:t> to a system of </a:t>
            </a:r>
            <a:r>
              <a:rPr lang="en-US" altLang="en-US" i="1"/>
              <a:t>m</a:t>
            </a:r>
            <a:r>
              <a:rPr lang="en-US" altLang="en-US"/>
              <a:t> linear equations in </a:t>
            </a:r>
            <a:r>
              <a:rPr lang="en-US" altLang="en-US" i="1"/>
              <a:t>n </a:t>
            </a:r>
            <a:r>
              <a:rPr lang="en-US" altLang="en-US"/>
              <a:t>unknowns (</a:t>
            </a:r>
            <a:r>
              <a:rPr lang="en-US" altLang="en-US" i="1"/>
              <a:t>n </a:t>
            </a:r>
            <a:r>
              <a:rPr lang="en-US" altLang="en-US"/>
              <a:t>≥ </a:t>
            </a:r>
            <a:r>
              <a:rPr lang="en-US" altLang="en-US" i="1"/>
              <a:t>m</a:t>
            </a:r>
            <a:r>
              <a:rPr lang="en-US" altLang="en-US"/>
              <a:t>) is obtained by setting </a:t>
            </a:r>
            <a:r>
              <a:rPr lang="en-US" altLang="en-US" i="1"/>
              <a:t>n </a:t>
            </a:r>
            <a:r>
              <a:rPr lang="en-US" altLang="en-US"/>
              <a:t>– </a:t>
            </a:r>
            <a:r>
              <a:rPr lang="en-US" altLang="en-US" i="1"/>
              <a:t>m </a:t>
            </a:r>
            <a:r>
              <a:rPr lang="en-US" altLang="en-US"/>
              <a:t>variables to 0 and solving the resulting system to get the values of the other </a:t>
            </a:r>
            <a:r>
              <a:rPr lang="en-US" altLang="en-US" i="1"/>
              <a:t>m</a:t>
            </a:r>
            <a:r>
              <a:rPr lang="en-US" altLang="en-US"/>
              <a:t> variables.  The variables set to 0 are called </a:t>
            </a:r>
            <a:r>
              <a:rPr lang="en-US" altLang="en-US" i="1"/>
              <a:t>nonbasic</a:t>
            </a:r>
            <a:r>
              <a:rPr lang="en-US" altLang="en-US"/>
              <a:t>; the variables obtained by solving the system are called </a:t>
            </a:r>
            <a:r>
              <a:rPr lang="en-US" altLang="en-US" i="1"/>
              <a:t>basic</a:t>
            </a:r>
            <a:r>
              <a:rPr lang="en-US" altLang="en-US"/>
              <a:t>. </a:t>
            </a:r>
          </a:p>
          <a:p>
            <a:pPr marL="0" indent="0">
              <a:lnSpc>
                <a:spcPct val="80000"/>
              </a:lnSpc>
              <a:buFont typeface="Monotype Sorts" panose="05010101010101010101" pitchFamily="2" charset="2"/>
              <a:buNone/>
            </a:pPr>
            <a:r>
              <a:rPr lang="en-US" altLang="en-US"/>
              <a:t>A basic solution is called </a:t>
            </a:r>
            <a:r>
              <a:rPr lang="en-US" altLang="en-US" i="1"/>
              <a:t>feasible </a:t>
            </a:r>
            <a:r>
              <a:rPr lang="en-US" altLang="en-US"/>
              <a:t>if all its (basic) variables are nonnegative.</a:t>
            </a:r>
            <a:r>
              <a:rPr lang="en-US" altLang="en-US" sz="2000"/>
              <a:t> </a:t>
            </a:r>
          </a:p>
          <a:p>
            <a:pPr marL="0" indent="0">
              <a:lnSpc>
                <a:spcPct val="80000"/>
              </a:lnSpc>
              <a:buFont typeface="Monotype Sorts" panose="05010101010101010101" pitchFamily="2" charset="2"/>
              <a:buNone/>
            </a:pPr>
            <a:endParaRPr lang="en-US" altLang="en-US" sz="2000"/>
          </a:p>
          <a:p>
            <a:pPr marL="0" indent="0">
              <a:lnSpc>
                <a:spcPct val="80000"/>
              </a:lnSpc>
              <a:buFont typeface="Monotype Sorts" panose="05010101010101010101" pitchFamily="2" charset="2"/>
              <a:buNone/>
            </a:pPr>
            <a:r>
              <a:rPr lang="en-US" altLang="en-US"/>
              <a:t>Example</a:t>
            </a:r>
            <a:r>
              <a:rPr lang="en-US" altLang="en-US" sz="2000"/>
              <a:t>   </a:t>
            </a:r>
            <a:r>
              <a:rPr lang="en-US" altLang="en-US" i="1"/>
              <a:t>x +   y + u</a:t>
            </a:r>
            <a:r>
              <a:rPr lang="en-US" altLang="en-US"/>
              <a:t>         = 4 </a:t>
            </a:r>
          </a:p>
          <a:p>
            <a:pPr marL="0" indent="0">
              <a:lnSpc>
                <a:spcPct val="80000"/>
              </a:lnSpc>
              <a:buFont typeface="Monotype Sorts" panose="05010101010101010101" pitchFamily="2" charset="2"/>
              <a:buNone/>
            </a:pPr>
            <a:r>
              <a:rPr lang="en-US" altLang="en-US"/>
              <a:t>	      </a:t>
            </a:r>
            <a:r>
              <a:rPr lang="en-US" altLang="en-US" i="1"/>
              <a:t>x + </a:t>
            </a:r>
            <a:r>
              <a:rPr lang="en-US" altLang="en-US"/>
              <a:t>3</a:t>
            </a:r>
            <a:r>
              <a:rPr lang="en-US" altLang="en-US" i="1"/>
              <a:t>y        + v</a:t>
            </a:r>
            <a:r>
              <a:rPr lang="en-US" altLang="en-US"/>
              <a:t>  = 6 </a:t>
            </a:r>
          </a:p>
          <a:p>
            <a:pPr marL="0" indent="0">
              <a:lnSpc>
                <a:spcPct val="80000"/>
              </a:lnSpc>
              <a:buFont typeface="Monotype Sorts" panose="05010101010101010101" pitchFamily="2" charset="2"/>
              <a:buNone/>
            </a:pPr>
            <a:endParaRPr lang="en-US" altLang="en-US"/>
          </a:p>
          <a:p>
            <a:pPr marL="0" indent="0">
              <a:lnSpc>
                <a:spcPct val="80000"/>
              </a:lnSpc>
              <a:buFont typeface="Monotype Sorts" panose="05010101010101010101" pitchFamily="2" charset="2"/>
              <a:buNone/>
            </a:pPr>
            <a:r>
              <a:rPr lang="en-US" altLang="en-US"/>
              <a:t> 	     (0,  0,  4,  6) is basic feasible solution </a:t>
            </a:r>
          </a:p>
          <a:p>
            <a:pPr marL="0" indent="0">
              <a:lnSpc>
                <a:spcPct val="80000"/>
              </a:lnSpc>
              <a:buFont typeface="Monotype Sorts" panose="05010101010101010101" pitchFamily="2" charset="2"/>
              <a:buNone/>
            </a:pPr>
            <a:r>
              <a:rPr lang="en-US" altLang="en-US"/>
              <a:t>                                         (</a:t>
            </a:r>
            <a:r>
              <a:rPr lang="en-US" altLang="en-US" i="1"/>
              <a:t>x</a:t>
            </a:r>
            <a:r>
              <a:rPr lang="en-US" altLang="en-US"/>
              <a:t>, </a:t>
            </a:r>
            <a:r>
              <a:rPr lang="en-US" altLang="en-US" i="1"/>
              <a:t>y</a:t>
            </a:r>
            <a:r>
              <a:rPr lang="en-US" altLang="en-US"/>
              <a:t> are nonbasic; </a:t>
            </a:r>
            <a:r>
              <a:rPr lang="en-US" altLang="en-US" i="1"/>
              <a:t>u</a:t>
            </a:r>
            <a:r>
              <a:rPr lang="en-US" altLang="en-US"/>
              <a:t>, </a:t>
            </a:r>
            <a:r>
              <a:rPr lang="en-US" altLang="en-US" i="1"/>
              <a:t>v</a:t>
            </a:r>
            <a:r>
              <a:rPr lang="en-US" altLang="en-US"/>
              <a:t> are basic)</a:t>
            </a:r>
          </a:p>
          <a:p>
            <a:pPr marL="0" indent="0">
              <a:lnSpc>
                <a:spcPct val="80000"/>
              </a:lnSpc>
              <a:buFont typeface="Monotype Sorts" panose="05010101010101010101" pitchFamily="2" charset="2"/>
              <a:buNone/>
            </a:pPr>
            <a:endParaRPr lang="en-US" altLang="en-US" sz="2000"/>
          </a:p>
          <a:p>
            <a:pPr marL="0" indent="0">
              <a:lnSpc>
                <a:spcPct val="80000"/>
              </a:lnSpc>
              <a:buFont typeface="Monotype Sorts" panose="05010101010101010101" pitchFamily="2" charset="2"/>
              <a:buNone/>
            </a:pPr>
            <a:r>
              <a:rPr lang="en-US" altLang="en-US"/>
              <a:t>There is a 1-1 correspondence between extreme points of LP’s feasible region and its basic feasible solutions. </a:t>
            </a:r>
          </a:p>
          <a:p>
            <a:pPr marL="0" indent="0">
              <a:lnSpc>
                <a:spcPct val="80000"/>
              </a:lnSpc>
            </a:pPr>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6">
            <a:extLst>
              <a:ext uri="{FF2B5EF4-FFF2-40B4-BE49-F238E27FC236}">
                <a16:creationId xmlns:a16="http://schemas.microsoft.com/office/drawing/2014/main" id="{621EAE90-A719-01F0-259C-0DA042BBF640}"/>
              </a:ext>
            </a:extLst>
          </p:cNvPr>
          <p:cNvSpPr>
            <a:spLocks noGrp="1"/>
          </p:cNvSpPr>
          <p:nvPr>
            <p:ph type="ftr" sz="quarter" idx="11"/>
          </p:nvPr>
        </p:nvSpPr>
        <p:spPr/>
        <p:txBody>
          <a:bodyPr/>
          <a:lstStyle/>
          <a:p>
            <a:r>
              <a:rPr lang="en-US" altLang="en-US"/>
              <a:t>A. Levitin “Introduction to the Design &amp; Analysis of Algorithms,” 3rd ed., Ch. 10 ©2012 Pearson Education, Inc. Upper Saddle River, NJ. All Rights Reserved. </a:t>
            </a:r>
          </a:p>
        </p:txBody>
      </p:sp>
      <p:sp>
        <p:nvSpPr>
          <p:cNvPr id="3" name="Slide Number Placeholder 7">
            <a:extLst>
              <a:ext uri="{FF2B5EF4-FFF2-40B4-BE49-F238E27FC236}">
                <a16:creationId xmlns:a16="http://schemas.microsoft.com/office/drawing/2014/main" id="{8E4E4B52-4F5A-9E09-4902-2A7B887B98B6}"/>
              </a:ext>
            </a:extLst>
          </p:cNvPr>
          <p:cNvSpPr>
            <a:spLocks noGrp="1"/>
          </p:cNvSpPr>
          <p:nvPr>
            <p:ph type="sldNum" sz="quarter" idx="12"/>
          </p:nvPr>
        </p:nvSpPr>
        <p:spPr/>
        <p:txBody>
          <a:bodyPr/>
          <a:lstStyle/>
          <a:p>
            <a:fld id="{0C3244E6-0D32-4B1C-8F77-CBE33636DD0D}" type="slidenum">
              <a:rPr lang="en-US" altLang="en-US"/>
              <a:pPr/>
              <a:t>33</a:t>
            </a:fld>
            <a:endParaRPr lang="en-US" altLang="en-US"/>
          </a:p>
        </p:txBody>
      </p:sp>
      <p:sp>
        <p:nvSpPr>
          <p:cNvPr id="439314" name="Rectangle 18">
            <a:extLst>
              <a:ext uri="{FF2B5EF4-FFF2-40B4-BE49-F238E27FC236}">
                <a16:creationId xmlns:a16="http://schemas.microsoft.com/office/drawing/2014/main" id="{40C52A27-3276-DCB6-5597-72A409EBCAF9}"/>
              </a:ext>
            </a:extLst>
          </p:cNvPr>
          <p:cNvSpPr>
            <a:spLocks noChangeArrowheads="1"/>
          </p:cNvSpPr>
          <p:nvPr/>
        </p:nvSpPr>
        <p:spPr bwMode="auto">
          <a:xfrm>
            <a:off x="1981200" y="3124200"/>
            <a:ext cx="4038600" cy="2209800"/>
          </a:xfrm>
          <a:prstGeom prst="rect">
            <a:avLst/>
          </a:prstGeom>
          <a:solidFill>
            <a:schemeClr val="tx1"/>
          </a:solid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9298" name="Rectangle 2">
            <a:extLst>
              <a:ext uri="{FF2B5EF4-FFF2-40B4-BE49-F238E27FC236}">
                <a16:creationId xmlns:a16="http://schemas.microsoft.com/office/drawing/2014/main" id="{6CAA8327-2CE5-52D9-1CD9-200742BCC4B6}"/>
              </a:ext>
            </a:extLst>
          </p:cNvPr>
          <p:cNvSpPr>
            <a:spLocks noGrp="1" noChangeArrowheads="1"/>
          </p:cNvSpPr>
          <p:nvPr>
            <p:ph type="title"/>
          </p:nvPr>
        </p:nvSpPr>
        <p:spPr/>
        <p:txBody>
          <a:bodyPr/>
          <a:lstStyle/>
          <a:p>
            <a:r>
              <a:rPr lang="en-US" altLang="en-US"/>
              <a:t>Simplex Tableau</a:t>
            </a:r>
          </a:p>
        </p:txBody>
      </p:sp>
      <p:sp>
        <p:nvSpPr>
          <p:cNvPr id="439299" name="Rectangle 3">
            <a:extLst>
              <a:ext uri="{FF2B5EF4-FFF2-40B4-BE49-F238E27FC236}">
                <a16:creationId xmlns:a16="http://schemas.microsoft.com/office/drawing/2014/main" id="{3E75B48B-5B79-0B51-1CF0-2CFA243F1EA2}"/>
              </a:ext>
            </a:extLst>
          </p:cNvPr>
          <p:cNvSpPr>
            <a:spLocks noGrp="1" noChangeArrowheads="1"/>
          </p:cNvSpPr>
          <p:nvPr>
            <p:ph type="body" sz="half" idx="1"/>
          </p:nvPr>
        </p:nvSpPr>
        <p:spPr>
          <a:xfrm>
            <a:off x="685800" y="1295400"/>
            <a:ext cx="4495800" cy="4905375"/>
          </a:xfrm>
        </p:spPr>
        <p:txBody>
          <a:bodyPr/>
          <a:lstStyle/>
          <a:p>
            <a:pPr marL="457200" indent="-457200">
              <a:buFont typeface="Monotype Sorts" panose="05010101010101010101" pitchFamily="2" charset="2"/>
              <a:buNone/>
            </a:pPr>
            <a:r>
              <a:rPr lang="en-US" altLang="en-US" sz="2000"/>
              <a:t>maximize    </a:t>
            </a:r>
            <a:r>
              <a:rPr lang="en-US" altLang="en-US" sz="2000" i="1"/>
              <a:t>z</a:t>
            </a:r>
            <a:r>
              <a:rPr lang="en-US" altLang="en-US" sz="2000"/>
              <a:t> = 3</a:t>
            </a:r>
            <a:r>
              <a:rPr lang="en-US" altLang="en-US" sz="2000" i="1"/>
              <a:t>x</a:t>
            </a:r>
            <a:r>
              <a:rPr lang="en-US" altLang="en-US" sz="2000"/>
              <a:t> + 5</a:t>
            </a:r>
            <a:r>
              <a:rPr lang="en-US" altLang="en-US" sz="2000" i="1"/>
              <a:t>y</a:t>
            </a:r>
            <a:r>
              <a:rPr lang="en-US" altLang="en-US" sz="2000"/>
              <a:t> + 0</a:t>
            </a:r>
            <a:r>
              <a:rPr lang="en-US" altLang="en-US" sz="2000" i="1"/>
              <a:t>u</a:t>
            </a:r>
            <a:r>
              <a:rPr lang="en-US" altLang="en-US" sz="2000"/>
              <a:t> + 0</a:t>
            </a:r>
            <a:r>
              <a:rPr lang="en-US" altLang="en-US" sz="2000" i="1"/>
              <a:t>v</a:t>
            </a:r>
          </a:p>
          <a:p>
            <a:pPr marL="457200" indent="-457200">
              <a:buFont typeface="Monotype Sorts" panose="05010101010101010101" pitchFamily="2" charset="2"/>
              <a:buNone/>
            </a:pPr>
            <a:r>
              <a:rPr lang="en-US" altLang="en-US" sz="2000"/>
              <a:t>subject to            </a:t>
            </a:r>
            <a:r>
              <a:rPr lang="en-US" altLang="en-US" sz="2000" i="1"/>
              <a:t>x</a:t>
            </a:r>
            <a:r>
              <a:rPr lang="en-US" altLang="en-US" sz="2000"/>
              <a:t> +   </a:t>
            </a:r>
            <a:r>
              <a:rPr lang="en-US" altLang="en-US" sz="2000" i="1"/>
              <a:t>y</a:t>
            </a:r>
            <a:r>
              <a:rPr lang="en-US" altLang="en-US" sz="2000"/>
              <a:t> +  </a:t>
            </a:r>
            <a:r>
              <a:rPr lang="en-US" altLang="en-US" sz="2000" i="1"/>
              <a:t>u</a:t>
            </a:r>
            <a:r>
              <a:rPr lang="en-US" altLang="en-US" sz="2000"/>
              <a:t>            = 4 </a:t>
            </a:r>
          </a:p>
          <a:p>
            <a:pPr marL="457200" indent="-457200">
              <a:buFont typeface="Monotype Sorts" panose="05010101010101010101" pitchFamily="2" charset="2"/>
              <a:buNone/>
            </a:pPr>
            <a:r>
              <a:rPr lang="en-US" altLang="en-US" sz="2000"/>
              <a:t>                            </a:t>
            </a:r>
            <a:r>
              <a:rPr lang="en-US" altLang="en-US" sz="2000" i="1"/>
              <a:t>x</a:t>
            </a:r>
            <a:r>
              <a:rPr lang="en-US" altLang="en-US" sz="2000"/>
              <a:t> + 3</a:t>
            </a:r>
            <a:r>
              <a:rPr lang="en-US" altLang="en-US" sz="2000" i="1"/>
              <a:t>y</a:t>
            </a:r>
            <a:r>
              <a:rPr lang="en-US" altLang="en-US" sz="2000"/>
              <a:t>          +   </a:t>
            </a:r>
            <a:r>
              <a:rPr lang="en-US" altLang="en-US" sz="2000" i="1"/>
              <a:t>v</a:t>
            </a:r>
            <a:r>
              <a:rPr lang="en-US" altLang="en-US" sz="2000"/>
              <a:t>   = 6 </a:t>
            </a:r>
          </a:p>
          <a:p>
            <a:pPr marL="457200" indent="-457200">
              <a:buFont typeface="Monotype Sorts" panose="05010101010101010101" pitchFamily="2" charset="2"/>
              <a:buNone/>
            </a:pPr>
            <a:r>
              <a:rPr lang="en-US" altLang="en-US" sz="2000"/>
              <a:t>                            </a:t>
            </a:r>
            <a:r>
              <a:rPr lang="en-US" altLang="en-US" sz="2000" i="1"/>
              <a:t>x</a:t>
            </a:r>
            <a:r>
              <a:rPr lang="en-US" altLang="en-US" sz="2000"/>
              <a:t>≥0,  </a:t>
            </a:r>
            <a:r>
              <a:rPr lang="en-US" altLang="en-US" sz="2000" i="1"/>
              <a:t>y</a:t>
            </a:r>
            <a:r>
              <a:rPr lang="en-US" altLang="en-US" sz="2000"/>
              <a:t>≥0,  </a:t>
            </a:r>
            <a:r>
              <a:rPr lang="en-US" altLang="en-US" sz="2000" i="1"/>
              <a:t>u</a:t>
            </a:r>
            <a:r>
              <a:rPr lang="en-US" altLang="en-US" sz="2000"/>
              <a:t>≥0,  </a:t>
            </a:r>
            <a:r>
              <a:rPr lang="en-US" altLang="en-US" sz="2000" i="1"/>
              <a:t>v</a:t>
            </a:r>
            <a:r>
              <a:rPr lang="en-US" altLang="en-US" sz="2000"/>
              <a:t>≥0</a:t>
            </a:r>
          </a:p>
          <a:p>
            <a:pPr marL="457200" indent="-457200">
              <a:buFont typeface="Monotype Sorts" panose="05010101010101010101" pitchFamily="2" charset="2"/>
              <a:buNone/>
            </a:pPr>
            <a:r>
              <a:rPr lang="en-US" altLang="en-US" sz="2000"/>
              <a:t>	</a:t>
            </a:r>
          </a:p>
          <a:p>
            <a:pPr marL="457200" indent="-457200">
              <a:buFont typeface="Monotype Sorts" panose="05010101010101010101" pitchFamily="2" charset="2"/>
              <a:buNone/>
            </a:pPr>
            <a:endParaRPr lang="en-US" altLang="en-US" sz="2000"/>
          </a:p>
          <a:p>
            <a:pPr marL="457200" indent="-457200"/>
            <a:endParaRPr lang="en-US" altLang="en-US" sz="2000"/>
          </a:p>
        </p:txBody>
      </p:sp>
      <p:sp>
        <p:nvSpPr>
          <p:cNvPr id="439303" name="Text Box 7">
            <a:extLst>
              <a:ext uri="{FF2B5EF4-FFF2-40B4-BE49-F238E27FC236}">
                <a16:creationId xmlns:a16="http://schemas.microsoft.com/office/drawing/2014/main" id="{2D596650-4B71-5029-2ECC-2801B5DE3F7B}"/>
              </a:ext>
            </a:extLst>
          </p:cNvPr>
          <p:cNvSpPr txBox="1">
            <a:spLocks noChangeArrowheads="1"/>
          </p:cNvSpPr>
          <p:nvPr/>
        </p:nvSpPr>
        <p:spPr bwMode="auto">
          <a:xfrm>
            <a:off x="762000" y="3581400"/>
            <a:ext cx="1295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FFFF99"/>
                </a:solidFill>
                <a:effectLst>
                  <a:outerShdw blurRad="38100" dist="38100" dir="2700000" algn="tl">
                    <a:srgbClr val="000000"/>
                  </a:outerShdw>
                </a:effectLst>
              </a:rPr>
              <a:t>basic variables</a:t>
            </a:r>
          </a:p>
        </p:txBody>
      </p:sp>
      <p:sp>
        <p:nvSpPr>
          <p:cNvPr id="439304" name="Text Box 8">
            <a:extLst>
              <a:ext uri="{FF2B5EF4-FFF2-40B4-BE49-F238E27FC236}">
                <a16:creationId xmlns:a16="http://schemas.microsoft.com/office/drawing/2014/main" id="{A9773638-2CAC-D240-39E4-5BB5B49740E9}"/>
              </a:ext>
            </a:extLst>
          </p:cNvPr>
          <p:cNvSpPr txBox="1">
            <a:spLocks noChangeArrowheads="1"/>
          </p:cNvSpPr>
          <p:nvPr/>
        </p:nvSpPr>
        <p:spPr bwMode="auto">
          <a:xfrm>
            <a:off x="381000" y="4648200"/>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FFFF99"/>
                </a:solidFill>
                <a:effectLst>
                  <a:outerShdw blurRad="38100" dist="38100" dir="2700000" algn="tl">
                    <a:srgbClr val="000000"/>
                  </a:outerShdw>
                </a:effectLst>
              </a:rPr>
              <a:t>objective row</a:t>
            </a:r>
          </a:p>
        </p:txBody>
      </p:sp>
      <p:sp>
        <p:nvSpPr>
          <p:cNvPr id="439305" name="Text Box 9">
            <a:extLst>
              <a:ext uri="{FF2B5EF4-FFF2-40B4-BE49-F238E27FC236}">
                <a16:creationId xmlns:a16="http://schemas.microsoft.com/office/drawing/2014/main" id="{3B0972BE-E322-FB18-7B11-538FD249C477}"/>
              </a:ext>
            </a:extLst>
          </p:cNvPr>
          <p:cNvSpPr txBox="1">
            <a:spLocks noChangeArrowheads="1"/>
          </p:cNvSpPr>
          <p:nvPr/>
        </p:nvSpPr>
        <p:spPr bwMode="auto">
          <a:xfrm>
            <a:off x="5867400" y="3429000"/>
            <a:ext cx="2743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FFFF99"/>
                </a:solidFill>
                <a:effectLst>
                  <a:outerShdw blurRad="38100" dist="38100" dir="2700000" algn="tl">
                    <a:srgbClr val="000000"/>
                  </a:outerShdw>
                </a:effectLst>
              </a:rPr>
              <a:t>basic feasible</a:t>
            </a:r>
            <a:r>
              <a:rPr lang="en-US" altLang="en-US" b="1">
                <a:solidFill>
                  <a:srgbClr val="FFFF99"/>
                </a:solidFill>
                <a:effectLst>
                  <a:outerShdw blurRad="38100" dist="38100" dir="2700000" algn="tl">
                    <a:srgbClr val="000000"/>
                  </a:outerShdw>
                </a:effectLst>
              </a:rPr>
              <a:t> </a:t>
            </a:r>
            <a:r>
              <a:rPr lang="en-US" altLang="en-US" sz="2000" b="1">
                <a:solidFill>
                  <a:srgbClr val="FFFF99"/>
                </a:solidFill>
                <a:effectLst>
                  <a:outerShdw blurRad="38100" dist="38100" dir="2700000" algn="tl">
                    <a:srgbClr val="000000"/>
                  </a:outerShdw>
                </a:effectLst>
              </a:rPr>
              <a:t>solution</a:t>
            </a:r>
          </a:p>
          <a:p>
            <a:pPr>
              <a:spcBef>
                <a:spcPct val="50000"/>
              </a:spcBef>
            </a:pPr>
            <a:r>
              <a:rPr lang="en-US" altLang="en-US" sz="2000" b="1">
                <a:solidFill>
                  <a:srgbClr val="FFFF99"/>
                </a:solidFill>
                <a:effectLst>
                  <a:outerShdw blurRad="38100" dist="38100" dir="2700000" algn="tl">
                    <a:srgbClr val="000000"/>
                  </a:outerShdw>
                </a:effectLst>
              </a:rPr>
              <a:t>(0, 0, 4, 6)</a:t>
            </a:r>
          </a:p>
        </p:txBody>
      </p:sp>
      <p:pic>
        <p:nvPicPr>
          <p:cNvPr id="439306" name="Picture 10">
            <a:extLst>
              <a:ext uri="{FF2B5EF4-FFF2-40B4-BE49-F238E27FC236}">
                <a16:creationId xmlns:a16="http://schemas.microsoft.com/office/drawing/2014/main" id="{D898EA25-D714-6F76-A2BE-AE0985B8A77E}"/>
              </a:ext>
            </a:extLst>
          </p:cNvPr>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2362200" y="3048000"/>
            <a:ext cx="3200400" cy="21320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9309" name="Text Box 13">
            <a:extLst>
              <a:ext uri="{FF2B5EF4-FFF2-40B4-BE49-F238E27FC236}">
                <a16:creationId xmlns:a16="http://schemas.microsoft.com/office/drawing/2014/main" id="{EEFA21F5-827D-6803-4F10-B9AA482BC390}"/>
              </a:ext>
            </a:extLst>
          </p:cNvPr>
          <p:cNvSpPr txBox="1">
            <a:spLocks noChangeArrowheads="1"/>
          </p:cNvSpPr>
          <p:nvPr/>
        </p:nvSpPr>
        <p:spPr bwMode="auto">
          <a:xfrm>
            <a:off x="5943600" y="4648200"/>
            <a:ext cx="281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FFFF99"/>
                </a:solidFill>
                <a:effectLst>
                  <a:outerShdw blurRad="38100" dist="38100" dir="2700000" algn="tl">
                    <a:srgbClr val="000000"/>
                  </a:outerShdw>
                </a:effectLst>
              </a:rPr>
              <a:t>value of </a:t>
            </a:r>
            <a:r>
              <a:rPr lang="en-US" altLang="en-US" sz="2000" b="1" i="1">
                <a:solidFill>
                  <a:srgbClr val="FFFF99"/>
                </a:solidFill>
                <a:effectLst>
                  <a:outerShdw blurRad="38100" dist="38100" dir="2700000" algn="tl">
                    <a:srgbClr val="000000"/>
                  </a:outerShdw>
                </a:effectLst>
              </a:rPr>
              <a:t>z</a:t>
            </a:r>
            <a:r>
              <a:rPr lang="en-US" altLang="en-US" sz="2000" b="1">
                <a:solidFill>
                  <a:srgbClr val="FFFF99"/>
                </a:solidFill>
                <a:effectLst>
                  <a:outerShdw blurRad="38100" dist="38100" dir="2700000" algn="tl">
                    <a:srgbClr val="000000"/>
                  </a:outerShdw>
                </a:effectLst>
              </a:rPr>
              <a:t> at (0, 0, 4, 6)</a:t>
            </a:r>
          </a:p>
        </p:txBody>
      </p:sp>
      <p:sp>
        <p:nvSpPr>
          <p:cNvPr id="439310" name="Line 14">
            <a:extLst>
              <a:ext uri="{FF2B5EF4-FFF2-40B4-BE49-F238E27FC236}">
                <a16:creationId xmlns:a16="http://schemas.microsoft.com/office/drawing/2014/main" id="{F8933D27-BEA8-7961-6FA7-9F3EAF9ED5C8}"/>
              </a:ext>
            </a:extLst>
          </p:cNvPr>
          <p:cNvSpPr>
            <a:spLocks noChangeShapeType="1"/>
          </p:cNvSpPr>
          <p:nvPr/>
        </p:nvSpPr>
        <p:spPr bwMode="auto">
          <a:xfrm flipV="1">
            <a:off x="1981200" y="3810000"/>
            <a:ext cx="304800" cy="1524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9311" name="Line 15">
            <a:extLst>
              <a:ext uri="{FF2B5EF4-FFF2-40B4-BE49-F238E27FC236}">
                <a16:creationId xmlns:a16="http://schemas.microsoft.com/office/drawing/2014/main" id="{B8C6C87C-B8C2-AD16-C840-7061BE764740}"/>
              </a:ext>
            </a:extLst>
          </p:cNvPr>
          <p:cNvSpPr>
            <a:spLocks noChangeShapeType="1"/>
          </p:cNvSpPr>
          <p:nvPr/>
        </p:nvSpPr>
        <p:spPr bwMode="auto">
          <a:xfrm>
            <a:off x="1981200" y="4038600"/>
            <a:ext cx="304800" cy="1524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9312" name="Line 16">
            <a:extLst>
              <a:ext uri="{FF2B5EF4-FFF2-40B4-BE49-F238E27FC236}">
                <a16:creationId xmlns:a16="http://schemas.microsoft.com/office/drawing/2014/main" id="{100A4A8F-5BE5-3C22-5FCA-DB06E06B4489}"/>
              </a:ext>
            </a:extLst>
          </p:cNvPr>
          <p:cNvSpPr>
            <a:spLocks noChangeShapeType="1"/>
          </p:cNvSpPr>
          <p:nvPr/>
        </p:nvSpPr>
        <p:spPr bwMode="auto">
          <a:xfrm flipH="1" flipV="1">
            <a:off x="5410200" y="4876800"/>
            <a:ext cx="609600" cy="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9313" name="Line 17">
            <a:extLst>
              <a:ext uri="{FF2B5EF4-FFF2-40B4-BE49-F238E27FC236}">
                <a16:creationId xmlns:a16="http://schemas.microsoft.com/office/drawing/2014/main" id="{5A8E3C41-842A-A437-A028-ADC325AD4EA2}"/>
              </a:ext>
            </a:extLst>
          </p:cNvPr>
          <p:cNvSpPr>
            <a:spLocks noChangeShapeType="1"/>
          </p:cNvSpPr>
          <p:nvPr/>
        </p:nvSpPr>
        <p:spPr bwMode="auto">
          <a:xfrm flipV="1">
            <a:off x="2057400" y="4876800"/>
            <a:ext cx="381000" cy="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22CAF9FB-EFF0-C137-0CB1-15B9A53D82B3}"/>
              </a:ext>
            </a:extLst>
          </p:cNvPr>
          <p:cNvSpPr>
            <a:spLocks noGrp="1"/>
          </p:cNvSpPr>
          <p:nvPr>
            <p:ph type="ftr" sz="quarter" idx="11"/>
          </p:nvPr>
        </p:nvSpPr>
        <p:spPr/>
        <p:txBody>
          <a:bodyPr/>
          <a:lstStyle/>
          <a:p>
            <a:r>
              <a:rPr lang="en-US" altLang="en-US"/>
              <a:t>A. Levitin “Introduction to the Design &amp; Analysis of Algorithms,” 3rd ed., Ch. 10 ©2012 Pearson Education, Inc. Upper Saddle River, NJ. All Rights Reserved. </a:t>
            </a:r>
          </a:p>
        </p:txBody>
      </p:sp>
      <p:sp>
        <p:nvSpPr>
          <p:cNvPr id="3" name="Slide Number Placeholder 5">
            <a:extLst>
              <a:ext uri="{FF2B5EF4-FFF2-40B4-BE49-F238E27FC236}">
                <a16:creationId xmlns:a16="http://schemas.microsoft.com/office/drawing/2014/main" id="{7B9AC14B-F1ED-5EE7-AD9D-28B339328A11}"/>
              </a:ext>
            </a:extLst>
          </p:cNvPr>
          <p:cNvSpPr>
            <a:spLocks noGrp="1"/>
          </p:cNvSpPr>
          <p:nvPr>
            <p:ph type="sldNum" sz="quarter" idx="12"/>
          </p:nvPr>
        </p:nvSpPr>
        <p:spPr/>
        <p:txBody>
          <a:bodyPr/>
          <a:lstStyle/>
          <a:p>
            <a:fld id="{3A7AE6D8-C9BB-47C3-87C1-0E6E213090B0}" type="slidenum">
              <a:rPr lang="en-US" altLang="en-US"/>
              <a:pPr/>
              <a:t>34</a:t>
            </a:fld>
            <a:endParaRPr lang="en-US" altLang="en-US"/>
          </a:p>
        </p:txBody>
      </p:sp>
      <p:sp>
        <p:nvSpPr>
          <p:cNvPr id="443394" name="Rectangle 2">
            <a:extLst>
              <a:ext uri="{FF2B5EF4-FFF2-40B4-BE49-F238E27FC236}">
                <a16:creationId xmlns:a16="http://schemas.microsoft.com/office/drawing/2014/main" id="{8EFDDDCB-07AA-9A4E-5E60-836E58CF81F0}"/>
              </a:ext>
            </a:extLst>
          </p:cNvPr>
          <p:cNvSpPr>
            <a:spLocks noGrp="1" noChangeArrowheads="1"/>
          </p:cNvSpPr>
          <p:nvPr>
            <p:ph type="title"/>
          </p:nvPr>
        </p:nvSpPr>
        <p:spPr/>
        <p:txBody>
          <a:bodyPr/>
          <a:lstStyle/>
          <a:p>
            <a:r>
              <a:rPr lang="en-US" altLang="en-US"/>
              <a:t>Outline of the Simplex Method</a:t>
            </a:r>
          </a:p>
        </p:txBody>
      </p:sp>
      <p:sp>
        <p:nvSpPr>
          <p:cNvPr id="443395" name="Rectangle 3">
            <a:extLst>
              <a:ext uri="{FF2B5EF4-FFF2-40B4-BE49-F238E27FC236}">
                <a16:creationId xmlns:a16="http://schemas.microsoft.com/office/drawing/2014/main" id="{A568A5B2-3250-99F6-FE1E-B704273D778C}"/>
              </a:ext>
            </a:extLst>
          </p:cNvPr>
          <p:cNvSpPr>
            <a:spLocks noGrp="1" noChangeArrowheads="1"/>
          </p:cNvSpPr>
          <p:nvPr>
            <p:ph type="body" idx="1"/>
          </p:nvPr>
        </p:nvSpPr>
        <p:spPr>
          <a:xfrm>
            <a:off x="533400" y="1266825"/>
            <a:ext cx="8610600" cy="5591175"/>
          </a:xfrm>
        </p:spPr>
        <p:txBody>
          <a:bodyPr/>
          <a:lstStyle/>
          <a:p>
            <a:pPr marL="0" indent="0">
              <a:lnSpc>
                <a:spcPct val="90000"/>
              </a:lnSpc>
              <a:buFont typeface="Monotype Sorts" panose="05010101010101010101" pitchFamily="2" charset="2"/>
              <a:buNone/>
            </a:pPr>
            <a:r>
              <a:rPr lang="en-US" altLang="en-US" sz="2000"/>
              <a:t>Step 0 [Initialization]  Present a given LP problem in standard form and 		                        set up initial tableau. </a:t>
            </a:r>
          </a:p>
          <a:p>
            <a:pPr marL="0" indent="0">
              <a:lnSpc>
                <a:spcPct val="90000"/>
              </a:lnSpc>
              <a:buFont typeface="Monotype Sorts" panose="05010101010101010101" pitchFamily="2" charset="2"/>
              <a:buNone/>
            </a:pPr>
            <a:r>
              <a:rPr lang="en-US" altLang="en-US" sz="2000"/>
              <a:t>Step 1 [Optimality test] If all entries in the objective row are nonnegative </a:t>
            </a:r>
            <a:r>
              <a:rPr lang="en-US" altLang="en-US" sz="2000">
                <a:cs typeface="Times New Roman" panose="02020603050405020304" pitchFamily="18" charset="0"/>
              </a:rPr>
              <a:t>—</a:t>
            </a:r>
            <a:r>
              <a:rPr lang="en-US" altLang="en-US" sz="2000"/>
              <a:t>			          stop: the tableau represents an optimal solution.</a:t>
            </a:r>
          </a:p>
          <a:p>
            <a:pPr marL="0" indent="0">
              <a:lnSpc>
                <a:spcPct val="90000"/>
              </a:lnSpc>
              <a:buFont typeface="Monotype Sorts" panose="05010101010101010101" pitchFamily="2" charset="2"/>
              <a:buNone/>
            </a:pPr>
            <a:r>
              <a:rPr lang="en-US" altLang="en-US" sz="2000"/>
              <a:t>Step 2 [Find entering variable] Select (the most) negative entry in the 		                        objective row.  Mark its column to indicate the  			          entering  variable and the pivot column. </a:t>
            </a:r>
            <a:br>
              <a:rPr lang="en-US" altLang="en-US" sz="2000"/>
            </a:br>
            <a:endParaRPr lang="en-US" altLang="en-US" sz="2000"/>
          </a:p>
          <a:p>
            <a:pPr marL="0" indent="0">
              <a:lnSpc>
                <a:spcPct val="90000"/>
              </a:lnSpc>
              <a:buFont typeface="Monotype Sorts" panose="05010101010101010101" pitchFamily="2" charset="2"/>
              <a:buNone/>
            </a:pPr>
            <a:r>
              <a:rPr lang="en-US" altLang="en-US" sz="2000"/>
              <a:t>Step 3 [Find departing variable]  For each positive entry in the pivot column, calculate the </a:t>
            </a:r>
            <a:r>
              <a:rPr lang="el-GR" altLang="en-US" sz="2000">
                <a:cs typeface="Times New Roman" panose="02020603050405020304" pitchFamily="18" charset="0"/>
              </a:rPr>
              <a:t>θ</a:t>
            </a:r>
            <a:r>
              <a:rPr lang="en-US" altLang="en-US" sz="2000"/>
              <a:t>-ratio by dividing that row's entry in the rightmost column by its entry in the pivot column.  (If there are no positive entries in the pivot column </a:t>
            </a:r>
            <a:r>
              <a:rPr lang="en-US" altLang="en-US" sz="2000">
                <a:cs typeface="Times New Roman" panose="02020603050405020304" pitchFamily="18" charset="0"/>
              </a:rPr>
              <a:t>— stop:</a:t>
            </a:r>
            <a:r>
              <a:rPr lang="en-US" altLang="en-US" sz="2000"/>
              <a:t> the problem is unbounded.)  Find the row with the smallest </a:t>
            </a:r>
            <a:r>
              <a:rPr lang="el-GR" altLang="en-US" sz="2000">
                <a:cs typeface="Times New Roman" panose="02020603050405020304" pitchFamily="18" charset="0"/>
              </a:rPr>
              <a:t>θ</a:t>
            </a:r>
            <a:r>
              <a:rPr lang="en-US" altLang="en-US" sz="2000"/>
              <a:t>-ratio, mark this row to indicate the departing variable and the pivot row. </a:t>
            </a:r>
            <a:br>
              <a:rPr lang="en-US" altLang="en-US" sz="2000"/>
            </a:br>
            <a:endParaRPr lang="en-US" altLang="en-US" sz="2000"/>
          </a:p>
          <a:p>
            <a:pPr marL="0" indent="0">
              <a:lnSpc>
                <a:spcPct val="90000"/>
              </a:lnSpc>
              <a:buFont typeface="Monotype Sorts" panose="05010101010101010101" pitchFamily="2" charset="2"/>
              <a:buNone/>
            </a:pPr>
            <a:r>
              <a:rPr lang="en-US" altLang="en-US" sz="2000"/>
              <a:t>Step 4 [Form the next tableau] Divide all the entries in the pivot row by its entry in the pivot column. Subtract from each of the other rows, including the objective row, the new pivot row multiplied by the entry in the pivot column of the row in question. Replace the label of the pivot row by the variable's name of the pivot column and go back to Step 1.</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6">
            <a:extLst>
              <a:ext uri="{FF2B5EF4-FFF2-40B4-BE49-F238E27FC236}">
                <a16:creationId xmlns:a16="http://schemas.microsoft.com/office/drawing/2014/main" id="{3BEF2977-1D1D-7873-25C1-3AE0DEBF4150}"/>
              </a:ext>
            </a:extLst>
          </p:cNvPr>
          <p:cNvSpPr>
            <a:spLocks noGrp="1"/>
          </p:cNvSpPr>
          <p:nvPr>
            <p:ph type="ftr" sz="quarter" idx="11"/>
          </p:nvPr>
        </p:nvSpPr>
        <p:spPr/>
        <p:txBody>
          <a:bodyPr/>
          <a:lstStyle/>
          <a:p>
            <a:r>
              <a:rPr lang="en-US" altLang="en-US"/>
              <a:t>A. Levitin “Introduction to the Design &amp; Analysis of Algorithms,” 3rd ed., Ch. 10 ©2012 Pearson Education, Inc. Upper Saddle River, NJ. All Rights Reserved. </a:t>
            </a:r>
          </a:p>
        </p:txBody>
      </p:sp>
      <p:sp>
        <p:nvSpPr>
          <p:cNvPr id="3" name="Slide Number Placeholder 7">
            <a:extLst>
              <a:ext uri="{FF2B5EF4-FFF2-40B4-BE49-F238E27FC236}">
                <a16:creationId xmlns:a16="http://schemas.microsoft.com/office/drawing/2014/main" id="{C4B15EE3-3EA8-F072-1B46-23653C3A2E9F}"/>
              </a:ext>
            </a:extLst>
          </p:cNvPr>
          <p:cNvSpPr>
            <a:spLocks noGrp="1"/>
          </p:cNvSpPr>
          <p:nvPr>
            <p:ph type="sldNum" sz="quarter" idx="12"/>
          </p:nvPr>
        </p:nvSpPr>
        <p:spPr/>
        <p:txBody>
          <a:bodyPr/>
          <a:lstStyle/>
          <a:p>
            <a:fld id="{9F625A8E-E95E-40A4-9337-66FFBAA39F00}" type="slidenum">
              <a:rPr lang="en-US" altLang="en-US"/>
              <a:pPr/>
              <a:t>35</a:t>
            </a:fld>
            <a:endParaRPr lang="en-US" altLang="en-US"/>
          </a:p>
        </p:txBody>
      </p:sp>
      <p:sp>
        <p:nvSpPr>
          <p:cNvPr id="448524" name="Rectangle 12">
            <a:extLst>
              <a:ext uri="{FF2B5EF4-FFF2-40B4-BE49-F238E27FC236}">
                <a16:creationId xmlns:a16="http://schemas.microsoft.com/office/drawing/2014/main" id="{4D9973DA-1F32-9857-830A-657FEC07D22D}"/>
              </a:ext>
            </a:extLst>
          </p:cNvPr>
          <p:cNvSpPr>
            <a:spLocks noChangeArrowheads="1"/>
          </p:cNvSpPr>
          <p:nvPr/>
        </p:nvSpPr>
        <p:spPr bwMode="auto">
          <a:xfrm>
            <a:off x="457200" y="3048000"/>
            <a:ext cx="8686800" cy="2057400"/>
          </a:xfrm>
          <a:prstGeom prst="rect">
            <a:avLst/>
          </a:prstGeom>
          <a:solidFill>
            <a:schemeClr val="tx1"/>
          </a:solid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48514" name="Rectangle 2">
            <a:extLst>
              <a:ext uri="{FF2B5EF4-FFF2-40B4-BE49-F238E27FC236}">
                <a16:creationId xmlns:a16="http://schemas.microsoft.com/office/drawing/2014/main" id="{249363DF-4621-1038-5B1F-501515AB383D}"/>
              </a:ext>
            </a:extLst>
          </p:cNvPr>
          <p:cNvSpPr>
            <a:spLocks noGrp="1" noChangeArrowheads="1"/>
          </p:cNvSpPr>
          <p:nvPr>
            <p:ph type="title"/>
          </p:nvPr>
        </p:nvSpPr>
        <p:spPr>
          <a:xfrm>
            <a:off x="609600" y="152400"/>
            <a:ext cx="8305800" cy="533400"/>
          </a:xfrm>
        </p:spPr>
        <p:txBody>
          <a:bodyPr/>
          <a:lstStyle/>
          <a:p>
            <a:r>
              <a:rPr lang="en-US" altLang="en-US" sz="3200"/>
              <a:t>Example of Simplex Method Application</a:t>
            </a:r>
          </a:p>
        </p:txBody>
      </p:sp>
      <p:sp>
        <p:nvSpPr>
          <p:cNvPr id="448515" name="Rectangle 3">
            <a:extLst>
              <a:ext uri="{FF2B5EF4-FFF2-40B4-BE49-F238E27FC236}">
                <a16:creationId xmlns:a16="http://schemas.microsoft.com/office/drawing/2014/main" id="{AAE9D718-71B2-C632-60DC-E7E961B48136}"/>
              </a:ext>
            </a:extLst>
          </p:cNvPr>
          <p:cNvSpPr>
            <a:spLocks noGrp="1" noChangeArrowheads="1"/>
          </p:cNvSpPr>
          <p:nvPr>
            <p:ph type="body" sz="half" idx="1"/>
          </p:nvPr>
        </p:nvSpPr>
        <p:spPr/>
        <p:txBody>
          <a:bodyPr/>
          <a:lstStyle/>
          <a:p>
            <a:pPr marL="0" indent="0">
              <a:buFont typeface="Monotype Sorts" panose="05010101010101010101" pitchFamily="2" charset="2"/>
              <a:buNone/>
            </a:pPr>
            <a:r>
              <a:rPr lang="en-US" altLang="en-US" sz="2000"/>
              <a:t>	</a:t>
            </a:r>
          </a:p>
        </p:txBody>
      </p:sp>
      <p:pic>
        <p:nvPicPr>
          <p:cNvPr id="448516" name="Picture 4">
            <a:extLst>
              <a:ext uri="{FF2B5EF4-FFF2-40B4-BE49-F238E27FC236}">
                <a16:creationId xmlns:a16="http://schemas.microsoft.com/office/drawing/2014/main" id="{CC265C38-0BF4-DABF-1650-1A9FD9E4666F}"/>
              </a:ext>
            </a:extLst>
          </p:cNvP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457200" y="3048000"/>
            <a:ext cx="2889250" cy="1987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8517" name="Rectangle 5">
            <a:extLst>
              <a:ext uri="{FF2B5EF4-FFF2-40B4-BE49-F238E27FC236}">
                <a16:creationId xmlns:a16="http://schemas.microsoft.com/office/drawing/2014/main" id="{7F15F7D2-5C18-E37F-27C7-954C4A207D28}"/>
              </a:ext>
            </a:extLst>
          </p:cNvPr>
          <p:cNvSpPr>
            <a:spLocks noChangeArrowheads="1"/>
          </p:cNvSpPr>
          <p:nvPr/>
        </p:nvSpPr>
        <p:spPr bwMode="auto">
          <a:xfrm>
            <a:off x="685800" y="1295400"/>
            <a:ext cx="449580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457200" indent="-457200" algn="l">
              <a:spcBef>
                <a:spcPct val="20000"/>
              </a:spcBef>
              <a:buClr>
                <a:srgbClr val="A50021"/>
              </a:buClr>
              <a:buSzPct val="75000"/>
              <a:buFont typeface="Monotype Sorts" panose="05010101010101010101" pitchFamily="2" charset="2"/>
              <a:buChar char="b"/>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838200" indent="-381000" algn="l">
              <a:spcBef>
                <a:spcPct val="20000"/>
              </a:spcBef>
              <a:buClr>
                <a:srgbClr val="A50021"/>
              </a:buClr>
              <a:buChar char="•"/>
              <a:defRPr kumimoji="1" b="1">
                <a:solidFill>
                  <a:srgbClr val="FFFF99"/>
                </a:solidFill>
                <a:effectLst>
                  <a:outerShdw blurRad="38100" dist="38100" dir="2700000" algn="tl">
                    <a:srgbClr val="000000"/>
                  </a:outerShdw>
                </a:effectLst>
                <a:latin typeface="Times New Roman" panose="02020603050405020304" pitchFamily="18" charset="0"/>
              </a:defRPr>
            </a:lvl2pPr>
            <a:lvl3pPr marL="1257300" indent="-342900" algn="l">
              <a:spcBef>
                <a:spcPct val="20000"/>
              </a:spcBef>
              <a:buClr>
                <a:srgbClr val="A50021"/>
              </a:buClr>
              <a:buChar cha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714500" indent="-342900" algn="l">
              <a:spcBef>
                <a:spcPct val="20000"/>
              </a:spcBef>
              <a:buClr>
                <a:srgbClr val="A50021"/>
              </a:buClr>
              <a:buChar cha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2171700" indent="-342900" algn="l">
              <a:spcBef>
                <a:spcPct val="20000"/>
              </a:spcBef>
              <a:buClr>
                <a:srgbClr val="A50021"/>
              </a:buClr>
              <a:buChar cha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628900" indent="-342900" eaLnBrk="0" fontAlgn="base" hangingPunct="0">
              <a:spcBef>
                <a:spcPct val="20000"/>
              </a:spcBef>
              <a:spcAft>
                <a:spcPct val="0"/>
              </a:spcAft>
              <a:buClr>
                <a:srgbClr val="A50021"/>
              </a:buClr>
              <a:buChar cha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3086100" indent="-342900" eaLnBrk="0" fontAlgn="base" hangingPunct="0">
              <a:spcBef>
                <a:spcPct val="20000"/>
              </a:spcBef>
              <a:spcAft>
                <a:spcPct val="0"/>
              </a:spcAft>
              <a:buClr>
                <a:srgbClr val="A50021"/>
              </a:buClr>
              <a:buChar cha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543300" indent="-342900" eaLnBrk="0" fontAlgn="base" hangingPunct="0">
              <a:spcBef>
                <a:spcPct val="20000"/>
              </a:spcBef>
              <a:spcAft>
                <a:spcPct val="0"/>
              </a:spcAft>
              <a:buClr>
                <a:srgbClr val="A50021"/>
              </a:buClr>
              <a:buChar cha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4000500" indent="-342900" eaLnBrk="0" fontAlgn="base" hangingPunct="0">
              <a:spcBef>
                <a:spcPct val="20000"/>
              </a:spcBef>
              <a:spcAft>
                <a:spcPct val="0"/>
              </a:spcAft>
              <a:buClr>
                <a:srgbClr val="A50021"/>
              </a:buClr>
              <a:buChar cha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a:buFont typeface="Monotype Sorts" panose="05010101010101010101" pitchFamily="2" charset="2"/>
              <a:buNone/>
            </a:pPr>
            <a:r>
              <a:rPr lang="en-US" altLang="en-US"/>
              <a:t>maximize    </a:t>
            </a:r>
            <a:r>
              <a:rPr lang="en-US" altLang="en-US" i="1"/>
              <a:t>z</a:t>
            </a:r>
            <a:r>
              <a:rPr lang="en-US" altLang="en-US"/>
              <a:t> = 3</a:t>
            </a:r>
            <a:r>
              <a:rPr lang="en-US" altLang="en-US" i="1"/>
              <a:t>x</a:t>
            </a:r>
            <a:r>
              <a:rPr lang="en-US" altLang="en-US"/>
              <a:t> + 5</a:t>
            </a:r>
            <a:r>
              <a:rPr lang="en-US" altLang="en-US" i="1"/>
              <a:t>y</a:t>
            </a:r>
            <a:r>
              <a:rPr lang="en-US" altLang="en-US"/>
              <a:t> + 0</a:t>
            </a:r>
            <a:r>
              <a:rPr lang="en-US" altLang="en-US" i="1"/>
              <a:t>u</a:t>
            </a:r>
            <a:r>
              <a:rPr lang="en-US" altLang="en-US"/>
              <a:t> + 0</a:t>
            </a:r>
            <a:r>
              <a:rPr lang="en-US" altLang="en-US" i="1"/>
              <a:t>v</a:t>
            </a:r>
          </a:p>
          <a:p>
            <a:pPr>
              <a:buFont typeface="Monotype Sorts" panose="05010101010101010101" pitchFamily="2" charset="2"/>
              <a:buNone/>
            </a:pPr>
            <a:r>
              <a:rPr lang="en-US" altLang="en-US"/>
              <a:t>subject to            </a:t>
            </a:r>
            <a:r>
              <a:rPr lang="en-US" altLang="en-US" i="1"/>
              <a:t>x</a:t>
            </a:r>
            <a:r>
              <a:rPr lang="en-US" altLang="en-US"/>
              <a:t> +   </a:t>
            </a:r>
            <a:r>
              <a:rPr lang="en-US" altLang="en-US" i="1"/>
              <a:t>y</a:t>
            </a:r>
            <a:r>
              <a:rPr lang="en-US" altLang="en-US"/>
              <a:t> +  </a:t>
            </a:r>
            <a:r>
              <a:rPr lang="en-US" altLang="en-US" i="1"/>
              <a:t>u</a:t>
            </a:r>
            <a:r>
              <a:rPr lang="en-US" altLang="en-US"/>
              <a:t>            = 4 </a:t>
            </a:r>
          </a:p>
          <a:p>
            <a:pPr>
              <a:buFont typeface="Monotype Sorts" panose="05010101010101010101" pitchFamily="2" charset="2"/>
              <a:buNone/>
            </a:pPr>
            <a:r>
              <a:rPr lang="en-US" altLang="en-US"/>
              <a:t>                            </a:t>
            </a:r>
            <a:r>
              <a:rPr lang="en-US" altLang="en-US" i="1"/>
              <a:t>x</a:t>
            </a:r>
            <a:r>
              <a:rPr lang="en-US" altLang="en-US"/>
              <a:t> + 3</a:t>
            </a:r>
            <a:r>
              <a:rPr lang="en-US" altLang="en-US" i="1"/>
              <a:t>y</a:t>
            </a:r>
            <a:r>
              <a:rPr lang="en-US" altLang="en-US"/>
              <a:t>          +   </a:t>
            </a:r>
            <a:r>
              <a:rPr lang="en-US" altLang="en-US" i="1"/>
              <a:t>v</a:t>
            </a:r>
            <a:r>
              <a:rPr lang="en-US" altLang="en-US"/>
              <a:t>   = 6 </a:t>
            </a:r>
          </a:p>
          <a:p>
            <a:pPr>
              <a:buFont typeface="Monotype Sorts" panose="05010101010101010101" pitchFamily="2" charset="2"/>
              <a:buNone/>
            </a:pPr>
            <a:r>
              <a:rPr lang="en-US" altLang="en-US"/>
              <a:t>                            </a:t>
            </a:r>
            <a:r>
              <a:rPr lang="en-US" altLang="en-US" i="1"/>
              <a:t>x</a:t>
            </a:r>
            <a:r>
              <a:rPr lang="en-US" altLang="en-US"/>
              <a:t>≥0,  </a:t>
            </a:r>
            <a:r>
              <a:rPr lang="en-US" altLang="en-US" i="1"/>
              <a:t>y</a:t>
            </a:r>
            <a:r>
              <a:rPr lang="en-US" altLang="en-US"/>
              <a:t>≥0,  </a:t>
            </a:r>
            <a:r>
              <a:rPr lang="en-US" altLang="en-US" i="1"/>
              <a:t>u</a:t>
            </a:r>
            <a:r>
              <a:rPr lang="en-US" altLang="en-US"/>
              <a:t>≥0,  </a:t>
            </a:r>
            <a:r>
              <a:rPr lang="en-US" altLang="en-US" i="1"/>
              <a:t>v</a:t>
            </a:r>
            <a:r>
              <a:rPr lang="en-US" altLang="en-US"/>
              <a:t>≥0</a:t>
            </a:r>
          </a:p>
          <a:p>
            <a:pPr>
              <a:buFont typeface="Monotype Sorts" panose="05010101010101010101" pitchFamily="2" charset="2"/>
              <a:buNone/>
            </a:pPr>
            <a:r>
              <a:rPr lang="en-US" altLang="en-US"/>
              <a:t>	</a:t>
            </a:r>
          </a:p>
          <a:p>
            <a:pPr>
              <a:buFont typeface="Monotype Sorts" panose="05010101010101010101" pitchFamily="2" charset="2"/>
              <a:buNone/>
            </a:pPr>
            <a:endParaRPr lang="en-US" altLang="en-US"/>
          </a:p>
          <a:p>
            <a:endParaRPr lang="en-US" altLang="en-US"/>
          </a:p>
        </p:txBody>
      </p:sp>
      <p:pic>
        <p:nvPicPr>
          <p:cNvPr id="448518" name="Picture 6">
            <a:extLst>
              <a:ext uri="{FF2B5EF4-FFF2-40B4-BE49-F238E27FC236}">
                <a16:creationId xmlns:a16="http://schemas.microsoft.com/office/drawing/2014/main" id="{5E91C470-02C4-8A92-80DF-70E21EBC8F19}"/>
              </a:ext>
            </a:extLst>
          </p:cNvPr>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3429000" y="3048000"/>
            <a:ext cx="2889250" cy="1987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8520" name="Rectangle 8">
            <a:extLst>
              <a:ext uri="{FF2B5EF4-FFF2-40B4-BE49-F238E27FC236}">
                <a16:creationId xmlns:a16="http://schemas.microsoft.com/office/drawing/2014/main" id="{6B1B0DCD-3C03-46C5-938D-2D41ADCE3EBD}"/>
              </a:ext>
            </a:extLst>
          </p:cNvPr>
          <p:cNvSpPr>
            <a:spLocks noChangeArrowheads="1"/>
          </p:cNvSpPr>
          <p:nvPr/>
        </p:nvSpPr>
        <p:spPr bwMode="auto">
          <a:xfrm>
            <a:off x="685800" y="1295400"/>
            <a:ext cx="4495800" cy="490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457200" indent="-457200" algn="l">
              <a:spcBef>
                <a:spcPct val="20000"/>
              </a:spcBef>
              <a:buClr>
                <a:srgbClr val="A50021"/>
              </a:buClr>
              <a:buSzPct val="75000"/>
              <a:buFont typeface="Monotype Sorts" panose="05010101010101010101" pitchFamily="2" charset="2"/>
              <a:buChar char="b"/>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838200" indent="-381000" algn="l">
              <a:spcBef>
                <a:spcPct val="20000"/>
              </a:spcBef>
              <a:buClr>
                <a:srgbClr val="A50021"/>
              </a:buClr>
              <a:buChar char="•"/>
              <a:defRPr kumimoji="1" b="1">
                <a:solidFill>
                  <a:srgbClr val="FFFF99"/>
                </a:solidFill>
                <a:effectLst>
                  <a:outerShdw blurRad="38100" dist="38100" dir="2700000" algn="tl">
                    <a:srgbClr val="000000"/>
                  </a:outerShdw>
                </a:effectLst>
                <a:latin typeface="Times New Roman" panose="02020603050405020304" pitchFamily="18" charset="0"/>
              </a:defRPr>
            </a:lvl2pPr>
            <a:lvl3pPr marL="1257300" indent="-342900" algn="l">
              <a:spcBef>
                <a:spcPct val="20000"/>
              </a:spcBef>
              <a:buClr>
                <a:srgbClr val="A50021"/>
              </a:buClr>
              <a:buChar cha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714500" indent="-342900" algn="l">
              <a:spcBef>
                <a:spcPct val="20000"/>
              </a:spcBef>
              <a:buClr>
                <a:srgbClr val="A50021"/>
              </a:buClr>
              <a:buChar cha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2171700" indent="-342900" algn="l">
              <a:spcBef>
                <a:spcPct val="20000"/>
              </a:spcBef>
              <a:buClr>
                <a:srgbClr val="A50021"/>
              </a:buClr>
              <a:buChar cha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628900" indent="-342900" eaLnBrk="0" fontAlgn="base" hangingPunct="0">
              <a:spcBef>
                <a:spcPct val="20000"/>
              </a:spcBef>
              <a:spcAft>
                <a:spcPct val="0"/>
              </a:spcAft>
              <a:buClr>
                <a:srgbClr val="A50021"/>
              </a:buClr>
              <a:buChar cha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3086100" indent="-342900" eaLnBrk="0" fontAlgn="base" hangingPunct="0">
              <a:spcBef>
                <a:spcPct val="20000"/>
              </a:spcBef>
              <a:spcAft>
                <a:spcPct val="0"/>
              </a:spcAft>
              <a:buClr>
                <a:srgbClr val="A50021"/>
              </a:buClr>
              <a:buChar cha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543300" indent="-342900" eaLnBrk="0" fontAlgn="base" hangingPunct="0">
              <a:spcBef>
                <a:spcPct val="20000"/>
              </a:spcBef>
              <a:spcAft>
                <a:spcPct val="0"/>
              </a:spcAft>
              <a:buClr>
                <a:srgbClr val="A50021"/>
              </a:buClr>
              <a:buChar cha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4000500" indent="-342900" eaLnBrk="0" fontAlgn="base" hangingPunct="0">
              <a:spcBef>
                <a:spcPct val="20000"/>
              </a:spcBef>
              <a:spcAft>
                <a:spcPct val="0"/>
              </a:spcAft>
              <a:buClr>
                <a:srgbClr val="A50021"/>
              </a:buClr>
              <a:buChar cha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a:buFont typeface="Monotype Sorts" panose="05010101010101010101" pitchFamily="2" charset="2"/>
              <a:buNone/>
            </a:pPr>
            <a:r>
              <a:rPr lang="en-US" altLang="en-US"/>
              <a:t>maximize    </a:t>
            </a:r>
            <a:r>
              <a:rPr lang="en-US" altLang="en-US" i="1"/>
              <a:t>z</a:t>
            </a:r>
            <a:r>
              <a:rPr lang="en-US" altLang="en-US"/>
              <a:t> = 3</a:t>
            </a:r>
            <a:r>
              <a:rPr lang="en-US" altLang="en-US" i="1"/>
              <a:t>x</a:t>
            </a:r>
            <a:r>
              <a:rPr lang="en-US" altLang="en-US"/>
              <a:t> + 5</a:t>
            </a:r>
            <a:r>
              <a:rPr lang="en-US" altLang="en-US" i="1"/>
              <a:t>y</a:t>
            </a:r>
            <a:r>
              <a:rPr lang="en-US" altLang="en-US"/>
              <a:t> + 0</a:t>
            </a:r>
            <a:r>
              <a:rPr lang="en-US" altLang="en-US" i="1"/>
              <a:t>u</a:t>
            </a:r>
            <a:r>
              <a:rPr lang="en-US" altLang="en-US"/>
              <a:t> + 0</a:t>
            </a:r>
            <a:r>
              <a:rPr lang="en-US" altLang="en-US" i="1"/>
              <a:t>v</a:t>
            </a:r>
          </a:p>
          <a:p>
            <a:pPr>
              <a:buFont typeface="Monotype Sorts" panose="05010101010101010101" pitchFamily="2" charset="2"/>
              <a:buNone/>
            </a:pPr>
            <a:r>
              <a:rPr lang="en-US" altLang="en-US"/>
              <a:t>subject to            </a:t>
            </a:r>
            <a:r>
              <a:rPr lang="en-US" altLang="en-US" i="1"/>
              <a:t>x</a:t>
            </a:r>
            <a:r>
              <a:rPr lang="en-US" altLang="en-US"/>
              <a:t> +   </a:t>
            </a:r>
            <a:r>
              <a:rPr lang="en-US" altLang="en-US" i="1"/>
              <a:t>y</a:t>
            </a:r>
            <a:r>
              <a:rPr lang="en-US" altLang="en-US"/>
              <a:t> +  </a:t>
            </a:r>
            <a:r>
              <a:rPr lang="en-US" altLang="en-US" i="1"/>
              <a:t>u</a:t>
            </a:r>
            <a:r>
              <a:rPr lang="en-US" altLang="en-US"/>
              <a:t>            = 4 </a:t>
            </a:r>
          </a:p>
          <a:p>
            <a:pPr>
              <a:buFont typeface="Monotype Sorts" panose="05010101010101010101" pitchFamily="2" charset="2"/>
              <a:buNone/>
            </a:pPr>
            <a:r>
              <a:rPr lang="en-US" altLang="en-US"/>
              <a:t>                            </a:t>
            </a:r>
            <a:r>
              <a:rPr lang="en-US" altLang="en-US" i="1"/>
              <a:t>x</a:t>
            </a:r>
            <a:r>
              <a:rPr lang="en-US" altLang="en-US"/>
              <a:t> + 3</a:t>
            </a:r>
            <a:r>
              <a:rPr lang="en-US" altLang="en-US" i="1"/>
              <a:t>y</a:t>
            </a:r>
            <a:r>
              <a:rPr lang="en-US" altLang="en-US"/>
              <a:t>          +   </a:t>
            </a:r>
            <a:r>
              <a:rPr lang="en-US" altLang="en-US" i="1"/>
              <a:t>v</a:t>
            </a:r>
            <a:r>
              <a:rPr lang="en-US" altLang="en-US"/>
              <a:t>   = 6 </a:t>
            </a:r>
          </a:p>
          <a:p>
            <a:pPr>
              <a:buFont typeface="Monotype Sorts" panose="05010101010101010101" pitchFamily="2" charset="2"/>
              <a:buNone/>
            </a:pPr>
            <a:r>
              <a:rPr lang="en-US" altLang="en-US"/>
              <a:t>                            </a:t>
            </a:r>
            <a:r>
              <a:rPr lang="en-US" altLang="en-US" i="1"/>
              <a:t>x</a:t>
            </a:r>
            <a:r>
              <a:rPr lang="en-US" altLang="en-US"/>
              <a:t>≥0,  </a:t>
            </a:r>
            <a:r>
              <a:rPr lang="en-US" altLang="en-US" i="1"/>
              <a:t>y</a:t>
            </a:r>
            <a:r>
              <a:rPr lang="en-US" altLang="en-US"/>
              <a:t>≥0,  </a:t>
            </a:r>
            <a:r>
              <a:rPr lang="en-US" altLang="en-US" i="1"/>
              <a:t>u</a:t>
            </a:r>
            <a:r>
              <a:rPr lang="en-US" altLang="en-US"/>
              <a:t>≥0,  </a:t>
            </a:r>
            <a:r>
              <a:rPr lang="en-US" altLang="en-US" i="1"/>
              <a:t>v</a:t>
            </a:r>
            <a:r>
              <a:rPr lang="en-US" altLang="en-US"/>
              <a:t>≥0</a:t>
            </a:r>
          </a:p>
          <a:p>
            <a:pPr>
              <a:buFont typeface="Monotype Sorts" panose="05010101010101010101" pitchFamily="2" charset="2"/>
              <a:buNone/>
            </a:pPr>
            <a:r>
              <a:rPr lang="en-US" altLang="en-US"/>
              <a:t>	</a:t>
            </a:r>
          </a:p>
          <a:p>
            <a:pPr>
              <a:buFont typeface="Monotype Sorts" panose="05010101010101010101" pitchFamily="2" charset="2"/>
              <a:buNone/>
            </a:pPr>
            <a:endParaRPr lang="en-US" altLang="en-US"/>
          </a:p>
          <a:p>
            <a:endParaRPr lang="en-US" altLang="en-US"/>
          </a:p>
        </p:txBody>
      </p:sp>
      <p:sp>
        <p:nvSpPr>
          <p:cNvPr id="448521" name="Text Box 9">
            <a:extLst>
              <a:ext uri="{FF2B5EF4-FFF2-40B4-BE49-F238E27FC236}">
                <a16:creationId xmlns:a16="http://schemas.microsoft.com/office/drawing/2014/main" id="{456BC218-B127-2841-936F-C15BF2754FA9}"/>
              </a:ext>
            </a:extLst>
          </p:cNvPr>
          <p:cNvSpPr txBox="1">
            <a:spLocks noChangeArrowheads="1"/>
          </p:cNvSpPr>
          <p:nvPr/>
        </p:nvSpPr>
        <p:spPr bwMode="auto">
          <a:xfrm>
            <a:off x="1066800" y="5181600"/>
            <a:ext cx="22098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FFFF99"/>
                </a:solidFill>
                <a:effectLst>
                  <a:outerShdw blurRad="38100" dist="38100" dir="2700000" algn="tl">
                    <a:srgbClr val="000000"/>
                  </a:outerShdw>
                </a:effectLst>
              </a:rPr>
              <a:t>basic feasible</a:t>
            </a:r>
            <a:r>
              <a:rPr lang="en-US" altLang="en-US" b="1">
                <a:solidFill>
                  <a:srgbClr val="FFFF99"/>
                </a:solidFill>
                <a:effectLst>
                  <a:outerShdw blurRad="38100" dist="38100" dir="2700000" algn="tl">
                    <a:srgbClr val="000000"/>
                  </a:outerShdw>
                </a:effectLst>
              </a:rPr>
              <a:t> sol. </a:t>
            </a:r>
            <a:r>
              <a:rPr lang="en-US" altLang="en-US" sz="2000" b="1">
                <a:solidFill>
                  <a:srgbClr val="FFFF99"/>
                </a:solidFill>
                <a:effectLst>
                  <a:outerShdw blurRad="38100" dist="38100" dir="2700000" algn="tl">
                    <a:srgbClr val="000000"/>
                  </a:outerShdw>
                </a:effectLst>
              </a:rPr>
              <a:t>(0, 0, 4, 6)</a:t>
            </a:r>
          </a:p>
          <a:p>
            <a:pPr>
              <a:spcBef>
                <a:spcPct val="50000"/>
              </a:spcBef>
            </a:pPr>
            <a:r>
              <a:rPr lang="en-US" altLang="en-US" sz="2000" b="1" i="1">
                <a:solidFill>
                  <a:srgbClr val="FFFF99"/>
                </a:solidFill>
                <a:effectLst>
                  <a:outerShdw blurRad="38100" dist="38100" dir="2700000" algn="tl">
                    <a:srgbClr val="000000"/>
                  </a:outerShdw>
                </a:effectLst>
              </a:rPr>
              <a:t>z = </a:t>
            </a:r>
            <a:r>
              <a:rPr lang="en-US" altLang="en-US" sz="2000" b="1">
                <a:solidFill>
                  <a:srgbClr val="FFFF99"/>
                </a:solidFill>
                <a:effectLst>
                  <a:outerShdw blurRad="38100" dist="38100" dir="2700000" algn="tl">
                    <a:srgbClr val="000000"/>
                  </a:outerShdw>
                </a:effectLst>
              </a:rPr>
              <a:t>0</a:t>
            </a:r>
            <a:endParaRPr lang="en-US" altLang="en-US" sz="2000" b="1" i="1">
              <a:solidFill>
                <a:srgbClr val="FFFF99"/>
              </a:solidFill>
              <a:effectLst>
                <a:outerShdw blurRad="38100" dist="38100" dir="2700000" algn="tl">
                  <a:srgbClr val="000000"/>
                </a:outerShdw>
              </a:effectLst>
            </a:endParaRPr>
          </a:p>
        </p:txBody>
      </p:sp>
      <p:sp>
        <p:nvSpPr>
          <p:cNvPr id="448522" name="Text Box 10">
            <a:extLst>
              <a:ext uri="{FF2B5EF4-FFF2-40B4-BE49-F238E27FC236}">
                <a16:creationId xmlns:a16="http://schemas.microsoft.com/office/drawing/2014/main" id="{1F474880-4530-6328-9852-B06C58F66191}"/>
              </a:ext>
            </a:extLst>
          </p:cNvPr>
          <p:cNvSpPr txBox="1">
            <a:spLocks noChangeArrowheads="1"/>
          </p:cNvSpPr>
          <p:nvPr/>
        </p:nvSpPr>
        <p:spPr bwMode="auto">
          <a:xfrm>
            <a:off x="4114800" y="5181600"/>
            <a:ext cx="22098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FFFF99"/>
                </a:solidFill>
                <a:effectLst>
                  <a:outerShdw blurRad="38100" dist="38100" dir="2700000" algn="tl">
                    <a:srgbClr val="000000"/>
                  </a:outerShdw>
                </a:effectLst>
              </a:rPr>
              <a:t>basic feasible</a:t>
            </a:r>
            <a:r>
              <a:rPr lang="en-US" altLang="en-US" b="1">
                <a:solidFill>
                  <a:srgbClr val="FFFF99"/>
                </a:solidFill>
                <a:effectLst>
                  <a:outerShdw blurRad="38100" dist="38100" dir="2700000" algn="tl">
                    <a:srgbClr val="000000"/>
                  </a:outerShdw>
                </a:effectLst>
              </a:rPr>
              <a:t> sol. </a:t>
            </a:r>
            <a:r>
              <a:rPr lang="en-US" altLang="en-US" sz="2000" b="1">
                <a:solidFill>
                  <a:srgbClr val="FFFF99"/>
                </a:solidFill>
                <a:effectLst>
                  <a:outerShdw blurRad="38100" dist="38100" dir="2700000" algn="tl">
                    <a:srgbClr val="000000"/>
                  </a:outerShdw>
                </a:effectLst>
              </a:rPr>
              <a:t>(0, 2, 2, 0)</a:t>
            </a:r>
          </a:p>
          <a:p>
            <a:pPr>
              <a:spcBef>
                <a:spcPct val="50000"/>
              </a:spcBef>
            </a:pPr>
            <a:r>
              <a:rPr lang="en-US" altLang="en-US" sz="2000" b="1" i="1">
                <a:solidFill>
                  <a:srgbClr val="FFFF99"/>
                </a:solidFill>
                <a:effectLst>
                  <a:outerShdw blurRad="38100" dist="38100" dir="2700000" algn="tl">
                    <a:srgbClr val="000000"/>
                  </a:outerShdw>
                </a:effectLst>
              </a:rPr>
              <a:t>z = </a:t>
            </a:r>
            <a:r>
              <a:rPr lang="en-US" altLang="en-US" sz="2000" b="1">
                <a:solidFill>
                  <a:srgbClr val="FFFF99"/>
                </a:solidFill>
                <a:effectLst>
                  <a:outerShdw blurRad="38100" dist="38100" dir="2700000" algn="tl">
                    <a:srgbClr val="000000"/>
                  </a:outerShdw>
                </a:effectLst>
              </a:rPr>
              <a:t>10</a:t>
            </a:r>
            <a:endParaRPr lang="en-US" altLang="en-US" sz="2000" b="1" i="1">
              <a:solidFill>
                <a:srgbClr val="FFFF99"/>
              </a:solidFill>
              <a:effectLst>
                <a:outerShdw blurRad="38100" dist="38100" dir="2700000" algn="tl">
                  <a:srgbClr val="000000"/>
                </a:outerShdw>
              </a:effectLst>
            </a:endParaRPr>
          </a:p>
        </p:txBody>
      </p:sp>
      <p:sp>
        <p:nvSpPr>
          <p:cNvPr id="448523" name="Text Box 11">
            <a:extLst>
              <a:ext uri="{FF2B5EF4-FFF2-40B4-BE49-F238E27FC236}">
                <a16:creationId xmlns:a16="http://schemas.microsoft.com/office/drawing/2014/main" id="{88AE4B50-C4FA-D371-C0E6-2F13A679DD47}"/>
              </a:ext>
            </a:extLst>
          </p:cNvPr>
          <p:cNvSpPr txBox="1">
            <a:spLocks noChangeArrowheads="1"/>
          </p:cNvSpPr>
          <p:nvPr/>
        </p:nvSpPr>
        <p:spPr bwMode="auto">
          <a:xfrm>
            <a:off x="6629400" y="5181600"/>
            <a:ext cx="22098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FFFF99"/>
                </a:solidFill>
                <a:effectLst>
                  <a:outerShdw blurRad="38100" dist="38100" dir="2700000" algn="tl">
                    <a:srgbClr val="000000"/>
                  </a:outerShdw>
                </a:effectLst>
              </a:rPr>
              <a:t>basic feasible</a:t>
            </a:r>
            <a:r>
              <a:rPr lang="en-US" altLang="en-US" b="1">
                <a:solidFill>
                  <a:srgbClr val="FFFF99"/>
                </a:solidFill>
                <a:effectLst>
                  <a:outerShdw blurRad="38100" dist="38100" dir="2700000" algn="tl">
                    <a:srgbClr val="000000"/>
                  </a:outerShdw>
                </a:effectLst>
              </a:rPr>
              <a:t> sol. </a:t>
            </a:r>
            <a:r>
              <a:rPr lang="en-US" altLang="en-US" sz="2000" b="1">
                <a:solidFill>
                  <a:srgbClr val="FFFF99"/>
                </a:solidFill>
                <a:effectLst>
                  <a:outerShdw blurRad="38100" dist="38100" dir="2700000" algn="tl">
                    <a:srgbClr val="000000"/>
                  </a:outerShdw>
                </a:effectLst>
              </a:rPr>
              <a:t>(3, 1, 0, 0)</a:t>
            </a:r>
          </a:p>
          <a:p>
            <a:pPr>
              <a:spcBef>
                <a:spcPct val="50000"/>
              </a:spcBef>
            </a:pPr>
            <a:r>
              <a:rPr lang="en-US" altLang="en-US" sz="2000" b="1" i="1">
                <a:solidFill>
                  <a:srgbClr val="FFFF99"/>
                </a:solidFill>
                <a:effectLst>
                  <a:outerShdw blurRad="38100" dist="38100" dir="2700000" algn="tl">
                    <a:srgbClr val="000000"/>
                  </a:outerShdw>
                </a:effectLst>
              </a:rPr>
              <a:t>z = </a:t>
            </a:r>
            <a:r>
              <a:rPr lang="en-US" altLang="en-US" sz="2000" b="1">
                <a:solidFill>
                  <a:srgbClr val="FFFF99"/>
                </a:solidFill>
                <a:effectLst>
                  <a:outerShdw blurRad="38100" dist="38100" dir="2700000" algn="tl">
                    <a:srgbClr val="000000"/>
                  </a:outerShdw>
                </a:effectLst>
              </a:rPr>
              <a:t>14</a:t>
            </a:r>
            <a:endParaRPr lang="en-US" altLang="en-US" sz="2000" b="1" i="1">
              <a:solidFill>
                <a:srgbClr val="FFFF99"/>
              </a:solidFill>
              <a:effectLst>
                <a:outerShdw blurRad="38100" dist="38100" dir="2700000" algn="tl">
                  <a:srgbClr val="000000"/>
                </a:outerShdw>
              </a:effectLst>
            </a:endParaRPr>
          </a:p>
        </p:txBody>
      </p:sp>
      <p:pic>
        <p:nvPicPr>
          <p:cNvPr id="448525" name="Picture 13">
            <a:extLst>
              <a:ext uri="{FF2B5EF4-FFF2-40B4-BE49-F238E27FC236}">
                <a16:creationId xmlns:a16="http://schemas.microsoft.com/office/drawing/2014/main" id="{5344D871-F81C-91BE-089E-AEEF4D47B7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3048000"/>
            <a:ext cx="2506663" cy="1670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9DD1748E-B3C5-2941-BE56-32BDFA85E0EE}"/>
              </a:ext>
            </a:extLst>
          </p:cNvPr>
          <p:cNvSpPr>
            <a:spLocks noGrp="1"/>
          </p:cNvSpPr>
          <p:nvPr>
            <p:ph type="ftr" sz="quarter" idx="11"/>
          </p:nvPr>
        </p:nvSpPr>
        <p:spPr/>
        <p:txBody>
          <a:bodyPr/>
          <a:lstStyle/>
          <a:p>
            <a:r>
              <a:rPr lang="en-US" altLang="en-US"/>
              <a:t>A. Levitin “Introduction to the Design &amp; Analysis of Algorithms,” 3rd ed., Ch. 10 ©2012 Pearson Education, Inc. Upper Saddle River, NJ. All Rights Reserved. </a:t>
            </a:r>
          </a:p>
        </p:txBody>
      </p:sp>
      <p:sp>
        <p:nvSpPr>
          <p:cNvPr id="3" name="Slide Number Placeholder 5">
            <a:extLst>
              <a:ext uri="{FF2B5EF4-FFF2-40B4-BE49-F238E27FC236}">
                <a16:creationId xmlns:a16="http://schemas.microsoft.com/office/drawing/2014/main" id="{841F762B-ED05-6309-44FB-F6E6DE210F7B}"/>
              </a:ext>
            </a:extLst>
          </p:cNvPr>
          <p:cNvSpPr>
            <a:spLocks noGrp="1"/>
          </p:cNvSpPr>
          <p:nvPr>
            <p:ph type="sldNum" sz="quarter" idx="12"/>
          </p:nvPr>
        </p:nvSpPr>
        <p:spPr/>
        <p:txBody>
          <a:bodyPr/>
          <a:lstStyle/>
          <a:p>
            <a:fld id="{18115A8A-5962-4F8E-A6A3-B4F14F2F5524}" type="slidenum">
              <a:rPr lang="en-US" altLang="en-US"/>
              <a:pPr/>
              <a:t>36</a:t>
            </a:fld>
            <a:endParaRPr lang="en-US" altLang="en-US"/>
          </a:p>
        </p:txBody>
      </p:sp>
      <p:sp>
        <p:nvSpPr>
          <p:cNvPr id="447490" name="Rectangle 2">
            <a:extLst>
              <a:ext uri="{FF2B5EF4-FFF2-40B4-BE49-F238E27FC236}">
                <a16:creationId xmlns:a16="http://schemas.microsoft.com/office/drawing/2014/main" id="{B1A51B24-70DD-E876-5066-959FB9615CB0}"/>
              </a:ext>
            </a:extLst>
          </p:cNvPr>
          <p:cNvSpPr>
            <a:spLocks noGrp="1" noChangeArrowheads="1"/>
          </p:cNvSpPr>
          <p:nvPr>
            <p:ph type="title"/>
          </p:nvPr>
        </p:nvSpPr>
        <p:spPr/>
        <p:txBody>
          <a:bodyPr/>
          <a:lstStyle/>
          <a:p>
            <a:r>
              <a:rPr lang="en-US" altLang="en-US"/>
              <a:t>Notes on the Simplex Method</a:t>
            </a:r>
          </a:p>
        </p:txBody>
      </p:sp>
      <p:sp>
        <p:nvSpPr>
          <p:cNvPr id="447491" name="Rectangle 3">
            <a:extLst>
              <a:ext uri="{FF2B5EF4-FFF2-40B4-BE49-F238E27FC236}">
                <a16:creationId xmlns:a16="http://schemas.microsoft.com/office/drawing/2014/main" id="{D70BB321-263F-5721-A5B6-80A1A38704FB}"/>
              </a:ext>
            </a:extLst>
          </p:cNvPr>
          <p:cNvSpPr>
            <a:spLocks noGrp="1" noChangeArrowheads="1"/>
          </p:cNvSpPr>
          <p:nvPr>
            <p:ph type="body" idx="1"/>
          </p:nvPr>
        </p:nvSpPr>
        <p:spPr>
          <a:xfrm>
            <a:off x="533400" y="1266825"/>
            <a:ext cx="8610600" cy="5591175"/>
          </a:xfrm>
        </p:spPr>
        <p:txBody>
          <a:bodyPr/>
          <a:lstStyle/>
          <a:p>
            <a:pPr marL="225425" indent="-225425"/>
            <a:r>
              <a:rPr lang="en-US" altLang="en-US"/>
              <a:t> Finding an initial basic feasible solution may pose a problem</a:t>
            </a:r>
            <a:br>
              <a:rPr lang="en-US" altLang="en-US"/>
            </a:br>
            <a:endParaRPr lang="en-US" altLang="en-US"/>
          </a:p>
          <a:p>
            <a:pPr marL="225425" indent="-225425"/>
            <a:r>
              <a:rPr lang="en-US" altLang="en-US"/>
              <a:t> Theoretical possibility of cycling </a:t>
            </a:r>
            <a:br>
              <a:rPr lang="en-US" altLang="en-US"/>
            </a:br>
            <a:endParaRPr lang="en-US" altLang="en-US"/>
          </a:p>
          <a:p>
            <a:pPr marL="225425" indent="-225425"/>
            <a:r>
              <a:rPr lang="en-US" altLang="en-US"/>
              <a:t> Typical number of iterations is between </a:t>
            </a:r>
            <a:r>
              <a:rPr lang="en-US" altLang="en-US" i="1"/>
              <a:t>m </a:t>
            </a:r>
            <a:r>
              <a:rPr lang="en-US" altLang="en-US"/>
              <a:t>and 3</a:t>
            </a:r>
            <a:r>
              <a:rPr lang="en-US" altLang="en-US" i="1"/>
              <a:t>m</a:t>
            </a:r>
            <a:r>
              <a:rPr lang="en-US" altLang="en-US"/>
              <a:t>, where </a:t>
            </a:r>
            <a:r>
              <a:rPr lang="en-US" altLang="en-US" i="1"/>
              <a:t>m </a:t>
            </a:r>
            <a:r>
              <a:rPr lang="en-US" altLang="en-US"/>
              <a:t>is </a:t>
            </a:r>
            <a:br>
              <a:rPr lang="en-US" altLang="en-US"/>
            </a:br>
            <a:r>
              <a:rPr lang="en-US" altLang="en-US"/>
              <a:t>  the number of equality constraints in the standard form</a:t>
            </a:r>
            <a:br>
              <a:rPr lang="en-US" altLang="en-US"/>
            </a:br>
            <a:endParaRPr lang="en-US" altLang="en-US"/>
          </a:p>
          <a:p>
            <a:pPr marL="225425" indent="-225425"/>
            <a:r>
              <a:rPr lang="en-US" altLang="en-US"/>
              <a:t> Worse-case efficiency is exponential</a:t>
            </a:r>
            <a:br>
              <a:rPr lang="en-US" altLang="en-US"/>
            </a:br>
            <a:endParaRPr lang="en-US" altLang="en-US"/>
          </a:p>
          <a:p>
            <a:pPr marL="225425" indent="-225425"/>
            <a:r>
              <a:rPr lang="en-US" altLang="en-US"/>
              <a:t> More recent </a:t>
            </a:r>
            <a:r>
              <a:rPr lang="en-US" altLang="en-US" i="1"/>
              <a:t>interior-point algorithms</a:t>
            </a:r>
            <a:r>
              <a:rPr lang="en-US" altLang="en-US"/>
              <a:t> such as </a:t>
            </a:r>
            <a:r>
              <a:rPr lang="en-US" altLang="en-US" i="1"/>
              <a:t>Karmarkar’s</a:t>
            </a:r>
            <a:br>
              <a:rPr lang="en-US" altLang="en-US"/>
            </a:br>
            <a:r>
              <a:rPr lang="en-US" altLang="en-US"/>
              <a:t> </a:t>
            </a:r>
            <a:r>
              <a:rPr lang="en-US" altLang="en-US" i="1"/>
              <a:t>algorithm</a:t>
            </a:r>
            <a:r>
              <a:rPr lang="en-US" altLang="en-US"/>
              <a:t> (1984) have polynomial worst-case efficiency and</a:t>
            </a:r>
            <a:br>
              <a:rPr lang="en-US" altLang="en-US"/>
            </a:br>
            <a:r>
              <a:rPr lang="en-US" altLang="en-US"/>
              <a:t> have performed competitively with the simplex method in</a:t>
            </a:r>
            <a:br>
              <a:rPr lang="en-US" altLang="en-US"/>
            </a:br>
            <a:r>
              <a:rPr lang="en-US" altLang="en-US"/>
              <a:t> empirical tests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5FCEB026-190E-01F7-2595-CBB2DB5A7244}"/>
              </a:ext>
            </a:extLst>
          </p:cNvPr>
          <p:cNvSpPr>
            <a:spLocks noGrp="1"/>
          </p:cNvSpPr>
          <p:nvPr>
            <p:ph type="ftr" sz="quarter" idx="11"/>
          </p:nvPr>
        </p:nvSpPr>
        <p:spPr/>
        <p:txBody>
          <a:bodyPr/>
          <a:lstStyle/>
          <a:p>
            <a:r>
              <a:rPr lang="en-US" altLang="en-US"/>
              <a:t>A. Levitin “Introduction to the Design &amp; Analysis of Algorithms,” 3rd ed., Ch. 10 ©2012 Pearson Education, Inc. Upper Saddle River, NJ. All Rights Reserved. </a:t>
            </a:r>
          </a:p>
        </p:txBody>
      </p:sp>
      <p:sp>
        <p:nvSpPr>
          <p:cNvPr id="3" name="Slide Number Placeholder 5">
            <a:extLst>
              <a:ext uri="{FF2B5EF4-FFF2-40B4-BE49-F238E27FC236}">
                <a16:creationId xmlns:a16="http://schemas.microsoft.com/office/drawing/2014/main" id="{F56C27C5-2E4F-BF80-2E6E-980F240589F1}"/>
              </a:ext>
            </a:extLst>
          </p:cNvPr>
          <p:cNvSpPr>
            <a:spLocks noGrp="1"/>
          </p:cNvSpPr>
          <p:nvPr>
            <p:ph type="sldNum" sz="quarter" idx="12"/>
          </p:nvPr>
        </p:nvSpPr>
        <p:spPr/>
        <p:txBody>
          <a:bodyPr/>
          <a:lstStyle/>
          <a:p>
            <a:fld id="{29A92B2C-0119-439F-9677-533259E8F99B}" type="slidenum">
              <a:rPr lang="en-US" altLang="en-US"/>
              <a:pPr/>
              <a:t>37</a:t>
            </a:fld>
            <a:endParaRPr lang="en-US" altLang="en-US"/>
          </a:p>
        </p:txBody>
      </p:sp>
      <p:sp>
        <p:nvSpPr>
          <p:cNvPr id="450562" name="Rectangle 2">
            <a:extLst>
              <a:ext uri="{FF2B5EF4-FFF2-40B4-BE49-F238E27FC236}">
                <a16:creationId xmlns:a16="http://schemas.microsoft.com/office/drawing/2014/main" id="{2C889A98-ED70-FDEC-8E83-90DBB4B7B036}"/>
              </a:ext>
            </a:extLst>
          </p:cNvPr>
          <p:cNvSpPr>
            <a:spLocks noGrp="1" noChangeArrowheads="1"/>
          </p:cNvSpPr>
          <p:nvPr>
            <p:ph type="title"/>
          </p:nvPr>
        </p:nvSpPr>
        <p:spPr>
          <a:xfrm>
            <a:off x="609600" y="152400"/>
            <a:ext cx="8534400" cy="685800"/>
          </a:xfrm>
        </p:spPr>
        <p:txBody>
          <a:bodyPr/>
          <a:lstStyle/>
          <a:p>
            <a:r>
              <a:rPr lang="en-US" altLang="en-US"/>
              <a:t>Maximum Flow Problem</a:t>
            </a:r>
          </a:p>
        </p:txBody>
      </p:sp>
      <p:sp>
        <p:nvSpPr>
          <p:cNvPr id="450563" name="Rectangle 3">
            <a:extLst>
              <a:ext uri="{FF2B5EF4-FFF2-40B4-BE49-F238E27FC236}">
                <a16:creationId xmlns:a16="http://schemas.microsoft.com/office/drawing/2014/main" id="{B5BB6729-9C71-5B2E-D3D6-0AA931542E18}"/>
              </a:ext>
            </a:extLst>
          </p:cNvPr>
          <p:cNvSpPr>
            <a:spLocks noGrp="1" noChangeArrowheads="1"/>
          </p:cNvSpPr>
          <p:nvPr>
            <p:ph type="body" idx="1"/>
          </p:nvPr>
        </p:nvSpPr>
        <p:spPr>
          <a:xfrm>
            <a:off x="609600" y="1143000"/>
            <a:ext cx="8534400" cy="5334000"/>
          </a:xfrm>
        </p:spPr>
        <p:txBody>
          <a:bodyPr/>
          <a:lstStyle/>
          <a:p>
            <a:pPr marL="0" indent="0">
              <a:lnSpc>
                <a:spcPct val="90000"/>
              </a:lnSpc>
              <a:buFont typeface="Monotype Sorts" panose="05010101010101010101" pitchFamily="2" charset="2"/>
              <a:buNone/>
            </a:pPr>
            <a:r>
              <a:rPr lang="en-US" altLang="en-US"/>
              <a:t>Problem of maximizing the flow of a material through a transportation network (e.g., pipeline system, communications or transportation networks) </a:t>
            </a:r>
            <a:br>
              <a:rPr lang="en-US" altLang="en-US"/>
            </a:br>
            <a:endParaRPr lang="en-US" altLang="en-US"/>
          </a:p>
          <a:p>
            <a:pPr marL="0" indent="0">
              <a:lnSpc>
                <a:spcPct val="90000"/>
              </a:lnSpc>
              <a:buFont typeface="Monotype Sorts" panose="05010101010101010101" pitchFamily="2" charset="2"/>
              <a:buNone/>
            </a:pPr>
            <a:r>
              <a:rPr lang="en-US" altLang="en-US"/>
              <a:t>Formally represented by a connected weighted digraph with </a:t>
            </a:r>
            <a:r>
              <a:rPr lang="en-US" altLang="en-US" i="1"/>
              <a:t>n</a:t>
            </a:r>
            <a:r>
              <a:rPr lang="en-US" altLang="en-US"/>
              <a:t> vertices numbered from 1 to </a:t>
            </a:r>
            <a:r>
              <a:rPr lang="en-US" altLang="en-US" i="1"/>
              <a:t>n </a:t>
            </a:r>
            <a:r>
              <a:rPr lang="en-US" altLang="en-US"/>
              <a:t> with the following properties:</a:t>
            </a:r>
          </a:p>
          <a:p>
            <a:pPr lvl="1">
              <a:lnSpc>
                <a:spcPct val="90000"/>
              </a:lnSpc>
            </a:pPr>
            <a:r>
              <a:rPr lang="en-US" altLang="en-US" sz="2400"/>
              <a:t>contains exactly one vertex with no entering edges, called the</a:t>
            </a:r>
            <a:r>
              <a:rPr lang="en-US" altLang="en-US" sz="2400" u="sng"/>
              <a:t> </a:t>
            </a:r>
            <a:r>
              <a:rPr lang="en-US" altLang="en-US" sz="2400" i="1"/>
              <a:t>source</a:t>
            </a:r>
            <a:r>
              <a:rPr lang="en-US" altLang="en-US" sz="2400"/>
              <a:t>  (numbered 1)</a:t>
            </a:r>
          </a:p>
          <a:p>
            <a:pPr lvl="1">
              <a:lnSpc>
                <a:spcPct val="90000"/>
              </a:lnSpc>
            </a:pPr>
            <a:r>
              <a:rPr lang="en-US" altLang="en-US" sz="2400"/>
              <a:t>contains exactly one vertex with no leaving edges, called the </a:t>
            </a:r>
            <a:r>
              <a:rPr lang="en-US" altLang="en-US" sz="2400" i="1"/>
              <a:t>sink</a:t>
            </a:r>
            <a:r>
              <a:rPr lang="en-US" altLang="en-US" sz="2400"/>
              <a:t> (numbered </a:t>
            </a:r>
            <a:r>
              <a:rPr lang="en-US" altLang="en-US" sz="2400" i="1"/>
              <a:t>n</a:t>
            </a:r>
            <a:r>
              <a:rPr lang="en-US" altLang="en-US" sz="2400"/>
              <a:t>)</a:t>
            </a:r>
            <a:endParaRPr lang="en-US" altLang="en-US" sz="2400" i="1"/>
          </a:p>
          <a:p>
            <a:pPr lvl="1">
              <a:lnSpc>
                <a:spcPct val="90000"/>
              </a:lnSpc>
            </a:pPr>
            <a:r>
              <a:rPr lang="en-US" altLang="en-US" sz="2400"/>
              <a:t>has positive integer weight </a:t>
            </a:r>
            <a:r>
              <a:rPr lang="en-US" altLang="en-US" sz="2400" i="1"/>
              <a:t>u</a:t>
            </a:r>
            <a:r>
              <a:rPr lang="en-US" altLang="en-US" sz="2400" i="1" baseline="-25000"/>
              <a:t>ij</a:t>
            </a:r>
            <a:r>
              <a:rPr lang="en-US" altLang="en-US" sz="2400" i="1"/>
              <a:t> </a:t>
            </a:r>
            <a:r>
              <a:rPr lang="en-US" altLang="en-US" sz="2400"/>
              <a:t>on each</a:t>
            </a:r>
            <a:r>
              <a:rPr lang="en-US" altLang="en-US" sz="2400" i="1"/>
              <a:t> </a:t>
            </a:r>
            <a:r>
              <a:rPr lang="en-US" altLang="en-US" sz="2400"/>
              <a:t>directed edge</a:t>
            </a:r>
            <a:r>
              <a:rPr lang="en-US" altLang="en-US" sz="2400" i="1"/>
              <a:t> </a:t>
            </a:r>
            <a:r>
              <a:rPr lang="en-US" altLang="en-US" sz="2400"/>
              <a:t>(</a:t>
            </a:r>
            <a:r>
              <a:rPr lang="en-US" altLang="en-US" sz="2400" i="1"/>
              <a:t>i.j</a:t>
            </a:r>
            <a:r>
              <a:rPr lang="en-US" altLang="en-US" sz="2400"/>
              <a:t>)</a:t>
            </a:r>
            <a:r>
              <a:rPr lang="en-US" altLang="en-US" sz="2400" i="1"/>
              <a:t>, </a:t>
            </a:r>
            <a:r>
              <a:rPr lang="en-US" altLang="en-US" sz="2400"/>
              <a:t>called the </a:t>
            </a:r>
            <a:r>
              <a:rPr lang="en-US" altLang="en-US" sz="2400" i="1"/>
              <a:t> edge capacity</a:t>
            </a:r>
            <a:r>
              <a:rPr lang="en-US" altLang="en-US" sz="2400"/>
              <a:t>,  indicating the upper bound on the amount of the material that can be sent from </a:t>
            </a:r>
            <a:r>
              <a:rPr lang="en-US" altLang="en-US" sz="2400" i="1"/>
              <a:t>i </a:t>
            </a:r>
            <a:r>
              <a:rPr lang="en-US" altLang="en-US" sz="2400"/>
              <a:t>to</a:t>
            </a:r>
            <a:r>
              <a:rPr lang="en-US" altLang="en-US" sz="2400" i="1"/>
              <a:t> j</a:t>
            </a:r>
            <a:r>
              <a:rPr lang="en-US" altLang="en-US" sz="2400"/>
              <a:t> through this edge</a:t>
            </a:r>
          </a:p>
          <a:p>
            <a:pPr marL="0" indent="0">
              <a:lnSpc>
                <a:spcPct val="90000"/>
              </a:lnSpc>
              <a:buFont typeface="Monotype Sorts" panose="05010101010101010101" pitchFamily="2" charset="2"/>
              <a:buNone/>
            </a:pPr>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1B5F2828-195F-37FE-58A1-AB37FFDC672B}"/>
              </a:ext>
            </a:extLst>
          </p:cNvPr>
          <p:cNvSpPr>
            <a:spLocks noGrp="1"/>
          </p:cNvSpPr>
          <p:nvPr>
            <p:ph type="ftr" sz="quarter" idx="11"/>
          </p:nvPr>
        </p:nvSpPr>
        <p:spPr/>
        <p:txBody>
          <a:bodyPr/>
          <a:lstStyle/>
          <a:p>
            <a:r>
              <a:rPr lang="en-US" altLang="en-US"/>
              <a:t>A. Levitin “Introduction to the Design &amp; Analysis of Algorithms,” 3rd ed., Ch. 10 ©2012 Pearson Education, Inc. Upper Saddle River, NJ. All Rights Reserved. </a:t>
            </a:r>
          </a:p>
        </p:txBody>
      </p:sp>
      <p:sp>
        <p:nvSpPr>
          <p:cNvPr id="3" name="Slide Number Placeholder 5">
            <a:extLst>
              <a:ext uri="{FF2B5EF4-FFF2-40B4-BE49-F238E27FC236}">
                <a16:creationId xmlns:a16="http://schemas.microsoft.com/office/drawing/2014/main" id="{B127628B-14EB-B9A9-A399-BBE25604225B}"/>
              </a:ext>
            </a:extLst>
          </p:cNvPr>
          <p:cNvSpPr>
            <a:spLocks noGrp="1"/>
          </p:cNvSpPr>
          <p:nvPr>
            <p:ph type="sldNum" sz="quarter" idx="12"/>
          </p:nvPr>
        </p:nvSpPr>
        <p:spPr/>
        <p:txBody>
          <a:bodyPr/>
          <a:lstStyle/>
          <a:p>
            <a:fld id="{0D9CF925-BEF6-474C-BA36-7B290C6CAC8E}" type="slidenum">
              <a:rPr lang="en-US" altLang="en-US"/>
              <a:pPr/>
              <a:t>38</a:t>
            </a:fld>
            <a:endParaRPr lang="en-US" altLang="en-US"/>
          </a:p>
        </p:txBody>
      </p:sp>
      <p:sp>
        <p:nvSpPr>
          <p:cNvPr id="451586" name="Rectangle 2">
            <a:extLst>
              <a:ext uri="{FF2B5EF4-FFF2-40B4-BE49-F238E27FC236}">
                <a16:creationId xmlns:a16="http://schemas.microsoft.com/office/drawing/2014/main" id="{30A7721D-8217-48B0-F02B-A6013D50DC84}"/>
              </a:ext>
            </a:extLst>
          </p:cNvPr>
          <p:cNvSpPr>
            <a:spLocks noGrp="1" noChangeArrowheads="1"/>
          </p:cNvSpPr>
          <p:nvPr>
            <p:ph type="title"/>
          </p:nvPr>
        </p:nvSpPr>
        <p:spPr/>
        <p:txBody>
          <a:bodyPr/>
          <a:lstStyle/>
          <a:p>
            <a:r>
              <a:rPr lang="en-US" altLang="en-US"/>
              <a:t>Example of Flow Network</a:t>
            </a:r>
          </a:p>
        </p:txBody>
      </p:sp>
      <p:grpSp>
        <p:nvGrpSpPr>
          <p:cNvPr id="451587" name="Group 3">
            <a:extLst>
              <a:ext uri="{FF2B5EF4-FFF2-40B4-BE49-F238E27FC236}">
                <a16:creationId xmlns:a16="http://schemas.microsoft.com/office/drawing/2014/main" id="{373F2DB8-733D-AA2B-3B8F-B9CC8938B593}"/>
              </a:ext>
            </a:extLst>
          </p:cNvPr>
          <p:cNvGrpSpPr>
            <a:grpSpLocks/>
          </p:cNvGrpSpPr>
          <p:nvPr/>
        </p:nvGrpSpPr>
        <p:grpSpPr bwMode="auto">
          <a:xfrm>
            <a:off x="1447800" y="1676400"/>
            <a:ext cx="5791200" cy="3962400"/>
            <a:chOff x="912" y="1056"/>
            <a:chExt cx="3648" cy="2496"/>
          </a:xfrm>
        </p:grpSpPr>
        <p:sp>
          <p:nvSpPr>
            <p:cNvPr id="451588" name="Oval 4">
              <a:extLst>
                <a:ext uri="{FF2B5EF4-FFF2-40B4-BE49-F238E27FC236}">
                  <a16:creationId xmlns:a16="http://schemas.microsoft.com/office/drawing/2014/main" id="{3439D69A-8A50-2BB3-C34B-4A732602CC5C}"/>
                </a:ext>
              </a:extLst>
            </p:cNvPr>
            <p:cNvSpPr>
              <a:spLocks noChangeArrowheads="1"/>
            </p:cNvSpPr>
            <p:nvPr/>
          </p:nvSpPr>
          <p:spPr bwMode="auto">
            <a:xfrm>
              <a:off x="912" y="2112"/>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51589" name="Oval 5">
              <a:extLst>
                <a:ext uri="{FF2B5EF4-FFF2-40B4-BE49-F238E27FC236}">
                  <a16:creationId xmlns:a16="http://schemas.microsoft.com/office/drawing/2014/main" id="{D1A2C154-9A81-1B70-863D-AD1E3B8E924F}"/>
                </a:ext>
              </a:extLst>
            </p:cNvPr>
            <p:cNvSpPr>
              <a:spLocks noChangeArrowheads="1"/>
            </p:cNvSpPr>
            <p:nvPr/>
          </p:nvSpPr>
          <p:spPr bwMode="auto">
            <a:xfrm>
              <a:off x="1920" y="3216"/>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51590" name="Oval 6">
              <a:extLst>
                <a:ext uri="{FF2B5EF4-FFF2-40B4-BE49-F238E27FC236}">
                  <a16:creationId xmlns:a16="http://schemas.microsoft.com/office/drawing/2014/main" id="{86E8E5D8-178B-1284-C4BD-999349BA34AB}"/>
                </a:ext>
              </a:extLst>
            </p:cNvPr>
            <p:cNvSpPr>
              <a:spLocks noChangeArrowheads="1"/>
            </p:cNvSpPr>
            <p:nvPr/>
          </p:nvSpPr>
          <p:spPr bwMode="auto">
            <a:xfrm>
              <a:off x="3072" y="2112"/>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51591" name="Oval 7">
              <a:extLst>
                <a:ext uri="{FF2B5EF4-FFF2-40B4-BE49-F238E27FC236}">
                  <a16:creationId xmlns:a16="http://schemas.microsoft.com/office/drawing/2014/main" id="{FF038002-13F3-5BB4-A883-9ECCBA057377}"/>
                </a:ext>
              </a:extLst>
            </p:cNvPr>
            <p:cNvSpPr>
              <a:spLocks noChangeArrowheads="1"/>
            </p:cNvSpPr>
            <p:nvPr/>
          </p:nvSpPr>
          <p:spPr bwMode="auto">
            <a:xfrm>
              <a:off x="1920" y="2112"/>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51592" name="Oval 8">
              <a:extLst>
                <a:ext uri="{FF2B5EF4-FFF2-40B4-BE49-F238E27FC236}">
                  <a16:creationId xmlns:a16="http://schemas.microsoft.com/office/drawing/2014/main" id="{D970FB3C-E29D-CC68-5FC2-0162D70F9CA0}"/>
                </a:ext>
              </a:extLst>
            </p:cNvPr>
            <p:cNvSpPr>
              <a:spLocks noChangeArrowheads="1"/>
            </p:cNvSpPr>
            <p:nvPr/>
          </p:nvSpPr>
          <p:spPr bwMode="auto">
            <a:xfrm>
              <a:off x="3024" y="1056"/>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51593" name="Oval 9">
              <a:extLst>
                <a:ext uri="{FF2B5EF4-FFF2-40B4-BE49-F238E27FC236}">
                  <a16:creationId xmlns:a16="http://schemas.microsoft.com/office/drawing/2014/main" id="{CEB958A9-7C07-A65B-66B6-FB0EF7AA602D}"/>
                </a:ext>
              </a:extLst>
            </p:cNvPr>
            <p:cNvSpPr>
              <a:spLocks noChangeArrowheads="1"/>
            </p:cNvSpPr>
            <p:nvPr/>
          </p:nvSpPr>
          <p:spPr bwMode="auto">
            <a:xfrm>
              <a:off x="4224" y="2160"/>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51594" name="Line 10">
              <a:extLst>
                <a:ext uri="{FF2B5EF4-FFF2-40B4-BE49-F238E27FC236}">
                  <a16:creationId xmlns:a16="http://schemas.microsoft.com/office/drawing/2014/main" id="{DB3115C5-B4F5-5E60-7C92-A41BE4AFB885}"/>
                </a:ext>
              </a:extLst>
            </p:cNvPr>
            <p:cNvSpPr>
              <a:spLocks noChangeShapeType="1"/>
            </p:cNvSpPr>
            <p:nvPr/>
          </p:nvSpPr>
          <p:spPr bwMode="auto">
            <a:xfrm>
              <a:off x="1152" y="2448"/>
              <a:ext cx="816"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51595" name="Line 11">
              <a:extLst>
                <a:ext uri="{FF2B5EF4-FFF2-40B4-BE49-F238E27FC236}">
                  <a16:creationId xmlns:a16="http://schemas.microsoft.com/office/drawing/2014/main" id="{AE3E879F-5392-1233-732C-6BC2CB979613}"/>
                </a:ext>
              </a:extLst>
            </p:cNvPr>
            <p:cNvSpPr>
              <a:spLocks noChangeShapeType="1"/>
            </p:cNvSpPr>
            <p:nvPr/>
          </p:nvSpPr>
          <p:spPr bwMode="auto">
            <a:xfrm>
              <a:off x="1248" y="2304"/>
              <a:ext cx="6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51596" name="Line 12">
              <a:extLst>
                <a:ext uri="{FF2B5EF4-FFF2-40B4-BE49-F238E27FC236}">
                  <a16:creationId xmlns:a16="http://schemas.microsoft.com/office/drawing/2014/main" id="{ACF36873-76D6-04CB-AFED-6D70F5C0FC5F}"/>
                </a:ext>
              </a:extLst>
            </p:cNvPr>
            <p:cNvSpPr>
              <a:spLocks noChangeShapeType="1"/>
            </p:cNvSpPr>
            <p:nvPr/>
          </p:nvSpPr>
          <p:spPr bwMode="auto">
            <a:xfrm flipV="1">
              <a:off x="2208" y="1344"/>
              <a:ext cx="864"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51597" name="Line 13">
              <a:extLst>
                <a:ext uri="{FF2B5EF4-FFF2-40B4-BE49-F238E27FC236}">
                  <a16:creationId xmlns:a16="http://schemas.microsoft.com/office/drawing/2014/main" id="{FE89530D-3A62-B890-9823-B656BF59F9C5}"/>
                </a:ext>
              </a:extLst>
            </p:cNvPr>
            <p:cNvSpPr>
              <a:spLocks noChangeShapeType="1"/>
            </p:cNvSpPr>
            <p:nvPr/>
          </p:nvSpPr>
          <p:spPr bwMode="auto">
            <a:xfrm>
              <a:off x="2256" y="2304"/>
              <a:ext cx="81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51598" name="Line 14">
              <a:extLst>
                <a:ext uri="{FF2B5EF4-FFF2-40B4-BE49-F238E27FC236}">
                  <a16:creationId xmlns:a16="http://schemas.microsoft.com/office/drawing/2014/main" id="{5E56FDD8-5687-48ED-0DC1-5701A1DE52AA}"/>
                </a:ext>
              </a:extLst>
            </p:cNvPr>
            <p:cNvSpPr>
              <a:spLocks noChangeShapeType="1"/>
            </p:cNvSpPr>
            <p:nvPr/>
          </p:nvSpPr>
          <p:spPr bwMode="auto">
            <a:xfrm flipV="1">
              <a:off x="2256" y="2448"/>
              <a:ext cx="864" cy="8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51599" name="Line 15">
              <a:extLst>
                <a:ext uri="{FF2B5EF4-FFF2-40B4-BE49-F238E27FC236}">
                  <a16:creationId xmlns:a16="http://schemas.microsoft.com/office/drawing/2014/main" id="{85A4833C-3ECA-65CF-0E14-706198A594D2}"/>
                </a:ext>
              </a:extLst>
            </p:cNvPr>
            <p:cNvSpPr>
              <a:spLocks noChangeShapeType="1"/>
            </p:cNvSpPr>
            <p:nvPr/>
          </p:nvSpPr>
          <p:spPr bwMode="auto">
            <a:xfrm>
              <a:off x="3408" y="2304"/>
              <a:ext cx="81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51600" name="Line 16">
              <a:extLst>
                <a:ext uri="{FF2B5EF4-FFF2-40B4-BE49-F238E27FC236}">
                  <a16:creationId xmlns:a16="http://schemas.microsoft.com/office/drawing/2014/main" id="{31075035-5B28-ACF5-363F-5394ABEF9CDA}"/>
                </a:ext>
              </a:extLst>
            </p:cNvPr>
            <p:cNvSpPr>
              <a:spLocks noChangeShapeType="1"/>
            </p:cNvSpPr>
            <p:nvPr/>
          </p:nvSpPr>
          <p:spPr bwMode="auto">
            <a:xfrm>
              <a:off x="3312" y="1296"/>
              <a:ext cx="1008" cy="9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51601" name="Text Box 17">
              <a:extLst>
                <a:ext uri="{FF2B5EF4-FFF2-40B4-BE49-F238E27FC236}">
                  <a16:creationId xmlns:a16="http://schemas.microsoft.com/office/drawing/2014/main" id="{B217AFDE-68A0-08D9-BC3B-7902751C01E7}"/>
                </a:ext>
              </a:extLst>
            </p:cNvPr>
            <p:cNvSpPr txBox="1">
              <a:spLocks noChangeArrowheads="1"/>
            </p:cNvSpPr>
            <p:nvPr/>
          </p:nvSpPr>
          <p:spPr bwMode="auto">
            <a:xfrm>
              <a:off x="960" y="216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1</a:t>
              </a:r>
            </a:p>
          </p:txBody>
        </p:sp>
        <p:sp>
          <p:nvSpPr>
            <p:cNvPr id="451602" name="Text Box 18">
              <a:extLst>
                <a:ext uri="{FF2B5EF4-FFF2-40B4-BE49-F238E27FC236}">
                  <a16:creationId xmlns:a16="http://schemas.microsoft.com/office/drawing/2014/main" id="{FF5D877E-2B32-9AA9-154B-7D642512874E}"/>
                </a:ext>
              </a:extLst>
            </p:cNvPr>
            <p:cNvSpPr txBox="1">
              <a:spLocks noChangeArrowheads="1"/>
            </p:cNvSpPr>
            <p:nvPr/>
          </p:nvSpPr>
          <p:spPr bwMode="auto">
            <a:xfrm>
              <a:off x="1968" y="216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2</a:t>
              </a:r>
            </a:p>
          </p:txBody>
        </p:sp>
        <p:sp>
          <p:nvSpPr>
            <p:cNvPr id="451603" name="Text Box 19">
              <a:extLst>
                <a:ext uri="{FF2B5EF4-FFF2-40B4-BE49-F238E27FC236}">
                  <a16:creationId xmlns:a16="http://schemas.microsoft.com/office/drawing/2014/main" id="{79A03350-2B28-5C75-8932-2FE89C2CA17D}"/>
                </a:ext>
              </a:extLst>
            </p:cNvPr>
            <p:cNvSpPr txBox="1">
              <a:spLocks noChangeArrowheads="1"/>
            </p:cNvSpPr>
            <p:nvPr/>
          </p:nvSpPr>
          <p:spPr bwMode="auto">
            <a:xfrm>
              <a:off x="3120" y="216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3</a:t>
              </a:r>
            </a:p>
          </p:txBody>
        </p:sp>
        <p:sp>
          <p:nvSpPr>
            <p:cNvPr id="451604" name="Text Box 20">
              <a:extLst>
                <a:ext uri="{FF2B5EF4-FFF2-40B4-BE49-F238E27FC236}">
                  <a16:creationId xmlns:a16="http://schemas.microsoft.com/office/drawing/2014/main" id="{9AFA3366-3BC0-4283-126E-E6EC4D23E846}"/>
                </a:ext>
              </a:extLst>
            </p:cNvPr>
            <p:cNvSpPr txBox="1">
              <a:spLocks noChangeArrowheads="1"/>
            </p:cNvSpPr>
            <p:nvPr/>
          </p:nvSpPr>
          <p:spPr bwMode="auto">
            <a:xfrm>
              <a:off x="1968" y="3264"/>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4</a:t>
              </a:r>
            </a:p>
          </p:txBody>
        </p:sp>
        <p:sp>
          <p:nvSpPr>
            <p:cNvPr id="451605" name="Text Box 21">
              <a:extLst>
                <a:ext uri="{FF2B5EF4-FFF2-40B4-BE49-F238E27FC236}">
                  <a16:creationId xmlns:a16="http://schemas.microsoft.com/office/drawing/2014/main" id="{2C10649E-358F-3BD9-7FCF-C3C89A07579C}"/>
                </a:ext>
              </a:extLst>
            </p:cNvPr>
            <p:cNvSpPr txBox="1">
              <a:spLocks noChangeArrowheads="1"/>
            </p:cNvSpPr>
            <p:nvPr/>
          </p:nvSpPr>
          <p:spPr bwMode="auto">
            <a:xfrm>
              <a:off x="3072" y="1104"/>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5</a:t>
              </a:r>
            </a:p>
          </p:txBody>
        </p:sp>
        <p:sp>
          <p:nvSpPr>
            <p:cNvPr id="451606" name="Text Box 22">
              <a:extLst>
                <a:ext uri="{FF2B5EF4-FFF2-40B4-BE49-F238E27FC236}">
                  <a16:creationId xmlns:a16="http://schemas.microsoft.com/office/drawing/2014/main" id="{C27FE401-1371-5126-7740-D90F98435F94}"/>
                </a:ext>
              </a:extLst>
            </p:cNvPr>
            <p:cNvSpPr txBox="1">
              <a:spLocks noChangeArrowheads="1"/>
            </p:cNvSpPr>
            <p:nvPr/>
          </p:nvSpPr>
          <p:spPr bwMode="auto">
            <a:xfrm>
              <a:off x="4320" y="220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6</a:t>
              </a:r>
            </a:p>
          </p:txBody>
        </p:sp>
        <p:sp>
          <p:nvSpPr>
            <p:cNvPr id="451607" name="Text Box 23">
              <a:extLst>
                <a:ext uri="{FF2B5EF4-FFF2-40B4-BE49-F238E27FC236}">
                  <a16:creationId xmlns:a16="http://schemas.microsoft.com/office/drawing/2014/main" id="{AFF5D074-C9E3-7F26-2F1B-C0AC81F231D4}"/>
                </a:ext>
              </a:extLst>
            </p:cNvPr>
            <p:cNvSpPr txBox="1">
              <a:spLocks noChangeArrowheads="1"/>
            </p:cNvSpPr>
            <p:nvPr/>
          </p:nvSpPr>
          <p:spPr bwMode="auto">
            <a:xfrm>
              <a:off x="1488" y="2064"/>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2</a:t>
              </a:r>
            </a:p>
          </p:txBody>
        </p:sp>
        <p:sp>
          <p:nvSpPr>
            <p:cNvPr id="451608" name="Text Box 24">
              <a:extLst>
                <a:ext uri="{FF2B5EF4-FFF2-40B4-BE49-F238E27FC236}">
                  <a16:creationId xmlns:a16="http://schemas.microsoft.com/office/drawing/2014/main" id="{7135DB13-F56C-3353-026E-3D466B5193AC}"/>
                </a:ext>
              </a:extLst>
            </p:cNvPr>
            <p:cNvSpPr txBox="1">
              <a:spLocks noChangeArrowheads="1"/>
            </p:cNvSpPr>
            <p:nvPr/>
          </p:nvSpPr>
          <p:spPr bwMode="auto">
            <a:xfrm>
              <a:off x="3648" y="2064"/>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2</a:t>
              </a:r>
            </a:p>
          </p:txBody>
        </p:sp>
        <p:sp>
          <p:nvSpPr>
            <p:cNvPr id="451609" name="Text Box 25">
              <a:extLst>
                <a:ext uri="{FF2B5EF4-FFF2-40B4-BE49-F238E27FC236}">
                  <a16:creationId xmlns:a16="http://schemas.microsoft.com/office/drawing/2014/main" id="{0E1B0738-177F-8247-AC95-ED9B581FF9FF}"/>
                </a:ext>
              </a:extLst>
            </p:cNvPr>
            <p:cNvSpPr txBox="1">
              <a:spLocks noChangeArrowheads="1"/>
            </p:cNvSpPr>
            <p:nvPr/>
          </p:nvSpPr>
          <p:spPr bwMode="auto">
            <a:xfrm>
              <a:off x="1286" y="27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3</a:t>
              </a:r>
            </a:p>
          </p:txBody>
        </p:sp>
        <p:sp>
          <p:nvSpPr>
            <p:cNvPr id="451610" name="Text Box 26">
              <a:extLst>
                <a:ext uri="{FF2B5EF4-FFF2-40B4-BE49-F238E27FC236}">
                  <a16:creationId xmlns:a16="http://schemas.microsoft.com/office/drawing/2014/main" id="{DC154B7F-17E1-309D-7F68-898F30C6AF7B}"/>
                </a:ext>
              </a:extLst>
            </p:cNvPr>
            <p:cNvSpPr txBox="1">
              <a:spLocks noChangeArrowheads="1"/>
            </p:cNvSpPr>
            <p:nvPr/>
          </p:nvSpPr>
          <p:spPr bwMode="auto">
            <a:xfrm>
              <a:off x="2630" y="285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1</a:t>
              </a:r>
            </a:p>
          </p:txBody>
        </p:sp>
        <p:sp>
          <p:nvSpPr>
            <p:cNvPr id="451611" name="Text Box 27">
              <a:extLst>
                <a:ext uri="{FF2B5EF4-FFF2-40B4-BE49-F238E27FC236}">
                  <a16:creationId xmlns:a16="http://schemas.microsoft.com/office/drawing/2014/main" id="{D43646CA-EAE3-05CD-D4D6-C90DF51332BB}"/>
                </a:ext>
              </a:extLst>
            </p:cNvPr>
            <p:cNvSpPr txBox="1">
              <a:spLocks noChangeArrowheads="1"/>
            </p:cNvSpPr>
            <p:nvPr/>
          </p:nvSpPr>
          <p:spPr bwMode="auto">
            <a:xfrm>
              <a:off x="2486" y="208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5</a:t>
              </a:r>
            </a:p>
          </p:txBody>
        </p:sp>
        <p:sp>
          <p:nvSpPr>
            <p:cNvPr id="451612" name="Text Box 28">
              <a:extLst>
                <a:ext uri="{FF2B5EF4-FFF2-40B4-BE49-F238E27FC236}">
                  <a16:creationId xmlns:a16="http://schemas.microsoft.com/office/drawing/2014/main" id="{F29EFD6B-8ED7-AF31-DDA2-F693E7DE190D}"/>
                </a:ext>
              </a:extLst>
            </p:cNvPr>
            <p:cNvSpPr txBox="1">
              <a:spLocks noChangeArrowheads="1"/>
            </p:cNvSpPr>
            <p:nvPr/>
          </p:nvSpPr>
          <p:spPr bwMode="auto">
            <a:xfrm>
              <a:off x="2486" y="15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3</a:t>
              </a:r>
            </a:p>
          </p:txBody>
        </p:sp>
        <p:sp>
          <p:nvSpPr>
            <p:cNvPr id="451613" name="Text Box 29">
              <a:extLst>
                <a:ext uri="{FF2B5EF4-FFF2-40B4-BE49-F238E27FC236}">
                  <a16:creationId xmlns:a16="http://schemas.microsoft.com/office/drawing/2014/main" id="{2EFD1F82-4193-FF97-1630-F513D2AC3A72}"/>
                </a:ext>
              </a:extLst>
            </p:cNvPr>
            <p:cNvSpPr txBox="1">
              <a:spLocks noChangeArrowheads="1"/>
            </p:cNvSpPr>
            <p:nvPr/>
          </p:nvSpPr>
          <p:spPr bwMode="auto">
            <a:xfrm>
              <a:off x="3638" y="141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4</a:t>
              </a:r>
            </a:p>
          </p:txBody>
        </p:sp>
      </p:grpSp>
      <p:sp>
        <p:nvSpPr>
          <p:cNvPr id="451614" name="Text Box 30">
            <a:extLst>
              <a:ext uri="{FF2B5EF4-FFF2-40B4-BE49-F238E27FC236}">
                <a16:creationId xmlns:a16="http://schemas.microsoft.com/office/drawing/2014/main" id="{5178076A-1AA2-06F9-CE39-5F05F5C18283}"/>
              </a:ext>
            </a:extLst>
          </p:cNvPr>
          <p:cNvSpPr txBox="1">
            <a:spLocks noChangeArrowheads="1"/>
          </p:cNvSpPr>
          <p:nvPr/>
        </p:nvSpPr>
        <p:spPr bwMode="auto">
          <a:xfrm>
            <a:off x="669925" y="2627313"/>
            <a:ext cx="908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Source</a:t>
            </a:r>
          </a:p>
        </p:txBody>
      </p:sp>
      <p:sp>
        <p:nvSpPr>
          <p:cNvPr id="451615" name="Text Box 31">
            <a:extLst>
              <a:ext uri="{FF2B5EF4-FFF2-40B4-BE49-F238E27FC236}">
                <a16:creationId xmlns:a16="http://schemas.microsoft.com/office/drawing/2014/main" id="{F12DAEE4-E466-9C29-92E6-FA41FDB48069}"/>
              </a:ext>
            </a:extLst>
          </p:cNvPr>
          <p:cNvSpPr txBox="1">
            <a:spLocks noChangeArrowheads="1"/>
          </p:cNvSpPr>
          <p:nvPr/>
        </p:nvSpPr>
        <p:spPr bwMode="auto">
          <a:xfrm>
            <a:off x="7391400" y="4191000"/>
            <a:ext cx="62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Sink</a:t>
            </a:r>
          </a:p>
        </p:txBody>
      </p:sp>
      <p:sp>
        <p:nvSpPr>
          <p:cNvPr id="451616" name="Line 32">
            <a:extLst>
              <a:ext uri="{FF2B5EF4-FFF2-40B4-BE49-F238E27FC236}">
                <a16:creationId xmlns:a16="http://schemas.microsoft.com/office/drawing/2014/main" id="{6269EFB3-05AA-4782-443F-B94460113E93}"/>
              </a:ext>
            </a:extLst>
          </p:cNvPr>
          <p:cNvSpPr>
            <a:spLocks noChangeShapeType="1"/>
          </p:cNvSpPr>
          <p:nvPr/>
        </p:nvSpPr>
        <p:spPr bwMode="auto">
          <a:xfrm>
            <a:off x="990600" y="2971800"/>
            <a:ext cx="457200" cy="3810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51617" name="Line 33">
            <a:extLst>
              <a:ext uri="{FF2B5EF4-FFF2-40B4-BE49-F238E27FC236}">
                <a16:creationId xmlns:a16="http://schemas.microsoft.com/office/drawing/2014/main" id="{491B77C4-887E-3701-F30A-1B32B96A933B}"/>
              </a:ext>
            </a:extLst>
          </p:cNvPr>
          <p:cNvSpPr>
            <a:spLocks noChangeShapeType="1"/>
          </p:cNvSpPr>
          <p:nvPr/>
        </p:nvSpPr>
        <p:spPr bwMode="auto">
          <a:xfrm flipH="1" flipV="1">
            <a:off x="7239000" y="3962400"/>
            <a:ext cx="304800" cy="3048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B82E481F-5B4E-5872-D280-62C9143D0CBC}"/>
              </a:ext>
            </a:extLst>
          </p:cNvPr>
          <p:cNvSpPr>
            <a:spLocks noGrp="1"/>
          </p:cNvSpPr>
          <p:nvPr>
            <p:ph type="ftr" sz="quarter" idx="11"/>
          </p:nvPr>
        </p:nvSpPr>
        <p:spPr/>
        <p:txBody>
          <a:bodyPr/>
          <a:lstStyle/>
          <a:p>
            <a:r>
              <a:rPr lang="en-US" altLang="en-US"/>
              <a:t>A. Levitin “Introduction to the Design &amp; Analysis of Algorithms,” 3rd ed., Ch. 10 ©2012 Pearson Education, Inc. Upper Saddle River, NJ. All Rights Reserved. </a:t>
            </a:r>
          </a:p>
        </p:txBody>
      </p:sp>
      <p:sp>
        <p:nvSpPr>
          <p:cNvPr id="3" name="Slide Number Placeholder 5">
            <a:extLst>
              <a:ext uri="{FF2B5EF4-FFF2-40B4-BE49-F238E27FC236}">
                <a16:creationId xmlns:a16="http://schemas.microsoft.com/office/drawing/2014/main" id="{7D24E358-CAA0-4840-639F-42B94A7C12D1}"/>
              </a:ext>
            </a:extLst>
          </p:cNvPr>
          <p:cNvSpPr>
            <a:spLocks noGrp="1"/>
          </p:cNvSpPr>
          <p:nvPr>
            <p:ph type="sldNum" sz="quarter" idx="12"/>
          </p:nvPr>
        </p:nvSpPr>
        <p:spPr/>
        <p:txBody>
          <a:bodyPr/>
          <a:lstStyle/>
          <a:p>
            <a:fld id="{DCAB028E-BBDB-40A6-9B16-48364395BA62}" type="slidenum">
              <a:rPr lang="en-US" altLang="en-US"/>
              <a:pPr/>
              <a:t>39</a:t>
            </a:fld>
            <a:endParaRPr lang="en-US" altLang="en-US"/>
          </a:p>
        </p:txBody>
      </p:sp>
      <p:sp>
        <p:nvSpPr>
          <p:cNvPr id="452610" name="Rectangle 2">
            <a:extLst>
              <a:ext uri="{FF2B5EF4-FFF2-40B4-BE49-F238E27FC236}">
                <a16:creationId xmlns:a16="http://schemas.microsoft.com/office/drawing/2014/main" id="{8E5D5A19-3AC7-78A2-1DCD-F867E62D4ECB}"/>
              </a:ext>
            </a:extLst>
          </p:cNvPr>
          <p:cNvSpPr>
            <a:spLocks noGrp="1" noChangeArrowheads="1"/>
          </p:cNvSpPr>
          <p:nvPr>
            <p:ph type="title"/>
          </p:nvPr>
        </p:nvSpPr>
        <p:spPr/>
        <p:txBody>
          <a:bodyPr/>
          <a:lstStyle/>
          <a:p>
            <a:r>
              <a:rPr lang="en-US" altLang="en-US"/>
              <a:t>Definition of a Flow</a:t>
            </a:r>
          </a:p>
        </p:txBody>
      </p:sp>
      <p:sp>
        <p:nvSpPr>
          <p:cNvPr id="452611" name="Rectangle 3">
            <a:extLst>
              <a:ext uri="{FF2B5EF4-FFF2-40B4-BE49-F238E27FC236}">
                <a16:creationId xmlns:a16="http://schemas.microsoft.com/office/drawing/2014/main" id="{A7861FBB-3F45-6AE1-36B8-B67F0CB0F808}"/>
              </a:ext>
            </a:extLst>
          </p:cNvPr>
          <p:cNvSpPr>
            <a:spLocks noGrp="1" noChangeArrowheads="1"/>
          </p:cNvSpPr>
          <p:nvPr>
            <p:ph type="body" idx="1"/>
          </p:nvPr>
        </p:nvSpPr>
        <p:spPr/>
        <p:txBody>
          <a:bodyPr/>
          <a:lstStyle/>
          <a:p>
            <a:pPr marL="0" indent="0">
              <a:buFont typeface="Monotype Sorts" panose="05010101010101010101" pitchFamily="2" charset="2"/>
              <a:buNone/>
            </a:pPr>
            <a:r>
              <a:rPr lang="en-US" altLang="en-US"/>
              <a:t>A </a:t>
            </a:r>
            <a:r>
              <a:rPr lang="en-US" altLang="en-US" i="1"/>
              <a:t>flow</a:t>
            </a:r>
            <a:r>
              <a:rPr lang="en-US" altLang="en-US"/>
              <a:t> is an assignment of real numbers x</a:t>
            </a:r>
            <a:r>
              <a:rPr lang="en-US" altLang="en-US" i="1" baseline="-25000"/>
              <a:t>ij</a:t>
            </a:r>
            <a:r>
              <a:rPr lang="en-US" altLang="en-US"/>
              <a:t> to edges (</a:t>
            </a:r>
            <a:r>
              <a:rPr lang="en-US" altLang="en-US" i="1"/>
              <a:t>i</a:t>
            </a:r>
            <a:r>
              <a:rPr lang="en-US" altLang="en-US"/>
              <a:t>,</a:t>
            </a:r>
            <a:r>
              <a:rPr lang="en-US" altLang="en-US" i="1"/>
              <a:t>j</a:t>
            </a:r>
            <a:r>
              <a:rPr lang="en-US" altLang="en-US"/>
              <a:t>) of a given network that satisfy the following:</a:t>
            </a:r>
          </a:p>
          <a:p>
            <a:pPr marL="0" indent="0"/>
            <a:r>
              <a:rPr lang="en-US" altLang="en-US"/>
              <a:t>  </a:t>
            </a:r>
            <a:r>
              <a:rPr lang="en-US" altLang="en-US" i="1"/>
              <a:t>flow-conservation requirements</a:t>
            </a:r>
            <a:r>
              <a:rPr lang="en-US" altLang="en-US"/>
              <a:t> </a:t>
            </a:r>
            <a:br>
              <a:rPr lang="en-US" altLang="en-US"/>
            </a:br>
            <a:r>
              <a:rPr lang="en-US" altLang="en-US"/>
              <a:t>    The total amount of material entering an intermediate</a:t>
            </a:r>
            <a:br>
              <a:rPr lang="en-US" altLang="en-US"/>
            </a:br>
            <a:r>
              <a:rPr lang="en-US" altLang="en-US"/>
              <a:t>     vertex must be equal to the total amount of the material </a:t>
            </a:r>
            <a:br>
              <a:rPr lang="en-US" altLang="en-US"/>
            </a:br>
            <a:r>
              <a:rPr lang="en-US" altLang="en-US"/>
              <a:t>     leaving the vertex</a:t>
            </a:r>
            <a:br>
              <a:rPr lang="en-US" altLang="en-US"/>
            </a:br>
            <a:endParaRPr lang="en-US" altLang="en-US"/>
          </a:p>
          <a:p>
            <a:pPr marL="0" indent="0"/>
            <a:endParaRPr lang="en-US" altLang="en-US"/>
          </a:p>
          <a:p>
            <a:pPr marL="0" indent="0"/>
            <a:endParaRPr lang="en-US" altLang="en-US"/>
          </a:p>
          <a:p>
            <a:pPr marL="0" indent="0"/>
            <a:r>
              <a:rPr lang="en-US" altLang="en-US"/>
              <a:t>  </a:t>
            </a:r>
            <a:r>
              <a:rPr lang="en-US" altLang="en-US" i="1"/>
              <a:t>capacity constraints</a:t>
            </a:r>
          </a:p>
          <a:p>
            <a:pPr marL="0" indent="0">
              <a:buFont typeface="Monotype Sorts" panose="05010101010101010101" pitchFamily="2" charset="2"/>
              <a:buNone/>
            </a:pPr>
            <a:r>
              <a:rPr lang="en-US" altLang="en-US"/>
              <a:t>		0 ≤ </a:t>
            </a:r>
            <a:r>
              <a:rPr lang="en-US" altLang="en-US" i="1"/>
              <a:t>x</a:t>
            </a:r>
            <a:r>
              <a:rPr lang="en-US" altLang="en-US" i="1" baseline="-25000"/>
              <a:t>ij</a:t>
            </a:r>
            <a:r>
              <a:rPr lang="en-US" altLang="en-US"/>
              <a:t> ≤ </a:t>
            </a:r>
            <a:r>
              <a:rPr lang="en-US" altLang="en-US" i="1"/>
              <a:t>u</a:t>
            </a:r>
            <a:r>
              <a:rPr lang="en-US" altLang="en-US" i="1" baseline="-25000"/>
              <a:t>ij</a:t>
            </a:r>
            <a:r>
              <a:rPr lang="en-US" altLang="en-US"/>
              <a:t>  for every edge (</a:t>
            </a:r>
            <a:r>
              <a:rPr lang="en-US" altLang="en-US" i="1"/>
              <a:t>i,j</a:t>
            </a:r>
            <a:r>
              <a:rPr lang="en-US" altLang="en-US"/>
              <a:t>) </a:t>
            </a:r>
            <a:r>
              <a:rPr lang="en-US" altLang="en-US" b="0">
                <a:sym typeface="Symbol" panose="05050102010706020507" pitchFamily="18" charset="2"/>
              </a:rPr>
              <a:t></a:t>
            </a:r>
            <a:r>
              <a:rPr lang="en-US" altLang="en-US"/>
              <a:t> </a:t>
            </a:r>
            <a:r>
              <a:rPr lang="en-US" altLang="en-US" i="1"/>
              <a:t>E</a:t>
            </a:r>
          </a:p>
          <a:p>
            <a:pPr lvl="2">
              <a:buFontTx/>
              <a:buNone/>
            </a:pPr>
            <a:endParaRPr lang="en-US" altLang="en-US" sz="2400"/>
          </a:p>
        </p:txBody>
      </p:sp>
      <p:sp>
        <p:nvSpPr>
          <p:cNvPr id="452612" name="Text Box 4">
            <a:extLst>
              <a:ext uri="{FF2B5EF4-FFF2-40B4-BE49-F238E27FC236}">
                <a16:creationId xmlns:a16="http://schemas.microsoft.com/office/drawing/2014/main" id="{20ACB971-CD26-2B97-942D-7FE56A3BAE01}"/>
              </a:ext>
            </a:extLst>
          </p:cNvPr>
          <p:cNvSpPr txBox="1">
            <a:spLocks noChangeArrowheads="1"/>
          </p:cNvSpPr>
          <p:nvPr/>
        </p:nvSpPr>
        <p:spPr bwMode="auto">
          <a:xfrm>
            <a:off x="2362200" y="3735388"/>
            <a:ext cx="4554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1" i="1">
                <a:solidFill>
                  <a:schemeClr val="hlink"/>
                </a:solidFill>
                <a:effectLst>
                  <a:outerShdw blurRad="38100" dist="38100" dir="2700000" algn="tl">
                    <a:srgbClr val="000000"/>
                  </a:outerShdw>
                </a:effectLst>
              </a:rPr>
              <a:t>∑  x</a:t>
            </a:r>
            <a:r>
              <a:rPr lang="en-US" altLang="en-US" b="1" i="1" baseline="-25000">
                <a:solidFill>
                  <a:schemeClr val="hlink"/>
                </a:solidFill>
                <a:effectLst>
                  <a:outerShdw blurRad="38100" dist="38100" dir="2700000" algn="tl">
                    <a:srgbClr val="000000"/>
                  </a:outerShdw>
                </a:effectLst>
              </a:rPr>
              <a:t>ji</a:t>
            </a:r>
            <a:r>
              <a:rPr lang="en-US" altLang="en-US" b="1" i="1">
                <a:solidFill>
                  <a:schemeClr val="hlink"/>
                </a:solidFill>
                <a:effectLst>
                  <a:outerShdw blurRad="38100" dist="38100" dir="2700000" algn="tl">
                    <a:srgbClr val="000000"/>
                  </a:outerShdw>
                </a:effectLst>
              </a:rPr>
              <a:t>   =   ∑  x</a:t>
            </a:r>
            <a:r>
              <a:rPr lang="en-US" altLang="en-US" b="1" i="1" baseline="-25000">
                <a:solidFill>
                  <a:schemeClr val="hlink"/>
                </a:solidFill>
                <a:effectLst>
                  <a:outerShdw blurRad="38100" dist="38100" dir="2700000" algn="tl">
                    <a:srgbClr val="000000"/>
                  </a:outerShdw>
                </a:effectLst>
              </a:rPr>
              <a:t>ij     </a:t>
            </a:r>
            <a:r>
              <a:rPr lang="en-US" altLang="en-US" b="1">
                <a:solidFill>
                  <a:schemeClr val="hlink"/>
                </a:solidFill>
                <a:effectLst>
                  <a:outerShdw blurRad="38100" dist="38100" dir="2700000" algn="tl">
                    <a:srgbClr val="000000"/>
                  </a:outerShdw>
                </a:effectLst>
              </a:rPr>
              <a:t>for</a:t>
            </a:r>
            <a:r>
              <a:rPr lang="en-US" altLang="en-US" b="1" i="1">
                <a:solidFill>
                  <a:schemeClr val="hlink"/>
                </a:solidFill>
                <a:effectLst>
                  <a:outerShdw blurRad="38100" dist="38100" dir="2700000" algn="tl">
                    <a:srgbClr val="000000"/>
                  </a:outerShdw>
                </a:effectLst>
              </a:rPr>
              <a:t> i = </a:t>
            </a:r>
            <a:r>
              <a:rPr lang="en-US" altLang="en-US" b="1">
                <a:solidFill>
                  <a:schemeClr val="hlink"/>
                </a:solidFill>
                <a:effectLst>
                  <a:outerShdw blurRad="38100" dist="38100" dir="2700000" algn="tl">
                    <a:srgbClr val="000000"/>
                  </a:outerShdw>
                </a:effectLst>
              </a:rPr>
              <a:t>2,3,…,</a:t>
            </a:r>
            <a:r>
              <a:rPr lang="en-US" altLang="en-US" b="1" i="1">
                <a:solidFill>
                  <a:schemeClr val="hlink"/>
                </a:solidFill>
                <a:effectLst>
                  <a:outerShdw blurRad="38100" dist="38100" dir="2700000" algn="tl">
                    <a:srgbClr val="000000"/>
                  </a:outerShdw>
                </a:effectLst>
              </a:rPr>
              <a:t> n-</a:t>
            </a:r>
            <a:r>
              <a:rPr lang="en-US" altLang="en-US" b="1">
                <a:solidFill>
                  <a:schemeClr val="hlink"/>
                </a:solidFill>
                <a:effectLst>
                  <a:outerShdw blurRad="38100" dist="38100" dir="2700000" algn="tl">
                    <a:srgbClr val="000000"/>
                  </a:outerShdw>
                </a:effectLst>
              </a:rPr>
              <a:t>1</a:t>
            </a:r>
            <a:endParaRPr lang="en-US" altLang="en-US" b="1" baseline="-25000">
              <a:solidFill>
                <a:schemeClr val="hlink"/>
              </a:solidFill>
              <a:effectLst>
                <a:outerShdw blurRad="38100" dist="38100" dir="2700000" algn="tl">
                  <a:srgbClr val="000000"/>
                </a:outerShdw>
              </a:effectLst>
            </a:endParaRPr>
          </a:p>
        </p:txBody>
      </p:sp>
      <p:sp>
        <p:nvSpPr>
          <p:cNvPr id="452613" name="Rectangle 5">
            <a:extLst>
              <a:ext uri="{FF2B5EF4-FFF2-40B4-BE49-F238E27FC236}">
                <a16:creationId xmlns:a16="http://schemas.microsoft.com/office/drawing/2014/main" id="{16A8F0C8-D783-E312-A737-046579608442}"/>
              </a:ext>
            </a:extLst>
          </p:cNvPr>
          <p:cNvSpPr>
            <a:spLocks noChangeArrowheads="1"/>
          </p:cNvSpPr>
          <p:nvPr/>
        </p:nvSpPr>
        <p:spPr bwMode="auto">
          <a:xfrm>
            <a:off x="1905000" y="4191000"/>
            <a:ext cx="2619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000" b="1" i="1">
                <a:solidFill>
                  <a:schemeClr val="hlink"/>
                </a:solidFill>
                <a:effectLst>
                  <a:outerShdw blurRad="38100" dist="38100" dir="2700000" algn="tl">
                    <a:srgbClr val="000000"/>
                  </a:outerShdw>
                </a:effectLst>
              </a:rPr>
              <a:t>j: </a:t>
            </a:r>
            <a:r>
              <a:rPr lang="en-US" altLang="en-US" sz="2000" b="1">
                <a:solidFill>
                  <a:schemeClr val="hlink"/>
                </a:solidFill>
                <a:effectLst>
                  <a:outerShdw blurRad="38100" dist="38100" dir="2700000" algn="tl">
                    <a:srgbClr val="000000"/>
                  </a:outerShdw>
                </a:effectLst>
              </a:rPr>
              <a:t>(</a:t>
            </a:r>
            <a:r>
              <a:rPr lang="en-US" altLang="en-US" sz="2000" b="1" i="1">
                <a:solidFill>
                  <a:schemeClr val="hlink"/>
                </a:solidFill>
                <a:effectLst>
                  <a:outerShdw blurRad="38100" dist="38100" dir="2700000" algn="tl">
                    <a:srgbClr val="000000"/>
                  </a:outerShdw>
                </a:effectLst>
              </a:rPr>
              <a:t>j,i</a:t>
            </a:r>
            <a:r>
              <a:rPr lang="en-US" altLang="en-US" sz="2000" b="1">
                <a:solidFill>
                  <a:schemeClr val="hlink"/>
                </a:solidFill>
                <a:effectLst>
                  <a:outerShdw blurRad="38100" dist="38100" dir="2700000" algn="tl">
                    <a:srgbClr val="000000"/>
                  </a:outerShdw>
                </a:effectLst>
              </a:rPr>
              <a:t>)</a:t>
            </a:r>
            <a:r>
              <a:rPr lang="en-US" altLang="en-US" sz="2000" b="1" i="1">
                <a:solidFill>
                  <a:schemeClr val="hlink"/>
                </a:solidFill>
                <a:effectLst>
                  <a:outerShdw blurRad="38100" dist="38100" dir="2700000" algn="tl">
                    <a:srgbClr val="000000"/>
                  </a:outerShdw>
                </a:effectLst>
              </a:rPr>
              <a:t> </a:t>
            </a:r>
            <a:r>
              <a:rPr lang="en-US" altLang="en-US" sz="2000" b="1">
                <a:solidFill>
                  <a:schemeClr val="hlink"/>
                </a:solidFill>
                <a:effectLst>
                  <a:outerShdw blurRad="38100" dist="38100" dir="2700000" algn="tl">
                    <a:srgbClr val="000000"/>
                  </a:outerShdw>
                </a:effectLst>
              </a:rPr>
              <a:t>є</a:t>
            </a:r>
            <a:r>
              <a:rPr lang="en-US" altLang="en-US" sz="2000" b="1" i="1">
                <a:solidFill>
                  <a:schemeClr val="hlink"/>
                </a:solidFill>
                <a:effectLst>
                  <a:outerShdw blurRad="38100" dist="38100" dir="2700000" algn="tl">
                    <a:srgbClr val="000000"/>
                  </a:outerShdw>
                </a:effectLst>
              </a:rPr>
              <a:t> E       j: </a:t>
            </a:r>
            <a:r>
              <a:rPr lang="en-US" altLang="en-US" sz="2000" b="1">
                <a:solidFill>
                  <a:schemeClr val="hlink"/>
                </a:solidFill>
                <a:effectLst>
                  <a:outerShdw blurRad="38100" dist="38100" dir="2700000" algn="tl">
                    <a:srgbClr val="000000"/>
                  </a:outerShdw>
                </a:effectLst>
              </a:rPr>
              <a:t>(</a:t>
            </a:r>
            <a:r>
              <a:rPr lang="en-US" altLang="en-US" sz="2000" b="1" i="1">
                <a:solidFill>
                  <a:schemeClr val="hlink"/>
                </a:solidFill>
                <a:effectLst>
                  <a:outerShdw blurRad="38100" dist="38100" dir="2700000" algn="tl">
                    <a:srgbClr val="000000"/>
                  </a:outerShdw>
                </a:effectLst>
              </a:rPr>
              <a:t>i,j</a:t>
            </a:r>
            <a:r>
              <a:rPr lang="en-US" altLang="en-US" sz="2000" b="1">
                <a:solidFill>
                  <a:schemeClr val="hlink"/>
                </a:solidFill>
                <a:effectLst>
                  <a:outerShdw blurRad="38100" dist="38100" dir="2700000" algn="tl">
                    <a:srgbClr val="000000"/>
                  </a:outerShdw>
                </a:effectLst>
              </a:rPr>
              <a:t>)</a:t>
            </a:r>
            <a:r>
              <a:rPr lang="en-US" altLang="en-US" sz="2000" b="1" i="1">
                <a:solidFill>
                  <a:schemeClr val="hlink"/>
                </a:solidFill>
                <a:effectLst>
                  <a:outerShdw blurRad="38100" dist="38100" dir="2700000" algn="tl">
                    <a:srgbClr val="000000"/>
                  </a:outerShdw>
                </a:effectLst>
              </a:rPr>
              <a:t> </a:t>
            </a:r>
            <a:r>
              <a:rPr lang="en-US" altLang="en-US" sz="2000" b="1">
                <a:solidFill>
                  <a:schemeClr val="hlink"/>
                </a:solidFill>
                <a:effectLst>
                  <a:outerShdw blurRad="38100" dist="38100" dir="2700000" algn="tl">
                    <a:srgbClr val="000000"/>
                  </a:outerShdw>
                </a:effectLst>
              </a:rPr>
              <a:t>є</a:t>
            </a:r>
            <a:r>
              <a:rPr lang="en-US" altLang="en-US" sz="2000" b="1" i="1">
                <a:solidFill>
                  <a:schemeClr val="hlink"/>
                </a:solidFill>
                <a:effectLst>
                  <a:outerShdw blurRad="38100" dist="38100" dir="2700000" algn="tl">
                    <a:srgbClr val="000000"/>
                  </a:outerShdw>
                </a:effectLst>
              </a:rPr>
              <a:t> 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E27DACC4-2833-F768-4656-5DD165AC4CC5}"/>
              </a:ext>
            </a:extLst>
          </p:cNvPr>
          <p:cNvSpPr>
            <a:spLocks noGrp="1"/>
          </p:cNvSpPr>
          <p:nvPr>
            <p:ph type="ftr" sz="quarter" idx="11"/>
          </p:nvPr>
        </p:nvSpPr>
        <p:spPr/>
        <p:txBody>
          <a:bodyPr/>
          <a:lstStyle/>
          <a:p>
            <a:r>
              <a:rPr lang="en-US" altLang="en-US"/>
              <a:t>A. Levitin “Introduction to the Design &amp; Analysis of Algorithms,” 3rd ed., Ch. 7 ©2012 Pearson Education, Inc. Upper Saddle River, NJ. All Rights Reserved. </a:t>
            </a:r>
          </a:p>
        </p:txBody>
      </p:sp>
      <p:sp>
        <p:nvSpPr>
          <p:cNvPr id="3" name="Slide Number Placeholder 5">
            <a:extLst>
              <a:ext uri="{FF2B5EF4-FFF2-40B4-BE49-F238E27FC236}">
                <a16:creationId xmlns:a16="http://schemas.microsoft.com/office/drawing/2014/main" id="{F4891F26-D164-E6D9-04CD-DD756E3C92B4}"/>
              </a:ext>
            </a:extLst>
          </p:cNvPr>
          <p:cNvSpPr>
            <a:spLocks noGrp="1"/>
          </p:cNvSpPr>
          <p:nvPr>
            <p:ph type="sldNum" sz="quarter" idx="12"/>
          </p:nvPr>
        </p:nvSpPr>
        <p:spPr/>
        <p:txBody>
          <a:bodyPr/>
          <a:lstStyle/>
          <a:p>
            <a:fld id="{F6E34CC1-AE8C-4685-9CA8-213464ADFD2E}" type="slidenum">
              <a:rPr lang="en-US" altLang="en-US"/>
              <a:pPr/>
              <a:t>4</a:t>
            </a:fld>
            <a:endParaRPr lang="en-US" altLang="en-US"/>
          </a:p>
        </p:txBody>
      </p:sp>
      <p:sp>
        <p:nvSpPr>
          <p:cNvPr id="408578" name="Rectangle 2">
            <a:extLst>
              <a:ext uri="{FF2B5EF4-FFF2-40B4-BE49-F238E27FC236}">
                <a16:creationId xmlns:a16="http://schemas.microsoft.com/office/drawing/2014/main" id="{0245CF51-31EB-B5F5-52C9-4F948480D723}"/>
              </a:ext>
            </a:extLst>
          </p:cNvPr>
          <p:cNvSpPr>
            <a:spLocks noGrp="1" noChangeArrowheads="1"/>
          </p:cNvSpPr>
          <p:nvPr>
            <p:ph type="title"/>
          </p:nvPr>
        </p:nvSpPr>
        <p:spPr/>
        <p:txBody>
          <a:bodyPr/>
          <a:lstStyle/>
          <a:p>
            <a:r>
              <a:rPr lang="en-US" altLang="en-US"/>
              <a:t>String searching by preprocessing</a:t>
            </a:r>
          </a:p>
        </p:txBody>
      </p:sp>
      <p:sp>
        <p:nvSpPr>
          <p:cNvPr id="408579" name="Rectangle 3">
            <a:extLst>
              <a:ext uri="{FF2B5EF4-FFF2-40B4-BE49-F238E27FC236}">
                <a16:creationId xmlns:a16="http://schemas.microsoft.com/office/drawing/2014/main" id="{5BC665A9-5B00-979C-19A4-E187EF5B7CAF}"/>
              </a:ext>
            </a:extLst>
          </p:cNvPr>
          <p:cNvSpPr>
            <a:spLocks noGrp="1" noChangeArrowheads="1"/>
          </p:cNvSpPr>
          <p:nvPr>
            <p:ph type="body" idx="1"/>
          </p:nvPr>
        </p:nvSpPr>
        <p:spPr/>
        <p:txBody>
          <a:bodyPr/>
          <a:lstStyle/>
          <a:p>
            <a:pPr>
              <a:lnSpc>
                <a:spcPct val="90000"/>
              </a:lnSpc>
              <a:buFont typeface="Monotype Sorts" panose="05010101010101010101" pitchFamily="2" charset="2"/>
              <a:buNone/>
            </a:pPr>
            <a:r>
              <a:rPr lang="en-US" altLang="en-US" dirty="0"/>
              <a:t>Several string searching algorithms are based on the input</a:t>
            </a:r>
          </a:p>
          <a:p>
            <a:pPr>
              <a:lnSpc>
                <a:spcPct val="90000"/>
              </a:lnSpc>
              <a:buFont typeface="Monotype Sorts" panose="05010101010101010101" pitchFamily="2" charset="2"/>
              <a:buNone/>
            </a:pPr>
            <a:r>
              <a:rPr lang="en-US" altLang="en-US" dirty="0"/>
              <a:t>enhancement idea of  preprocessing the pattern </a:t>
            </a:r>
          </a:p>
          <a:p>
            <a:pPr>
              <a:lnSpc>
                <a:spcPct val="90000"/>
              </a:lnSpc>
            </a:pPr>
            <a:endParaRPr lang="en-US" altLang="en-US" dirty="0"/>
          </a:p>
          <a:p>
            <a:pPr>
              <a:lnSpc>
                <a:spcPct val="90000"/>
              </a:lnSpc>
            </a:pPr>
            <a:r>
              <a:rPr lang="en-US" altLang="en-US" dirty="0"/>
              <a:t>Knuth-Morris-Pratt (KMP)  algorithm preprocesses   pattern left to right to get useful information for later searching</a:t>
            </a:r>
          </a:p>
          <a:p>
            <a:pPr>
              <a:lnSpc>
                <a:spcPct val="90000"/>
              </a:lnSpc>
            </a:pPr>
            <a:endParaRPr lang="en-US" altLang="en-US" dirty="0"/>
          </a:p>
          <a:p>
            <a:pPr>
              <a:lnSpc>
                <a:spcPct val="90000"/>
              </a:lnSpc>
            </a:pPr>
            <a:r>
              <a:rPr lang="en-US" altLang="en-US" sz="2800" dirty="0">
                <a:solidFill>
                  <a:srgbClr val="FF0000"/>
                </a:solidFill>
              </a:rPr>
              <a:t>Boyer -Moore algorithm </a:t>
            </a:r>
            <a:r>
              <a:rPr lang="en-US" altLang="en-US" dirty="0"/>
              <a:t>preprocesses pattern right to left and store information into two tables</a:t>
            </a:r>
          </a:p>
          <a:p>
            <a:pPr>
              <a:lnSpc>
                <a:spcPct val="90000"/>
              </a:lnSpc>
            </a:pPr>
            <a:endParaRPr lang="en-US" altLang="en-US" dirty="0"/>
          </a:p>
          <a:p>
            <a:pPr>
              <a:lnSpc>
                <a:spcPct val="90000"/>
              </a:lnSpc>
            </a:pPr>
            <a:r>
              <a:rPr lang="en-US" altLang="en-US" sz="2800" dirty="0" err="1">
                <a:solidFill>
                  <a:srgbClr val="FF0000"/>
                </a:solidFill>
              </a:rPr>
              <a:t>Horspool’s</a:t>
            </a:r>
            <a:r>
              <a:rPr lang="en-US" altLang="en-US" sz="2800" dirty="0">
                <a:solidFill>
                  <a:srgbClr val="FF0000"/>
                </a:solidFill>
              </a:rPr>
              <a:t> algorithm </a:t>
            </a:r>
            <a:r>
              <a:rPr lang="en-US" altLang="en-US" dirty="0"/>
              <a:t>simplifies the Boyer-Moore algorithm by using just one table</a:t>
            </a:r>
            <a:endParaRPr lang="en-US" alt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4E4CFE24-367B-21EB-E741-45535676408E}"/>
              </a:ext>
            </a:extLst>
          </p:cNvPr>
          <p:cNvSpPr>
            <a:spLocks noGrp="1"/>
          </p:cNvSpPr>
          <p:nvPr>
            <p:ph type="ftr" sz="quarter" idx="11"/>
          </p:nvPr>
        </p:nvSpPr>
        <p:spPr/>
        <p:txBody>
          <a:bodyPr/>
          <a:lstStyle/>
          <a:p>
            <a:r>
              <a:rPr lang="en-US" altLang="en-US"/>
              <a:t>A. Levitin “Introduction to the Design &amp; Analysis of Algorithms,” 3rd ed., Ch. 10 ©2012 Pearson Education, Inc. Upper Saddle River, NJ. All Rights Reserved. </a:t>
            </a:r>
          </a:p>
        </p:txBody>
      </p:sp>
      <p:sp>
        <p:nvSpPr>
          <p:cNvPr id="3" name="Slide Number Placeholder 5">
            <a:extLst>
              <a:ext uri="{FF2B5EF4-FFF2-40B4-BE49-F238E27FC236}">
                <a16:creationId xmlns:a16="http://schemas.microsoft.com/office/drawing/2014/main" id="{F45CD3AA-F089-61D6-2FDF-A0959BD98F18}"/>
              </a:ext>
            </a:extLst>
          </p:cNvPr>
          <p:cNvSpPr>
            <a:spLocks noGrp="1"/>
          </p:cNvSpPr>
          <p:nvPr>
            <p:ph type="sldNum" sz="quarter" idx="12"/>
          </p:nvPr>
        </p:nvSpPr>
        <p:spPr/>
        <p:txBody>
          <a:bodyPr/>
          <a:lstStyle/>
          <a:p>
            <a:fld id="{74402677-7B58-4426-91EA-E41EBF0408B6}" type="slidenum">
              <a:rPr lang="en-US" altLang="en-US"/>
              <a:pPr/>
              <a:t>40</a:t>
            </a:fld>
            <a:endParaRPr lang="en-US" altLang="en-US"/>
          </a:p>
        </p:txBody>
      </p:sp>
      <p:sp>
        <p:nvSpPr>
          <p:cNvPr id="453634" name="Rectangle 2">
            <a:extLst>
              <a:ext uri="{FF2B5EF4-FFF2-40B4-BE49-F238E27FC236}">
                <a16:creationId xmlns:a16="http://schemas.microsoft.com/office/drawing/2014/main" id="{41A0C1BA-D0AA-119A-D646-29A1B4985973}"/>
              </a:ext>
            </a:extLst>
          </p:cNvPr>
          <p:cNvSpPr>
            <a:spLocks noGrp="1" noChangeArrowheads="1"/>
          </p:cNvSpPr>
          <p:nvPr>
            <p:ph type="title"/>
          </p:nvPr>
        </p:nvSpPr>
        <p:spPr>
          <a:xfrm>
            <a:off x="609600" y="0"/>
            <a:ext cx="8305800" cy="685800"/>
          </a:xfrm>
        </p:spPr>
        <p:txBody>
          <a:bodyPr/>
          <a:lstStyle/>
          <a:p>
            <a:r>
              <a:rPr lang="en-US" altLang="en-US"/>
              <a:t>Flow value and Maximum Flow Problem</a:t>
            </a:r>
          </a:p>
        </p:txBody>
      </p:sp>
      <p:sp>
        <p:nvSpPr>
          <p:cNvPr id="453635" name="Rectangle 3">
            <a:extLst>
              <a:ext uri="{FF2B5EF4-FFF2-40B4-BE49-F238E27FC236}">
                <a16:creationId xmlns:a16="http://schemas.microsoft.com/office/drawing/2014/main" id="{A3066D6F-256B-AC3A-2B93-B3712406498B}"/>
              </a:ext>
            </a:extLst>
          </p:cNvPr>
          <p:cNvSpPr>
            <a:spLocks noGrp="1" noChangeArrowheads="1"/>
          </p:cNvSpPr>
          <p:nvPr>
            <p:ph type="body" idx="1"/>
          </p:nvPr>
        </p:nvSpPr>
        <p:spPr/>
        <p:txBody>
          <a:bodyPr/>
          <a:lstStyle/>
          <a:p>
            <a:pPr marL="0" indent="0">
              <a:buFont typeface="Monotype Sorts" panose="05010101010101010101" pitchFamily="2" charset="2"/>
              <a:buNone/>
            </a:pPr>
            <a:r>
              <a:rPr lang="en-US" altLang="en-US"/>
              <a:t>Since no material can be lost or added to by going through intermediate vertices of the network, the total amount of the material leaving the source must end up at the sink:</a:t>
            </a:r>
          </a:p>
          <a:p>
            <a:pPr lvl="2">
              <a:buFontTx/>
              <a:buNone/>
            </a:pPr>
            <a:r>
              <a:rPr lang="en-US" altLang="en-US"/>
              <a:t>		                   </a:t>
            </a:r>
            <a:r>
              <a:rPr lang="en-US" altLang="en-US" sz="2400" i="1"/>
              <a:t>∑  x</a:t>
            </a:r>
            <a:r>
              <a:rPr lang="en-US" altLang="en-US" sz="2400" baseline="-25000"/>
              <a:t>1</a:t>
            </a:r>
            <a:r>
              <a:rPr lang="en-US" altLang="en-US" sz="2400" i="1" baseline="-25000"/>
              <a:t>j</a:t>
            </a:r>
            <a:r>
              <a:rPr lang="en-US" altLang="en-US" sz="2400" i="1"/>
              <a:t>    =    ∑   x</a:t>
            </a:r>
            <a:r>
              <a:rPr lang="en-US" altLang="en-US" sz="2400" i="1" baseline="-25000"/>
              <a:t>jn</a:t>
            </a:r>
            <a:r>
              <a:rPr lang="en-US" altLang="en-US"/>
              <a:t> </a:t>
            </a:r>
          </a:p>
          <a:p>
            <a:pPr marL="0" indent="0"/>
            <a:endParaRPr lang="en-US" altLang="en-US"/>
          </a:p>
          <a:p>
            <a:pPr marL="0" indent="0">
              <a:buFont typeface="Monotype Sorts" panose="05010101010101010101" pitchFamily="2" charset="2"/>
              <a:buNone/>
            </a:pPr>
            <a:r>
              <a:rPr lang="en-US" altLang="en-US"/>
              <a:t>The </a:t>
            </a:r>
            <a:r>
              <a:rPr lang="en-US" altLang="en-US" i="1"/>
              <a:t>value</a:t>
            </a:r>
            <a:r>
              <a:rPr lang="en-US" altLang="en-US"/>
              <a:t> of the flow is defined as the total outflow from the source (= the total inflow into the sink).</a:t>
            </a:r>
          </a:p>
          <a:p>
            <a:pPr marL="0" indent="0">
              <a:buFont typeface="Monotype Sorts" panose="05010101010101010101" pitchFamily="2" charset="2"/>
              <a:buNone/>
            </a:pPr>
            <a:endParaRPr lang="en-US" altLang="en-US"/>
          </a:p>
          <a:p>
            <a:pPr marL="0" indent="0">
              <a:buFont typeface="Monotype Sorts" panose="05010101010101010101" pitchFamily="2" charset="2"/>
              <a:buNone/>
            </a:pPr>
            <a:r>
              <a:rPr lang="en-US" altLang="en-US"/>
              <a:t>The </a:t>
            </a:r>
            <a:r>
              <a:rPr lang="en-US" altLang="en-US" i="1"/>
              <a:t>maximum flow problem</a:t>
            </a:r>
            <a:r>
              <a:rPr lang="en-US" altLang="en-US"/>
              <a:t> is to find a flow of the largest value (maximum flow) for a given network.</a:t>
            </a:r>
          </a:p>
          <a:p>
            <a:pPr lvl="2">
              <a:buFontTx/>
              <a:buNone/>
            </a:pPr>
            <a:endParaRPr lang="en-US" altLang="en-US" sz="2400"/>
          </a:p>
        </p:txBody>
      </p:sp>
      <p:sp>
        <p:nvSpPr>
          <p:cNvPr id="453636" name="Rectangle 4">
            <a:extLst>
              <a:ext uri="{FF2B5EF4-FFF2-40B4-BE49-F238E27FC236}">
                <a16:creationId xmlns:a16="http://schemas.microsoft.com/office/drawing/2014/main" id="{E373E415-E56D-1CCA-55C6-F9933D90B62F}"/>
              </a:ext>
            </a:extLst>
          </p:cNvPr>
          <p:cNvSpPr>
            <a:spLocks noChangeArrowheads="1"/>
          </p:cNvSpPr>
          <p:nvPr/>
        </p:nvSpPr>
        <p:spPr bwMode="auto">
          <a:xfrm>
            <a:off x="3048000" y="2819400"/>
            <a:ext cx="2667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b="1" i="1">
                <a:solidFill>
                  <a:schemeClr val="hlink"/>
                </a:solidFill>
                <a:effectLst>
                  <a:outerShdw blurRad="38100" dist="38100" dir="2700000" algn="tl">
                    <a:srgbClr val="000000"/>
                  </a:outerShdw>
                </a:effectLst>
              </a:rPr>
              <a:t>j: </a:t>
            </a:r>
            <a:r>
              <a:rPr lang="en-US" altLang="en-US" sz="1800" b="1">
                <a:solidFill>
                  <a:schemeClr val="hlink"/>
                </a:solidFill>
                <a:effectLst>
                  <a:outerShdw blurRad="38100" dist="38100" dir="2700000" algn="tl">
                    <a:srgbClr val="000000"/>
                  </a:outerShdw>
                </a:effectLst>
              </a:rPr>
              <a:t>(1</a:t>
            </a:r>
            <a:r>
              <a:rPr lang="en-US" altLang="en-US" sz="1800" b="1" i="1">
                <a:solidFill>
                  <a:schemeClr val="hlink"/>
                </a:solidFill>
                <a:effectLst>
                  <a:outerShdw blurRad="38100" dist="38100" dir="2700000" algn="tl">
                    <a:srgbClr val="000000"/>
                  </a:outerShdw>
                </a:effectLst>
              </a:rPr>
              <a:t>,j</a:t>
            </a:r>
            <a:r>
              <a:rPr lang="en-US" altLang="en-US" sz="1800" b="1">
                <a:solidFill>
                  <a:schemeClr val="hlink"/>
                </a:solidFill>
                <a:effectLst>
                  <a:outerShdw blurRad="38100" dist="38100" dir="2700000" algn="tl">
                    <a:srgbClr val="000000"/>
                  </a:outerShdw>
                </a:effectLst>
              </a:rPr>
              <a:t>)</a:t>
            </a:r>
            <a:r>
              <a:rPr lang="en-US" altLang="en-US" sz="1800" b="1" i="1">
                <a:solidFill>
                  <a:schemeClr val="hlink"/>
                </a:solidFill>
                <a:effectLst>
                  <a:outerShdw blurRad="38100" dist="38100" dir="2700000" algn="tl">
                    <a:srgbClr val="000000"/>
                  </a:outerShdw>
                </a:effectLst>
              </a:rPr>
              <a:t> </a:t>
            </a:r>
            <a:r>
              <a:rPr lang="en-US" altLang="en-US" sz="1800" b="1">
                <a:solidFill>
                  <a:schemeClr val="hlink"/>
                </a:solidFill>
                <a:effectLst>
                  <a:outerShdw blurRad="38100" dist="38100" dir="2700000" algn="tl">
                    <a:srgbClr val="000000"/>
                  </a:outerShdw>
                </a:effectLst>
              </a:rPr>
              <a:t>є</a:t>
            </a:r>
            <a:r>
              <a:rPr lang="en-US" altLang="en-US" sz="1800" b="1" i="1">
                <a:solidFill>
                  <a:schemeClr val="hlink"/>
                </a:solidFill>
                <a:effectLst>
                  <a:outerShdw blurRad="38100" dist="38100" dir="2700000" algn="tl">
                    <a:srgbClr val="000000"/>
                  </a:outerShdw>
                </a:effectLst>
              </a:rPr>
              <a:t> E          j: </a:t>
            </a:r>
            <a:r>
              <a:rPr lang="en-US" altLang="en-US" sz="1800" b="1">
                <a:solidFill>
                  <a:schemeClr val="hlink"/>
                </a:solidFill>
                <a:effectLst>
                  <a:outerShdw blurRad="38100" dist="38100" dir="2700000" algn="tl">
                    <a:srgbClr val="000000"/>
                  </a:outerShdw>
                </a:effectLst>
              </a:rPr>
              <a:t>(</a:t>
            </a:r>
            <a:r>
              <a:rPr lang="en-US" altLang="en-US" sz="1800" b="1" i="1">
                <a:solidFill>
                  <a:schemeClr val="hlink"/>
                </a:solidFill>
                <a:effectLst>
                  <a:outerShdw blurRad="38100" dist="38100" dir="2700000" algn="tl">
                    <a:srgbClr val="000000"/>
                  </a:outerShdw>
                </a:effectLst>
              </a:rPr>
              <a:t>j,n</a:t>
            </a:r>
            <a:r>
              <a:rPr lang="en-US" altLang="en-US" sz="1800" b="1">
                <a:solidFill>
                  <a:schemeClr val="hlink"/>
                </a:solidFill>
                <a:effectLst>
                  <a:outerShdw blurRad="38100" dist="38100" dir="2700000" algn="tl">
                    <a:srgbClr val="000000"/>
                  </a:outerShdw>
                </a:effectLst>
              </a:rPr>
              <a:t>)</a:t>
            </a:r>
            <a:r>
              <a:rPr lang="en-US" altLang="en-US" sz="1800" b="1" i="1">
                <a:solidFill>
                  <a:schemeClr val="hlink"/>
                </a:solidFill>
                <a:effectLst>
                  <a:outerShdw blurRad="38100" dist="38100" dir="2700000" algn="tl">
                    <a:srgbClr val="000000"/>
                  </a:outerShdw>
                </a:effectLst>
              </a:rPr>
              <a:t> </a:t>
            </a:r>
            <a:r>
              <a:rPr lang="en-US" altLang="en-US" sz="1800" b="1">
                <a:solidFill>
                  <a:schemeClr val="hlink"/>
                </a:solidFill>
                <a:effectLst>
                  <a:outerShdw blurRad="38100" dist="38100" dir="2700000" algn="tl">
                    <a:srgbClr val="000000"/>
                  </a:outerShdw>
                </a:effectLst>
              </a:rPr>
              <a:t>є</a:t>
            </a:r>
            <a:r>
              <a:rPr lang="en-US" altLang="en-US" sz="1800" b="1" i="1">
                <a:solidFill>
                  <a:schemeClr val="hlink"/>
                </a:solidFill>
                <a:effectLst>
                  <a:outerShdw blurRad="38100" dist="38100" dir="2700000" algn="tl">
                    <a:srgbClr val="000000"/>
                  </a:outerShdw>
                </a:effectLst>
              </a:rPr>
              <a:t> 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95D76D0D-969F-C54F-F810-77EBB1B4E4D0}"/>
              </a:ext>
            </a:extLst>
          </p:cNvPr>
          <p:cNvSpPr>
            <a:spLocks noGrp="1"/>
          </p:cNvSpPr>
          <p:nvPr>
            <p:ph type="ftr" sz="quarter" idx="11"/>
          </p:nvPr>
        </p:nvSpPr>
        <p:spPr/>
        <p:txBody>
          <a:bodyPr/>
          <a:lstStyle/>
          <a:p>
            <a:r>
              <a:rPr lang="en-US" altLang="en-US"/>
              <a:t>A. Levitin “Introduction to the Design &amp; Analysis of Algorithms,” 3rd ed., Ch. 10 ©2012 Pearson Education, Inc. Upper Saddle River, NJ. All Rights Reserved. </a:t>
            </a:r>
          </a:p>
        </p:txBody>
      </p:sp>
      <p:sp>
        <p:nvSpPr>
          <p:cNvPr id="3" name="Slide Number Placeholder 5">
            <a:extLst>
              <a:ext uri="{FF2B5EF4-FFF2-40B4-BE49-F238E27FC236}">
                <a16:creationId xmlns:a16="http://schemas.microsoft.com/office/drawing/2014/main" id="{619D79E7-0AB8-DA02-BC50-C73BB927E81D}"/>
              </a:ext>
            </a:extLst>
          </p:cNvPr>
          <p:cNvSpPr>
            <a:spLocks noGrp="1"/>
          </p:cNvSpPr>
          <p:nvPr>
            <p:ph type="sldNum" sz="quarter" idx="12"/>
          </p:nvPr>
        </p:nvSpPr>
        <p:spPr/>
        <p:txBody>
          <a:bodyPr/>
          <a:lstStyle/>
          <a:p>
            <a:fld id="{C5967BE9-28DF-44AC-8162-97B77DC53366}" type="slidenum">
              <a:rPr lang="en-US" altLang="en-US"/>
              <a:pPr/>
              <a:t>41</a:t>
            </a:fld>
            <a:endParaRPr lang="en-US" altLang="en-US"/>
          </a:p>
        </p:txBody>
      </p:sp>
      <p:sp>
        <p:nvSpPr>
          <p:cNvPr id="454658" name="Rectangle 2">
            <a:extLst>
              <a:ext uri="{FF2B5EF4-FFF2-40B4-BE49-F238E27FC236}">
                <a16:creationId xmlns:a16="http://schemas.microsoft.com/office/drawing/2014/main" id="{D9535BC6-A8BF-4826-2B85-54F95C340E43}"/>
              </a:ext>
            </a:extLst>
          </p:cNvPr>
          <p:cNvSpPr>
            <a:spLocks noGrp="1" noChangeArrowheads="1"/>
          </p:cNvSpPr>
          <p:nvPr>
            <p:ph type="title"/>
          </p:nvPr>
        </p:nvSpPr>
        <p:spPr>
          <a:xfrm>
            <a:off x="533400" y="0"/>
            <a:ext cx="8458200" cy="685800"/>
          </a:xfrm>
        </p:spPr>
        <p:txBody>
          <a:bodyPr/>
          <a:lstStyle/>
          <a:p>
            <a:r>
              <a:rPr lang="en-US" altLang="en-US"/>
              <a:t>Maximum-Flow Problem as LP problem</a:t>
            </a:r>
          </a:p>
        </p:txBody>
      </p:sp>
      <p:sp>
        <p:nvSpPr>
          <p:cNvPr id="454659" name="Rectangle 3">
            <a:extLst>
              <a:ext uri="{FF2B5EF4-FFF2-40B4-BE49-F238E27FC236}">
                <a16:creationId xmlns:a16="http://schemas.microsoft.com/office/drawing/2014/main" id="{7562FB19-FC7B-631F-7934-446302D53FE1}"/>
              </a:ext>
            </a:extLst>
          </p:cNvPr>
          <p:cNvSpPr>
            <a:spLocks noGrp="1" noChangeArrowheads="1"/>
          </p:cNvSpPr>
          <p:nvPr>
            <p:ph type="body" idx="1"/>
          </p:nvPr>
        </p:nvSpPr>
        <p:spPr>
          <a:xfrm>
            <a:off x="609600" y="1266825"/>
            <a:ext cx="8305800" cy="1731963"/>
          </a:xfrm>
        </p:spPr>
        <p:txBody>
          <a:bodyPr/>
          <a:lstStyle/>
          <a:p>
            <a:pPr>
              <a:buFont typeface="Monotype Sorts" panose="05010101010101010101" pitchFamily="2" charset="2"/>
              <a:buNone/>
            </a:pPr>
            <a:r>
              <a:rPr lang="en-US" altLang="en-US"/>
              <a:t>Maximize   </a:t>
            </a:r>
            <a:r>
              <a:rPr lang="en-US" altLang="en-US" sz="2800" i="1"/>
              <a:t>v</a:t>
            </a:r>
            <a:r>
              <a:rPr lang="en-US" altLang="en-US" sz="2800"/>
              <a:t>  =   </a:t>
            </a:r>
            <a:r>
              <a:rPr lang="en-US" altLang="en-US" sz="2800" i="1"/>
              <a:t>∑  x</a:t>
            </a:r>
            <a:r>
              <a:rPr lang="en-US" altLang="en-US" sz="2800" baseline="-25000"/>
              <a:t>1</a:t>
            </a:r>
            <a:r>
              <a:rPr lang="en-US" altLang="en-US" sz="2800" i="1" baseline="-25000"/>
              <a:t>j</a:t>
            </a:r>
            <a:r>
              <a:rPr lang="en-US" altLang="en-US" baseline="-25000"/>
              <a:t> </a:t>
            </a:r>
          </a:p>
          <a:p>
            <a:pPr>
              <a:buFont typeface="Monotype Sorts" panose="05010101010101010101" pitchFamily="2" charset="2"/>
              <a:buNone/>
            </a:pPr>
            <a:r>
              <a:rPr lang="en-US" altLang="en-US" sz="2000" baseline="-25000"/>
              <a:t>			  </a:t>
            </a:r>
            <a:r>
              <a:rPr lang="en-US" altLang="en-US" sz="2000" i="1"/>
              <a:t>j: </a:t>
            </a:r>
            <a:r>
              <a:rPr lang="en-US" altLang="en-US" sz="2000"/>
              <a:t>(1</a:t>
            </a:r>
            <a:r>
              <a:rPr lang="en-US" altLang="en-US" sz="2000" i="1"/>
              <a:t>,j</a:t>
            </a:r>
            <a:r>
              <a:rPr lang="en-US" altLang="en-US" sz="2000"/>
              <a:t>)</a:t>
            </a:r>
            <a:r>
              <a:rPr lang="en-US" altLang="en-US" sz="2000" i="1"/>
              <a:t> </a:t>
            </a:r>
            <a:r>
              <a:rPr lang="en-US" altLang="en-US" sz="2000" b="0">
                <a:sym typeface="Symbol" panose="05050102010706020507" pitchFamily="18" charset="2"/>
              </a:rPr>
              <a:t></a:t>
            </a:r>
            <a:r>
              <a:rPr lang="en-US" altLang="en-US" sz="2000" i="1"/>
              <a:t> E</a:t>
            </a:r>
          </a:p>
          <a:p>
            <a:pPr>
              <a:buFont typeface="Monotype Sorts" panose="05010101010101010101" pitchFamily="2" charset="2"/>
              <a:buNone/>
            </a:pPr>
            <a:r>
              <a:rPr lang="en-US" altLang="en-US"/>
              <a:t>subject to</a:t>
            </a:r>
          </a:p>
          <a:p>
            <a:pPr>
              <a:buFont typeface="Monotype Sorts" panose="05010101010101010101" pitchFamily="2" charset="2"/>
              <a:buNone/>
            </a:pPr>
            <a:endParaRPr lang="en-US" altLang="en-US"/>
          </a:p>
        </p:txBody>
      </p:sp>
      <p:grpSp>
        <p:nvGrpSpPr>
          <p:cNvPr id="454660" name="Group 4">
            <a:extLst>
              <a:ext uri="{FF2B5EF4-FFF2-40B4-BE49-F238E27FC236}">
                <a16:creationId xmlns:a16="http://schemas.microsoft.com/office/drawing/2014/main" id="{311F5AB0-56A0-B3CC-3B40-3090FEA30981}"/>
              </a:ext>
            </a:extLst>
          </p:cNvPr>
          <p:cNvGrpSpPr>
            <a:grpSpLocks/>
          </p:cNvGrpSpPr>
          <p:nvPr/>
        </p:nvGrpSpPr>
        <p:grpSpPr bwMode="auto">
          <a:xfrm>
            <a:off x="1828800" y="2692400"/>
            <a:ext cx="6348413" cy="874713"/>
            <a:chOff x="2112" y="2371"/>
            <a:chExt cx="3999" cy="551"/>
          </a:xfrm>
        </p:grpSpPr>
        <p:sp>
          <p:nvSpPr>
            <p:cNvPr id="454661" name="Text Box 5">
              <a:extLst>
                <a:ext uri="{FF2B5EF4-FFF2-40B4-BE49-F238E27FC236}">
                  <a16:creationId xmlns:a16="http://schemas.microsoft.com/office/drawing/2014/main" id="{FDF6864E-2EE2-B992-1FE3-1526F202CB09}"/>
                </a:ext>
              </a:extLst>
            </p:cNvPr>
            <p:cNvSpPr txBox="1">
              <a:spLocks noChangeArrowheads="1"/>
            </p:cNvSpPr>
            <p:nvPr/>
          </p:nvSpPr>
          <p:spPr bwMode="auto">
            <a:xfrm>
              <a:off x="2256" y="2371"/>
              <a:ext cx="385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800" b="1" i="1">
                  <a:solidFill>
                    <a:schemeClr val="hlink"/>
                  </a:solidFill>
                  <a:effectLst>
                    <a:outerShdw blurRad="38100" dist="38100" dir="2700000" algn="tl">
                      <a:srgbClr val="000000"/>
                    </a:outerShdw>
                  </a:effectLst>
                </a:rPr>
                <a:t>∑ x</a:t>
              </a:r>
              <a:r>
                <a:rPr lang="en-US" altLang="en-US" sz="2800" b="1" i="1" baseline="-25000">
                  <a:solidFill>
                    <a:schemeClr val="hlink"/>
                  </a:solidFill>
                  <a:effectLst>
                    <a:outerShdw blurRad="38100" dist="38100" dir="2700000" algn="tl">
                      <a:srgbClr val="000000"/>
                    </a:outerShdw>
                  </a:effectLst>
                </a:rPr>
                <a:t>ji</a:t>
              </a:r>
              <a:r>
                <a:rPr lang="en-US" altLang="en-US" sz="2800" b="1" i="1">
                  <a:solidFill>
                    <a:schemeClr val="hlink"/>
                  </a:solidFill>
                  <a:effectLst>
                    <a:outerShdw blurRad="38100" dist="38100" dir="2700000" algn="tl">
                      <a:srgbClr val="000000"/>
                    </a:outerShdw>
                  </a:effectLst>
                </a:rPr>
                <a:t>   -    ∑ x</a:t>
              </a:r>
              <a:r>
                <a:rPr lang="en-US" altLang="en-US" sz="2800" b="1" i="1" baseline="-25000">
                  <a:solidFill>
                    <a:schemeClr val="hlink"/>
                  </a:solidFill>
                  <a:effectLst>
                    <a:outerShdw blurRad="38100" dist="38100" dir="2700000" algn="tl">
                      <a:srgbClr val="000000"/>
                    </a:outerShdw>
                  </a:effectLst>
                </a:rPr>
                <a:t>ij  </a:t>
              </a:r>
              <a:r>
                <a:rPr lang="en-US" altLang="en-US" sz="2800" b="1" i="1">
                  <a:solidFill>
                    <a:schemeClr val="hlink"/>
                  </a:solidFill>
                  <a:effectLst>
                    <a:outerShdw blurRad="38100" dist="38100" dir="2700000" algn="tl">
                      <a:srgbClr val="000000"/>
                    </a:outerShdw>
                  </a:effectLst>
                </a:rPr>
                <a:t>  =  </a:t>
              </a:r>
              <a:r>
                <a:rPr lang="en-US" altLang="en-US" sz="2800" b="1">
                  <a:solidFill>
                    <a:schemeClr val="hlink"/>
                  </a:solidFill>
                  <a:effectLst>
                    <a:outerShdw blurRad="38100" dist="38100" dir="2700000" algn="tl">
                      <a:srgbClr val="000000"/>
                    </a:outerShdw>
                  </a:effectLst>
                </a:rPr>
                <a:t>0</a:t>
              </a:r>
              <a:r>
                <a:rPr lang="en-US" altLang="en-US" sz="2800" b="1" i="1">
                  <a:solidFill>
                    <a:schemeClr val="hlink"/>
                  </a:solidFill>
                  <a:effectLst>
                    <a:outerShdw blurRad="38100" dist="38100" dir="2700000" algn="tl">
                      <a:srgbClr val="000000"/>
                    </a:outerShdw>
                  </a:effectLst>
                </a:rPr>
                <a:t>     </a:t>
              </a:r>
              <a:r>
                <a:rPr lang="en-US" altLang="en-US" sz="2800" b="1">
                  <a:solidFill>
                    <a:schemeClr val="hlink"/>
                  </a:solidFill>
                  <a:effectLst>
                    <a:outerShdw blurRad="38100" dist="38100" dir="2700000" algn="tl">
                      <a:srgbClr val="000000"/>
                    </a:outerShdw>
                  </a:effectLst>
                </a:rPr>
                <a:t>for</a:t>
              </a:r>
              <a:r>
                <a:rPr lang="en-US" altLang="en-US" sz="2800" b="1" i="1">
                  <a:solidFill>
                    <a:schemeClr val="hlink"/>
                  </a:solidFill>
                  <a:effectLst>
                    <a:outerShdw blurRad="38100" dist="38100" dir="2700000" algn="tl">
                      <a:srgbClr val="000000"/>
                    </a:outerShdw>
                  </a:effectLst>
                </a:rPr>
                <a:t> i = </a:t>
              </a:r>
              <a:r>
                <a:rPr lang="en-US" altLang="en-US" sz="2800" b="1">
                  <a:solidFill>
                    <a:schemeClr val="hlink"/>
                  </a:solidFill>
                  <a:effectLst>
                    <a:outerShdw blurRad="38100" dist="38100" dir="2700000" algn="tl">
                      <a:srgbClr val="000000"/>
                    </a:outerShdw>
                  </a:effectLst>
                </a:rPr>
                <a:t>2, 3,…,</a:t>
              </a:r>
              <a:r>
                <a:rPr lang="en-US" altLang="en-US" sz="2800" b="1" i="1">
                  <a:solidFill>
                    <a:schemeClr val="hlink"/>
                  </a:solidFill>
                  <a:effectLst>
                    <a:outerShdw blurRad="38100" dist="38100" dir="2700000" algn="tl">
                      <a:srgbClr val="000000"/>
                    </a:outerShdw>
                  </a:effectLst>
                </a:rPr>
                <a:t>n-</a:t>
              </a:r>
              <a:r>
                <a:rPr lang="en-US" altLang="en-US" sz="2800" b="1">
                  <a:solidFill>
                    <a:schemeClr val="hlink"/>
                  </a:solidFill>
                  <a:effectLst>
                    <a:outerShdw blurRad="38100" dist="38100" dir="2700000" algn="tl">
                      <a:srgbClr val="000000"/>
                    </a:outerShdw>
                  </a:effectLst>
                </a:rPr>
                <a:t>1</a:t>
              </a:r>
              <a:endParaRPr lang="en-US" altLang="en-US" sz="2800" b="1" baseline="-25000">
                <a:solidFill>
                  <a:schemeClr val="hlink"/>
                </a:solidFill>
                <a:effectLst>
                  <a:outerShdw blurRad="38100" dist="38100" dir="2700000" algn="tl">
                    <a:srgbClr val="000000"/>
                  </a:outerShdw>
                </a:effectLst>
              </a:endParaRPr>
            </a:p>
          </p:txBody>
        </p:sp>
        <p:sp>
          <p:nvSpPr>
            <p:cNvPr id="454662" name="Rectangle 6">
              <a:extLst>
                <a:ext uri="{FF2B5EF4-FFF2-40B4-BE49-F238E27FC236}">
                  <a16:creationId xmlns:a16="http://schemas.microsoft.com/office/drawing/2014/main" id="{8DD868A6-D9BC-B4E5-2EA0-F5A34C255C61}"/>
                </a:ext>
              </a:extLst>
            </p:cNvPr>
            <p:cNvSpPr>
              <a:spLocks noChangeArrowheads="1"/>
            </p:cNvSpPr>
            <p:nvPr/>
          </p:nvSpPr>
          <p:spPr bwMode="auto">
            <a:xfrm>
              <a:off x="2112" y="2672"/>
              <a:ext cx="16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000" b="1" i="1">
                  <a:solidFill>
                    <a:schemeClr val="hlink"/>
                  </a:solidFill>
                  <a:effectLst>
                    <a:outerShdw blurRad="38100" dist="38100" dir="2700000" algn="tl">
                      <a:srgbClr val="000000"/>
                    </a:outerShdw>
                  </a:effectLst>
                </a:rPr>
                <a:t>j: </a:t>
              </a:r>
              <a:r>
                <a:rPr lang="en-US" altLang="en-US" sz="2000" b="1">
                  <a:solidFill>
                    <a:schemeClr val="hlink"/>
                  </a:solidFill>
                  <a:effectLst>
                    <a:outerShdw blurRad="38100" dist="38100" dir="2700000" algn="tl">
                      <a:srgbClr val="000000"/>
                    </a:outerShdw>
                  </a:effectLst>
                </a:rPr>
                <a:t>(</a:t>
              </a:r>
              <a:r>
                <a:rPr lang="en-US" altLang="en-US" sz="2000" b="1" i="1">
                  <a:solidFill>
                    <a:schemeClr val="hlink"/>
                  </a:solidFill>
                  <a:effectLst>
                    <a:outerShdw blurRad="38100" dist="38100" dir="2700000" algn="tl">
                      <a:srgbClr val="000000"/>
                    </a:outerShdw>
                  </a:effectLst>
                </a:rPr>
                <a:t>j,i</a:t>
              </a:r>
              <a:r>
                <a:rPr lang="en-US" altLang="en-US" sz="2000" b="1">
                  <a:solidFill>
                    <a:schemeClr val="hlink"/>
                  </a:solidFill>
                  <a:effectLst>
                    <a:outerShdw blurRad="38100" dist="38100" dir="2700000" algn="tl">
                      <a:srgbClr val="000000"/>
                    </a:outerShdw>
                  </a:effectLst>
                </a:rPr>
                <a:t>)</a:t>
              </a:r>
              <a:r>
                <a:rPr lang="en-US" altLang="en-US" sz="2000" b="1" i="1">
                  <a:solidFill>
                    <a:schemeClr val="hlink"/>
                  </a:solidFill>
                  <a:effectLst>
                    <a:outerShdw blurRad="38100" dist="38100" dir="2700000" algn="tl">
                      <a:srgbClr val="000000"/>
                    </a:outerShdw>
                  </a:effectLst>
                </a:rPr>
                <a:t> </a:t>
              </a:r>
              <a:r>
                <a:rPr lang="en-US" altLang="en-US" sz="2000" b="1">
                  <a:solidFill>
                    <a:schemeClr val="hlink"/>
                  </a:solidFill>
                  <a:effectLst>
                    <a:outerShdw blurRad="38100" dist="38100" dir="2700000" algn="tl">
                      <a:srgbClr val="000000"/>
                    </a:outerShdw>
                  </a:effectLst>
                  <a:sym typeface="Symbol" panose="05050102010706020507" pitchFamily="18" charset="2"/>
                </a:rPr>
                <a:t></a:t>
              </a:r>
              <a:r>
                <a:rPr lang="en-US" altLang="en-US" sz="2000" b="1" i="1">
                  <a:solidFill>
                    <a:schemeClr val="hlink"/>
                  </a:solidFill>
                  <a:effectLst>
                    <a:outerShdw blurRad="38100" dist="38100" dir="2700000" algn="tl">
                      <a:srgbClr val="000000"/>
                    </a:outerShdw>
                  </a:effectLst>
                </a:rPr>
                <a:t> E     j: </a:t>
              </a:r>
              <a:r>
                <a:rPr lang="en-US" altLang="en-US" sz="2000" b="1">
                  <a:solidFill>
                    <a:schemeClr val="hlink"/>
                  </a:solidFill>
                  <a:effectLst>
                    <a:outerShdw blurRad="38100" dist="38100" dir="2700000" algn="tl">
                      <a:srgbClr val="000000"/>
                    </a:outerShdw>
                  </a:effectLst>
                </a:rPr>
                <a:t>(</a:t>
              </a:r>
              <a:r>
                <a:rPr lang="en-US" altLang="en-US" sz="2000" b="1" i="1">
                  <a:solidFill>
                    <a:schemeClr val="hlink"/>
                  </a:solidFill>
                  <a:effectLst>
                    <a:outerShdw blurRad="38100" dist="38100" dir="2700000" algn="tl">
                      <a:srgbClr val="000000"/>
                    </a:outerShdw>
                  </a:effectLst>
                </a:rPr>
                <a:t>i,j</a:t>
              </a:r>
              <a:r>
                <a:rPr lang="en-US" altLang="en-US" sz="2000" b="1">
                  <a:solidFill>
                    <a:schemeClr val="hlink"/>
                  </a:solidFill>
                  <a:effectLst>
                    <a:outerShdw blurRad="38100" dist="38100" dir="2700000" algn="tl">
                      <a:srgbClr val="000000"/>
                    </a:outerShdw>
                  </a:effectLst>
                </a:rPr>
                <a:t>)</a:t>
              </a:r>
              <a:r>
                <a:rPr lang="en-US" altLang="en-US" sz="2000" b="1" i="1">
                  <a:solidFill>
                    <a:schemeClr val="hlink"/>
                  </a:solidFill>
                  <a:effectLst>
                    <a:outerShdw blurRad="38100" dist="38100" dir="2700000" algn="tl">
                      <a:srgbClr val="000000"/>
                    </a:outerShdw>
                  </a:effectLst>
                </a:rPr>
                <a:t> </a:t>
              </a:r>
              <a:r>
                <a:rPr lang="en-US" altLang="en-US" sz="2000" b="1">
                  <a:solidFill>
                    <a:schemeClr val="hlink"/>
                  </a:solidFill>
                  <a:effectLst>
                    <a:outerShdw blurRad="38100" dist="38100" dir="2700000" algn="tl">
                      <a:srgbClr val="000000"/>
                    </a:outerShdw>
                  </a:effectLst>
                  <a:sym typeface="Symbol" panose="05050102010706020507" pitchFamily="18" charset="2"/>
                </a:rPr>
                <a:t></a:t>
              </a:r>
              <a:r>
                <a:rPr lang="en-US" altLang="en-US" sz="2000" b="1" i="1">
                  <a:solidFill>
                    <a:schemeClr val="hlink"/>
                  </a:solidFill>
                  <a:effectLst>
                    <a:outerShdw blurRad="38100" dist="38100" dir="2700000" algn="tl">
                      <a:srgbClr val="000000"/>
                    </a:outerShdw>
                  </a:effectLst>
                </a:rPr>
                <a:t> E</a:t>
              </a:r>
            </a:p>
          </p:txBody>
        </p:sp>
      </p:grpSp>
      <p:sp>
        <p:nvSpPr>
          <p:cNvPr id="454663" name="Text Box 7">
            <a:extLst>
              <a:ext uri="{FF2B5EF4-FFF2-40B4-BE49-F238E27FC236}">
                <a16:creationId xmlns:a16="http://schemas.microsoft.com/office/drawing/2014/main" id="{16DB08CF-C95A-9B08-DF16-0763A1A1D499}"/>
              </a:ext>
            </a:extLst>
          </p:cNvPr>
          <p:cNvSpPr txBox="1">
            <a:spLocks noChangeArrowheads="1"/>
          </p:cNvSpPr>
          <p:nvPr/>
        </p:nvSpPr>
        <p:spPr bwMode="auto">
          <a:xfrm>
            <a:off x="1981200" y="3913188"/>
            <a:ext cx="5448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800" b="1">
                <a:solidFill>
                  <a:schemeClr val="hlink"/>
                </a:solidFill>
                <a:effectLst>
                  <a:outerShdw blurRad="38100" dist="38100" dir="2700000" algn="tl">
                    <a:srgbClr val="000000"/>
                  </a:outerShdw>
                </a:effectLst>
              </a:rPr>
              <a:t>0 ≤ </a:t>
            </a:r>
            <a:r>
              <a:rPr lang="en-US" altLang="en-US" sz="2800" b="1" i="1">
                <a:solidFill>
                  <a:schemeClr val="hlink"/>
                </a:solidFill>
                <a:effectLst>
                  <a:outerShdw blurRad="38100" dist="38100" dir="2700000" algn="tl">
                    <a:srgbClr val="000000"/>
                  </a:outerShdw>
                </a:effectLst>
              </a:rPr>
              <a:t>x</a:t>
            </a:r>
            <a:r>
              <a:rPr lang="en-US" altLang="en-US" sz="2800" b="1" i="1" baseline="-25000">
                <a:solidFill>
                  <a:schemeClr val="hlink"/>
                </a:solidFill>
                <a:effectLst>
                  <a:outerShdw blurRad="38100" dist="38100" dir="2700000" algn="tl">
                    <a:srgbClr val="000000"/>
                  </a:outerShdw>
                </a:effectLst>
              </a:rPr>
              <a:t>ij</a:t>
            </a:r>
            <a:r>
              <a:rPr lang="en-US" altLang="en-US" sz="2800" b="1">
                <a:solidFill>
                  <a:schemeClr val="hlink"/>
                </a:solidFill>
                <a:effectLst>
                  <a:outerShdw blurRad="38100" dist="38100" dir="2700000" algn="tl">
                    <a:srgbClr val="000000"/>
                  </a:outerShdw>
                </a:effectLst>
              </a:rPr>
              <a:t> ≤ </a:t>
            </a:r>
            <a:r>
              <a:rPr lang="en-US" altLang="en-US" sz="2800" b="1" i="1">
                <a:solidFill>
                  <a:schemeClr val="hlink"/>
                </a:solidFill>
                <a:effectLst>
                  <a:outerShdw blurRad="38100" dist="38100" dir="2700000" algn="tl">
                    <a:srgbClr val="000000"/>
                  </a:outerShdw>
                </a:effectLst>
              </a:rPr>
              <a:t>u</a:t>
            </a:r>
            <a:r>
              <a:rPr lang="en-US" altLang="en-US" sz="2800" b="1" i="1" baseline="-25000">
                <a:solidFill>
                  <a:schemeClr val="hlink"/>
                </a:solidFill>
                <a:effectLst>
                  <a:outerShdw blurRad="38100" dist="38100" dir="2700000" algn="tl">
                    <a:srgbClr val="000000"/>
                  </a:outerShdw>
                </a:effectLst>
              </a:rPr>
              <a:t>ij</a:t>
            </a:r>
            <a:r>
              <a:rPr lang="en-US" altLang="en-US" sz="2800" b="1">
                <a:solidFill>
                  <a:schemeClr val="hlink"/>
                </a:solidFill>
                <a:effectLst>
                  <a:outerShdw blurRad="38100" dist="38100" dir="2700000" algn="tl">
                    <a:srgbClr val="000000"/>
                  </a:outerShdw>
                </a:effectLst>
              </a:rPr>
              <a:t>   for every edge (</a:t>
            </a:r>
            <a:r>
              <a:rPr lang="en-US" altLang="en-US" sz="2800" b="1" i="1">
                <a:solidFill>
                  <a:schemeClr val="hlink"/>
                </a:solidFill>
                <a:effectLst>
                  <a:outerShdw blurRad="38100" dist="38100" dir="2700000" algn="tl">
                    <a:srgbClr val="000000"/>
                  </a:outerShdw>
                </a:effectLst>
              </a:rPr>
              <a:t>i</a:t>
            </a:r>
            <a:r>
              <a:rPr lang="en-US" altLang="en-US" sz="2800" b="1">
                <a:solidFill>
                  <a:schemeClr val="hlink"/>
                </a:solidFill>
                <a:effectLst>
                  <a:outerShdw blurRad="38100" dist="38100" dir="2700000" algn="tl">
                    <a:srgbClr val="000000"/>
                  </a:outerShdw>
                </a:effectLst>
              </a:rPr>
              <a:t>,</a:t>
            </a:r>
            <a:r>
              <a:rPr lang="en-US" altLang="en-US" sz="2800" b="1" i="1">
                <a:solidFill>
                  <a:schemeClr val="hlink"/>
                </a:solidFill>
                <a:effectLst>
                  <a:outerShdw blurRad="38100" dist="38100" dir="2700000" algn="tl">
                    <a:srgbClr val="000000"/>
                  </a:outerShdw>
                </a:effectLst>
              </a:rPr>
              <a:t>j</a:t>
            </a:r>
            <a:r>
              <a:rPr lang="en-US" altLang="en-US" sz="2800" b="1">
                <a:solidFill>
                  <a:schemeClr val="hlink"/>
                </a:solidFill>
                <a:effectLst>
                  <a:outerShdw blurRad="38100" dist="38100" dir="2700000" algn="tl">
                    <a:srgbClr val="000000"/>
                  </a:outerShdw>
                </a:effectLst>
              </a:rPr>
              <a:t>) </a:t>
            </a:r>
            <a:r>
              <a:rPr lang="en-US" altLang="en-US" sz="2800" b="1">
                <a:solidFill>
                  <a:schemeClr val="hlink"/>
                </a:solidFill>
                <a:effectLst>
                  <a:outerShdw blurRad="38100" dist="38100" dir="2700000" algn="tl">
                    <a:srgbClr val="000000"/>
                  </a:outerShdw>
                </a:effectLst>
                <a:sym typeface="Symbol" panose="05050102010706020507" pitchFamily="18" charset="2"/>
              </a:rPr>
              <a:t></a:t>
            </a:r>
            <a:r>
              <a:rPr lang="en-US" altLang="en-US" sz="2800" b="1">
                <a:solidFill>
                  <a:schemeClr val="hlink"/>
                </a:solidFill>
                <a:effectLst>
                  <a:outerShdw blurRad="38100" dist="38100" dir="2700000" algn="tl">
                    <a:srgbClr val="000000"/>
                  </a:outerShdw>
                </a:effectLst>
              </a:rPr>
              <a:t> </a:t>
            </a:r>
            <a:r>
              <a:rPr lang="en-US" altLang="en-US" sz="2800" b="1" i="1">
                <a:solidFill>
                  <a:schemeClr val="hlink"/>
                </a:solidFill>
                <a:effectLst>
                  <a:outerShdw blurRad="38100" dist="38100" dir="2700000" algn="tl">
                    <a:srgbClr val="000000"/>
                  </a:outerShdw>
                </a:effectLst>
              </a:rPr>
              <a:t>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FF9F33D8-E827-D75F-E40A-6785176A5E27}"/>
              </a:ext>
            </a:extLst>
          </p:cNvPr>
          <p:cNvSpPr>
            <a:spLocks noGrp="1"/>
          </p:cNvSpPr>
          <p:nvPr>
            <p:ph type="ftr" sz="quarter" idx="11"/>
          </p:nvPr>
        </p:nvSpPr>
        <p:spPr/>
        <p:txBody>
          <a:bodyPr/>
          <a:lstStyle/>
          <a:p>
            <a:r>
              <a:rPr lang="en-US" altLang="en-US"/>
              <a:t>A. Levitin “Introduction to the Design &amp; Analysis of Algorithms,” 3rd ed., Ch. 10 ©2012 Pearson Education, Inc. Upper Saddle River, NJ. All Rights Reserved. </a:t>
            </a:r>
          </a:p>
        </p:txBody>
      </p:sp>
      <p:sp>
        <p:nvSpPr>
          <p:cNvPr id="3" name="Slide Number Placeholder 5">
            <a:extLst>
              <a:ext uri="{FF2B5EF4-FFF2-40B4-BE49-F238E27FC236}">
                <a16:creationId xmlns:a16="http://schemas.microsoft.com/office/drawing/2014/main" id="{D524C437-A06E-92BD-61E4-40DD19C5ACD8}"/>
              </a:ext>
            </a:extLst>
          </p:cNvPr>
          <p:cNvSpPr>
            <a:spLocks noGrp="1"/>
          </p:cNvSpPr>
          <p:nvPr>
            <p:ph type="sldNum" sz="quarter" idx="12"/>
          </p:nvPr>
        </p:nvSpPr>
        <p:spPr/>
        <p:txBody>
          <a:bodyPr/>
          <a:lstStyle/>
          <a:p>
            <a:fld id="{3437BD03-77C0-4F3B-852E-C578C7751C4E}" type="slidenum">
              <a:rPr lang="en-US" altLang="en-US"/>
              <a:pPr/>
              <a:t>42</a:t>
            </a:fld>
            <a:endParaRPr lang="en-US" altLang="en-US"/>
          </a:p>
        </p:txBody>
      </p:sp>
      <p:sp>
        <p:nvSpPr>
          <p:cNvPr id="455682" name="Rectangle 2">
            <a:extLst>
              <a:ext uri="{FF2B5EF4-FFF2-40B4-BE49-F238E27FC236}">
                <a16:creationId xmlns:a16="http://schemas.microsoft.com/office/drawing/2014/main" id="{7D2396F8-4C6A-E125-3ADE-3B4849F1B3F2}"/>
              </a:ext>
            </a:extLst>
          </p:cNvPr>
          <p:cNvSpPr>
            <a:spLocks noGrp="1" noChangeArrowheads="1"/>
          </p:cNvSpPr>
          <p:nvPr>
            <p:ph type="title"/>
          </p:nvPr>
        </p:nvSpPr>
        <p:spPr>
          <a:xfrm>
            <a:off x="304800" y="152400"/>
            <a:ext cx="8839200" cy="685800"/>
          </a:xfrm>
        </p:spPr>
        <p:txBody>
          <a:bodyPr/>
          <a:lstStyle/>
          <a:p>
            <a:pPr algn="ctr"/>
            <a:r>
              <a:rPr lang="en-US" altLang="en-US"/>
              <a:t>Augmenting Path (Ford-Fulkerson) Method</a:t>
            </a:r>
          </a:p>
        </p:txBody>
      </p:sp>
      <p:sp>
        <p:nvSpPr>
          <p:cNvPr id="455683" name="Rectangle 3">
            <a:extLst>
              <a:ext uri="{FF2B5EF4-FFF2-40B4-BE49-F238E27FC236}">
                <a16:creationId xmlns:a16="http://schemas.microsoft.com/office/drawing/2014/main" id="{AE77D3D0-88C7-94B0-704D-344D22FC8766}"/>
              </a:ext>
            </a:extLst>
          </p:cNvPr>
          <p:cNvSpPr>
            <a:spLocks noGrp="1" noChangeArrowheads="1"/>
          </p:cNvSpPr>
          <p:nvPr>
            <p:ph type="body" idx="1"/>
          </p:nvPr>
        </p:nvSpPr>
        <p:spPr/>
        <p:txBody>
          <a:bodyPr/>
          <a:lstStyle/>
          <a:p>
            <a:r>
              <a:rPr lang="en-US" altLang="en-US"/>
              <a:t>Start with the zero flow (</a:t>
            </a:r>
            <a:r>
              <a:rPr lang="en-US" altLang="en-US" i="1"/>
              <a:t>x</a:t>
            </a:r>
            <a:r>
              <a:rPr lang="en-US" altLang="en-US" i="1" baseline="-25000"/>
              <a:t>ij </a:t>
            </a:r>
            <a:r>
              <a:rPr lang="en-US" altLang="en-US"/>
              <a:t>= 0 for every edge)</a:t>
            </a:r>
            <a:br>
              <a:rPr lang="en-US" altLang="en-US"/>
            </a:br>
            <a:endParaRPr lang="en-US" altLang="en-US"/>
          </a:p>
          <a:p>
            <a:r>
              <a:rPr lang="en-US" altLang="en-US"/>
              <a:t>On each iteration, try to find a </a:t>
            </a:r>
            <a:r>
              <a:rPr lang="en-US" altLang="en-US" i="1"/>
              <a:t>flow-augmenting path</a:t>
            </a:r>
            <a:r>
              <a:rPr lang="en-US" altLang="en-US"/>
              <a:t> from source to sink, which a path along which some additional flow can be sent</a:t>
            </a:r>
            <a:br>
              <a:rPr lang="en-US" altLang="en-US"/>
            </a:br>
            <a:endParaRPr lang="en-US" altLang="en-US" sz="2800"/>
          </a:p>
          <a:p>
            <a:r>
              <a:rPr lang="en-US" altLang="en-US"/>
              <a:t>If a flow-augmenting path is found, adjust the flow along the edges of this path to get a flow of increased value and try again</a:t>
            </a:r>
            <a:br>
              <a:rPr lang="en-US" altLang="en-US"/>
            </a:br>
            <a:endParaRPr lang="en-US" altLang="en-US"/>
          </a:p>
          <a:p>
            <a:r>
              <a:rPr lang="en-US" altLang="en-US"/>
              <a:t>If no flow-augmenting path is found, the current flow is maximum</a:t>
            </a:r>
            <a:endParaRPr lang="en-US" altLang="en-US" sz="2800"/>
          </a:p>
          <a:p>
            <a:pPr marL="692150" lvl="1" indent="-347663"/>
            <a:endParaRPr lang="en-US" altLang="en-US" sz="1800"/>
          </a:p>
          <a:p>
            <a:pPr marL="692150" lvl="1" indent="-347663"/>
            <a:endParaRPr lang="en-US" altLang="en-US" sz="1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760A96DD-0B86-1573-19EA-6ABA35241BAC}"/>
              </a:ext>
            </a:extLst>
          </p:cNvPr>
          <p:cNvSpPr>
            <a:spLocks noGrp="1"/>
          </p:cNvSpPr>
          <p:nvPr>
            <p:ph type="ftr" sz="quarter" idx="11"/>
          </p:nvPr>
        </p:nvSpPr>
        <p:spPr/>
        <p:txBody>
          <a:bodyPr/>
          <a:lstStyle/>
          <a:p>
            <a:r>
              <a:rPr lang="en-US" altLang="en-US"/>
              <a:t>A. Levitin “Introduction to the Design &amp; Analysis of Algorithms,” 3rd ed., Ch. 10 ©2012 Pearson Education, Inc. Upper Saddle River, NJ. All Rights Reserved. </a:t>
            </a:r>
          </a:p>
        </p:txBody>
      </p:sp>
      <p:sp>
        <p:nvSpPr>
          <p:cNvPr id="3" name="Slide Number Placeholder 5">
            <a:extLst>
              <a:ext uri="{FF2B5EF4-FFF2-40B4-BE49-F238E27FC236}">
                <a16:creationId xmlns:a16="http://schemas.microsoft.com/office/drawing/2014/main" id="{72843BCF-3E68-E669-BE29-DA26B92AC404}"/>
              </a:ext>
            </a:extLst>
          </p:cNvPr>
          <p:cNvSpPr>
            <a:spLocks noGrp="1"/>
          </p:cNvSpPr>
          <p:nvPr>
            <p:ph type="sldNum" sz="quarter" idx="12"/>
          </p:nvPr>
        </p:nvSpPr>
        <p:spPr/>
        <p:txBody>
          <a:bodyPr/>
          <a:lstStyle/>
          <a:p>
            <a:fld id="{087ADF49-F8A7-4210-8F5D-C3C26EAAE34D}" type="slidenum">
              <a:rPr lang="en-US" altLang="en-US"/>
              <a:pPr/>
              <a:t>43</a:t>
            </a:fld>
            <a:endParaRPr lang="en-US" altLang="en-US"/>
          </a:p>
        </p:txBody>
      </p:sp>
      <p:sp>
        <p:nvSpPr>
          <p:cNvPr id="456706" name="Rectangle 2">
            <a:extLst>
              <a:ext uri="{FF2B5EF4-FFF2-40B4-BE49-F238E27FC236}">
                <a16:creationId xmlns:a16="http://schemas.microsoft.com/office/drawing/2014/main" id="{2CA574EE-85B4-8E1A-5CEC-8478B3A801A9}"/>
              </a:ext>
            </a:extLst>
          </p:cNvPr>
          <p:cNvSpPr>
            <a:spLocks noGrp="1" noChangeArrowheads="1"/>
          </p:cNvSpPr>
          <p:nvPr>
            <p:ph type="title"/>
          </p:nvPr>
        </p:nvSpPr>
        <p:spPr/>
        <p:txBody>
          <a:bodyPr/>
          <a:lstStyle/>
          <a:p>
            <a:r>
              <a:rPr lang="en-US" altLang="en-US"/>
              <a:t>Example 1</a:t>
            </a:r>
          </a:p>
        </p:txBody>
      </p:sp>
      <p:grpSp>
        <p:nvGrpSpPr>
          <p:cNvPr id="456707" name="Group 3">
            <a:extLst>
              <a:ext uri="{FF2B5EF4-FFF2-40B4-BE49-F238E27FC236}">
                <a16:creationId xmlns:a16="http://schemas.microsoft.com/office/drawing/2014/main" id="{7C80BDC7-ADC2-81B8-AE82-0655627EFB9B}"/>
              </a:ext>
            </a:extLst>
          </p:cNvPr>
          <p:cNvGrpSpPr>
            <a:grpSpLocks/>
          </p:cNvGrpSpPr>
          <p:nvPr/>
        </p:nvGrpSpPr>
        <p:grpSpPr bwMode="auto">
          <a:xfrm>
            <a:off x="1387475" y="1639888"/>
            <a:ext cx="5791200" cy="3962400"/>
            <a:chOff x="874" y="1033"/>
            <a:chExt cx="3648" cy="2496"/>
          </a:xfrm>
        </p:grpSpPr>
        <p:sp>
          <p:nvSpPr>
            <p:cNvPr id="456708" name="Oval 4">
              <a:extLst>
                <a:ext uri="{FF2B5EF4-FFF2-40B4-BE49-F238E27FC236}">
                  <a16:creationId xmlns:a16="http://schemas.microsoft.com/office/drawing/2014/main" id="{D8C76F2C-3863-37BE-794D-CB93EDAD886E}"/>
                </a:ext>
              </a:extLst>
            </p:cNvPr>
            <p:cNvSpPr>
              <a:spLocks noChangeArrowheads="1"/>
            </p:cNvSpPr>
            <p:nvPr/>
          </p:nvSpPr>
          <p:spPr bwMode="auto">
            <a:xfrm>
              <a:off x="874" y="2089"/>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56709" name="Oval 5">
              <a:extLst>
                <a:ext uri="{FF2B5EF4-FFF2-40B4-BE49-F238E27FC236}">
                  <a16:creationId xmlns:a16="http://schemas.microsoft.com/office/drawing/2014/main" id="{7BD3C6AC-B4C6-E12A-EA35-28FBCFE2D7C9}"/>
                </a:ext>
              </a:extLst>
            </p:cNvPr>
            <p:cNvSpPr>
              <a:spLocks noChangeArrowheads="1"/>
            </p:cNvSpPr>
            <p:nvPr/>
          </p:nvSpPr>
          <p:spPr bwMode="auto">
            <a:xfrm>
              <a:off x="1882" y="3193"/>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56710" name="Oval 6">
              <a:extLst>
                <a:ext uri="{FF2B5EF4-FFF2-40B4-BE49-F238E27FC236}">
                  <a16:creationId xmlns:a16="http://schemas.microsoft.com/office/drawing/2014/main" id="{4041F7FF-1317-074A-3608-97C006029169}"/>
                </a:ext>
              </a:extLst>
            </p:cNvPr>
            <p:cNvSpPr>
              <a:spLocks noChangeArrowheads="1"/>
            </p:cNvSpPr>
            <p:nvPr/>
          </p:nvSpPr>
          <p:spPr bwMode="auto">
            <a:xfrm>
              <a:off x="3034" y="2089"/>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56711" name="Oval 7">
              <a:extLst>
                <a:ext uri="{FF2B5EF4-FFF2-40B4-BE49-F238E27FC236}">
                  <a16:creationId xmlns:a16="http://schemas.microsoft.com/office/drawing/2014/main" id="{7F410053-2894-5EAF-1BD4-785279CFC874}"/>
                </a:ext>
              </a:extLst>
            </p:cNvPr>
            <p:cNvSpPr>
              <a:spLocks noChangeArrowheads="1"/>
            </p:cNvSpPr>
            <p:nvPr/>
          </p:nvSpPr>
          <p:spPr bwMode="auto">
            <a:xfrm>
              <a:off x="1882" y="2089"/>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56712" name="Oval 8">
              <a:extLst>
                <a:ext uri="{FF2B5EF4-FFF2-40B4-BE49-F238E27FC236}">
                  <a16:creationId xmlns:a16="http://schemas.microsoft.com/office/drawing/2014/main" id="{3197C26B-664A-2934-FA3C-FC8BA688C420}"/>
                </a:ext>
              </a:extLst>
            </p:cNvPr>
            <p:cNvSpPr>
              <a:spLocks noChangeArrowheads="1"/>
            </p:cNvSpPr>
            <p:nvPr/>
          </p:nvSpPr>
          <p:spPr bwMode="auto">
            <a:xfrm>
              <a:off x="2986" y="1033"/>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56713" name="Oval 9">
              <a:extLst>
                <a:ext uri="{FF2B5EF4-FFF2-40B4-BE49-F238E27FC236}">
                  <a16:creationId xmlns:a16="http://schemas.microsoft.com/office/drawing/2014/main" id="{87B5F8E8-1E88-39AF-4EAC-AC1A7B84CE91}"/>
                </a:ext>
              </a:extLst>
            </p:cNvPr>
            <p:cNvSpPr>
              <a:spLocks noChangeArrowheads="1"/>
            </p:cNvSpPr>
            <p:nvPr/>
          </p:nvSpPr>
          <p:spPr bwMode="auto">
            <a:xfrm>
              <a:off x="4186" y="2137"/>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56714" name="Line 10">
              <a:extLst>
                <a:ext uri="{FF2B5EF4-FFF2-40B4-BE49-F238E27FC236}">
                  <a16:creationId xmlns:a16="http://schemas.microsoft.com/office/drawing/2014/main" id="{FE81C760-CFBD-53CD-BF39-EAF61324B9B8}"/>
                </a:ext>
              </a:extLst>
            </p:cNvPr>
            <p:cNvSpPr>
              <a:spLocks noChangeShapeType="1"/>
            </p:cNvSpPr>
            <p:nvPr/>
          </p:nvSpPr>
          <p:spPr bwMode="auto">
            <a:xfrm>
              <a:off x="1114" y="2425"/>
              <a:ext cx="816"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56715" name="Line 11">
              <a:extLst>
                <a:ext uri="{FF2B5EF4-FFF2-40B4-BE49-F238E27FC236}">
                  <a16:creationId xmlns:a16="http://schemas.microsoft.com/office/drawing/2014/main" id="{21D7917A-22C7-8AB9-60FD-BAFA88E0B494}"/>
                </a:ext>
              </a:extLst>
            </p:cNvPr>
            <p:cNvSpPr>
              <a:spLocks noChangeShapeType="1"/>
            </p:cNvSpPr>
            <p:nvPr/>
          </p:nvSpPr>
          <p:spPr bwMode="auto">
            <a:xfrm>
              <a:off x="1210" y="2281"/>
              <a:ext cx="672"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56716" name="Line 12">
              <a:extLst>
                <a:ext uri="{FF2B5EF4-FFF2-40B4-BE49-F238E27FC236}">
                  <a16:creationId xmlns:a16="http://schemas.microsoft.com/office/drawing/2014/main" id="{E5BFEB79-75AD-41E5-FB58-7A8A82E6A48C}"/>
                </a:ext>
              </a:extLst>
            </p:cNvPr>
            <p:cNvSpPr>
              <a:spLocks noChangeShapeType="1"/>
            </p:cNvSpPr>
            <p:nvPr/>
          </p:nvSpPr>
          <p:spPr bwMode="auto">
            <a:xfrm flipV="1">
              <a:off x="2170" y="1321"/>
              <a:ext cx="864"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56717" name="Line 13">
              <a:extLst>
                <a:ext uri="{FF2B5EF4-FFF2-40B4-BE49-F238E27FC236}">
                  <a16:creationId xmlns:a16="http://schemas.microsoft.com/office/drawing/2014/main" id="{40818447-C697-49D3-3D70-7C062CBF9A87}"/>
                </a:ext>
              </a:extLst>
            </p:cNvPr>
            <p:cNvSpPr>
              <a:spLocks noChangeShapeType="1"/>
            </p:cNvSpPr>
            <p:nvPr/>
          </p:nvSpPr>
          <p:spPr bwMode="auto">
            <a:xfrm>
              <a:off x="2218" y="2281"/>
              <a:ext cx="816"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56718" name="Line 14">
              <a:extLst>
                <a:ext uri="{FF2B5EF4-FFF2-40B4-BE49-F238E27FC236}">
                  <a16:creationId xmlns:a16="http://schemas.microsoft.com/office/drawing/2014/main" id="{49D37E89-13C9-B458-99EC-0F5494E81119}"/>
                </a:ext>
              </a:extLst>
            </p:cNvPr>
            <p:cNvSpPr>
              <a:spLocks noChangeShapeType="1"/>
            </p:cNvSpPr>
            <p:nvPr/>
          </p:nvSpPr>
          <p:spPr bwMode="auto">
            <a:xfrm flipV="1">
              <a:off x="2218" y="2400"/>
              <a:ext cx="902" cy="88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56719" name="Line 15">
              <a:extLst>
                <a:ext uri="{FF2B5EF4-FFF2-40B4-BE49-F238E27FC236}">
                  <a16:creationId xmlns:a16="http://schemas.microsoft.com/office/drawing/2014/main" id="{2A192FCA-0755-815C-65DD-4856C9EA7129}"/>
                </a:ext>
              </a:extLst>
            </p:cNvPr>
            <p:cNvSpPr>
              <a:spLocks noChangeShapeType="1"/>
            </p:cNvSpPr>
            <p:nvPr/>
          </p:nvSpPr>
          <p:spPr bwMode="auto">
            <a:xfrm>
              <a:off x="3370" y="2281"/>
              <a:ext cx="816"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56720" name="Line 16">
              <a:extLst>
                <a:ext uri="{FF2B5EF4-FFF2-40B4-BE49-F238E27FC236}">
                  <a16:creationId xmlns:a16="http://schemas.microsoft.com/office/drawing/2014/main" id="{85208F93-421F-7037-0247-786905A16838}"/>
                </a:ext>
              </a:extLst>
            </p:cNvPr>
            <p:cNvSpPr>
              <a:spLocks noChangeShapeType="1"/>
            </p:cNvSpPr>
            <p:nvPr/>
          </p:nvSpPr>
          <p:spPr bwMode="auto">
            <a:xfrm>
              <a:off x="3274" y="1273"/>
              <a:ext cx="1008" cy="9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56721" name="Text Box 17">
              <a:extLst>
                <a:ext uri="{FF2B5EF4-FFF2-40B4-BE49-F238E27FC236}">
                  <a16:creationId xmlns:a16="http://schemas.microsoft.com/office/drawing/2014/main" id="{4D4A2973-4B2E-089D-6A30-EEDD26996F2F}"/>
                </a:ext>
              </a:extLst>
            </p:cNvPr>
            <p:cNvSpPr txBox="1">
              <a:spLocks noChangeArrowheads="1"/>
            </p:cNvSpPr>
            <p:nvPr/>
          </p:nvSpPr>
          <p:spPr bwMode="auto">
            <a:xfrm>
              <a:off x="922" y="213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1</a:t>
              </a:r>
            </a:p>
          </p:txBody>
        </p:sp>
        <p:sp>
          <p:nvSpPr>
            <p:cNvPr id="456722" name="Text Box 18">
              <a:extLst>
                <a:ext uri="{FF2B5EF4-FFF2-40B4-BE49-F238E27FC236}">
                  <a16:creationId xmlns:a16="http://schemas.microsoft.com/office/drawing/2014/main" id="{7309B445-0EC5-E692-2BB3-8592CFEE9758}"/>
                </a:ext>
              </a:extLst>
            </p:cNvPr>
            <p:cNvSpPr txBox="1">
              <a:spLocks noChangeArrowheads="1"/>
            </p:cNvSpPr>
            <p:nvPr/>
          </p:nvSpPr>
          <p:spPr bwMode="auto">
            <a:xfrm>
              <a:off x="1930" y="213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2</a:t>
              </a:r>
            </a:p>
          </p:txBody>
        </p:sp>
        <p:sp>
          <p:nvSpPr>
            <p:cNvPr id="456723" name="Text Box 19">
              <a:extLst>
                <a:ext uri="{FF2B5EF4-FFF2-40B4-BE49-F238E27FC236}">
                  <a16:creationId xmlns:a16="http://schemas.microsoft.com/office/drawing/2014/main" id="{635C8BFC-805B-033F-F590-C2324E5E12A1}"/>
                </a:ext>
              </a:extLst>
            </p:cNvPr>
            <p:cNvSpPr txBox="1">
              <a:spLocks noChangeArrowheads="1"/>
            </p:cNvSpPr>
            <p:nvPr/>
          </p:nvSpPr>
          <p:spPr bwMode="auto">
            <a:xfrm>
              <a:off x="3082" y="213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3</a:t>
              </a:r>
            </a:p>
          </p:txBody>
        </p:sp>
        <p:sp>
          <p:nvSpPr>
            <p:cNvPr id="456724" name="Text Box 20">
              <a:extLst>
                <a:ext uri="{FF2B5EF4-FFF2-40B4-BE49-F238E27FC236}">
                  <a16:creationId xmlns:a16="http://schemas.microsoft.com/office/drawing/2014/main" id="{F8F740F0-B4C0-B9E1-AA5F-69B8C29848B2}"/>
                </a:ext>
              </a:extLst>
            </p:cNvPr>
            <p:cNvSpPr txBox="1">
              <a:spLocks noChangeArrowheads="1"/>
            </p:cNvSpPr>
            <p:nvPr/>
          </p:nvSpPr>
          <p:spPr bwMode="auto">
            <a:xfrm>
              <a:off x="1930" y="324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4</a:t>
              </a:r>
            </a:p>
          </p:txBody>
        </p:sp>
        <p:sp>
          <p:nvSpPr>
            <p:cNvPr id="456725" name="Text Box 21">
              <a:extLst>
                <a:ext uri="{FF2B5EF4-FFF2-40B4-BE49-F238E27FC236}">
                  <a16:creationId xmlns:a16="http://schemas.microsoft.com/office/drawing/2014/main" id="{BAAE968C-BBB0-B609-9AAE-74C6E7108DA6}"/>
                </a:ext>
              </a:extLst>
            </p:cNvPr>
            <p:cNvSpPr txBox="1">
              <a:spLocks noChangeArrowheads="1"/>
            </p:cNvSpPr>
            <p:nvPr/>
          </p:nvSpPr>
          <p:spPr bwMode="auto">
            <a:xfrm>
              <a:off x="3034" y="108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5</a:t>
              </a:r>
            </a:p>
          </p:txBody>
        </p:sp>
        <p:sp>
          <p:nvSpPr>
            <p:cNvPr id="456726" name="Text Box 22">
              <a:extLst>
                <a:ext uri="{FF2B5EF4-FFF2-40B4-BE49-F238E27FC236}">
                  <a16:creationId xmlns:a16="http://schemas.microsoft.com/office/drawing/2014/main" id="{A4BC9F8D-4BD8-DFD1-D0D0-C82BD55F788E}"/>
                </a:ext>
              </a:extLst>
            </p:cNvPr>
            <p:cNvSpPr txBox="1">
              <a:spLocks noChangeArrowheads="1"/>
            </p:cNvSpPr>
            <p:nvPr/>
          </p:nvSpPr>
          <p:spPr bwMode="auto">
            <a:xfrm>
              <a:off x="4282" y="218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6</a:t>
              </a:r>
            </a:p>
          </p:txBody>
        </p:sp>
        <p:sp>
          <p:nvSpPr>
            <p:cNvPr id="456727" name="Text Box 23">
              <a:extLst>
                <a:ext uri="{FF2B5EF4-FFF2-40B4-BE49-F238E27FC236}">
                  <a16:creationId xmlns:a16="http://schemas.microsoft.com/office/drawing/2014/main" id="{2BB13B57-9C6A-ED74-5F6D-EF07B93D9F2A}"/>
                </a:ext>
              </a:extLst>
            </p:cNvPr>
            <p:cNvSpPr txBox="1">
              <a:spLocks noChangeArrowheads="1"/>
            </p:cNvSpPr>
            <p:nvPr/>
          </p:nvSpPr>
          <p:spPr bwMode="auto">
            <a:xfrm>
              <a:off x="1450" y="2041"/>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0/2</a:t>
              </a:r>
            </a:p>
          </p:txBody>
        </p:sp>
        <p:sp>
          <p:nvSpPr>
            <p:cNvPr id="456728" name="Text Box 24">
              <a:extLst>
                <a:ext uri="{FF2B5EF4-FFF2-40B4-BE49-F238E27FC236}">
                  <a16:creationId xmlns:a16="http://schemas.microsoft.com/office/drawing/2014/main" id="{DD251766-DFBA-570F-90C6-591B1D1B9ED0}"/>
                </a:ext>
              </a:extLst>
            </p:cNvPr>
            <p:cNvSpPr txBox="1">
              <a:spLocks noChangeArrowheads="1"/>
            </p:cNvSpPr>
            <p:nvPr/>
          </p:nvSpPr>
          <p:spPr bwMode="auto">
            <a:xfrm>
              <a:off x="3610" y="2041"/>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0/2</a:t>
              </a:r>
            </a:p>
          </p:txBody>
        </p:sp>
        <p:sp>
          <p:nvSpPr>
            <p:cNvPr id="456729" name="Text Box 25">
              <a:extLst>
                <a:ext uri="{FF2B5EF4-FFF2-40B4-BE49-F238E27FC236}">
                  <a16:creationId xmlns:a16="http://schemas.microsoft.com/office/drawing/2014/main" id="{56DCEC16-AE2C-F3B3-F603-7062771F80F9}"/>
                </a:ext>
              </a:extLst>
            </p:cNvPr>
            <p:cNvSpPr txBox="1">
              <a:spLocks noChangeArrowheads="1"/>
            </p:cNvSpPr>
            <p:nvPr/>
          </p:nvSpPr>
          <p:spPr bwMode="auto">
            <a:xfrm>
              <a:off x="1152" y="2736"/>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0/3</a:t>
              </a:r>
            </a:p>
          </p:txBody>
        </p:sp>
        <p:sp>
          <p:nvSpPr>
            <p:cNvPr id="456730" name="Text Box 26">
              <a:extLst>
                <a:ext uri="{FF2B5EF4-FFF2-40B4-BE49-F238E27FC236}">
                  <a16:creationId xmlns:a16="http://schemas.microsoft.com/office/drawing/2014/main" id="{287B788C-FD57-7DBC-A1AA-54D7D8CB2F82}"/>
                </a:ext>
              </a:extLst>
            </p:cNvPr>
            <p:cNvSpPr txBox="1">
              <a:spLocks noChangeArrowheads="1"/>
            </p:cNvSpPr>
            <p:nvPr/>
          </p:nvSpPr>
          <p:spPr bwMode="auto">
            <a:xfrm>
              <a:off x="2592" y="2832"/>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0/1</a:t>
              </a:r>
            </a:p>
          </p:txBody>
        </p:sp>
        <p:sp>
          <p:nvSpPr>
            <p:cNvPr id="456731" name="Text Box 27">
              <a:extLst>
                <a:ext uri="{FF2B5EF4-FFF2-40B4-BE49-F238E27FC236}">
                  <a16:creationId xmlns:a16="http://schemas.microsoft.com/office/drawing/2014/main" id="{8CA0824F-E5E2-4A67-DFD3-7C8DE449819D}"/>
                </a:ext>
              </a:extLst>
            </p:cNvPr>
            <p:cNvSpPr txBox="1">
              <a:spLocks noChangeArrowheads="1"/>
            </p:cNvSpPr>
            <p:nvPr/>
          </p:nvSpPr>
          <p:spPr bwMode="auto">
            <a:xfrm>
              <a:off x="2448" y="2064"/>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0/5</a:t>
              </a:r>
            </a:p>
          </p:txBody>
        </p:sp>
        <p:sp>
          <p:nvSpPr>
            <p:cNvPr id="456732" name="Text Box 28">
              <a:extLst>
                <a:ext uri="{FF2B5EF4-FFF2-40B4-BE49-F238E27FC236}">
                  <a16:creationId xmlns:a16="http://schemas.microsoft.com/office/drawing/2014/main" id="{CA90B982-5F88-1E0D-F576-6E7952EC2F37}"/>
                </a:ext>
              </a:extLst>
            </p:cNvPr>
            <p:cNvSpPr txBox="1">
              <a:spLocks noChangeArrowheads="1"/>
            </p:cNvSpPr>
            <p:nvPr/>
          </p:nvSpPr>
          <p:spPr bwMode="auto">
            <a:xfrm>
              <a:off x="2400" y="1392"/>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0/3</a:t>
              </a:r>
            </a:p>
          </p:txBody>
        </p:sp>
        <p:sp>
          <p:nvSpPr>
            <p:cNvPr id="456733" name="Text Box 29">
              <a:extLst>
                <a:ext uri="{FF2B5EF4-FFF2-40B4-BE49-F238E27FC236}">
                  <a16:creationId xmlns:a16="http://schemas.microsoft.com/office/drawing/2014/main" id="{9547EAFF-4C8D-8811-ADBD-91A87D9B0512}"/>
                </a:ext>
              </a:extLst>
            </p:cNvPr>
            <p:cNvSpPr txBox="1">
              <a:spLocks noChangeArrowheads="1"/>
            </p:cNvSpPr>
            <p:nvPr/>
          </p:nvSpPr>
          <p:spPr bwMode="auto">
            <a:xfrm>
              <a:off x="3600" y="1392"/>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0/4</a:t>
              </a:r>
            </a:p>
          </p:txBody>
        </p:sp>
      </p:grpSp>
      <p:sp>
        <p:nvSpPr>
          <p:cNvPr id="456734" name="Text Box 30">
            <a:extLst>
              <a:ext uri="{FF2B5EF4-FFF2-40B4-BE49-F238E27FC236}">
                <a16:creationId xmlns:a16="http://schemas.microsoft.com/office/drawing/2014/main" id="{5396EB3E-A17B-7087-5880-FB3876D073BC}"/>
              </a:ext>
            </a:extLst>
          </p:cNvPr>
          <p:cNvSpPr txBox="1">
            <a:spLocks noChangeArrowheads="1"/>
          </p:cNvSpPr>
          <p:nvPr/>
        </p:nvSpPr>
        <p:spPr bwMode="auto">
          <a:xfrm>
            <a:off x="6858000" y="5257800"/>
            <a:ext cx="1974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Augmenting path:</a:t>
            </a:r>
          </a:p>
          <a:p>
            <a:pPr algn="l" eaLnBrk="1" hangingPunct="1"/>
            <a:r>
              <a:rPr lang="en-US" altLang="en-US" sz="1800">
                <a:latin typeface="Arial" panose="020B0604020202020204" pitchFamily="34" charset="0"/>
              </a:rPr>
              <a:t>1</a:t>
            </a:r>
            <a:r>
              <a:rPr lang="en-US" altLang="en-US" sz="1800">
                <a:latin typeface="Arial" panose="020B0604020202020204" pitchFamily="34" charset="0"/>
                <a:cs typeface="Arial" panose="020B0604020202020204" pitchFamily="34" charset="0"/>
              </a:rPr>
              <a:t>→2 </a:t>
            </a:r>
            <a:r>
              <a:rPr lang="en-US" altLang="en-US" sz="1800">
                <a:latin typeface="Arial" panose="020B0604020202020204" pitchFamily="34" charset="0"/>
              </a:rPr>
              <a:t>→3 →6</a:t>
            </a:r>
          </a:p>
        </p:txBody>
      </p:sp>
      <p:sp>
        <p:nvSpPr>
          <p:cNvPr id="456735" name="Text Box 31">
            <a:extLst>
              <a:ext uri="{FF2B5EF4-FFF2-40B4-BE49-F238E27FC236}">
                <a16:creationId xmlns:a16="http://schemas.microsoft.com/office/drawing/2014/main" id="{47206EC6-C1CD-1070-A4C9-AE5D5858506B}"/>
              </a:ext>
            </a:extLst>
          </p:cNvPr>
          <p:cNvSpPr txBox="1">
            <a:spLocks noChangeArrowheads="1"/>
          </p:cNvSpPr>
          <p:nvPr/>
        </p:nvSpPr>
        <p:spPr bwMode="auto">
          <a:xfrm>
            <a:off x="1050925" y="4913313"/>
            <a:ext cx="6223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x</a:t>
            </a:r>
            <a:r>
              <a:rPr lang="en-US" altLang="en-US" sz="1800" baseline="-25000">
                <a:latin typeface="Arial" panose="020B0604020202020204" pitchFamily="34" charset="0"/>
              </a:rPr>
              <a:t>ij</a:t>
            </a:r>
            <a:r>
              <a:rPr lang="en-US" altLang="en-US" sz="1800">
                <a:latin typeface="Arial" panose="020B0604020202020204" pitchFamily="34" charset="0"/>
              </a:rPr>
              <a:t>/u</a:t>
            </a:r>
            <a:r>
              <a:rPr lang="en-US" altLang="en-US" sz="1800" baseline="-25000">
                <a:latin typeface="Arial" panose="020B0604020202020204" pitchFamily="34" charset="0"/>
              </a:rPr>
              <a:t>ij</a:t>
            </a:r>
          </a:p>
        </p:txBody>
      </p:sp>
      <p:sp>
        <p:nvSpPr>
          <p:cNvPr id="456736" name="Line 32">
            <a:extLst>
              <a:ext uri="{FF2B5EF4-FFF2-40B4-BE49-F238E27FC236}">
                <a16:creationId xmlns:a16="http://schemas.microsoft.com/office/drawing/2014/main" id="{2614255E-0EEA-EBC0-347B-57244DF0547E}"/>
              </a:ext>
            </a:extLst>
          </p:cNvPr>
          <p:cNvSpPr>
            <a:spLocks noChangeShapeType="1"/>
          </p:cNvSpPr>
          <p:nvPr/>
        </p:nvSpPr>
        <p:spPr bwMode="auto">
          <a:xfrm flipV="1">
            <a:off x="1524000" y="4648200"/>
            <a:ext cx="38100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5EF213F5-F0DA-9DA1-FB7D-FED04DF049E6}"/>
              </a:ext>
            </a:extLst>
          </p:cNvPr>
          <p:cNvSpPr>
            <a:spLocks noGrp="1"/>
          </p:cNvSpPr>
          <p:nvPr>
            <p:ph type="ftr" sz="quarter" idx="11"/>
          </p:nvPr>
        </p:nvSpPr>
        <p:spPr/>
        <p:txBody>
          <a:bodyPr/>
          <a:lstStyle/>
          <a:p>
            <a:r>
              <a:rPr lang="en-US" altLang="en-US"/>
              <a:t>A. Levitin “Introduction to the Design &amp; Analysis of Algorithms,” 3rd ed., Ch. 10 ©2012 Pearson Education, Inc. Upper Saddle River, NJ. All Rights Reserved. </a:t>
            </a:r>
          </a:p>
        </p:txBody>
      </p:sp>
      <p:sp>
        <p:nvSpPr>
          <p:cNvPr id="3" name="Slide Number Placeholder 5">
            <a:extLst>
              <a:ext uri="{FF2B5EF4-FFF2-40B4-BE49-F238E27FC236}">
                <a16:creationId xmlns:a16="http://schemas.microsoft.com/office/drawing/2014/main" id="{D0F39797-733E-D173-3958-7EE82E6FE9CF}"/>
              </a:ext>
            </a:extLst>
          </p:cNvPr>
          <p:cNvSpPr>
            <a:spLocks noGrp="1"/>
          </p:cNvSpPr>
          <p:nvPr>
            <p:ph type="sldNum" sz="quarter" idx="12"/>
          </p:nvPr>
        </p:nvSpPr>
        <p:spPr/>
        <p:txBody>
          <a:bodyPr/>
          <a:lstStyle/>
          <a:p>
            <a:fld id="{670AD99B-C938-4C35-844C-A7CD4A428515}" type="slidenum">
              <a:rPr lang="en-US" altLang="en-US"/>
              <a:pPr/>
              <a:t>44</a:t>
            </a:fld>
            <a:endParaRPr lang="en-US" altLang="en-US"/>
          </a:p>
        </p:txBody>
      </p:sp>
      <p:grpSp>
        <p:nvGrpSpPr>
          <p:cNvPr id="457730" name="Group 2">
            <a:extLst>
              <a:ext uri="{FF2B5EF4-FFF2-40B4-BE49-F238E27FC236}">
                <a16:creationId xmlns:a16="http://schemas.microsoft.com/office/drawing/2014/main" id="{776102B5-A0C3-7389-FEEE-310DC4C86ED9}"/>
              </a:ext>
            </a:extLst>
          </p:cNvPr>
          <p:cNvGrpSpPr>
            <a:grpSpLocks/>
          </p:cNvGrpSpPr>
          <p:nvPr/>
        </p:nvGrpSpPr>
        <p:grpSpPr bwMode="auto">
          <a:xfrm>
            <a:off x="1371600" y="1676400"/>
            <a:ext cx="5791200" cy="3962400"/>
            <a:chOff x="874" y="1033"/>
            <a:chExt cx="3648" cy="2496"/>
          </a:xfrm>
        </p:grpSpPr>
        <p:sp>
          <p:nvSpPr>
            <p:cNvPr id="457731" name="Oval 3">
              <a:extLst>
                <a:ext uri="{FF2B5EF4-FFF2-40B4-BE49-F238E27FC236}">
                  <a16:creationId xmlns:a16="http://schemas.microsoft.com/office/drawing/2014/main" id="{0E672775-42F0-10A8-84EE-34179D16CE89}"/>
                </a:ext>
              </a:extLst>
            </p:cNvPr>
            <p:cNvSpPr>
              <a:spLocks noChangeArrowheads="1"/>
            </p:cNvSpPr>
            <p:nvPr/>
          </p:nvSpPr>
          <p:spPr bwMode="auto">
            <a:xfrm>
              <a:off x="874" y="2089"/>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57732" name="Oval 4">
              <a:extLst>
                <a:ext uri="{FF2B5EF4-FFF2-40B4-BE49-F238E27FC236}">
                  <a16:creationId xmlns:a16="http://schemas.microsoft.com/office/drawing/2014/main" id="{C04F5F11-DB68-23AD-6685-847C6ADDF5EB}"/>
                </a:ext>
              </a:extLst>
            </p:cNvPr>
            <p:cNvSpPr>
              <a:spLocks noChangeArrowheads="1"/>
            </p:cNvSpPr>
            <p:nvPr/>
          </p:nvSpPr>
          <p:spPr bwMode="auto">
            <a:xfrm>
              <a:off x="1882" y="3193"/>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57733" name="Oval 5">
              <a:extLst>
                <a:ext uri="{FF2B5EF4-FFF2-40B4-BE49-F238E27FC236}">
                  <a16:creationId xmlns:a16="http://schemas.microsoft.com/office/drawing/2014/main" id="{05E45558-28E7-6C58-D436-AB25742BE631}"/>
                </a:ext>
              </a:extLst>
            </p:cNvPr>
            <p:cNvSpPr>
              <a:spLocks noChangeArrowheads="1"/>
            </p:cNvSpPr>
            <p:nvPr/>
          </p:nvSpPr>
          <p:spPr bwMode="auto">
            <a:xfrm>
              <a:off x="3034" y="2089"/>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57734" name="Oval 6">
              <a:extLst>
                <a:ext uri="{FF2B5EF4-FFF2-40B4-BE49-F238E27FC236}">
                  <a16:creationId xmlns:a16="http://schemas.microsoft.com/office/drawing/2014/main" id="{0963E314-3632-FE03-F050-8944C0FF5C1F}"/>
                </a:ext>
              </a:extLst>
            </p:cNvPr>
            <p:cNvSpPr>
              <a:spLocks noChangeArrowheads="1"/>
            </p:cNvSpPr>
            <p:nvPr/>
          </p:nvSpPr>
          <p:spPr bwMode="auto">
            <a:xfrm>
              <a:off x="1882" y="2089"/>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57735" name="Oval 7">
              <a:extLst>
                <a:ext uri="{FF2B5EF4-FFF2-40B4-BE49-F238E27FC236}">
                  <a16:creationId xmlns:a16="http://schemas.microsoft.com/office/drawing/2014/main" id="{D0A9A381-8153-FEEB-1EBE-900E6046C3E5}"/>
                </a:ext>
              </a:extLst>
            </p:cNvPr>
            <p:cNvSpPr>
              <a:spLocks noChangeArrowheads="1"/>
            </p:cNvSpPr>
            <p:nvPr/>
          </p:nvSpPr>
          <p:spPr bwMode="auto">
            <a:xfrm>
              <a:off x="2986" y="1033"/>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57736" name="Oval 8">
              <a:extLst>
                <a:ext uri="{FF2B5EF4-FFF2-40B4-BE49-F238E27FC236}">
                  <a16:creationId xmlns:a16="http://schemas.microsoft.com/office/drawing/2014/main" id="{F4574E8F-4C6A-B0DF-61CB-6D14F7E196FA}"/>
                </a:ext>
              </a:extLst>
            </p:cNvPr>
            <p:cNvSpPr>
              <a:spLocks noChangeArrowheads="1"/>
            </p:cNvSpPr>
            <p:nvPr/>
          </p:nvSpPr>
          <p:spPr bwMode="auto">
            <a:xfrm>
              <a:off x="4186" y="2137"/>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57737" name="Line 9">
              <a:extLst>
                <a:ext uri="{FF2B5EF4-FFF2-40B4-BE49-F238E27FC236}">
                  <a16:creationId xmlns:a16="http://schemas.microsoft.com/office/drawing/2014/main" id="{EB49BDBA-0565-8444-F325-6F2F70BCF239}"/>
                </a:ext>
              </a:extLst>
            </p:cNvPr>
            <p:cNvSpPr>
              <a:spLocks noChangeShapeType="1"/>
            </p:cNvSpPr>
            <p:nvPr/>
          </p:nvSpPr>
          <p:spPr bwMode="auto">
            <a:xfrm>
              <a:off x="1114" y="2425"/>
              <a:ext cx="816" cy="816"/>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57738" name="Line 10">
              <a:extLst>
                <a:ext uri="{FF2B5EF4-FFF2-40B4-BE49-F238E27FC236}">
                  <a16:creationId xmlns:a16="http://schemas.microsoft.com/office/drawing/2014/main" id="{8EC65E3C-2553-26EC-E044-A47F52115EF9}"/>
                </a:ext>
              </a:extLst>
            </p:cNvPr>
            <p:cNvSpPr>
              <a:spLocks noChangeShapeType="1"/>
            </p:cNvSpPr>
            <p:nvPr/>
          </p:nvSpPr>
          <p:spPr bwMode="auto">
            <a:xfrm>
              <a:off x="1210" y="2281"/>
              <a:ext cx="6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57739" name="Line 11">
              <a:extLst>
                <a:ext uri="{FF2B5EF4-FFF2-40B4-BE49-F238E27FC236}">
                  <a16:creationId xmlns:a16="http://schemas.microsoft.com/office/drawing/2014/main" id="{2E5FF0FB-7287-EE45-E137-5921AAB7D40C}"/>
                </a:ext>
              </a:extLst>
            </p:cNvPr>
            <p:cNvSpPr>
              <a:spLocks noChangeShapeType="1"/>
            </p:cNvSpPr>
            <p:nvPr/>
          </p:nvSpPr>
          <p:spPr bwMode="auto">
            <a:xfrm flipV="1">
              <a:off x="2170" y="1321"/>
              <a:ext cx="864" cy="816"/>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57740" name="Line 12">
              <a:extLst>
                <a:ext uri="{FF2B5EF4-FFF2-40B4-BE49-F238E27FC236}">
                  <a16:creationId xmlns:a16="http://schemas.microsoft.com/office/drawing/2014/main" id="{193D105E-5258-9B36-F3D9-09FBFEE3A8D1}"/>
                </a:ext>
              </a:extLst>
            </p:cNvPr>
            <p:cNvSpPr>
              <a:spLocks noChangeShapeType="1"/>
            </p:cNvSpPr>
            <p:nvPr/>
          </p:nvSpPr>
          <p:spPr bwMode="auto">
            <a:xfrm>
              <a:off x="2218" y="2281"/>
              <a:ext cx="816"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57741" name="Line 13">
              <a:extLst>
                <a:ext uri="{FF2B5EF4-FFF2-40B4-BE49-F238E27FC236}">
                  <a16:creationId xmlns:a16="http://schemas.microsoft.com/office/drawing/2014/main" id="{4F5F6B95-C274-7AD2-8FB0-D862DE3788FA}"/>
                </a:ext>
              </a:extLst>
            </p:cNvPr>
            <p:cNvSpPr>
              <a:spLocks noChangeShapeType="1"/>
            </p:cNvSpPr>
            <p:nvPr/>
          </p:nvSpPr>
          <p:spPr bwMode="auto">
            <a:xfrm flipV="1">
              <a:off x="2218" y="2400"/>
              <a:ext cx="902" cy="889"/>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57742" name="Line 14">
              <a:extLst>
                <a:ext uri="{FF2B5EF4-FFF2-40B4-BE49-F238E27FC236}">
                  <a16:creationId xmlns:a16="http://schemas.microsoft.com/office/drawing/2014/main" id="{586759E7-9B01-5A1B-A3D1-BDD5B889BEF2}"/>
                </a:ext>
              </a:extLst>
            </p:cNvPr>
            <p:cNvSpPr>
              <a:spLocks noChangeShapeType="1"/>
            </p:cNvSpPr>
            <p:nvPr/>
          </p:nvSpPr>
          <p:spPr bwMode="auto">
            <a:xfrm>
              <a:off x="3370" y="2281"/>
              <a:ext cx="81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57743" name="Line 15">
              <a:extLst>
                <a:ext uri="{FF2B5EF4-FFF2-40B4-BE49-F238E27FC236}">
                  <a16:creationId xmlns:a16="http://schemas.microsoft.com/office/drawing/2014/main" id="{552C63A7-04D7-888C-B087-D11C3E28A73B}"/>
                </a:ext>
              </a:extLst>
            </p:cNvPr>
            <p:cNvSpPr>
              <a:spLocks noChangeShapeType="1"/>
            </p:cNvSpPr>
            <p:nvPr/>
          </p:nvSpPr>
          <p:spPr bwMode="auto">
            <a:xfrm>
              <a:off x="3274" y="1273"/>
              <a:ext cx="1008" cy="912"/>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57744" name="Text Box 16">
              <a:extLst>
                <a:ext uri="{FF2B5EF4-FFF2-40B4-BE49-F238E27FC236}">
                  <a16:creationId xmlns:a16="http://schemas.microsoft.com/office/drawing/2014/main" id="{71FAAD02-5777-0F53-BEC8-ADA14D4D1463}"/>
                </a:ext>
              </a:extLst>
            </p:cNvPr>
            <p:cNvSpPr txBox="1">
              <a:spLocks noChangeArrowheads="1"/>
            </p:cNvSpPr>
            <p:nvPr/>
          </p:nvSpPr>
          <p:spPr bwMode="auto">
            <a:xfrm>
              <a:off x="922" y="213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1</a:t>
              </a:r>
            </a:p>
          </p:txBody>
        </p:sp>
        <p:sp>
          <p:nvSpPr>
            <p:cNvPr id="457745" name="Text Box 17">
              <a:extLst>
                <a:ext uri="{FF2B5EF4-FFF2-40B4-BE49-F238E27FC236}">
                  <a16:creationId xmlns:a16="http://schemas.microsoft.com/office/drawing/2014/main" id="{E720248B-1FB2-2970-6351-47E23C4B94A0}"/>
                </a:ext>
              </a:extLst>
            </p:cNvPr>
            <p:cNvSpPr txBox="1">
              <a:spLocks noChangeArrowheads="1"/>
            </p:cNvSpPr>
            <p:nvPr/>
          </p:nvSpPr>
          <p:spPr bwMode="auto">
            <a:xfrm>
              <a:off x="1930" y="213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2</a:t>
              </a:r>
            </a:p>
          </p:txBody>
        </p:sp>
        <p:sp>
          <p:nvSpPr>
            <p:cNvPr id="457746" name="Text Box 18">
              <a:extLst>
                <a:ext uri="{FF2B5EF4-FFF2-40B4-BE49-F238E27FC236}">
                  <a16:creationId xmlns:a16="http://schemas.microsoft.com/office/drawing/2014/main" id="{C7269098-6CE3-28F4-D76F-C53EF8735818}"/>
                </a:ext>
              </a:extLst>
            </p:cNvPr>
            <p:cNvSpPr txBox="1">
              <a:spLocks noChangeArrowheads="1"/>
            </p:cNvSpPr>
            <p:nvPr/>
          </p:nvSpPr>
          <p:spPr bwMode="auto">
            <a:xfrm>
              <a:off x="3082" y="213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3</a:t>
              </a:r>
            </a:p>
          </p:txBody>
        </p:sp>
        <p:sp>
          <p:nvSpPr>
            <p:cNvPr id="457747" name="Text Box 19">
              <a:extLst>
                <a:ext uri="{FF2B5EF4-FFF2-40B4-BE49-F238E27FC236}">
                  <a16:creationId xmlns:a16="http://schemas.microsoft.com/office/drawing/2014/main" id="{7EECC5A6-2EF9-09B1-E646-D99D4F5F9C9F}"/>
                </a:ext>
              </a:extLst>
            </p:cNvPr>
            <p:cNvSpPr txBox="1">
              <a:spLocks noChangeArrowheads="1"/>
            </p:cNvSpPr>
            <p:nvPr/>
          </p:nvSpPr>
          <p:spPr bwMode="auto">
            <a:xfrm>
              <a:off x="1930" y="324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4</a:t>
              </a:r>
            </a:p>
          </p:txBody>
        </p:sp>
        <p:sp>
          <p:nvSpPr>
            <p:cNvPr id="457748" name="Text Box 20">
              <a:extLst>
                <a:ext uri="{FF2B5EF4-FFF2-40B4-BE49-F238E27FC236}">
                  <a16:creationId xmlns:a16="http://schemas.microsoft.com/office/drawing/2014/main" id="{3FF0056C-79B6-0BD4-8AA7-F7AC37CDF0FB}"/>
                </a:ext>
              </a:extLst>
            </p:cNvPr>
            <p:cNvSpPr txBox="1">
              <a:spLocks noChangeArrowheads="1"/>
            </p:cNvSpPr>
            <p:nvPr/>
          </p:nvSpPr>
          <p:spPr bwMode="auto">
            <a:xfrm>
              <a:off x="3034" y="108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5</a:t>
              </a:r>
            </a:p>
          </p:txBody>
        </p:sp>
        <p:sp>
          <p:nvSpPr>
            <p:cNvPr id="457749" name="Text Box 21">
              <a:extLst>
                <a:ext uri="{FF2B5EF4-FFF2-40B4-BE49-F238E27FC236}">
                  <a16:creationId xmlns:a16="http://schemas.microsoft.com/office/drawing/2014/main" id="{62A789C7-7532-7240-63BF-B2E4E9F73A8E}"/>
                </a:ext>
              </a:extLst>
            </p:cNvPr>
            <p:cNvSpPr txBox="1">
              <a:spLocks noChangeArrowheads="1"/>
            </p:cNvSpPr>
            <p:nvPr/>
          </p:nvSpPr>
          <p:spPr bwMode="auto">
            <a:xfrm>
              <a:off x="4282" y="218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6</a:t>
              </a:r>
            </a:p>
          </p:txBody>
        </p:sp>
        <p:sp>
          <p:nvSpPr>
            <p:cNvPr id="457750" name="Text Box 22">
              <a:extLst>
                <a:ext uri="{FF2B5EF4-FFF2-40B4-BE49-F238E27FC236}">
                  <a16:creationId xmlns:a16="http://schemas.microsoft.com/office/drawing/2014/main" id="{D539417A-DC1A-6139-1107-099F0BBCA3D9}"/>
                </a:ext>
              </a:extLst>
            </p:cNvPr>
            <p:cNvSpPr txBox="1">
              <a:spLocks noChangeArrowheads="1"/>
            </p:cNvSpPr>
            <p:nvPr/>
          </p:nvSpPr>
          <p:spPr bwMode="auto">
            <a:xfrm>
              <a:off x="1450" y="2041"/>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2/2</a:t>
              </a:r>
            </a:p>
          </p:txBody>
        </p:sp>
        <p:sp>
          <p:nvSpPr>
            <p:cNvPr id="457751" name="Text Box 23">
              <a:extLst>
                <a:ext uri="{FF2B5EF4-FFF2-40B4-BE49-F238E27FC236}">
                  <a16:creationId xmlns:a16="http://schemas.microsoft.com/office/drawing/2014/main" id="{A93CABE2-64D9-DCD1-C7DD-7AA2C1AE5DB9}"/>
                </a:ext>
              </a:extLst>
            </p:cNvPr>
            <p:cNvSpPr txBox="1">
              <a:spLocks noChangeArrowheads="1"/>
            </p:cNvSpPr>
            <p:nvPr/>
          </p:nvSpPr>
          <p:spPr bwMode="auto">
            <a:xfrm>
              <a:off x="3610" y="2041"/>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2/2</a:t>
              </a:r>
            </a:p>
          </p:txBody>
        </p:sp>
        <p:sp>
          <p:nvSpPr>
            <p:cNvPr id="457752" name="Text Box 24">
              <a:extLst>
                <a:ext uri="{FF2B5EF4-FFF2-40B4-BE49-F238E27FC236}">
                  <a16:creationId xmlns:a16="http://schemas.microsoft.com/office/drawing/2014/main" id="{FFE5245B-3EB2-B064-B576-5C86374320C1}"/>
                </a:ext>
              </a:extLst>
            </p:cNvPr>
            <p:cNvSpPr txBox="1">
              <a:spLocks noChangeArrowheads="1"/>
            </p:cNvSpPr>
            <p:nvPr/>
          </p:nvSpPr>
          <p:spPr bwMode="auto">
            <a:xfrm>
              <a:off x="1152" y="2736"/>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0/3</a:t>
              </a:r>
            </a:p>
          </p:txBody>
        </p:sp>
        <p:sp>
          <p:nvSpPr>
            <p:cNvPr id="457753" name="Text Box 25">
              <a:extLst>
                <a:ext uri="{FF2B5EF4-FFF2-40B4-BE49-F238E27FC236}">
                  <a16:creationId xmlns:a16="http://schemas.microsoft.com/office/drawing/2014/main" id="{3DC14B6C-8AD3-EEF5-D61F-97FAC6E8A889}"/>
                </a:ext>
              </a:extLst>
            </p:cNvPr>
            <p:cNvSpPr txBox="1">
              <a:spLocks noChangeArrowheads="1"/>
            </p:cNvSpPr>
            <p:nvPr/>
          </p:nvSpPr>
          <p:spPr bwMode="auto">
            <a:xfrm>
              <a:off x="2592" y="2832"/>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0/1</a:t>
              </a:r>
            </a:p>
          </p:txBody>
        </p:sp>
        <p:sp>
          <p:nvSpPr>
            <p:cNvPr id="457754" name="Text Box 26">
              <a:extLst>
                <a:ext uri="{FF2B5EF4-FFF2-40B4-BE49-F238E27FC236}">
                  <a16:creationId xmlns:a16="http://schemas.microsoft.com/office/drawing/2014/main" id="{FB2CCFD7-F780-0FF1-6F2A-FB139B82CC33}"/>
                </a:ext>
              </a:extLst>
            </p:cNvPr>
            <p:cNvSpPr txBox="1">
              <a:spLocks noChangeArrowheads="1"/>
            </p:cNvSpPr>
            <p:nvPr/>
          </p:nvSpPr>
          <p:spPr bwMode="auto">
            <a:xfrm>
              <a:off x="2448" y="2064"/>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2/5</a:t>
              </a:r>
            </a:p>
          </p:txBody>
        </p:sp>
        <p:sp>
          <p:nvSpPr>
            <p:cNvPr id="457755" name="Text Box 27">
              <a:extLst>
                <a:ext uri="{FF2B5EF4-FFF2-40B4-BE49-F238E27FC236}">
                  <a16:creationId xmlns:a16="http://schemas.microsoft.com/office/drawing/2014/main" id="{699F235D-721C-D54D-9158-A42CAE4571CC}"/>
                </a:ext>
              </a:extLst>
            </p:cNvPr>
            <p:cNvSpPr txBox="1">
              <a:spLocks noChangeArrowheads="1"/>
            </p:cNvSpPr>
            <p:nvPr/>
          </p:nvSpPr>
          <p:spPr bwMode="auto">
            <a:xfrm>
              <a:off x="2400" y="1392"/>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0/3</a:t>
              </a:r>
            </a:p>
          </p:txBody>
        </p:sp>
        <p:sp>
          <p:nvSpPr>
            <p:cNvPr id="457756" name="Text Box 28">
              <a:extLst>
                <a:ext uri="{FF2B5EF4-FFF2-40B4-BE49-F238E27FC236}">
                  <a16:creationId xmlns:a16="http://schemas.microsoft.com/office/drawing/2014/main" id="{61E0CCA0-8826-5193-6D8D-D059A4B80BCF}"/>
                </a:ext>
              </a:extLst>
            </p:cNvPr>
            <p:cNvSpPr txBox="1">
              <a:spLocks noChangeArrowheads="1"/>
            </p:cNvSpPr>
            <p:nvPr/>
          </p:nvSpPr>
          <p:spPr bwMode="auto">
            <a:xfrm>
              <a:off x="3600" y="1392"/>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0/4</a:t>
              </a:r>
            </a:p>
          </p:txBody>
        </p:sp>
      </p:grpSp>
      <p:sp>
        <p:nvSpPr>
          <p:cNvPr id="457757" name="Text Box 29">
            <a:extLst>
              <a:ext uri="{FF2B5EF4-FFF2-40B4-BE49-F238E27FC236}">
                <a16:creationId xmlns:a16="http://schemas.microsoft.com/office/drawing/2014/main" id="{2DFBEA35-1570-389C-E190-961549BD74F9}"/>
              </a:ext>
            </a:extLst>
          </p:cNvPr>
          <p:cNvSpPr txBox="1">
            <a:spLocks noChangeArrowheads="1"/>
          </p:cNvSpPr>
          <p:nvPr/>
        </p:nvSpPr>
        <p:spPr bwMode="auto">
          <a:xfrm>
            <a:off x="6461125" y="5522913"/>
            <a:ext cx="2343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Augmenting path:</a:t>
            </a:r>
          </a:p>
          <a:p>
            <a:pPr algn="l" eaLnBrk="1" hangingPunct="1"/>
            <a:r>
              <a:rPr lang="en-US" altLang="en-US" sz="1800">
                <a:latin typeface="Arial" panose="020B0604020202020204" pitchFamily="34" charset="0"/>
              </a:rPr>
              <a:t>1 →4 →3</a:t>
            </a:r>
            <a:r>
              <a:rPr lang="en-US" altLang="en-US" sz="1800">
                <a:latin typeface="Arial" panose="020B0604020202020204" pitchFamily="34" charset="0"/>
                <a:cs typeface="Arial" panose="020B0604020202020204" pitchFamily="34" charset="0"/>
              </a:rPr>
              <a:t>←2 </a:t>
            </a:r>
            <a:r>
              <a:rPr lang="en-US" altLang="en-US" sz="1800">
                <a:latin typeface="Arial" panose="020B0604020202020204" pitchFamily="34" charset="0"/>
              </a:rPr>
              <a:t>→5 →6</a:t>
            </a:r>
          </a:p>
        </p:txBody>
      </p:sp>
      <p:sp>
        <p:nvSpPr>
          <p:cNvPr id="457758" name="Rectangle 30">
            <a:extLst>
              <a:ext uri="{FF2B5EF4-FFF2-40B4-BE49-F238E27FC236}">
                <a16:creationId xmlns:a16="http://schemas.microsoft.com/office/drawing/2014/main" id="{9DD0A980-FDC3-3064-5DDE-9DC83C434B88}"/>
              </a:ext>
            </a:extLst>
          </p:cNvPr>
          <p:cNvSpPr>
            <a:spLocks noGrp="1" noChangeArrowheads="1"/>
          </p:cNvSpPr>
          <p:nvPr>
            <p:ph type="title"/>
          </p:nvPr>
        </p:nvSpPr>
        <p:spPr>
          <a:noFill/>
          <a:ln/>
        </p:spPr>
        <p:txBody>
          <a:bodyPr/>
          <a:lstStyle/>
          <a:p>
            <a:r>
              <a:rPr lang="en-US" altLang="en-US"/>
              <a:t>Example 1 (cont.)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7E6116F1-95CD-C1B6-AF39-2F954FD15728}"/>
              </a:ext>
            </a:extLst>
          </p:cNvPr>
          <p:cNvSpPr>
            <a:spLocks noGrp="1"/>
          </p:cNvSpPr>
          <p:nvPr>
            <p:ph type="ftr" sz="quarter" idx="11"/>
          </p:nvPr>
        </p:nvSpPr>
        <p:spPr/>
        <p:txBody>
          <a:bodyPr/>
          <a:lstStyle/>
          <a:p>
            <a:r>
              <a:rPr lang="en-US" altLang="en-US"/>
              <a:t>A. Levitin “Introduction to the Design &amp; Analysis of Algorithms,” 3rd ed., Ch. 10 ©2012 Pearson Education, Inc. Upper Saddle River, NJ. All Rights Reserved. </a:t>
            </a:r>
          </a:p>
        </p:txBody>
      </p:sp>
      <p:sp>
        <p:nvSpPr>
          <p:cNvPr id="3" name="Slide Number Placeholder 5">
            <a:extLst>
              <a:ext uri="{FF2B5EF4-FFF2-40B4-BE49-F238E27FC236}">
                <a16:creationId xmlns:a16="http://schemas.microsoft.com/office/drawing/2014/main" id="{3FE6DF3D-F809-0A92-F7C9-A3D28285282C}"/>
              </a:ext>
            </a:extLst>
          </p:cNvPr>
          <p:cNvSpPr>
            <a:spLocks noGrp="1"/>
          </p:cNvSpPr>
          <p:nvPr>
            <p:ph type="sldNum" sz="quarter" idx="12"/>
          </p:nvPr>
        </p:nvSpPr>
        <p:spPr/>
        <p:txBody>
          <a:bodyPr/>
          <a:lstStyle/>
          <a:p>
            <a:fld id="{51A7D82F-8B28-4FDC-9BA6-6CD9D15799F8}" type="slidenum">
              <a:rPr lang="en-US" altLang="en-US"/>
              <a:pPr/>
              <a:t>45</a:t>
            </a:fld>
            <a:endParaRPr lang="en-US" altLang="en-US"/>
          </a:p>
        </p:txBody>
      </p:sp>
      <p:sp>
        <p:nvSpPr>
          <p:cNvPr id="458754" name="Oval 2">
            <a:extLst>
              <a:ext uri="{FF2B5EF4-FFF2-40B4-BE49-F238E27FC236}">
                <a16:creationId xmlns:a16="http://schemas.microsoft.com/office/drawing/2014/main" id="{9CDC0A17-733D-7E74-A54C-CE0EDD3C9BDB}"/>
              </a:ext>
            </a:extLst>
          </p:cNvPr>
          <p:cNvSpPr>
            <a:spLocks noChangeArrowheads="1"/>
          </p:cNvSpPr>
          <p:nvPr/>
        </p:nvSpPr>
        <p:spPr bwMode="auto">
          <a:xfrm>
            <a:off x="1371600" y="3352800"/>
            <a:ext cx="533400" cy="533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58755" name="Oval 3">
            <a:extLst>
              <a:ext uri="{FF2B5EF4-FFF2-40B4-BE49-F238E27FC236}">
                <a16:creationId xmlns:a16="http://schemas.microsoft.com/office/drawing/2014/main" id="{82495057-B76E-0366-8BC6-F999C5F1901F}"/>
              </a:ext>
            </a:extLst>
          </p:cNvPr>
          <p:cNvSpPr>
            <a:spLocks noChangeArrowheads="1"/>
          </p:cNvSpPr>
          <p:nvPr/>
        </p:nvSpPr>
        <p:spPr bwMode="auto">
          <a:xfrm>
            <a:off x="2971800" y="5105400"/>
            <a:ext cx="533400" cy="533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58756" name="Oval 4">
            <a:extLst>
              <a:ext uri="{FF2B5EF4-FFF2-40B4-BE49-F238E27FC236}">
                <a16:creationId xmlns:a16="http://schemas.microsoft.com/office/drawing/2014/main" id="{844FC6FC-9D58-BE47-092C-BC6BC0B4CFB1}"/>
              </a:ext>
            </a:extLst>
          </p:cNvPr>
          <p:cNvSpPr>
            <a:spLocks noChangeArrowheads="1"/>
          </p:cNvSpPr>
          <p:nvPr/>
        </p:nvSpPr>
        <p:spPr bwMode="auto">
          <a:xfrm>
            <a:off x="4800600" y="3352800"/>
            <a:ext cx="533400" cy="533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58757" name="Oval 5">
            <a:extLst>
              <a:ext uri="{FF2B5EF4-FFF2-40B4-BE49-F238E27FC236}">
                <a16:creationId xmlns:a16="http://schemas.microsoft.com/office/drawing/2014/main" id="{D93395D0-82A7-FF0A-9646-EC1C3FD2F627}"/>
              </a:ext>
            </a:extLst>
          </p:cNvPr>
          <p:cNvSpPr>
            <a:spLocks noChangeArrowheads="1"/>
          </p:cNvSpPr>
          <p:nvPr/>
        </p:nvSpPr>
        <p:spPr bwMode="auto">
          <a:xfrm>
            <a:off x="2971800" y="3352800"/>
            <a:ext cx="533400" cy="533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58758" name="Oval 6">
            <a:extLst>
              <a:ext uri="{FF2B5EF4-FFF2-40B4-BE49-F238E27FC236}">
                <a16:creationId xmlns:a16="http://schemas.microsoft.com/office/drawing/2014/main" id="{368AD11A-0ED6-1B06-70C0-9E58C259EC28}"/>
              </a:ext>
            </a:extLst>
          </p:cNvPr>
          <p:cNvSpPr>
            <a:spLocks noChangeArrowheads="1"/>
          </p:cNvSpPr>
          <p:nvPr/>
        </p:nvSpPr>
        <p:spPr bwMode="auto">
          <a:xfrm>
            <a:off x="4724400" y="1676400"/>
            <a:ext cx="533400" cy="533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58759" name="Oval 7">
            <a:extLst>
              <a:ext uri="{FF2B5EF4-FFF2-40B4-BE49-F238E27FC236}">
                <a16:creationId xmlns:a16="http://schemas.microsoft.com/office/drawing/2014/main" id="{3C726513-5A58-5CA2-838A-D93432E7FDD9}"/>
              </a:ext>
            </a:extLst>
          </p:cNvPr>
          <p:cNvSpPr>
            <a:spLocks noChangeArrowheads="1"/>
          </p:cNvSpPr>
          <p:nvPr/>
        </p:nvSpPr>
        <p:spPr bwMode="auto">
          <a:xfrm>
            <a:off x="6629400" y="3429000"/>
            <a:ext cx="533400" cy="533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58760" name="Line 8">
            <a:extLst>
              <a:ext uri="{FF2B5EF4-FFF2-40B4-BE49-F238E27FC236}">
                <a16:creationId xmlns:a16="http://schemas.microsoft.com/office/drawing/2014/main" id="{ADAEBFC8-A0A0-7AC1-38FA-687D8B5AC848}"/>
              </a:ext>
            </a:extLst>
          </p:cNvPr>
          <p:cNvSpPr>
            <a:spLocks noChangeShapeType="1"/>
          </p:cNvSpPr>
          <p:nvPr/>
        </p:nvSpPr>
        <p:spPr bwMode="auto">
          <a:xfrm>
            <a:off x="1752600" y="3886200"/>
            <a:ext cx="12954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58761" name="Line 9">
            <a:extLst>
              <a:ext uri="{FF2B5EF4-FFF2-40B4-BE49-F238E27FC236}">
                <a16:creationId xmlns:a16="http://schemas.microsoft.com/office/drawing/2014/main" id="{04CAA0BF-3E63-FD21-3D22-BCDA1AE7EE62}"/>
              </a:ext>
            </a:extLst>
          </p:cNvPr>
          <p:cNvSpPr>
            <a:spLocks noChangeShapeType="1"/>
          </p:cNvSpPr>
          <p:nvPr/>
        </p:nvSpPr>
        <p:spPr bwMode="auto">
          <a:xfrm>
            <a:off x="1905000" y="3657600"/>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58762" name="Line 10">
            <a:extLst>
              <a:ext uri="{FF2B5EF4-FFF2-40B4-BE49-F238E27FC236}">
                <a16:creationId xmlns:a16="http://schemas.microsoft.com/office/drawing/2014/main" id="{2516BFBD-955C-F04C-B6C8-3A4FD1E09E98}"/>
              </a:ext>
            </a:extLst>
          </p:cNvPr>
          <p:cNvSpPr>
            <a:spLocks noChangeShapeType="1"/>
          </p:cNvSpPr>
          <p:nvPr/>
        </p:nvSpPr>
        <p:spPr bwMode="auto">
          <a:xfrm flipV="1">
            <a:off x="3429000" y="2133600"/>
            <a:ext cx="13716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58763" name="Line 11">
            <a:extLst>
              <a:ext uri="{FF2B5EF4-FFF2-40B4-BE49-F238E27FC236}">
                <a16:creationId xmlns:a16="http://schemas.microsoft.com/office/drawing/2014/main" id="{508AD65E-FE92-E6FE-871F-FF2F33BA3FA7}"/>
              </a:ext>
            </a:extLst>
          </p:cNvPr>
          <p:cNvSpPr>
            <a:spLocks noChangeShapeType="1"/>
          </p:cNvSpPr>
          <p:nvPr/>
        </p:nvSpPr>
        <p:spPr bwMode="auto">
          <a:xfrm>
            <a:off x="3505200" y="3657600"/>
            <a:ext cx="1295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58764" name="Line 12">
            <a:extLst>
              <a:ext uri="{FF2B5EF4-FFF2-40B4-BE49-F238E27FC236}">
                <a16:creationId xmlns:a16="http://schemas.microsoft.com/office/drawing/2014/main" id="{1BC81E1A-5600-D36C-BE8F-D72696381B90}"/>
              </a:ext>
            </a:extLst>
          </p:cNvPr>
          <p:cNvSpPr>
            <a:spLocks noChangeShapeType="1"/>
          </p:cNvSpPr>
          <p:nvPr/>
        </p:nvSpPr>
        <p:spPr bwMode="auto">
          <a:xfrm flipV="1">
            <a:off x="3505200" y="3846513"/>
            <a:ext cx="1431925" cy="14112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58765" name="Line 13">
            <a:extLst>
              <a:ext uri="{FF2B5EF4-FFF2-40B4-BE49-F238E27FC236}">
                <a16:creationId xmlns:a16="http://schemas.microsoft.com/office/drawing/2014/main" id="{CB277FEA-E497-8A3D-9458-06878AD5B0B6}"/>
              </a:ext>
            </a:extLst>
          </p:cNvPr>
          <p:cNvSpPr>
            <a:spLocks noChangeShapeType="1"/>
          </p:cNvSpPr>
          <p:nvPr/>
        </p:nvSpPr>
        <p:spPr bwMode="auto">
          <a:xfrm>
            <a:off x="5334000" y="3657600"/>
            <a:ext cx="1295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58766" name="Line 14">
            <a:extLst>
              <a:ext uri="{FF2B5EF4-FFF2-40B4-BE49-F238E27FC236}">
                <a16:creationId xmlns:a16="http://schemas.microsoft.com/office/drawing/2014/main" id="{9ACBA6A8-BDB2-6CD2-8663-926A1FFC8CE3}"/>
              </a:ext>
            </a:extLst>
          </p:cNvPr>
          <p:cNvSpPr>
            <a:spLocks noChangeShapeType="1"/>
          </p:cNvSpPr>
          <p:nvPr/>
        </p:nvSpPr>
        <p:spPr bwMode="auto">
          <a:xfrm>
            <a:off x="5181600" y="2133600"/>
            <a:ext cx="16002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58767" name="Text Box 15">
            <a:extLst>
              <a:ext uri="{FF2B5EF4-FFF2-40B4-BE49-F238E27FC236}">
                <a16:creationId xmlns:a16="http://schemas.microsoft.com/office/drawing/2014/main" id="{B4487DFC-220B-0135-1B0A-80C17DD64288}"/>
              </a:ext>
            </a:extLst>
          </p:cNvPr>
          <p:cNvSpPr txBox="1">
            <a:spLocks noChangeArrowheads="1"/>
          </p:cNvSpPr>
          <p:nvPr/>
        </p:nvSpPr>
        <p:spPr bwMode="auto">
          <a:xfrm>
            <a:off x="1447800" y="3429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1</a:t>
            </a:r>
          </a:p>
        </p:txBody>
      </p:sp>
      <p:sp>
        <p:nvSpPr>
          <p:cNvPr id="458768" name="Text Box 16">
            <a:extLst>
              <a:ext uri="{FF2B5EF4-FFF2-40B4-BE49-F238E27FC236}">
                <a16:creationId xmlns:a16="http://schemas.microsoft.com/office/drawing/2014/main" id="{796E4E3B-7BFC-E013-1320-D3DCA9C5FAC6}"/>
              </a:ext>
            </a:extLst>
          </p:cNvPr>
          <p:cNvSpPr txBox="1">
            <a:spLocks noChangeArrowheads="1"/>
          </p:cNvSpPr>
          <p:nvPr/>
        </p:nvSpPr>
        <p:spPr bwMode="auto">
          <a:xfrm>
            <a:off x="3048000" y="3429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2</a:t>
            </a:r>
          </a:p>
        </p:txBody>
      </p:sp>
      <p:sp>
        <p:nvSpPr>
          <p:cNvPr id="458769" name="Text Box 17">
            <a:extLst>
              <a:ext uri="{FF2B5EF4-FFF2-40B4-BE49-F238E27FC236}">
                <a16:creationId xmlns:a16="http://schemas.microsoft.com/office/drawing/2014/main" id="{C36AA4F3-EBDA-60A6-F951-71C8577EC030}"/>
              </a:ext>
            </a:extLst>
          </p:cNvPr>
          <p:cNvSpPr txBox="1">
            <a:spLocks noChangeArrowheads="1"/>
          </p:cNvSpPr>
          <p:nvPr/>
        </p:nvSpPr>
        <p:spPr bwMode="auto">
          <a:xfrm>
            <a:off x="4876800" y="3429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3</a:t>
            </a:r>
          </a:p>
        </p:txBody>
      </p:sp>
      <p:sp>
        <p:nvSpPr>
          <p:cNvPr id="458770" name="Text Box 18">
            <a:extLst>
              <a:ext uri="{FF2B5EF4-FFF2-40B4-BE49-F238E27FC236}">
                <a16:creationId xmlns:a16="http://schemas.microsoft.com/office/drawing/2014/main" id="{744A2D10-5E98-645F-D5BC-0409405DCF2A}"/>
              </a:ext>
            </a:extLst>
          </p:cNvPr>
          <p:cNvSpPr txBox="1">
            <a:spLocks noChangeArrowheads="1"/>
          </p:cNvSpPr>
          <p:nvPr/>
        </p:nvSpPr>
        <p:spPr bwMode="auto">
          <a:xfrm>
            <a:off x="3048000" y="518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4</a:t>
            </a:r>
          </a:p>
        </p:txBody>
      </p:sp>
      <p:sp>
        <p:nvSpPr>
          <p:cNvPr id="458771" name="Text Box 19">
            <a:extLst>
              <a:ext uri="{FF2B5EF4-FFF2-40B4-BE49-F238E27FC236}">
                <a16:creationId xmlns:a16="http://schemas.microsoft.com/office/drawing/2014/main" id="{DF2E33B7-1C09-6555-2E48-50F4B4270057}"/>
              </a:ext>
            </a:extLst>
          </p:cNvPr>
          <p:cNvSpPr txBox="1">
            <a:spLocks noChangeArrowheads="1"/>
          </p:cNvSpPr>
          <p:nvPr/>
        </p:nvSpPr>
        <p:spPr bwMode="auto">
          <a:xfrm>
            <a:off x="4800600" y="1752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5</a:t>
            </a:r>
          </a:p>
        </p:txBody>
      </p:sp>
      <p:sp>
        <p:nvSpPr>
          <p:cNvPr id="458772" name="Text Box 20">
            <a:extLst>
              <a:ext uri="{FF2B5EF4-FFF2-40B4-BE49-F238E27FC236}">
                <a16:creationId xmlns:a16="http://schemas.microsoft.com/office/drawing/2014/main" id="{303ED50E-CF28-7A9B-37FE-3D6DB6F09D4F}"/>
              </a:ext>
            </a:extLst>
          </p:cNvPr>
          <p:cNvSpPr txBox="1">
            <a:spLocks noChangeArrowheads="1"/>
          </p:cNvSpPr>
          <p:nvPr/>
        </p:nvSpPr>
        <p:spPr bwMode="auto">
          <a:xfrm>
            <a:off x="6781800" y="3505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6</a:t>
            </a:r>
          </a:p>
        </p:txBody>
      </p:sp>
      <p:sp>
        <p:nvSpPr>
          <p:cNvPr id="458773" name="Text Box 21">
            <a:extLst>
              <a:ext uri="{FF2B5EF4-FFF2-40B4-BE49-F238E27FC236}">
                <a16:creationId xmlns:a16="http://schemas.microsoft.com/office/drawing/2014/main" id="{7BCFCD90-9533-36CE-995D-1C16DC048241}"/>
              </a:ext>
            </a:extLst>
          </p:cNvPr>
          <p:cNvSpPr txBox="1">
            <a:spLocks noChangeArrowheads="1"/>
          </p:cNvSpPr>
          <p:nvPr/>
        </p:nvSpPr>
        <p:spPr bwMode="auto">
          <a:xfrm>
            <a:off x="2286000" y="3276600"/>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2/2</a:t>
            </a:r>
          </a:p>
        </p:txBody>
      </p:sp>
      <p:sp>
        <p:nvSpPr>
          <p:cNvPr id="458774" name="Text Box 22">
            <a:extLst>
              <a:ext uri="{FF2B5EF4-FFF2-40B4-BE49-F238E27FC236}">
                <a16:creationId xmlns:a16="http://schemas.microsoft.com/office/drawing/2014/main" id="{C76006D0-AE1D-FFCC-657A-C25086123F9C}"/>
              </a:ext>
            </a:extLst>
          </p:cNvPr>
          <p:cNvSpPr txBox="1">
            <a:spLocks noChangeArrowheads="1"/>
          </p:cNvSpPr>
          <p:nvPr/>
        </p:nvSpPr>
        <p:spPr bwMode="auto">
          <a:xfrm>
            <a:off x="5715000" y="3276600"/>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2/2</a:t>
            </a:r>
          </a:p>
        </p:txBody>
      </p:sp>
      <p:sp>
        <p:nvSpPr>
          <p:cNvPr id="458775" name="Text Box 23">
            <a:extLst>
              <a:ext uri="{FF2B5EF4-FFF2-40B4-BE49-F238E27FC236}">
                <a16:creationId xmlns:a16="http://schemas.microsoft.com/office/drawing/2014/main" id="{73062466-B42F-D69D-9F3E-55548D065482}"/>
              </a:ext>
            </a:extLst>
          </p:cNvPr>
          <p:cNvSpPr txBox="1">
            <a:spLocks noChangeArrowheads="1"/>
          </p:cNvSpPr>
          <p:nvPr/>
        </p:nvSpPr>
        <p:spPr bwMode="auto">
          <a:xfrm>
            <a:off x="1812925" y="4379913"/>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1/3</a:t>
            </a:r>
          </a:p>
        </p:txBody>
      </p:sp>
      <p:sp>
        <p:nvSpPr>
          <p:cNvPr id="458776" name="Text Box 24">
            <a:extLst>
              <a:ext uri="{FF2B5EF4-FFF2-40B4-BE49-F238E27FC236}">
                <a16:creationId xmlns:a16="http://schemas.microsoft.com/office/drawing/2014/main" id="{26C65D31-8448-78A3-CC40-DE5C39BDEF4A}"/>
              </a:ext>
            </a:extLst>
          </p:cNvPr>
          <p:cNvSpPr txBox="1">
            <a:spLocks noChangeArrowheads="1"/>
          </p:cNvSpPr>
          <p:nvPr/>
        </p:nvSpPr>
        <p:spPr bwMode="auto">
          <a:xfrm>
            <a:off x="4098925" y="4532313"/>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1/1</a:t>
            </a:r>
          </a:p>
        </p:txBody>
      </p:sp>
      <p:sp>
        <p:nvSpPr>
          <p:cNvPr id="458777" name="Text Box 25">
            <a:extLst>
              <a:ext uri="{FF2B5EF4-FFF2-40B4-BE49-F238E27FC236}">
                <a16:creationId xmlns:a16="http://schemas.microsoft.com/office/drawing/2014/main" id="{A80C5C81-78CC-362B-E5D7-370D0A6DD749}"/>
              </a:ext>
            </a:extLst>
          </p:cNvPr>
          <p:cNvSpPr txBox="1">
            <a:spLocks noChangeArrowheads="1"/>
          </p:cNvSpPr>
          <p:nvPr/>
        </p:nvSpPr>
        <p:spPr bwMode="auto">
          <a:xfrm>
            <a:off x="3870325" y="3313113"/>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1/5</a:t>
            </a:r>
          </a:p>
        </p:txBody>
      </p:sp>
      <p:sp>
        <p:nvSpPr>
          <p:cNvPr id="458778" name="Text Box 26">
            <a:extLst>
              <a:ext uri="{FF2B5EF4-FFF2-40B4-BE49-F238E27FC236}">
                <a16:creationId xmlns:a16="http://schemas.microsoft.com/office/drawing/2014/main" id="{7FBE871B-43B3-AE60-492D-95CC483EE230}"/>
              </a:ext>
            </a:extLst>
          </p:cNvPr>
          <p:cNvSpPr txBox="1">
            <a:spLocks noChangeArrowheads="1"/>
          </p:cNvSpPr>
          <p:nvPr/>
        </p:nvSpPr>
        <p:spPr bwMode="auto">
          <a:xfrm>
            <a:off x="3794125" y="2246313"/>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1/3</a:t>
            </a:r>
          </a:p>
        </p:txBody>
      </p:sp>
      <p:sp>
        <p:nvSpPr>
          <p:cNvPr id="458779" name="Text Box 27">
            <a:extLst>
              <a:ext uri="{FF2B5EF4-FFF2-40B4-BE49-F238E27FC236}">
                <a16:creationId xmlns:a16="http://schemas.microsoft.com/office/drawing/2014/main" id="{94A28BBE-8866-ADEF-EC5A-0E687C2C1E93}"/>
              </a:ext>
            </a:extLst>
          </p:cNvPr>
          <p:cNvSpPr txBox="1">
            <a:spLocks noChangeArrowheads="1"/>
          </p:cNvSpPr>
          <p:nvPr/>
        </p:nvSpPr>
        <p:spPr bwMode="auto">
          <a:xfrm>
            <a:off x="5699125" y="2246313"/>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1/4</a:t>
            </a:r>
          </a:p>
        </p:txBody>
      </p:sp>
      <p:sp>
        <p:nvSpPr>
          <p:cNvPr id="458780" name="Text Box 28">
            <a:extLst>
              <a:ext uri="{FF2B5EF4-FFF2-40B4-BE49-F238E27FC236}">
                <a16:creationId xmlns:a16="http://schemas.microsoft.com/office/drawing/2014/main" id="{D1412FD1-470D-6F97-8ADB-49EE0D58BE07}"/>
              </a:ext>
            </a:extLst>
          </p:cNvPr>
          <p:cNvSpPr txBox="1">
            <a:spLocks noChangeArrowheads="1"/>
          </p:cNvSpPr>
          <p:nvPr/>
        </p:nvSpPr>
        <p:spPr bwMode="auto">
          <a:xfrm>
            <a:off x="6613525" y="4837113"/>
            <a:ext cx="2225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en-US" sz="1800">
                <a:latin typeface="Arial" panose="020B0604020202020204" pitchFamily="34" charset="0"/>
              </a:rPr>
              <a:t>max flow value = 3</a:t>
            </a:r>
          </a:p>
        </p:txBody>
      </p:sp>
      <p:sp>
        <p:nvSpPr>
          <p:cNvPr id="458781" name="Rectangle 29">
            <a:extLst>
              <a:ext uri="{FF2B5EF4-FFF2-40B4-BE49-F238E27FC236}">
                <a16:creationId xmlns:a16="http://schemas.microsoft.com/office/drawing/2014/main" id="{1E792E7C-9BBE-AA41-0CED-D166140D8E01}"/>
              </a:ext>
            </a:extLst>
          </p:cNvPr>
          <p:cNvSpPr>
            <a:spLocks noGrp="1" noChangeArrowheads="1"/>
          </p:cNvSpPr>
          <p:nvPr>
            <p:ph type="title"/>
          </p:nvPr>
        </p:nvSpPr>
        <p:spPr>
          <a:noFill/>
          <a:ln/>
        </p:spPr>
        <p:txBody>
          <a:bodyPr/>
          <a:lstStyle/>
          <a:p>
            <a:r>
              <a:rPr lang="en-US" altLang="en-US"/>
              <a:t>Example 1 (maximum flow)</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EB473DD0-B909-5578-5E32-C1554290D048}"/>
              </a:ext>
            </a:extLst>
          </p:cNvPr>
          <p:cNvSpPr>
            <a:spLocks noGrp="1"/>
          </p:cNvSpPr>
          <p:nvPr>
            <p:ph type="ftr" sz="quarter" idx="11"/>
          </p:nvPr>
        </p:nvSpPr>
        <p:spPr/>
        <p:txBody>
          <a:bodyPr/>
          <a:lstStyle/>
          <a:p>
            <a:r>
              <a:rPr lang="en-US" altLang="en-US"/>
              <a:t>A. Levitin “Introduction to the Design &amp; Analysis of Algorithms,” 3rd ed., Ch. 10 ©2012 Pearson Education, Inc. Upper Saddle River, NJ. All Rights Reserved. </a:t>
            </a:r>
          </a:p>
        </p:txBody>
      </p:sp>
      <p:sp>
        <p:nvSpPr>
          <p:cNvPr id="3" name="Slide Number Placeholder 5">
            <a:extLst>
              <a:ext uri="{FF2B5EF4-FFF2-40B4-BE49-F238E27FC236}">
                <a16:creationId xmlns:a16="http://schemas.microsoft.com/office/drawing/2014/main" id="{CD53B3F2-67BB-87CA-93F7-0EDE1975BD6D}"/>
              </a:ext>
            </a:extLst>
          </p:cNvPr>
          <p:cNvSpPr>
            <a:spLocks noGrp="1"/>
          </p:cNvSpPr>
          <p:nvPr>
            <p:ph type="sldNum" sz="quarter" idx="12"/>
          </p:nvPr>
        </p:nvSpPr>
        <p:spPr/>
        <p:txBody>
          <a:bodyPr/>
          <a:lstStyle/>
          <a:p>
            <a:fld id="{707DF533-2E5B-4688-8149-823BB17C526E}" type="slidenum">
              <a:rPr lang="en-US" altLang="en-US"/>
              <a:pPr/>
              <a:t>46</a:t>
            </a:fld>
            <a:endParaRPr lang="en-US" altLang="en-US"/>
          </a:p>
        </p:txBody>
      </p:sp>
      <p:sp>
        <p:nvSpPr>
          <p:cNvPr id="459778" name="Rectangle 2">
            <a:extLst>
              <a:ext uri="{FF2B5EF4-FFF2-40B4-BE49-F238E27FC236}">
                <a16:creationId xmlns:a16="http://schemas.microsoft.com/office/drawing/2014/main" id="{477839D2-2399-6C93-6BE3-C8EA7ACB3BC6}"/>
              </a:ext>
            </a:extLst>
          </p:cNvPr>
          <p:cNvSpPr>
            <a:spLocks noGrp="1" noChangeArrowheads="1"/>
          </p:cNvSpPr>
          <p:nvPr>
            <p:ph type="title"/>
          </p:nvPr>
        </p:nvSpPr>
        <p:spPr>
          <a:xfrm>
            <a:off x="457200" y="152400"/>
            <a:ext cx="7740650" cy="685800"/>
          </a:xfrm>
        </p:spPr>
        <p:txBody>
          <a:bodyPr/>
          <a:lstStyle/>
          <a:p>
            <a:r>
              <a:rPr lang="en-US" altLang="en-US"/>
              <a:t>Finding a flow-augmenting path</a:t>
            </a:r>
          </a:p>
        </p:txBody>
      </p:sp>
      <p:sp>
        <p:nvSpPr>
          <p:cNvPr id="459779" name="Rectangle 3">
            <a:extLst>
              <a:ext uri="{FF2B5EF4-FFF2-40B4-BE49-F238E27FC236}">
                <a16:creationId xmlns:a16="http://schemas.microsoft.com/office/drawing/2014/main" id="{13E746C0-B378-7705-E5DB-BD7FDCFFFFFA}"/>
              </a:ext>
            </a:extLst>
          </p:cNvPr>
          <p:cNvSpPr>
            <a:spLocks noGrp="1" noChangeArrowheads="1"/>
          </p:cNvSpPr>
          <p:nvPr>
            <p:ph type="body" idx="1"/>
          </p:nvPr>
        </p:nvSpPr>
        <p:spPr>
          <a:xfrm>
            <a:off x="457200" y="1219200"/>
            <a:ext cx="8686800" cy="5181600"/>
          </a:xfrm>
        </p:spPr>
        <p:txBody>
          <a:bodyPr/>
          <a:lstStyle/>
          <a:p>
            <a:pPr marL="0" indent="0">
              <a:lnSpc>
                <a:spcPct val="80000"/>
              </a:lnSpc>
              <a:buFont typeface="Monotype Sorts" panose="05010101010101010101" pitchFamily="2" charset="2"/>
              <a:buNone/>
            </a:pPr>
            <a:r>
              <a:rPr lang="en-US" altLang="en-US"/>
              <a:t>To find a flow-augmenting path for a flow x, consider paths from source to sink in the underlying </a:t>
            </a:r>
            <a:r>
              <a:rPr lang="en-US" altLang="en-US" u="sng"/>
              <a:t>undirected</a:t>
            </a:r>
            <a:r>
              <a:rPr lang="en-US" altLang="en-US"/>
              <a:t> graph in which any two consecutive vertices </a:t>
            </a:r>
            <a:r>
              <a:rPr lang="en-US" altLang="en-US" i="1"/>
              <a:t>i</a:t>
            </a:r>
            <a:r>
              <a:rPr lang="en-US" altLang="en-US"/>
              <a:t>,</a:t>
            </a:r>
            <a:r>
              <a:rPr lang="en-US" altLang="en-US" i="1"/>
              <a:t>j </a:t>
            </a:r>
            <a:r>
              <a:rPr lang="en-US" altLang="en-US"/>
              <a:t>are either:</a:t>
            </a:r>
          </a:p>
          <a:p>
            <a:pPr marL="692150" lvl="1" indent="-234950">
              <a:lnSpc>
                <a:spcPct val="80000"/>
              </a:lnSpc>
            </a:pPr>
            <a:r>
              <a:rPr lang="en-US" altLang="en-US" sz="2400"/>
              <a:t>connected by a directed edge (</a:t>
            </a:r>
            <a:r>
              <a:rPr lang="en-US" altLang="en-US" sz="2400" i="1"/>
              <a:t>i</a:t>
            </a:r>
            <a:r>
              <a:rPr lang="en-US" altLang="en-US" sz="2400"/>
              <a:t> to </a:t>
            </a:r>
            <a:r>
              <a:rPr lang="en-US" altLang="en-US" sz="2400" i="1"/>
              <a:t>j</a:t>
            </a:r>
            <a:r>
              <a:rPr lang="en-US" altLang="en-US" sz="2400"/>
              <a:t>) with some positive unused capacity </a:t>
            </a:r>
            <a:r>
              <a:rPr lang="en-US" altLang="en-US" sz="2400" i="1"/>
              <a:t>r</a:t>
            </a:r>
            <a:r>
              <a:rPr lang="en-US" altLang="en-US" sz="2400" i="1" baseline="-25000"/>
              <a:t>ij</a:t>
            </a:r>
            <a:r>
              <a:rPr lang="en-US" altLang="en-US" sz="2400"/>
              <a:t> = </a:t>
            </a:r>
            <a:r>
              <a:rPr lang="en-US" altLang="en-US" sz="2400" i="1"/>
              <a:t>u</a:t>
            </a:r>
            <a:r>
              <a:rPr lang="en-US" altLang="en-US" sz="2400" i="1" baseline="-25000"/>
              <a:t>ij</a:t>
            </a:r>
            <a:r>
              <a:rPr lang="en-US" altLang="en-US" sz="2400"/>
              <a:t> – </a:t>
            </a:r>
            <a:r>
              <a:rPr lang="en-US" altLang="en-US" sz="2400" i="1"/>
              <a:t>x</a:t>
            </a:r>
            <a:r>
              <a:rPr lang="en-US" altLang="en-US" sz="2400" i="1" baseline="-25000"/>
              <a:t>ij</a:t>
            </a:r>
          </a:p>
          <a:p>
            <a:pPr marL="1100138" lvl="2" indent="-293688">
              <a:lnSpc>
                <a:spcPct val="80000"/>
              </a:lnSpc>
            </a:pPr>
            <a:r>
              <a:rPr lang="en-US" altLang="en-US" sz="2400"/>
              <a:t>known as </a:t>
            </a:r>
            <a:r>
              <a:rPr lang="en-US" altLang="en-US" sz="2400" i="1"/>
              <a:t>forward edge</a:t>
            </a:r>
            <a:r>
              <a:rPr lang="en-US" altLang="en-US" sz="2400"/>
              <a:t> ( → )</a:t>
            </a:r>
          </a:p>
          <a:p>
            <a:pPr marL="1100138" lvl="2" indent="-293688" algn="ctr">
              <a:lnSpc>
                <a:spcPct val="80000"/>
              </a:lnSpc>
              <a:buFontTx/>
              <a:buNone/>
            </a:pPr>
            <a:r>
              <a:rPr lang="en-US" altLang="en-US" sz="2400"/>
              <a:t>OR</a:t>
            </a:r>
          </a:p>
          <a:p>
            <a:pPr marL="692150" lvl="1" indent="-234950">
              <a:lnSpc>
                <a:spcPct val="80000"/>
              </a:lnSpc>
            </a:pPr>
            <a:r>
              <a:rPr lang="en-US" altLang="en-US" sz="2400"/>
              <a:t>connected by a directed edge (</a:t>
            </a:r>
            <a:r>
              <a:rPr lang="en-US" altLang="en-US" sz="2400" i="1"/>
              <a:t>j</a:t>
            </a:r>
            <a:r>
              <a:rPr lang="en-US" altLang="en-US" sz="2400"/>
              <a:t> to </a:t>
            </a:r>
            <a:r>
              <a:rPr lang="en-US" altLang="en-US" sz="2400" i="1"/>
              <a:t>i</a:t>
            </a:r>
            <a:r>
              <a:rPr lang="en-US" altLang="en-US" sz="2400"/>
              <a:t>) with positive flow </a:t>
            </a:r>
            <a:r>
              <a:rPr lang="en-US" altLang="en-US" sz="2400" i="1"/>
              <a:t>x</a:t>
            </a:r>
            <a:r>
              <a:rPr lang="en-US" altLang="en-US" sz="2400" i="1" baseline="-25000"/>
              <a:t>ji</a:t>
            </a:r>
          </a:p>
          <a:p>
            <a:pPr marL="1100138" lvl="2" indent="-293688">
              <a:lnSpc>
                <a:spcPct val="80000"/>
              </a:lnSpc>
            </a:pPr>
            <a:r>
              <a:rPr lang="en-US" altLang="en-US" sz="2400"/>
              <a:t>known as </a:t>
            </a:r>
            <a:r>
              <a:rPr lang="en-US" altLang="en-US" sz="2400" i="1"/>
              <a:t>backward edge</a:t>
            </a:r>
            <a:r>
              <a:rPr lang="en-US" altLang="en-US" sz="2400"/>
              <a:t> ( </a:t>
            </a:r>
            <a:r>
              <a:rPr lang="en-US" altLang="en-US" sz="2400">
                <a:cs typeface="Arial" panose="020B0604020202020204" pitchFamily="34" charset="0"/>
              </a:rPr>
              <a:t>← )</a:t>
            </a:r>
            <a:endParaRPr lang="en-US" altLang="en-US" sz="2400" baseline="-25000">
              <a:cs typeface="Arial" panose="020B0604020202020204" pitchFamily="34" charset="0"/>
            </a:endParaRPr>
          </a:p>
          <a:p>
            <a:pPr marL="0" indent="0">
              <a:lnSpc>
                <a:spcPct val="80000"/>
              </a:lnSpc>
              <a:buFont typeface="Monotype Sorts" panose="05010101010101010101" pitchFamily="2" charset="2"/>
              <a:buNone/>
            </a:pPr>
            <a:r>
              <a:rPr lang="en-US" altLang="en-US">
                <a:cs typeface="Arial" panose="020B0604020202020204" pitchFamily="34" charset="0"/>
              </a:rPr>
              <a:t>If a flow-augmenting path is found, the current flow can be increased by </a:t>
            </a:r>
            <a:r>
              <a:rPr lang="en-US" altLang="en-US" i="1">
                <a:cs typeface="Arial" panose="020B0604020202020204" pitchFamily="34" charset="0"/>
              </a:rPr>
              <a:t>r</a:t>
            </a:r>
            <a:r>
              <a:rPr lang="en-US" altLang="en-US">
                <a:cs typeface="Arial" panose="020B0604020202020204" pitchFamily="34" charset="0"/>
              </a:rPr>
              <a:t> units by increasing </a:t>
            </a:r>
            <a:r>
              <a:rPr lang="en-US" altLang="en-US" i="1"/>
              <a:t>x</a:t>
            </a:r>
            <a:r>
              <a:rPr lang="en-US" altLang="en-US" i="1" baseline="-25000"/>
              <a:t>ij  </a:t>
            </a:r>
            <a:r>
              <a:rPr lang="en-US" altLang="en-US"/>
              <a:t>by </a:t>
            </a:r>
            <a:r>
              <a:rPr lang="en-US" altLang="en-US" i="1"/>
              <a:t>r </a:t>
            </a:r>
            <a:r>
              <a:rPr lang="en-US" altLang="en-US"/>
              <a:t>on each forward edge and decreasing </a:t>
            </a:r>
            <a:r>
              <a:rPr lang="en-US" altLang="en-US" i="1"/>
              <a:t>x</a:t>
            </a:r>
            <a:r>
              <a:rPr lang="en-US" altLang="en-US" i="1" baseline="-25000"/>
              <a:t>ji</a:t>
            </a:r>
            <a:r>
              <a:rPr lang="en-US" altLang="en-US"/>
              <a:t> by </a:t>
            </a:r>
            <a:r>
              <a:rPr lang="en-US" altLang="en-US" i="1"/>
              <a:t>r </a:t>
            </a:r>
            <a:r>
              <a:rPr lang="en-US" altLang="en-US"/>
              <a:t>on each backward edge, where</a:t>
            </a:r>
            <a:br>
              <a:rPr lang="en-US" altLang="en-US"/>
            </a:br>
            <a:r>
              <a:rPr lang="en-US" altLang="en-US"/>
              <a:t>                      </a:t>
            </a:r>
            <a:br>
              <a:rPr lang="en-US" altLang="en-US"/>
            </a:br>
            <a:r>
              <a:rPr lang="en-US" altLang="en-US"/>
              <a:t>   </a:t>
            </a:r>
            <a:r>
              <a:rPr lang="en-US" altLang="en-US" i="1"/>
              <a:t>r  = </a:t>
            </a:r>
            <a:r>
              <a:rPr lang="en-US" altLang="en-US"/>
              <a:t>min {</a:t>
            </a:r>
            <a:r>
              <a:rPr lang="en-US" altLang="en-US" sz="2800" i="1"/>
              <a:t>r</a:t>
            </a:r>
            <a:r>
              <a:rPr lang="en-US" altLang="en-US" sz="2800" i="1" baseline="-25000"/>
              <a:t>ij</a:t>
            </a:r>
            <a:r>
              <a:rPr lang="en-US" altLang="en-US" sz="2800"/>
              <a:t> </a:t>
            </a:r>
            <a:r>
              <a:rPr lang="en-US" altLang="en-US"/>
              <a:t>on all forward edges, </a:t>
            </a:r>
            <a:r>
              <a:rPr lang="en-US" altLang="en-US" i="1"/>
              <a:t>x</a:t>
            </a:r>
            <a:r>
              <a:rPr lang="en-US" altLang="en-US" i="1" baseline="-25000"/>
              <a:t>ji</a:t>
            </a:r>
            <a:r>
              <a:rPr lang="en-US" altLang="en-US" sz="2800" i="1" baseline="-25000"/>
              <a:t>  </a:t>
            </a:r>
            <a:r>
              <a:rPr lang="en-US" altLang="en-US"/>
              <a:t>on all backward edges}</a:t>
            </a:r>
            <a:endParaRPr lang="en-US" altLang="en-US" sz="3200" baseline="-250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3EF4CE78-700A-BD30-90DC-59B3B8C4BB09}"/>
              </a:ext>
            </a:extLst>
          </p:cNvPr>
          <p:cNvSpPr>
            <a:spLocks noGrp="1"/>
          </p:cNvSpPr>
          <p:nvPr>
            <p:ph type="ftr" sz="quarter" idx="11"/>
          </p:nvPr>
        </p:nvSpPr>
        <p:spPr/>
        <p:txBody>
          <a:bodyPr/>
          <a:lstStyle/>
          <a:p>
            <a:r>
              <a:rPr lang="en-US" altLang="en-US"/>
              <a:t>A. Levitin “Introduction to the Design &amp; Analysis of Algorithms,” 3rd ed., Ch. 10 ©2012 Pearson Education, Inc. Upper Saddle River, NJ. All Rights Reserved. </a:t>
            </a:r>
          </a:p>
        </p:txBody>
      </p:sp>
      <p:sp>
        <p:nvSpPr>
          <p:cNvPr id="3" name="Slide Number Placeholder 5">
            <a:extLst>
              <a:ext uri="{FF2B5EF4-FFF2-40B4-BE49-F238E27FC236}">
                <a16:creationId xmlns:a16="http://schemas.microsoft.com/office/drawing/2014/main" id="{B8F37A06-F44F-4C50-6579-F8CC116BB67E}"/>
              </a:ext>
            </a:extLst>
          </p:cNvPr>
          <p:cNvSpPr>
            <a:spLocks noGrp="1"/>
          </p:cNvSpPr>
          <p:nvPr>
            <p:ph type="sldNum" sz="quarter" idx="12"/>
          </p:nvPr>
        </p:nvSpPr>
        <p:spPr/>
        <p:txBody>
          <a:bodyPr/>
          <a:lstStyle/>
          <a:p>
            <a:fld id="{FB746739-7B73-41BD-948F-0098F2AFD295}" type="slidenum">
              <a:rPr lang="en-US" altLang="en-US"/>
              <a:pPr/>
              <a:t>47</a:t>
            </a:fld>
            <a:endParaRPr lang="en-US" altLang="en-US"/>
          </a:p>
        </p:txBody>
      </p:sp>
      <p:sp>
        <p:nvSpPr>
          <p:cNvPr id="460802" name="Rectangle 2">
            <a:extLst>
              <a:ext uri="{FF2B5EF4-FFF2-40B4-BE49-F238E27FC236}">
                <a16:creationId xmlns:a16="http://schemas.microsoft.com/office/drawing/2014/main" id="{3F9E76B0-43EC-D591-53C4-3CEE400B2745}"/>
              </a:ext>
            </a:extLst>
          </p:cNvPr>
          <p:cNvSpPr>
            <a:spLocks noGrp="1" noChangeArrowheads="1"/>
          </p:cNvSpPr>
          <p:nvPr>
            <p:ph type="title"/>
          </p:nvPr>
        </p:nvSpPr>
        <p:spPr>
          <a:xfrm>
            <a:off x="609600" y="228600"/>
            <a:ext cx="8534400" cy="460375"/>
          </a:xfrm>
        </p:spPr>
        <p:txBody>
          <a:bodyPr/>
          <a:lstStyle/>
          <a:p>
            <a:r>
              <a:rPr lang="en-US" altLang="en-US"/>
              <a:t>Finding a flow-augmenting path (cont.)</a:t>
            </a:r>
          </a:p>
        </p:txBody>
      </p:sp>
      <p:sp>
        <p:nvSpPr>
          <p:cNvPr id="460803" name="Rectangle 3">
            <a:extLst>
              <a:ext uri="{FF2B5EF4-FFF2-40B4-BE49-F238E27FC236}">
                <a16:creationId xmlns:a16="http://schemas.microsoft.com/office/drawing/2014/main" id="{FE0B11D7-B3C6-D6E3-B1DB-A961F4B1CE3E}"/>
              </a:ext>
            </a:extLst>
          </p:cNvPr>
          <p:cNvSpPr>
            <a:spLocks noGrp="1" noChangeArrowheads="1"/>
          </p:cNvSpPr>
          <p:nvPr>
            <p:ph type="body" idx="1"/>
          </p:nvPr>
        </p:nvSpPr>
        <p:spPr/>
        <p:txBody>
          <a:bodyPr/>
          <a:lstStyle/>
          <a:p>
            <a:r>
              <a:rPr lang="en-US" altLang="en-US"/>
              <a:t>Assuming the edge capacities are integers, </a:t>
            </a:r>
            <a:r>
              <a:rPr lang="en-US" altLang="en-US" i="1"/>
              <a:t>r</a:t>
            </a:r>
            <a:r>
              <a:rPr lang="en-US" altLang="en-US"/>
              <a:t> is a positive integer</a:t>
            </a:r>
            <a:br>
              <a:rPr lang="en-US" altLang="en-US"/>
            </a:br>
            <a:endParaRPr lang="en-US" altLang="en-US"/>
          </a:p>
          <a:p>
            <a:r>
              <a:rPr lang="en-US" altLang="en-US"/>
              <a:t>On each iteration, the flow value increases by at least 1</a:t>
            </a:r>
            <a:br>
              <a:rPr lang="en-US" altLang="en-US"/>
            </a:br>
            <a:endParaRPr lang="en-US" altLang="en-US"/>
          </a:p>
          <a:p>
            <a:r>
              <a:rPr lang="en-US" altLang="en-US"/>
              <a:t>Maximum value is bounded by the sum of the capacities of the edges leaving the source; hence the augmenting-path method has to stop after a finite number of iterations</a:t>
            </a:r>
            <a:br>
              <a:rPr lang="en-US" altLang="en-US"/>
            </a:br>
            <a:endParaRPr lang="en-US" altLang="en-US"/>
          </a:p>
          <a:p>
            <a:r>
              <a:rPr lang="en-US" altLang="en-US"/>
              <a:t>The final flow is always maximum, its value doesn’t depend on a sequence of augmenting paths used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FD1FBC19-6674-FF33-2DCD-72D03CFB43CA}"/>
              </a:ext>
            </a:extLst>
          </p:cNvPr>
          <p:cNvSpPr>
            <a:spLocks noGrp="1"/>
          </p:cNvSpPr>
          <p:nvPr>
            <p:ph type="ftr" sz="quarter" idx="11"/>
          </p:nvPr>
        </p:nvSpPr>
        <p:spPr/>
        <p:txBody>
          <a:bodyPr/>
          <a:lstStyle/>
          <a:p>
            <a:r>
              <a:rPr lang="en-US" altLang="en-US"/>
              <a:t>A. Levitin “Introduction to the Design &amp; Analysis of Algorithms,” 3rd ed., Ch. 10 ©2012 Pearson Education, Inc. Upper Saddle River, NJ. All Rights Reserved. </a:t>
            </a:r>
          </a:p>
        </p:txBody>
      </p:sp>
      <p:sp>
        <p:nvSpPr>
          <p:cNvPr id="3" name="Slide Number Placeholder 5">
            <a:extLst>
              <a:ext uri="{FF2B5EF4-FFF2-40B4-BE49-F238E27FC236}">
                <a16:creationId xmlns:a16="http://schemas.microsoft.com/office/drawing/2014/main" id="{8B5C20D0-3EE9-44E1-14B2-0E308F48DBAC}"/>
              </a:ext>
            </a:extLst>
          </p:cNvPr>
          <p:cNvSpPr>
            <a:spLocks noGrp="1"/>
          </p:cNvSpPr>
          <p:nvPr>
            <p:ph type="sldNum" sz="quarter" idx="12"/>
          </p:nvPr>
        </p:nvSpPr>
        <p:spPr/>
        <p:txBody>
          <a:bodyPr/>
          <a:lstStyle/>
          <a:p>
            <a:fld id="{D5C1BC96-F70A-407A-9114-9A934CA3079B}" type="slidenum">
              <a:rPr lang="en-US" altLang="en-US"/>
              <a:pPr/>
              <a:t>48</a:t>
            </a:fld>
            <a:endParaRPr lang="en-US" altLang="en-US"/>
          </a:p>
        </p:txBody>
      </p:sp>
      <p:sp>
        <p:nvSpPr>
          <p:cNvPr id="461826" name="Rectangle 2">
            <a:extLst>
              <a:ext uri="{FF2B5EF4-FFF2-40B4-BE49-F238E27FC236}">
                <a16:creationId xmlns:a16="http://schemas.microsoft.com/office/drawing/2014/main" id="{43929E44-7961-1D59-E2FF-2E9C8A833E94}"/>
              </a:ext>
            </a:extLst>
          </p:cNvPr>
          <p:cNvSpPr>
            <a:spLocks noGrp="1" noChangeArrowheads="1"/>
          </p:cNvSpPr>
          <p:nvPr>
            <p:ph type="title"/>
          </p:nvPr>
        </p:nvSpPr>
        <p:spPr>
          <a:xfrm>
            <a:off x="457200" y="228600"/>
            <a:ext cx="8534400" cy="533400"/>
          </a:xfrm>
        </p:spPr>
        <p:txBody>
          <a:bodyPr/>
          <a:lstStyle/>
          <a:p>
            <a:r>
              <a:rPr lang="en-US" altLang="en-US"/>
              <a:t>Performance degeneration of the method</a:t>
            </a:r>
          </a:p>
        </p:txBody>
      </p:sp>
      <p:sp>
        <p:nvSpPr>
          <p:cNvPr id="461827" name="Rectangle 3">
            <a:extLst>
              <a:ext uri="{FF2B5EF4-FFF2-40B4-BE49-F238E27FC236}">
                <a16:creationId xmlns:a16="http://schemas.microsoft.com/office/drawing/2014/main" id="{58123FD2-EEAF-5E70-D77F-67D318EF7D80}"/>
              </a:ext>
            </a:extLst>
          </p:cNvPr>
          <p:cNvSpPr>
            <a:spLocks noGrp="1" noChangeArrowheads="1"/>
          </p:cNvSpPr>
          <p:nvPr>
            <p:ph type="body" idx="1"/>
          </p:nvPr>
        </p:nvSpPr>
        <p:spPr>
          <a:xfrm>
            <a:off x="609600" y="1219200"/>
            <a:ext cx="8305800" cy="5257800"/>
          </a:xfrm>
        </p:spPr>
        <p:txBody>
          <a:bodyPr/>
          <a:lstStyle/>
          <a:p>
            <a:pPr marL="406400" indent="-406400"/>
            <a:r>
              <a:rPr lang="en-US" altLang="en-US"/>
              <a:t>The augmenting-path method doesn’t prescribe a specific way for generating flow-augmenting paths</a:t>
            </a:r>
          </a:p>
          <a:p>
            <a:pPr marL="406400" indent="-406400"/>
            <a:r>
              <a:rPr lang="en-US" altLang="en-US"/>
              <a:t>Selecting a bad sequence of augmenting paths could impact the method’s efficiency</a:t>
            </a:r>
          </a:p>
          <a:p>
            <a:pPr marL="406400" indent="-406400">
              <a:buFont typeface="Monotype Sorts" panose="05010101010101010101" pitchFamily="2" charset="2"/>
              <a:buNone/>
            </a:pPr>
            <a:endParaRPr lang="en-US" altLang="en-US"/>
          </a:p>
          <a:p>
            <a:pPr marL="406400" indent="-406400">
              <a:buFont typeface="Monotype Sorts" panose="05010101010101010101" pitchFamily="2" charset="2"/>
              <a:buNone/>
            </a:pPr>
            <a:r>
              <a:rPr lang="en-US" altLang="en-US"/>
              <a:t>Example 2</a:t>
            </a:r>
          </a:p>
          <a:p>
            <a:pPr marL="806450" lvl="1">
              <a:buFontTx/>
              <a:buNone/>
            </a:pPr>
            <a:endParaRPr lang="en-US" altLang="en-US"/>
          </a:p>
        </p:txBody>
      </p:sp>
      <p:grpSp>
        <p:nvGrpSpPr>
          <p:cNvPr id="461828" name="Group 4">
            <a:extLst>
              <a:ext uri="{FF2B5EF4-FFF2-40B4-BE49-F238E27FC236}">
                <a16:creationId xmlns:a16="http://schemas.microsoft.com/office/drawing/2014/main" id="{52E6A755-DA12-EE65-1292-72E9A2614102}"/>
              </a:ext>
            </a:extLst>
          </p:cNvPr>
          <p:cNvGrpSpPr>
            <a:grpSpLocks/>
          </p:cNvGrpSpPr>
          <p:nvPr/>
        </p:nvGrpSpPr>
        <p:grpSpPr bwMode="auto">
          <a:xfrm>
            <a:off x="2514600" y="3429000"/>
            <a:ext cx="2895600" cy="2667000"/>
            <a:chOff x="2160" y="2352"/>
            <a:chExt cx="1824" cy="1680"/>
          </a:xfrm>
        </p:grpSpPr>
        <p:grpSp>
          <p:nvGrpSpPr>
            <p:cNvPr id="461829" name="Group 5">
              <a:extLst>
                <a:ext uri="{FF2B5EF4-FFF2-40B4-BE49-F238E27FC236}">
                  <a16:creationId xmlns:a16="http://schemas.microsoft.com/office/drawing/2014/main" id="{9DE8CC5B-E3A8-1752-0EE1-990432412045}"/>
                </a:ext>
              </a:extLst>
            </p:cNvPr>
            <p:cNvGrpSpPr>
              <a:grpSpLocks/>
            </p:cNvGrpSpPr>
            <p:nvPr/>
          </p:nvGrpSpPr>
          <p:grpSpPr bwMode="auto">
            <a:xfrm>
              <a:off x="2160" y="2352"/>
              <a:ext cx="1824" cy="1680"/>
              <a:chOff x="2160" y="2352"/>
              <a:chExt cx="1824" cy="1680"/>
            </a:xfrm>
          </p:grpSpPr>
          <p:grpSp>
            <p:nvGrpSpPr>
              <p:cNvPr id="461830" name="Group 6">
                <a:extLst>
                  <a:ext uri="{FF2B5EF4-FFF2-40B4-BE49-F238E27FC236}">
                    <a16:creationId xmlns:a16="http://schemas.microsoft.com/office/drawing/2014/main" id="{6C6B4A8E-E3AF-A489-1C2C-6C7F52B1D10C}"/>
                  </a:ext>
                </a:extLst>
              </p:cNvPr>
              <p:cNvGrpSpPr>
                <a:grpSpLocks/>
              </p:cNvGrpSpPr>
              <p:nvPr/>
            </p:nvGrpSpPr>
            <p:grpSpPr bwMode="auto">
              <a:xfrm>
                <a:off x="2928" y="3696"/>
                <a:ext cx="336" cy="336"/>
                <a:chOff x="1152" y="2304"/>
                <a:chExt cx="336" cy="336"/>
              </a:xfrm>
            </p:grpSpPr>
            <p:sp>
              <p:nvSpPr>
                <p:cNvPr id="461831" name="Oval 7">
                  <a:extLst>
                    <a:ext uri="{FF2B5EF4-FFF2-40B4-BE49-F238E27FC236}">
                      <a16:creationId xmlns:a16="http://schemas.microsoft.com/office/drawing/2014/main" id="{23BABDBA-51C3-6429-B150-6239D00B8967}"/>
                    </a:ext>
                  </a:extLst>
                </p:cNvPr>
                <p:cNvSpPr>
                  <a:spLocks noChangeArrowheads="1"/>
                </p:cNvSpPr>
                <p:nvPr/>
              </p:nvSpPr>
              <p:spPr bwMode="auto">
                <a:xfrm>
                  <a:off x="1152" y="2304"/>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1832" name="Text Box 8">
                  <a:extLst>
                    <a:ext uri="{FF2B5EF4-FFF2-40B4-BE49-F238E27FC236}">
                      <a16:creationId xmlns:a16="http://schemas.microsoft.com/office/drawing/2014/main" id="{BDDB6F96-52F6-17AA-4172-9C7D8C691626}"/>
                    </a:ext>
                  </a:extLst>
                </p:cNvPr>
                <p:cNvSpPr txBox="1">
                  <a:spLocks noChangeArrowheads="1"/>
                </p:cNvSpPr>
                <p:nvPr/>
              </p:nvSpPr>
              <p:spPr bwMode="auto">
                <a:xfrm>
                  <a:off x="1200" y="2352"/>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4</a:t>
                  </a:r>
                </a:p>
              </p:txBody>
            </p:sp>
          </p:grpSp>
          <p:grpSp>
            <p:nvGrpSpPr>
              <p:cNvPr id="461833" name="Group 9">
                <a:extLst>
                  <a:ext uri="{FF2B5EF4-FFF2-40B4-BE49-F238E27FC236}">
                    <a16:creationId xmlns:a16="http://schemas.microsoft.com/office/drawing/2014/main" id="{AE6D7803-2C67-4B93-683C-EFE443B83F32}"/>
                  </a:ext>
                </a:extLst>
              </p:cNvPr>
              <p:cNvGrpSpPr>
                <a:grpSpLocks/>
              </p:cNvGrpSpPr>
              <p:nvPr/>
            </p:nvGrpSpPr>
            <p:grpSpPr bwMode="auto">
              <a:xfrm>
                <a:off x="2928" y="2352"/>
                <a:ext cx="336" cy="336"/>
                <a:chOff x="672" y="2688"/>
                <a:chExt cx="336" cy="336"/>
              </a:xfrm>
            </p:grpSpPr>
            <p:sp>
              <p:nvSpPr>
                <p:cNvPr id="461834" name="Oval 10">
                  <a:extLst>
                    <a:ext uri="{FF2B5EF4-FFF2-40B4-BE49-F238E27FC236}">
                      <a16:creationId xmlns:a16="http://schemas.microsoft.com/office/drawing/2014/main" id="{FABD8963-4F43-55AC-89F7-546FF6483C6F}"/>
                    </a:ext>
                  </a:extLst>
                </p:cNvPr>
                <p:cNvSpPr>
                  <a:spLocks noChangeArrowheads="1"/>
                </p:cNvSpPr>
                <p:nvPr/>
              </p:nvSpPr>
              <p:spPr bwMode="auto">
                <a:xfrm>
                  <a:off x="672" y="2688"/>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1835" name="Text Box 11">
                  <a:extLst>
                    <a:ext uri="{FF2B5EF4-FFF2-40B4-BE49-F238E27FC236}">
                      <a16:creationId xmlns:a16="http://schemas.microsoft.com/office/drawing/2014/main" id="{C2ED1AD1-DA03-7435-9FA8-8E2BA0056E41}"/>
                    </a:ext>
                  </a:extLst>
                </p:cNvPr>
                <p:cNvSpPr txBox="1">
                  <a:spLocks noChangeArrowheads="1"/>
                </p:cNvSpPr>
                <p:nvPr/>
              </p:nvSpPr>
              <p:spPr bwMode="auto">
                <a:xfrm>
                  <a:off x="720" y="273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2</a:t>
                  </a:r>
                </a:p>
              </p:txBody>
            </p:sp>
          </p:grpSp>
          <p:grpSp>
            <p:nvGrpSpPr>
              <p:cNvPr id="461836" name="Group 12">
                <a:extLst>
                  <a:ext uri="{FF2B5EF4-FFF2-40B4-BE49-F238E27FC236}">
                    <a16:creationId xmlns:a16="http://schemas.microsoft.com/office/drawing/2014/main" id="{55B78D00-4A7E-F3C6-F92F-314C92F8C718}"/>
                  </a:ext>
                </a:extLst>
              </p:cNvPr>
              <p:cNvGrpSpPr>
                <a:grpSpLocks/>
              </p:cNvGrpSpPr>
              <p:nvPr/>
            </p:nvGrpSpPr>
            <p:grpSpPr bwMode="auto">
              <a:xfrm>
                <a:off x="2160" y="3024"/>
                <a:ext cx="336" cy="336"/>
                <a:chOff x="192" y="2784"/>
                <a:chExt cx="336" cy="336"/>
              </a:xfrm>
            </p:grpSpPr>
            <p:sp>
              <p:nvSpPr>
                <p:cNvPr id="461837" name="Oval 13">
                  <a:extLst>
                    <a:ext uri="{FF2B5EF4-FFF2-40B4-BE49-F238E27FC236}">
                      <a16:creationId xmlns:a16="http://schemas.microsoft.com/office/drawing/2014/main" id="{07385AFA-327A-A010-F513-9AB12D07906F}"/>
                    </a:ext>
                  </a:extLst>
                </p:cNvPr>
                <p:cNvSpPr>
                  <a:spLocks noChangeArrowheads="1"/>
                </p:cNvSpPr>
                <p:nvPr/>
              </p:nvSpPr>
              <p:spPr bwMode="auto">
                <a:xfrm>
                  <a:off x="192" y="2784"/>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1838" name="Text Box 14">
                  <a:extLst>
                    <a:ext uri="{FF2B5EF4-FFF2-40B4-BE49-F238E27FC236}">
                      <a16:creationId xmlns:a16="http://schemas.microsoft.com/office/drawing/2014/main" id="{36B9B7F3-B7C1-DF8D-59DF-4C666B1408C6}"/>
                    </a:ext>
                  </a:extLst>
                </p:cNvPr>
                <p:cNvSpPr txBox="1">
                  <a:spLocks noChangeArrowheads="1"/>
                </p:cNvSpPr>
                <p:nvPr/>
              </p:nvSpPr>
              <p:spPr bwMode="auto">
                <a:xfrm>
                  <a:off x="240" y="2832"/>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1</a:t>
                  </a:r>
                </a:p>
              </p:txBody>
            </p:sp>
          </p:grpSp>
          <p:grpSp>
            <p:nvGrpSpPr>
              <p:cNvPr id="461839" name="Group 15">
                <a:extLst>
                  <a:ext uri="{FF2B5EF4-FFF2-40B4-BE49-F238E27FC236}">
                    <a16:creationId xmlns:a16="http://schemas.microsoft.com/office/drawing/2014/main" id="{1A6F9A26-E4F7-90ED-C817-30E68FB5D5EA}"/>
                  </a:ext>
                </a:extLst>
              </p:cNvPr>
              <p:cNvGrpSpPr>
                <a:grpSpLocks/>
              </p:cNvGrpSpPr>
              <p:nvPr/>
            </p:nvGrpSpPr>
            <p:grpSpPr bwMode="auto">
              <a:xfrm>
                <a:off x="3648" y="3024"/>
                <a:ext cx="336" cy="336"/>
                <a:chOff x="1536" y="2784"/>
                <a:chExt cx="336" cy="336"/>
              </a:xfrm>
            </p:grpSpPr>
            <p:sp>
              <p:nvSpPr>
                <p:cNvPr id="461840" name="Oval 16">
                  <a:extLst>
                    <a:ext uri="{FF2B5EF4-FFF2-40B4-BE49-F238E27FC236}">
                      <a16:creationId xmlns:a16="http://schemas.microsoft.com/office/drawing/2014/main" id="{22070D98-36E3-4DD0-7876-F34E1E620BB5}"/>
                    </a:ext>
                  </a:extLst>
                </p:cNvPr>
                <p:cNvSpPr>
                  <a:spLocks noChangeArrowheads="1"/>
                </p:cNvSpPr>
                <p:nvPr/>
              </p:nvSpPr>
              <p:spPr bwMode="auto">
                <a:xfrm>
                  <a:off x="1536" y="2784"/>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1841" name="Text Box 17">
                  <a:extLst>
                    <a:ext uri="{FF2B5EF4-FFF2-40B4-BE49-F238E27FC236}">
                      <a16:creationId xmlns:a16="http://schemas.microsoft.com/office/drawing/2014/main" id="{B9FD1682-ACA5-56B8-E432-186D5FABED9C}"/>
                    </a:ext>
                  </a:extLst>
                </p:cNvPr>
                <p:cNvSpPr txBox="1">
                  <a:spLocks noChangeArrowheads="1"/>
                </p:cNvSpPr>
                <p:nvPr/>
              </p:nvSpPr>
              <p:spPr bwMode="auto">
                <a:xfrm>
                  <a:off x="1584" y="2832"/>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3</a:t>
                  </a:r>
                </a:p>
              </p:txBody>
            </p:sp>
          </p:grpSp>
          <p:sp>
            <p:nvSpPr>
              <p:cNvPr id="461842" name="Line 18">
                <a:extLst>
                  <a:ext uri="{FF2B5EF4-FFF2-40B4-BE49-F238E27FC236}">
                    <a16:creationId xmlns:a16="http://schemas.microsoft.com/office/drawing/2014/main" id="{C5EE9719-60C5-F919-95AD-28885E8B5705}"/>
                  </a:ext>
                </a:extLst>
              </p:cNvPr>
              <p:cNvSpPr>
                <a:spLocks noChangeShapeType="1"/>
              </p:cNvSpPr>
              <p:nvPr/>
            </p:nvSpPr>
            <p:spPr bwMode="auto">
              <a:xfrm>
                <a:off x="2448" y="3312"/>
                <a:ext cx="48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1843" name="Line 19">
                <a:extLst>
                  <a:ext uri="{FF2B5EF4-FFF2-40B4-BE49-F238E27FC236}">
                    <a16:creationId xmlns:a16="http://schemas.microsoft.com/office/drawing/2014/main" id="{F89F2F2C-6653-A529-1B2D-FBA2DD5C8C2E}"/>
                  </a:ext>
                </a:extLst>
              </p:cNvPr>
              <p:cNvSpPr>
                <a:spLocks noChangeShapeType="1"/>
              </p:cNvSpPr>
              <p:nvPr/>
            </p:nvSpPr>
            <p:spPr bwMode="auto">
              <a:xfrm flipV="1">
                <a:off x="3264" y="3312"/>
                <a:ext cx="432"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1844" name="Line 20">
                <a:extLst>
                  <a:ext uri="{FF2B5EF4-FFF2-40B4-BE49-F238E27FC236}">
                    <a16:creationId xmlns:a16="http://schemas.microsoft.com/office/drawing/2014/main" id="{6D5EBFBD-6108-2182-B995-294B8ACFB2D4}"/>
                  </a:ext>
                </a:extLst>
              </p:cNvPr>
              <p:cNvSpPr>
                <a:spLocks noChangeShapeType="1"/>
              </p:cNvSpPr>
              <p:nvPr/>
            </p:nvSpPr>
            <p:spPr bwMode="auto">
              <a:xfrm flipV="1">
                <a:off x="2400" y="2592"/>
                <a:ext cx="528"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1845" name="Line 21">
                <a:extLst>
                  <a:ext uri="{FF2B5EF4-FFF2-40B4-BE49-F238E27FC236}">
                    <a16:creationId xmlns:a16="http://schemas.microsoft.com/office/drawing/2014/main" id="{5493498D-C865-05B2-7077-AC0C215E32F2}"/>
                  </a:ext>
                </a:extLst>
              </p:cNvPr>
              <p:cNvSpPr>
                <a:spLocks noChangeShapeType="1"/>
              </p:cNvSpPr>
              <p:nvPr/>
            </p:nvSpPr>
            <p:spPr bwMode="auto">
              <a:xfrm>
                <a:off x="3264" y="2592"/>
                <a:ext cx="48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1846" name="Line 22">
                <a:extLst>
                  <a:ext uri="{FF2B5EF4-FFF2-40B4-BE49-F238E27FC236}">
                    <a16:creationId xmlns:a16="http://schemas.microsoft.com/office/drawing/2014/main" id="{838D69C1-5BD3-9865-31D9-52757A877530}"/>
                  </a:ext>
                </a:extLst>
              </p:cNvPr>
              <p:cNvSpPr>
                <a:spLocks noChangeShapeType="1"/>
              </p:cNvSpPr>
              <p:nvPr/>
            </p:nvSpPr>
            <p:spPr bwMode="auto">
              <a:xfrm>
                <a:off x="3072" y="2688"/>
                <a:ext cx="0" cy="10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461847" name="Group 23">
              <a:extLst>
                <a:ext uri="{FF2B5EF4-FFF2-40B4-BE49-F238E27FC236}">
                  <a16:creationId xmlns:a16="http://schemas.microsoft.com/office/drawing/2014/main" id="{4DE8E8FC-BC7C-3B37-4A50-287B2861A40F}"/>
                </a:ext>
              </a:extLst>
            </p:cNvPr>
            <p:cNvGrpSpPr>
              <a:grpSpLocks/>
            </p:cNvGrpSpPr>
            <p:nvPr/>
          </p:nvGrpSpPr>
          <p:grpSpPr bwMode="auto">
            <a:xfrm>
              <a:off x="2304" y="2544"/>
              <a:ext cx="1540" cy="1191"/>
              <a:chOff x="2304" y="2544"/>
              <a:chExt cx="1540" cy="1191"/>
            </a:xfrm>
          </p:grpSpPr>
          <p:sp>
            <p:nvSpPr>
              <p:cNvPr id="461848" name="Text Box 24">
                <a:extLst>
                  <a:ext uri="{FF2B5EF4-FFF2-40B4-BE49-F238E27FC236}">
                    <a16:creationId xmlns:a16="http://schemas.microsoft.com/office/drawing/2014/main" id="{92763F1C-1A73-0AE8-4956-5CE20EF9C5AF}"/>
                  </a:ext>
                </a:extLst>
              </p:cNvPr>
              <p:cNvSpPr txBox="1">
                <a:spLocks noChangeArrowheads="1"/>
              </p:cNvSpPr>
              <p:nvPr/>
            </p:nvSpPr>
            <p:spPr bwMode="auto">
              <a:xfrm>
                <a:off x="2352" y="2544"/>
                <a:ext cx="3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0/U</a:t>
                </a:r>
              </a:p>
            </p:txBody>
          </p:sp>
          <p:sp>
            <p:nvSpPr>
              <p:cNvPr id="461849" name="Text Box 25">
                <a:extLst>
                  <a:ext uri="{FF2B5EF4-FFF2-40B4-BE49-F238E27FC236}">
                    <a16:creationId xmlns:a16="http://schemas.microsoft.com/office/drawing/2014/main" id="{D3F44CA7-B11F-089B-3A53-C54E03C9081F}"/>
                  </a:ext>
                </a:extLst>
              </p:cNvPr>
              <p:cNvSpPr txBox="1">
                <a:spLocks noChangeArrowheads="1"/>
              </p:cNvSpPr>
              <p:nvPr/>
            </p:nvSpPr>
            <p:spPr bwMode="auto">
              <a:xfrm>
                <a:off x="3504" y="2544"/>
                <a:ext cx="3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0/U</a:t>
                </a:r>
              </a:p>
            </p:txBody>
          </p:sp>
          <p:sp>
            <p:nvSpPr>
              <p:cNvPr id="461850" name="Text Box 26">
                <a:extLst>
                  <a:ext uri="{FF2B5EF4-FFF2-40B4-BE49-F238E27FC236}">
                    <a16:creationId xmlns:a16="http://schemas.microsoft.com/office/drawing/2014/main" id="{0ED5CB7C-22E0-E0DB-D79B-59FADDDED767}"/>
                  </a:ext>
                </a:extLst>
              </p:cNvPr>
              <p:cNvSpPr txBox="1">
                <a:spLocks noChangeArrowheads="1"/>
              </p:cNvSpPr>
              <p:nvPr/>
            </p:nvSpPr>
            <p:spPr bwMode="auto">
              <a:xfrm>
                <a:off x="3120" y="3024"/>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0/1</a:t>
                </a:r>
              </a:p>
            </p:txBody>
          </p:sp>
          <p:sp>
            <p:nvSpPr>
              <p:cNvPr id="461851" name="Text Box 27">
                <a:extLst>
                  <a:ext uri="{FF2B5EF4-FFF2-40B4-BE49-F238E27FC236}">
                    <a16:creationId xmlns:a16="http://schemas.microsoft.com/office/drawing/2014/main" id="{24550508-3432-B8BD-C88E-3BC2A413C667}"/>
                  </a:ext>
                </a:extLst>
              </p:cNvPr>
              <p:cNvSpPr txBox="1">
                <a:spLocks noChangeArrowheads="1"/>
              </p:cNvSpPr>
              <p:nvPr/>
            </p:nvSpPr>
            <p:spPr bwMode="auto">
              <a:xfrm>
                <a:off x="3504" y="3504"/>
                <a:ext cx="3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0/U</a:t>
                </a:r>
              </a:p>
            </p:txBody>
          </p:sp>
          <p:sp>
            <p:nvSpPr>
              <p:cNvPr id="461852" name="Text Box 28">
                <a:extLst>
                  <a:ext uri="{FF2B5EF4-FFF2-40B4-BE49-F238E27FC236}">
                    <a16:creationId xmlns:a16="http://schemas.microsoft.com/office/drawing/2014/main" id="{2AA83DE2-AC73-4F99-1D87-924027197379}"/>
                  </a:ext>
                </a:extLst>
              </p:cNvPr>
              <p:cNvSpPr txBox="1">
                <a:spLocks noChangeArrowheads="1"/>
              </p:cNvSpPr>
              <p:nvPr/>
            </p:nvSpPr>
            <p:spPr bwMode="auto">
              <a:xfrm>
                <a:off x="2304" y="3504"/>
                <a:ext cx="3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0/U</a:t>
                </a:r>
              </a:p>
            </p:txBody>
          </p:sp>
        </p:grpSp>
      </p:grpSp>
      <p:sp>
        <p:nvSpPr>
          <p:cNvPr id="461853" name="Text Box 29">
            <a:extLst>
              <a:ext uri="{FF2B5EF4-FFF2-40B4-BE49-F238E27FC236}">
                <a16:creationId xmlns:a16="http://schemas.microsoft.com/office/drawing/2014/main" id="{C844AD6A-39C2-E3F1-469C-E1F504051B03}"/>
              </a:ext>
            </a:extLst>
          </p:cNvPr>
          <p:cNvSpPr txBox="1">
            <a:spLocks noChangeArrowheads="1"/>
          </p:cNvSpPr>
          <p:nvPr/>
        </p:nvSpPr>
        <p:spPr bwMode="auto">
          <a:xfrm>
            <a:off x="6096000" y="4572000"/>
            <a:ext cx="271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U = large positive integer</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8C21E5F0-3B11-53F0-5D06-89126E0B3BE4}"/>
              </a:ext>
            </a:extLst>
          </p:cNvPr>
          <p:cNvSpPr>
            <a:spLocks noGrp="1"/>
          </p:cNvSpPr>
          <p:nvPr>
            <p:ph type="ftr" sz="quarter" idx="11"/>
          </p:nvPr>
        </p:nvSpPr>
        <p:spPr/>
        <p:txBody>
          <a:bodyPr/>
          <a:lstStyle/>
          <a:p>
            <a:r>
              <a:rPr lang="en-US" altLang="en-US"/>
              <a:t>A. Levitin “Introduction to the Design &amp; Analysis of Algorithms,” 3rd ed., Ch. 10 ©2012 Pearson Education, Inc. Upper Saddle River, NJ. All Rights Reserved. </a:t>
            </a:r>
          </a:p>
        </p:txBody>
      </p:sp>
      <p:sp>
        <p:nvSpPr>
          <p:cNvPr id="3" name="Slide Number Placeholder 5">
            <a:extLst>
              <a:ext uri="{FF2B5EF4-FFF2-40B4-BE49-F238E27FC236}">
                <a16:creationId xmlns:a16="http://schemas.microsoft.com/office/drawing/2014/main" id="{CD2C9731-80CB-BFCC-FEB0-EAD8550660F7}"/>
              </a:ext>
            </a:extLst>
          </p:cNvPr>
          <p:cNvSpPr>
            <a:spLocks noGrp="1"/>
          </p:cNvSpPr>
          <p:nvPr>
            <p:ph type="sldNum" sz="quarter" idx="12"/>
          </p:nvPr>
        </p:nvSpPr>
        <p:spPr/>
        <p:txBody>
          <a:bodyPr/>
          <a:lstStyle/>
          <a:p>
            <a:fld id="{28FE8C7A-1DE3-4E3F-B744-376981B91CCC}" type="slidenum">
              <a:rPr lang="en-US" altLang="en-US"/>
              <a:pPr/>
              <a:t>49</a:t>
            </a:fld>
            <a:endParaRPr lang="en-US" altLang="en-US"/>
          </a:p>
        </p:txBody>
      </p:sp>
      <p:sp>
        <p:nvSpPr>
          <p:cNvPr id="462850" name="Rectangle 2">
            <a:extLst>
              <a:ext uri="{FF2B5EF4-FFF2-40B4-BE49-F238E27FC236}">
                <a16:creationId xmlns:a16="http://schemas.microsoft.com/office/drawing/2014/main" id="{CA6FDA2F-BBE9-8A97-AF61-A77327241C95}"/>
              </a:ext>
            </a:extLst>
          </p:cNvPr>
          <p:cNvSpPr>
            <a:spLocks noGrp="1" noChangeArrowheads="1"/>
          </p:cNvSpPr>
          <p:nvPr>
            <p:ph type="title"/>
          </p:nvPr>
        </p:nvSpPr>
        <p:spPr>
          <a:xfrm>
            <a:off x="609600" y="304800"/>
            <a:ext cx="7588250" cy="460375"/>
          </a:xfrm>
        </p:spPr>
        <p:txBody>
          <a:bodyPr/>
          <a:lstStyle/>
          <a:p>
            <a:r>
              <a:rPr lang="en-US" altLang="en-US"/>
              <a:t>Example 2 (cont.)</a:t>
            </a:r>
          </a:p>
        </p:txBody>
      </p:sp>
      <p:grpSp>
        <p:nvGrpSpPr>
          <p:cNvPr id="462851" name="Group 3">
            <a:extLst>
              <a:ext uri="{FF2B5EF4-FFF2-40B4-BE49-F238E27FC236}">
                <a16:creationId xmlns:a16="http://schemas.microsoft.com/office/drawing/2014/main" id="{ADF18E99-16A5-90CB-6E17-9D3701E2CE21}"/>
              </a:ext>
            </a:extLst>
          </p:cNvPr>
          <p:cNvGrpSpPr>
            <a:grpSpLocks/>
          </p:cNvGrpSpPr>
          <p:nvPr/>
        </p:nvGrpSpPr>
        <p:grpSpPr bwMode="auto">
          <a:xfrm>
            <a:off x="533400" y="3962400"/>
            <a:ext cx="2590800" cy="2132013"/>
            <a:chOff x="2160" y="2352"/>
            <a:chExt cx="1824" cy="1683"/>
          </a:xfrm>
        </p:grpSpPr>
        <p:grpSp>
          <p:nvGrpSpPr>
            <p:cNvPr id="462852" name="Group 4">
              <a:extLst>
                <a:ext uri="{FF2B5EF4-FFF2-40B4-BE49-F238E27FC236}">
                  <a16:creationId xmlns:a16="http://schemas.microsoft.com/office/drawing/2014/main" id="{DB2CC622-8559-8B04-FDD4-25FC5002A41D}"/>
                </a:ext>
              </a:extLst>
            </p:cNvPr>
            <p:cNvGrpSpPr>
              <a:grpSpLocks/>
            </p:cNvGrpSpPr>
            <p:nvPr/>
          </p:nvGrpSpPr>
          <p:grpSpPr bwMode="auto">
            <a:xfrm>
              <a:off x="2160" y="2352"/>
              <a:ext cx="1824" cy="1683"/>
              <a:chOff x="2160" y="2352"/>
              <a:chExt cx="1824" cy="1683"/>
            </a:xfrm>
          </p:grpSpPr>
          <p:grpSp>
            <p:nvGrpSpPr>
              <p:cNvPr id="462853" name="Group 5">
                <a:extLst>
                  <a:ext uri="{FF2B5EF4-FFF2-40B4-BE49-F238E27FC236}">
                    <a16:creationId xmlns:a16="http://schemas.microsoft.com/office/drawing/2014/main" id="{5DA15518-F8BA-E26C-A51A-48AB5AFC4704}"/>
                  </a:ext>
                </a:extLst>
              </p:cNvPr>
              <p:cNvGrpSpPr>
                <a:grpSpLocks/>
              </p:cNvGrpSpPr>
              <p:nvPr/>
            </p:nvGrpSpPr>
            <p:grpSpPr bwMode="auto">
              <a:xfrm>
                <a:off x="2928" y="3696"/>
                <a:ext cx="336" cy="339"/>
                <a:chOff x="1152" y="2304"/>
                <a:chExt cx="336" cy="339"/>
              </a:xfrm>
            </p:grpSpPr>
            <p:sp>
              <p:nvSpPr>
                <p:cNvPr id="462854" name="Oval 6">
                  <a:extLst>
                    <a:ext uri="{FF2B5EF4-FFF2-40B4-BE49-F238E27FC236}">
                      <a16:creationId xmlns:a16="http://schemas.microsoft.com/office/drawing/2014/main" id="{6E947C7C-83AD-4E45-4ECE-7636876DEB65}"/>
                    </a:ext>
                  </a:extLst>
                </p:cNvPr>
                <p:cNvSpPr>
                  <a:spLocks noChangeArrowheads="1"/>
                </p:cNvSpPr>
                <p:nvPr/>
              </p:nvSpPr>
              <p:spPr bwMode="auto">
                <a:xfrm>
                  <a:off x="1152" y="2304"/>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2855" name="Text Box 7">
                  <a:extLst>
                    <a:ext uri="{FF2B5EF4-FFF2-40B4-BE49-F238E27FC236}">
                      <a16:creationId xmlns:a16="http://schemas.microsoft.com/office/drawing/2014/main" id="{1D0FF6A8-DD11-1717-3952-82A49175BA21}"/>
                    </a:ext>
                  </a:extLst>
                </p:cNvPr>
                <p:cNvSpPr txBox="1">
                  <a:spLocks noChangeArrowheads="1"/>
                </p:cNvSpPr>
                <p:nvPr/>
              </p:nvSpPr>
              <p:spPr bwMode="auto">
                <a:xfrm>
                  <a:off x="1200" y="2353"/>
                  <a:ext cx="219"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4</a:t>
                  </a:r>
                </a:p>
              </p:txBody>
            </p:sp>
          </p:grpSp>
          <p:grpSp>
            <p:nvGrpSpPr>
              <p:cNvPr id="462856" name="Group 8">
                <a:extLst>
                  <a:ext uri="{FF2B5EF4-FFF2-40B4-BE49-F238E27FC236}">
                    <a16:creationId xmlns:a16="http://schemas.microsoft.com/office/drawing/2014/main" id="{C3EA74A0-9A79-D0E0-88C6-00DBDBA27F2E}"/>
                  </a:ext>
                </a:extLst>
              </p:cNvPr>
              <p:cNvGrpSpPr>
                <a:grpSpLocks/>
              </p:cNvGrpSpPr>
              <p:nvPr/>
            </p:nvGrpSpPr>
            <p:grpSpPr bwMode="auto">
              <a:xfrm>
                <a:off x="2928" y="2352"/>
                <a:ext cx="336" cy="339"/>
                <a:chOff x="672" y="2688"/>
                <a:chExt cx="336" cy="339"/>
              </a:xfrm>
            </p:grpSpPr>
            <p:sp>
              <p:nvSpPr>
                <p:cNvPr id="462857" name="Oval 9">
                  <a:extLst>
                    <a:ext uri="{FF2B5EF4-FFF2-40B4-BE49-F238E27FC236}">
                      <a16:creationId xmlns:a16="http://schemas.microsoft.com/office/drawing/2014/main" id="{515251E3-A65F-276E-7224-198479E0ED77}"/>
                    </a:ext>
                  </a:extLst>
                </p:cNvPr>
                <p:cNvSpPr>
                  <a:spLocks noChangeArrowheads="1"/>
                </p:cNvSpPr>
                <p:nvPr/>
              </p:nvSpPr>
              <p:spPr bwMode="auto">
                <a:xfrm>
                  <a:off x="672" y="2688"/>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2858" name="Text Box 10">
                  <a:extLst>
                    <a:ext uri="{FF2B5EF4-FFF2-40B4-BE49-F238E27FC236}">
                      <a16:creationId xmlns:a16="http://schemas.microsoft.com/office/drawing/2014/main" id="{8336DFA6-CCBC-F715-B4EE-597E89794426}"/>
                    </a:ext>
                  </a:extLst>
                </p:cNvPr>
                <p:cNvSpPr txBox="1">
                  <a:spLocks noChangeArrowheads="1"/>
                </p:cNvSpPr>
                <p:nvPr/>
              </p:nvSpPr>
              <p:spPr bwMode="auto">
                <a:xfrm>
                  <a:off x="720" y="2737"/>
                  <a:ext cx="219"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2</a:t>
                  </a:r>
                </a:p>
              </p:txBody>
            </p:sp>
          </p:grpSp>
          <p:grpSp>
            <p:nvGrpSpPr>
              <p:cNvPr id="462859" name="Group 11">
                <a:extLst>
                  <a:ext uri="{FF2B5EF4-FFF2-40B4-BE49-F238E27FC236}">
                    <a16:creationId xmlns:a16="http://schemas.microsoft.com/office/drawing/2014/main" id="{5E9335AA-352A-042F-0263-1AC28516C45F}"/>
                  </a:ext>
                </a:extLst>
              </p:cNvPr>
              <p:cNvGrpSpPr>
                <a:grpSpLocks/>
              </p:cNvGrpSpPr>
              <p:nvPr/>
            </p:nvGrpSpPr>
            <p:grpSpPr bwMode="auto">
              <a:xfrm>
                <a:off x="2160" y="3024"/>
                <a:ext cx="336" cy="336"/>
                <a:chOff x="192" y="2784"/>
                <a:chExt cx="336" cy="336"/>
              </a:xfrm>
            </p:grpSpPr>
            <p:sp>
              <p:nvSpPr>
                <p:cNvPr id="462860" name="Oval 12">
                  <a:extLst>
                    <a:ext uri="{FF2B5EF4-FFF2-40B4-BE49-F238E27FC236}">
                      <a16:creationId xmlns:a16="http://schemas.microsoft.com/office/drawing/2014/main" id="{7552544B-162E-E668-CF39-049414A5552F}"/>
                    </a:ext>
                  </a:extLst>
                </p:cNvPr>
                <p:cNvSpPr>
                  <a:spLocks noChangeArrowheads="1"/>
                </p:cNvSpPr>
                <p:nvPr/>
              </p:nvSpPr>
              <p:spPr bwMode="auto">
                <a:xfrm>
                  <a:off x="192" y="2784"/>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2861" name="Text Box 13">
                  <a:extLst>
                    <a:ext uri="{FF2B5EF4-FFF2-40B4-BE49-F238E27FC236}">
                      <a16:creationId xmlns:a16="http://schemas.microsoft.com/office/drawing/2014/main" id="{2AFF5000-D584-6B53-1E2E-699539C76042}"/>
                    </a:ext>
                  </a:extLst>
                </p:cNvPr>
                <p:cNvSpPr txBox="1">
                  <a:spLocks noChangeArrowheads="1"/>
                </p:cNvSpPr>
                <p:nvPr/>
              </p:nvSpPr>
              <p:spPr bwMode="auto">
                <a:xfrm>
                  <a:off x="240" y="2832"/>
                  <a:ext cx="2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1</a:t>
                  </a:r>
                </a:p>
              </p:txBody>
            </p:sp>
          </p:grpSp>
          <p:grpSp>
            <p:nvGrpSpPr>
              <p:cNvPr id="462862" name="Group 14">
                <a:extLst>
                  <a:ext uri="{FF2B5EF4-FFF2-40B4-BE49-F238E27FC236}">
                    <a16:creationId xmlns:a16="http://schemas.microsoft.com/office/drawing/2014/main" id="{0FADE8F3-2FB4-9918-4AC1-3371AA6A2440}"/>
                  </a:ext>
                </a:extLst>
              </p:cNvPr>
              <p:cNvGrpSpPr>
                <a:grpSpLocks/>
              </p:cNvGrpSpPr>
              <p:nvPr/>
            </p:nvGrpSpPr>
            <p:grpSpPr bwMode="auto">
              <a:xfrm>
                <a:off x="3648" y="3024"/>
                <a:ext cx="336" cy="336"/>
                <a:chOff x="1536" y="2784"/>
                <a:chExt cx="336" cy="336"/>
              </a:xfrm>
            </p:grpSpPr>
            <p:sp>
              <p:nvSpPr>
                <p:cNvPr id="462863" name="Oval 15">
                  <a:extLst>
                    <a:ext uri="{FF2B5EF4-FFF2-40B4-BE49-F238E27FC236}">
                      <a16:creationId xmlns:a16="http://schemas.microsoft.com/office/drawing/2014/main" id="{991D769D-D5A9-C02E-1C68-BFF2E71B2218}"/>
                    </a:ext>
                  </a:extLst>
                </p:cNvPr>
                <p:cNvSpPr>
                  <a:spLocks noChangeArrowheads="1"/>
                </p:cNvSpPr>
                <p:nvPr/>
              </p:nvSpPr>
              <p:spPr bwMode="auto">
                <a:xfrm>
                  <a:off x="1536" y="2784"/>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2864" name="Text Box 16">
                  <a:extLst>
                    <a:ext uri="{FF2B5EF4-FFF2-40B4-BE49-F238E27FC236}">
                      <a16:creationId xmlns:a16="http://schemas.microsoft.com/office/drawing/2014/main" id="{F3298AA8-FD2D-6591-334B-B60F8B6DFF4E}"/>
                    </a:ext>
                  </a:extLst>
                </p:cNvPr>
                <p:cNvSpPr txBox="1">
                  <a:spLocks noChangeArrowheads="1"/>
                </p:cNvSpPr>
                <p:nvPr/>
              </p:nvSpPr>
              <p:spPr bwMode="auto">
                <a:xfrm>
                  <a:off x="1584" y="2832"/>
                  <a:ext cx="2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3</a:t>
                  </a:r>
                </a:p>
              </p:txBody>
            </p:sp>
          </p:grpSp>
          <p:sp>
            <p:nvSpPr>
              <p:cNvPr id="462865" name="Line 17">
                <a:extLst>
                  <a:ext uri="{FF2B5EF4-FFF2-40B4-BE49-F238E27FC236}">
                    <a16:creationId xmlns:a16="http://schemas.microsoft.com/office/drawing/2014/main" id="{5B43A97F-9320-B166-AFAF-5B44FA7308D9}"/>
                  </a:ext>
                </a:extLst>
              </p:cNvPr>
              <p:cNvSpPr>
                <a:spLocks noChangeShapeType="1"/>
              </p:cNvSpPr>
              <p:nvPr/>
            </p:nvSpPr>
            <p:spPr bwMode="auto">
              <a:xfrm>
                <a:off x="2448" y="3312"/>
                <a:ext cx="48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2866" name="Line 18">
                <a:extLst>
                  <a:ext uri="{FF2B5EF4-FFF2-40B4-BE49-F238E27FC236}">
                    <a16:creationId xmlns:a16="http://schemas.microsoft.com/office/drawing/2014/main" id="{47974830-6DD1-70D2-2DC3-67697F256219}"/>
                  </a:ext>
                </a:extLst>
              </p:cNvPr>
              <p:cNvSpPr>
                <a:spLocks noChangeShapeType="1"/>
              </p:cNvSpPr>
              <p:nvPr/>
            </p:nvSpPr>
            <p:spPr bwMode="auto">
              <a:xfrm flipV="1">
                <a:off x="3264" y="3312"/>
                <a:ext cx="432"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2867" name="Line 19">
                <a:extLst>
                  <a:ext uri="{FF2B5EF4-FFF2-40B4-BE49-F238E27FC236}">
                    <a16:creationId xmlns:a16="http://schemas.microsoft.com/office/drawing/2014/main" id="{7FE5E201-DC46-CAD1-A34F-2165FA414260}"/>
                  </a:ext>
                </a:extLst>
              </p:cNvPr>
              <p:cNvSpPr>
                <a:spLocks noChangeShapeType="1"/>
              </p:cNvSpPr>
              <p:nvPr/>
            </p:nvSpPr>
            <p:spPr bwMode="auto">
              <a:xfrm flipV="1">
                <a:off x="2400" y="2592"/>
                <a:ext cx="528"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2868" name="Line 20">
                <a:extLst>
                  <a:ext uri="{FF2B5EF4-FFF2-40B4-BE49-F238E27FC236}">
                    <a16:creationId xmlns:a16="http://schemas.microsoft.com/office/drawing/2014/main" id="{1EF2CD78-AE36-A4EA-F9BE-BCF267965FFC}"/>
                  </a:ext>
                </a:extLst>
              </p:cNvPr>
              <p:cNvSpPr>
                <a:spLocks noChangeShapeType="1"/>
              </p:cNvSpPr>
              <p:nvPr/>
            </p:nvSpPr>
            <p:spPr bwMode="auto">
              <a:xfrm>
                <a:off x="3264" y="2592"/>
                <a:ext cx="48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2869" name="Line 21">
                <a:extLst>
                  <a:ext uri="{FF2B5EF4-FFF2-40B4-BE49-F238E27FC236}">
                    <a16:creationId xmlns:a16="http://schemas.microsoft.com/office/drawing/2014/main" id="{D5F28761-B996-623F-BC15-94C44A5DE008}"/>
                  </a:ext>
                </a:extLst>
              </p:cNvPr>
              <p:cNvSpPr>
                <a:spLocks noChangeShapeType="1"/>
              </p:cNvSpPr>
              <p:nvPr/>
            </p:nvSpPr>
            <p:spPr bwMode="auto">
              <a:xfrm>
                <a:off x="3072" y="2688"/>
                <a:ext cx="0" cy="10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462870" name="Group 22">
              <a:extLst>
                <a:ext uri="{FF2B5EF4-FFF2-40B4-BE49-F238E27FC236}">
                  <a16:creationId xmlns:a16="http://schemas.microsoft.com/office/drawing/2014/main" id="{A21CC8D5-1DEF-4B05-BF9E-1892827010E2}"/>
                </a:ext>
              </a:extLst>
            </p:cNvPr>
            <p:cNvGrpSpPr>
              <a:grpSpLocks/>
            </p:cNvGrpSpPr>
            <p:nvPr/>
          </p:nvGrpSpPr>
          <p:grpSpPr bwMode="auto">
            <a:xfrm>
              <a:off x="2304" y="2544"/>
              <a:ext cx="1606" cy="1249"/>
              <a:chOff x="2304" y="2544"/>
              <a:chExt cx="1606" cy="1249"/>
            </a:xfrm>
          </p:grpSpPr>
          <p:sp>
            <p:nvSpPr>
              <p:cNvPr id="462871" name="Text Box 23">
                <a:extLst>
                  <a:ext uri="{FF2B5EF4-FFF2-40B4-BE49-F238E27FC236}">
                    <a16:creationId xmlns:a16="http://schemas.microsoft.com/office/drawing/2014/main" id="{09151402-4DC0-FFBE-BBB1-DFBCD1ABEA66}"/>
                  </a:ext>
                </a:extLst>
              </p:cNvPr>
              <p:cNvSpPr txBox="1">
                <a:spLocks noChangeArrowheads="1"/>
              </p:cNvSpPr>
              <p:nvPr/>
            </p:nvSpPr>
            <p:spPr bwMode="auto">
              <a:xfrm>
                <a:off x="2352" y="2544"/>
                <a:ext cx="407"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U/U</a:t>
                </a:r>
              </a:p>
            </p:txBody>
          </p:sp>
          <p:sp>
            <p:nvSpPr>
              <p:cNvPr id="462872" name="Text Box 24">
                <a:extLst>
                  <a:ext uri="{FF2B5EF4-FFF2-40B4-BE49-F238E27FC236}">
                    <a16:creationId xmlns:a16="http://schemas.microsoft.com/office/drawing/2014/main" id="{757CD9E6-7094-B494-D2E7-C1AB0117FCDA}"/>
                  </a:ext>
                </a:extLst>
              </p:cNvPr>
              <p:cNvSpPr txBox="1">
                <a:spLocks noChangeArrowheads="1"/>
              </p:cNvSpPr>
              <p:nvPr/>
            </p:nvSpPr>
            <p:spPr bwMode="auto">
              <a:xfrm>
                <a:off x="3503" y="2544"/>
                <a:ext cx="407"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U/U</a:t>
                </a:r>
              </a:p>
            </p:txBody>
          </p:sp>
          <p:sp>
            <p:nvSpPr>
              <p:cNvPr id="462873" name="Text Box 25">
                <a:extLst>
                  <a:ext uri="{FF2B5EF4-FFF2-40B4-BE49-F238E27FC236}">
                    <a16:creationId xmlns:a16="http://schemas.microsoft.com/office/drawing/2014/main" id="{7B3C5EA6-FFD5-AAE8-0468-6F24AA00BDCC}"/>
                  </a:ext>
                </a:extLst>
              </p:cNvPr>
              <p:cNvSpPr txBox="1">
                <a:spLocks noChangeArrowheads="1"/>
              </p:cNvSpPr>
              <p:nvPr/>
            </p:nvSpPr>
            <p:spPr bwMode="auto">
              <a:xfrm>
                <a:off x="3120" y="3025"/>
                <a:ext cx="353"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0/1</a:t>
                </a:r>
              </a:p>
            </p:txBody>
          </p:sp>
          <p:sp>
            <p:nvSpPr>
              <p:cNvPr id="462874" name="Text Box 26">
                <a:extLst>
                  <a:ext uri="{FF2B5EF4-FFF2-40B4-BE49-F238E27FC236}">
                    <a16:creationId xmlns:a16="http://schemas.microsoft.com/office/drawing/2014/main" id="{2F87C1E2-3245-F557-6C3C-D467300A7AF2}"/>
                  </a:ext>
                </a:extLst>
              </p:cNvPr>
              <p:cNvSpPr txBox="1">
                <a:spLocks noChangeArrowheads="1"/>
              </p:cNvSpPr>
              <p:nvPr/>
            </p:nvSpPr>
            <p:spPr bwMode="auto">
              <a:xfrm>
                <a:off x="3503" y="3503"/>
                <a:ext cx="407"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U/U</a:t>
                </a:r>
              </a:p>
            </p:txBody>
          </p:sp>
          <p:sp>
            <p:nvSpPr>
              <p:cNvPr id="462875" name="Text Box 27">
                <a:extLst>
                  <a:ext uri="{FF2B5EF4-FFF2-40B4-BE49-F238E27FC236}">
                    <a16:creationId xmlns:a16="http://schemas.microsoft.com/office/drawing/2014/main" id="{BF2E4548-1563-0944-FA4D-5396F675210E}"/>
                  </a:ext>
                </a:extLst>
              </p:cNvPr>
              <p:cNvSpPr txBox="1">
                <a:spLocks noChangeArrowheads="1"/>
              </p:cNvSpPr>
              <p:nvPr/>
            </p:nvSpPr>
            <p:spPr bwMode="auto">
              <a:xfrm>
                <a:off x="2304" y="3504"/>
                <a:ext cx="407"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U/U</a:t>
                </a:r>
              </a:p>
            </p:txBody>
          </p:sp>
        </p:grpSp>
      </p:grpSp>
      <p:grpSp>
        <p:nvGrpSpPr>
          <p:cNvPr id="462876" name="Group 28">
            <a:extLst>
              <a:ext uri="{FF2B5EF4-FFF2-40B4-BE49-F238E27FC236}">
                <a16:creationId xmlns:a16="http://schemas.microsoft.com/office/drawing/2014/main" id="{4BFA4A58-8B85-C1F2-6222-9DEEC6006C0E}"/>
              </a:ext>
            </a:extLst>
          </p:cNvPr>
          <p:cNvGrpSpPr>
            <a:grpSpLocks/>
          </p:cNvGrpSpPr>
          <p:nvPr/>
        </p:nvGrpSpPr>
        <p:grpSpPr bwMode="auto">
          <a:xfrm>
            <a:off x="533400" y="1219200"/>
            <a:ext cx="2590800" cy="2132013"/>
            <a:chOff x="2160" y="2352"/>
            <a:chExt cx="1824" cy="1683"/>
          </a:xfrm>
        </p:grpSpPr>
        <p:grpSp>
          <p:nvGrpSpPr>
            <p:cNvPr id="462877" name="Group 29">
              <a:extLst>
                <a:ext uri="{FF2B5EF4-FFF2-40B4-BE49-F238E27FC236}">
                  <a16:creationId xmlns:a16="http://schemas.microsoft.com/office/drawing/2014/main" id="{D36E76C5-60E0-1FF5-E6E8-83B7F0AA2DD1}"/>
                </a:ext>
              </a:extLst>
            </p:cNvPr>
            <p:cNvGrpSpPr>
              <a:grpSpLocks/>
            </p:cNvGrpSpPr>
            <p:nvPr/>
          </p:nvGrpSpPr>
          <p:grpSpPr bwMode="auto">
            <a:xfrm>
              <a:off x="2160" y="2352"/>
              <a:ext cx="1824" cy="1683"/>
              <a:chOff x="2160" y="2352"/>
              <a:chExt cx="1824" cy="1683"/>
            </a:xfrm>
          </p:grpSpPr>
          <p:grpSp>
            <p:nvGrpSpPr>
              <p:cNvPr id="462878" name="Group 30">
                <a:extLst>
                  <a:ext uri="{FF2B5EF4-FFF2-40B4-BE49-F238E27FC236}">
                    <a16:creationId xmlns:a16="http://schemas.microsoft.com/office/drawing/2014/main" id="{17DD3ED0-528D-CE3F-2992-54ECA15449BE}"/>
                  </a:ext>
                </a:extLst>
              </p:cNvPr>
              <p:cNvGrpSpPr>
                <a:grpSpLocks/>
              </p:cNvGrpSpPr>
              <p:nvPr/>
            </p:nvGrpSpPr>
            <p:grpSpPr bwMode="auto">
              <a:xfrm>
                <a:off x="2928" y="3696"/>
                <a:ext cx="336" cy="339"/>
                <a:chOff x="1152" y="2304"/>
                <a:chExt cx="336" cy="339"/>
              </a:xfrm>
            </p:grpSpPr>
            <p:sp>
              <p:nvSpPr>
                <p:cNvPr id="462879" name="Oval 31">
                  <a:extLst>
                    <a:ext uri="{FF2B5EF4-FFF2-40B4-BE49-F238E27FC236}">
                      <a16:creationId xmlns:a16="http://schemas.microsoft.com/office/drawing/2014/main" id="{5212AE16-DA41-88A9-8BA8-BA66D907AFA0}"/>
                    </a:ext>
                  </a:extLst>
                </p:cNvPr>
                <p:cNvSpPr>
                  <a:spLocks noChangeArrowheads="1"/>
                </p:cNvSpPr>
                <p:nvPr/>
              </p:nvSpPr>
              <p:spPr bwMode="auto">
                <a:xfrm>
                  <a:off x="1152" y="2304"/>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2880" name="Text Box 32">
                  <a:extLst>
                    <a:ext uri="{FF2B5EF4-FFF2-40B4-BE49-F238E27FC236}">
                      <a16:creationId xmlns:a16="http://schemas.microsoft.com/office/drawing/2014/main" id="{9E45CDE6-0B74-DD41-9AAA-9DA18A9FD88A}"/>
                    </a:ext>
                  </a:extLst>
                </p:cNvPr>
                <p:cNvSpPr txBox="1">
                  <a:spLocks noChangeArrowheads="1"/>
                </p:cNvSpPr>
                <p:nvPr/>
              </p:nvSpPr>
              <p:spPr bwMode="auto">
                <a:xfrm>
                  <a:off x="1200" y="2353"/>
                  <a:ext cx="219"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4</a:t>
                  </a:r>
                </a:p>
              </p:txBody>
            </p:sp>
          </p:grpSp>
          <p:grpSp>
            <p:nvGrpSpPr>
              <p:cNvPr id="462881" name="Group 33">
                <a:extLst>
                  <a:ext uri="{FF2B5EF4-FFF2-40B4-BE49-F238E27FC236}">
                    <a16:creationId xmlns:a16="http://schemas.microsoft.com/office/drawing/2014/main" id="{5007D499-7AF5-A29A-1D38-371515CFA868}"/>
                  </a:ext>
                </a:extLst>
              </p:cNvPr>
              <p:cNvGrpSpPr>
                <a:grpSpLocks/>
              </p:cNvGrpSpPr>
              <p:nvPr/>
            </p:nvGrpSpPr>
            <p:grpSpPr bwMode="auto">
              <a:xfrm>
                <a:off x="2928" y="2352"/>
                <a:ext cx="336" cy="339"/>
                <a:chOff x="672" y="2688"/>
                <a:chExt cx="336" cy="339"/>
              </a:xfrm>
            </p:grpSpPr>
            <p:sp>
              <p:nvSpPr>
                <p:cNvPr id="462882" name="Oval 34">
                  <a:extLst>
                    <a:ext uri="{FF2B5EF4-FFF2-40B4-BE49-F238E27FC236}">
                      <a16:creationId xmlns:a16="http://schemas.microsoft.com/office/drawing/2014/main" id="{D4B50995-EAAD-5AC1-DEBA-55A2D61E620B}"/>
                    </a:ext>
                  </a:extLst>
                </p:cNvPr>
                <p:cNvSpPr>
                  <a:spLocks noChangeArrowheads="1"/>
                </p:cNvSpPr>
                <p:nvPr/>
              </p:nvSpPr>
              <p:spPr bwMode="auto">
                <a:xfrm>
                  <a:off x="672" y="2688"/>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2883" name="Text Box 35">
                  <a:extLst>
                    <a:ext uri="{FF2B5EF4-FFF2-40B4-BE49-F238E27FC236}">
                      <a16:creationId xmlns:a16="http://schemas.microsoft.com/office/drawing/2014/main" id="{788B6028-7284-1F97-7260-CEF326F935F6}"/>
                    </a:ext>
                  </a:extLst>
                </p:cNvPr>
                <p:cNvSpPr txBox="1">
                  <a:spLocks noChangeArrowheads="1"/>
                </p:cNvSpPr>
                <p:nvPr/>
              </p:nvSpPr>
              <p:spPr bwMode="auto">
                <a:xfrm>
                  <a:off x="720" y="2737"/>
                  <a:ext cx="219"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2</a:t>
                  </a:r>
                </a:p>
              </p:txBody>
            </p:sp>
          </p:grpSp>
          <p:grpSp>
            <p:nvGrpSpPr>
              <p:cNvPr id="462884" name="Group 36">
                <a:extLst>
                  <a:ext uri="{FF2B5EF4-FFF2-40B4-BE49-F238E27FC236}">
                    <a16:creationId xmlns:a16="http://schemas.microsoft.com/office/drawing/2014/main" id="{AD6617B5-2EAA-67D8-CD41-229DD44A9FDA}"/>
                  </a:ext>
                </a:extLst>
              </p:cNvPr>
              <p:cNvGrpSpPr>
                <a:grpSpLocks/>
              </p:cNvGrpSpPr>
              <p:nvPr/>
            </p:nvGrpSpPr>
            <p:grpSpPr bwMode="auto">
              <a:xfrm>
                <a:off x="2160" y="3024"/>
                <a:ext cx="336" cy="336"/>
                <a:chOff x="192" y="2784"/>
                <a:chExt cx="336" cy="336"/>
              </a:xfrm>
            </p:grpSpPr>
            <p:sp>
              <p:nvSpPr>
                <p:cNvPr id="462885" name="Oval 37">
                  <a:extLst>
                    <a:ext uri="{FF2B5EF4-FFF2-40B4-BE49-F238E27FC236}">
                      <a16:creationId xmlns:a16="http://schemas.microsoft.com/office/drawing/2014/main" id="{63DF2247-913E-FB17-CDEB-3D9E2EC26AFB}"/>
                    </a:ext>
                  </a:extLst>
                </p:cNvPr>
                <p:cNvSpPr>
                  <a:spLocks noChangeArrowheads="1"/>
                </p:cNvSpPr>
                <p:nvPr/>
              </p:nvSpPr>
              <p:spPr bwMode="auto">
                <a:xfrm>
                  <a:off x="192" y="2784"/>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2886" name="Text Box 38">
                  <a:extLst>
                    <a:ext uri="{FF2B5EF4-FFF2-40B4-BE49-F238E27FC236}">
                      <a16:creationId xmlns:a16="http://schemas.microsoft.com/office/drawing/2014/main" id="{DAAEC271-3D82-00DD-8735-96B2DD838B04}"/>
                    </a:ext>
                  </a:extLst>
                </p:cNvPr>
                <p:cNvSpPr txBox="1">
                  <a:spLocks noChangeArrowheads="1"/>
                </p:cNvSpPr>
                <p:nvPr/>
              </p:nvSpPr>
              <p:spPr bwMode="auto">
                <a:xfrm>
                  <a:off x="240" y="2832"/>
                  <a:ext cx="2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1</a:t>
                  </a:r>
                </a:p>
              </p:txBody>
            </p:sp>
          </p:grpSp>
          <p:grpSp>
            <p:nvGrpSpPr>
              <p:cNvPr id="462887" name="Group 39">
                <a:extLst>
                  <a:ext uri="{FF2B5EF4-FFF2-40B4-BE49-F238E27FC236}">
                    <a16:creationId xmlns:a16="http://schemas.microsoft.com/office/drawing/2014/main" id="{13F9BE62-F09D-C1BF-1D8C-5C6255781620}"/>
                  </a:ext>
                </a:extLst>
              </p:cNvPr>
              <p:cNvGrpSpPr>
                <a:grpSpLocks/>
              </p:cNvGrpSpPr>
              <p:nvPr/>
            </p:nvGrpSpPr>
            <p:grpSpPr bwMode="auto">
              <a:xfrm>
                <a:off x="3648" y="3024"/>
                <a:ext cx="336" cy="336"/>
                <a:chOff x="1536" y="2784"/>
                <a:chExt cx="336" cy="336"/>
              </a:xfrm>
            </p:grpSpPr>
            <p:sp>
              <p:nvSpPr>
                <p:cNvPr id="462888" name="Oval 40">
                  <a:extLst>
                    <a:ext uri="{FF2B5EF4-FFF2-40B4-BE49-F238E27FC236}">
                      <a16:creationId xmlns:a16="http://schemas.microsoft.com/office/drawing/2014/main" id="{C2101807-3FB6-4B0C-38EF-0CE4F1A6F750}"/>
                    </a:ext>
                  </a:extLst>
                </p:cNvPr>
                <p:cNvSpPr>
                  <a:spLocks noChangeArrowheads="1"/>
                </p:cNvSpPr>
                <p:nvPr/>
              </p:nvSpPr>
              <p:spPr bwMode="auto">
                <a:xfrm>
                  <a:off x="1536" y="2784"/>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2889" name="Text Box 41">
                  <a:extLst>
                    <a:ext uri="{FF2B5EF4-FFF2-40B4-BE49-F238E27FC236}">
                      <a16:creationId xmlns:a16="http://schemas.microsoft.com/office/drawing/2014/main" id="{B891C287-3E23-2DD1-2E13-72B07361FA30}"/>
                    </a:ext>
                  </a:extLst>
                </p:cNvPr>
                <p:cNvSpPr txBox="1">
                  <a:spLocks noChangeArrowheads="1"/>
                </p:cNvSpPr>
                <p:nvPr/>
              </p:nvSpPr>
              <p:spPr bwMode="auto">
                <a:xfrm>
                  <a:off x="1584" y="2832"/>
                  <a:ext cx="2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3</a:t>
                  </a:r>
                </a:p>
              </p:txBody>
            </p:sp>
          </p:grpSp>
          <p:sp>
            <p:nvSpPr>
              <p:cNvPr id="462890" name="Line 42">
                <a:extLst>
                  <a:ext uri="{FF2B5EF4-FFF2-40B4-BE49-F238E27FC236}">
                    <a16:creationId xmlns:a16="http://schemas.microsoft.com/office/drawing/2014/main" id="{B2F5F295-CE11-8C61-883B-62F6C110E807}"/>
                  </a:ext>
                </a:extLst>
              </p:cNvPr>
              <p:cNvSpPr>
                <a:spLocks noChangeShapeType="1"/>
              </p:cNvSpPr>
              <p:nvPr/>
            </p:nvSpPr>
            <p:spPr bwMode="auto">
              <a:xfrm>
                <a:off x="2448" y="3312"/>
                <a:ext cx="48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2891" name="Line 43">
                <a:extLst>
                  <a:ext uri="{FF2B5EF4-FFF2-40B4-BE49-F238E27FC236}">
                    <a16:creationId xmlns:a16="http://schemas.microsoft.com/office/drawing/2014/main" id="{303E4F18-FA7A-161F-D390-12B0098B4122}"/>
                  </a:ext>
                </a:extLst>
              </p:cNvPr>
              <p:cNvSpPr>
                <a:spLocks noChangeShapeType="1"/>
              </p:cNvSpPr>
              <p:nvPr/>
            </p:nvSpPr>
            <p:spPr bwMode="auto">
              <a:xfrm flipV="1">
                <a:off x="3264" y="3312"/>
                <a:ext cx="432"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2892" name="Line 44">
                <a:extLst>
                  <a:ext uri="{FF2B5EF4-FFF2-40B4-BE49-F238E27FC236}">
                    <a16:creationId xmlns:a16="http://schemas.microsoft.com/office/drawing/2014/main" id="{FBD1B99A-403C-C7EE-91DE-3017C115D9A3}"/>
                  </a:ext>
                </a:extLst>
              </p:cNvPr>
              <p:cNvSpPr>
                <a:spLocks noChangeShapeType="1"/>
              </p:cNvSpPr>
              <p:nvPr/>
            </p:nvSpPr>
            <p:spPr bwMode="auto">
              <a:xfrm flipV="1">
                <a:off x="2400" y="2592"/>
                <a:ext cx="528"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2893" name="Line 45">
                <a:extLst>
                  <a:ext uri="{FF2B5EF4-FFF2-40B4-BE49-F238E27FC236}">
                    <a16:creationId xmlns:a16="http://schemas.microsoft.com/office/drawing/2014/main" id="{FFD51875-812B-FB0F-524E-F5264610C60C}"/>
                  </a:ext>
                </a:extLst>
              </p:cNvPr>
              <p:cNvSpPr>
                <a:spLocks noChangeShapeType="1"/>
              </p:cNvSpPr>
              <p:nvPr/>
            </p:nvSpPr>
            <p:spPr bwMode="auto">
              <a:xfrm>
                <a:off x="3264" y="2592"/>
                <a:ext cx="48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2894" name="Line 46">
                <a:extLst>
                  <a:ext uri="{FF2B5EF4-FFF2-40B4-BE49-F238E27FC236}">
                    <a16:creationId xmlns:a16="http://schemas.microsoft.com/office/drawing/2014/main" id="{DA41B38D-875B-890D-4E46-38308E10E0E8}"/>
                  </a:ext>
                </a:extLst>
              </p:cNvPr>
              <p:cNvSpPr>
                <a:spLocks noChangeShapeType="1"/>
              </p:cNvSpPr>
              <p:nvPr/>
            </p:nvSpPr>
            <p:spPr bwMode="auto">
              <a:xfrm>
                <a:off x="3072" y="2688"/>
                <a:ext cx="0" cy="10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462895" name="Group 47">
              <a:extLst>
                <a:ext uri="{FF2B5EF4-FFF2-40B4-BE49-F238E27FC236}">
                  <a16:creationId xmlns:a16="http://schemas.microsoft.com/office/drawing/2014/main" id="{17DED8BF-D486-03D6-6B56-58060DCE48E1}"/>
                </a:ext>
              </a:extLst>
            </p:cNvPr>
            <p:cNvGrpSpPr>
              <a:grpSpLocks/>
            </p:cNvGrpSpPr>
            <p:nvPr/>
          </p:nvGrpSpPr>
          <p:grpSpPr bwMode="auto">
            <a:xfrm>
              <a:off x="2304" y="2544"/>
              <a:ext cx="1580" cy="1250"/>
              <a:chOff x="2304" y="2544"/>
              <a:chExt cx="1580" cy="1250"/>
            </a:xfrm>
          </p:grpSpPr>
          <p:sp>
            <p:nvSpPr>
              <p:cNvPr id="462896" name="Text Box 48">
                <a:extLst>
                  <a:ext uri="{FF2B5EF4-FFF2-40B4-BE49-F238E27FC236}">
                    <a16:creationId xmlns:a16="http://schemas.microsoft.com/office/drawing/2014/main" id="{DD1A6D68-37D8-7551-8F66-0587F5C0D5DF}"/>
                  </a:ext>
                </a:extLst>
              </p:cNvPr>
              <p:cNvSpPr txBox="1">
                <a:spLocks noChangeArrowheads="1"/>
              </p:cNvSpPr>
              <p:nvPr/>
            </p:nvSpPr>
            <p:spPr bwMode="auto">
              <a:xfrm>
                <a:off x="2352" y="2544"/>
                <a:ext cx="38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0/U</a:t>
                </a:r>
              </a:p>
            </p:txBody>
          </p:sp>
          <p:sp>
            <p:nvSpPr>
              <p:cNvPr id="462897" name="Text Box 49">
                <a:extLst>
                  <a:ext uri="{FF2B5EF4-FFF2-40B4-BE49-F238E27FC236}">
                    <a16:creationId xmlns:a16="http://schemas.microsoft.com/office/drawing/2014/main" id="{1739B7D2-61BD-787F-C7ED-9B083ED2E3D1}"/>
                  </a:ext>
                </a:extLst>
              </p:cNvPr>
              <p:cNvSpPr txBox="1">
                <a:spLocks noChangeArrowheads="1"/>
              </p:cNvSpPr>
              <p:nvPr/>
            </p:nvSpPr>
            <p:spPr bwMode="auto">
              <a:xfrm>
                <a:off x="3503" y="2544"/>
                <a:ext cx="381"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0/U</a:t>
                </a:r>
              </a:p>
            </p:txBody>
          </p:sp>
          <p:sp>
            <p:nvSpPr>
              <p:cNvPr id="462898" name="Text Box 50">
                <a:extLst>
                  <a:ext uri="{FF2B5EF4-FFF2-40B4-BE49-F238E27FC236}">
                    <a16:creationId xmlns:a16="http://schemas.microsoft.com/office/drawing/2014/main" id="{9A7E7044-D094-E91B-BB34-7E878F725E59}"/>
                  </a:ext>
                </a:extLst>
              </p:cNvPr>
              <p:cNvSpPr txBox="1">
                <a:spLocks noChangeArrowheads="1"/>
              </p:cNvSpPr>
              <p:nvPr/>
            </p:nvSpPr>
            <p:spPr bwMode="auto">
              <a:xfrm>
                <a:off x="3120" y="3025"/>
                <a:ext cx="353"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0/1</a:t>
                </a:r>
              </a:p>
            </p:txBody>
          </p:sp>
          <p:sp>
            <p:nvSpPr>
              <p:cNvPr id="462899" name="Text Box 51">
                <a:extLst>
                  <a:ext uri="{FF2B5EF4-FFF2-40B4-BE49-F238E27FC236}">
                    <a16:creationId xmlns:a16="http://schemas.microsoft.com/office/drawing/2014/main" id="{3F72FF21-CBE0-F82C-A5DC-741D36C88DA6}"/>
                  </a:ext>
                </a:extLst>
              </p:cNvPr>
              <p:cNvSpPr txBox="1">
                <a:spLocks noChangeArrowheads="1"/>
              </p:cNvSpPr>
              <p:nvPr/>
            </p:nvSpPr>
            <p:spPr bwMode="auto">
              <a:xfrm>
                <a:off x="3503" y="3504"/>
                <a:ext cx="381"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0/U</a:t>
                </a:r>
              </a:p>
            </p:txBody>
          </p:sp>
          <p:sp>
            <p:nvSpPr>
              <p:cNvPr id="462900" name="Text Box 52">
                <a:extLst>
                  <a:ext uri="{FF2B5EF4-FFF2-40B4-BE49-F238E27FC236}">
                    <a16:creationId xmlns:a16="http://schemas.microsoft.com/office/drawing/2014/main" id="{6E7366F4-C1D3-31BF-4861-C1320D57651B}"/>
                  </a:ext>
                </a:extLst>
              </p:cNvPr>
              <p:cNvSpPr txBox="1">
                <a:spLocks noChangeArrowheads="1"/>
              </p:cNvSpPr>
              <p:nvPr/>
            </p:nvSpPr>
            <p:spPr bwMode="auto">
              <a:xfrm>
                <a:off x="2304" y="3504"/>
                <a:ext cx="38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0/U</a:t>
                </a:r>
              </a:p>
            </p:txBody>
          </p:sp>
        </p:grpSp>
      </p:grpSp>
      <p:grpSp>
        <p:nvGrpSpPr>
          <p:cNvPr id="462901" name="Group 53">
            <a:extLst>
              <a:ext uri="{FF2B5EF4-FFF2-40B4-BE49-F238E27FC236}">
                <a16:creationId xmlns:a16="http://schemas.microsoft.com/office/drawing/2014/main" id="{586D0EC6-5C0D-705B-4DDB-49DC2D3E8AC7}"/>
              </a:ext>
            </a:extLst>
          </p:cNvPr>
          <p:cNvGrpSpPr>
            <a:grpSpLocks/>
          </p:cNvGrpSpPr>
          <p:nvPr/>
        </p:nvGrpSpPr>
        <p:grpSpPr bwMode="auto">
          <a:xfrm>
            <a:off x="4876800" y="1143000"/>
            <a:ext cx="2590800" cy="2132013"/>
            <a:chOff x="2160" y="2352"/>
            <a:chExt cx="1824" cy="1683"/>
          </a:xfrm>
        </p:grpSpPr>
        <p:grpSp>
          <p:nvGrpSpPr>
            <p:cNvPr id="462902" name="Group 54">
              <a:extLst>
                <a:ext uri="{FF2B5EF4-FFF2-40B4-BE49-F238E27FC236}">
                  <a16:creationId xmlns:a16="http://schemas.microsoft.com/office/drawing/2014/main" id="{C3A21320-0C1E-C874-9E76-0E5EF84D03C9}"/>
                </a:ext>
              </a:extLst>
            </p:cNvPr>
            <p:cNvGrpSpPr>
              <a:grpSpLocks/>
            </p:cNvGrpSpPr>
            <p:nvPr/>
          </p:nvGrpSpPr>
          <p:grpSpPr bwMode="auto">
            <a:xfrm>
              <a:off x="2160" y="2352"/>
              <a:ext cx="1824" cy="1683"/>
              <a:chOff x="2160" y="2352"/>
              <a:chExt cx="1824" cy="1683"/>
            </a:xfrm>
          </p:grpSpPr>
          <p:grpSp>
            <p:nvGrpSpPr>
              <p:cNvPr id="462903" name="Group 55">
                <a:extLst>
                  <a:ext uri="{FF2B5EF4-FFF2-40B4-BE49-F238E27FC236}">
                    <a16:creationId xmlns:a16="http://schemas.microsoft.com/office/drawing/2014/main" id="{AF97CDC1-F7EE-71E5-5CBF-B2867F8B43B7}"/>
                  </a:ext>
                </a:extLst>
              </p:cNvPr>
              <p:cNvGrpSpPr>
                <a:grpSpLocks/>
              </p:cNvGrpSpPr>
              <p:nvPr/>
            </p:nvGrpSpPr>
            <p:grpSpPr bwMode="auto">
              <a:xfrm>
                <a:off x="2928" y="3696"/>
                <a:ext cx="336" cy="339"/>
                <a:chOff x="1152" y="2304"/>
                <a:chExt cx="336" cy="339"/>
              </a:xfrm>
            </p:grpSpPr>
            <p:sp>
              <p:nvSpPr>
                <p:cNvPr id="462904" name="Oval 56">
                  <a:extLst>
                    <a:ext uri="{FF2B5EF4-FFF2-40B4-BE49-F238E27FC236}">
                      <a16:creationId xmlns:a16="http://schemas.microsoft.com/office/drawing/2014/main" id="{CC24E06A-8163-1D6A-6364-B99FCE002A8F}"/>
                    </a:ext>
                  </a:extLst>
                </p:cNvPr>
                <p:cNvSpPr>
                  <a:spLocks noChangeArrowheads="1"/>
                </p:cNvSpPr>
                <p:nvPr/>
              </p:nvSpPr>
              <p:spPr bwMode="auto">
                <a:xfrm>
                  <a:off x="1152" y="2304"/>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2905" name="Text Box 57">
                  <a:extLst>
                    <a:ext uri="{FF2B5EF4-FFF2-40B4-BE49-F238E27FC236}">
                      <a16:creationId xmlns:a16="http://schemas.microsoft.com/office/drawing/2014/main" id="{7A8E14D4-37E2-BA04-18FD-3DF004EB8EE0}"/>
                    </a:ext>
                  </a:extLst>
                </p:cNvPr>
                <p:cNvSpPr txBox="1">
                  <a:spLocks noChangeArrowheads="1"/>
                </p:cNvSpPr>
                <p:nvPr/>
              </p:nvSpPr>
              <p:spPr bwMode="auto">
                <a:xfrm>
                  <a:off x="1200" y="2353"/>
                  <a:ext cx="219"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4</a:t>
                  </a:r>
                </a:p>
              </p:txBody>
            </p:sp>
          </p:grpSp>
          <p:grpSp>
            <p:nvGrpSpPr>
              <p:cNvPr id="462906" name="Group 58">
                <a:extLst>
                  <a:ext uri="{FF2B5EF4-FFF2-40B4-BE49-F238E27FC236}">
                    <a16:creationId xmlns:a16="http://schemas.microsoft.com/office/drawing/2014/main" id="{7E868625-4FF3-3E96-9E19-8172426F42CB}"/>
                  </a:ext>
                </a:extLst>
              </p:cNvPr>
              <p:cNvGrpSpPr>
                <a:grpSpLocks/>
              </p:cNvGrpSpPr>
              <p:nvPr/>
            </p:nvGrpSpPr>
            <p:grpSpPr bwMode="auto">
              <a:xfrm>
                <a:off x="2928" y="2352"/>
                <a:ext cx="336" cy="339"/>
                <a:chOff x="672" y="2688"/>
                <a:chExt cx="336" cy="339"/>
              </a:xfrm>
            </p:grpSpPr>
            <p:sp>
              <p:nvSpPr>
                <p:cNvPr id="462907" name="Oval 59">
                  <a:extLst>
                    <a:ext uri="{FF2B5EF4-FFF2-40B4-BE49-F238E27FC236}">
                      <a16:creationId xmlns:a16="http://schemas.microsoft.com/office/drawing/2014/main" id="{475AFBC0-110B-126F-C697-561AE5C86964}"/>
                    </a:ext>
                  </a:extLst>
                </p:cNvPr>
                <p:cNvSpPr>
                  <a:spLocks noChangeArrowheads="1"/>
                </p:cNvSpPr>
                <p:nvPr/>
              </p:nvSpPr>
              <p:spPr bwMode="auto">
                <a:xfrm>
                  <a:off x="672" y="2688"/>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2908" name="Text Box 60">
                  <a:extLst>
                    <a:ext uri="{FF2B5EF4-FFF2-40B4-BE49-F238E27FC236}">
                      <a16:creationId xmlns:a16="http://schemas.microsoft.com/office/drawing/2014/main" id="{602FE0E9-B64D-FA04-CD2F-2213DF86204B}"/>
                    </a:ext>
                  </a:extLst>
                </p:cNvPr>
                <p:cNvSpPr txBox="1">
                  <a:spLocks noChangeArrowheads="1"/>
                </p:cNvSpPr>
                <p:nvPr/>
              </p:nvSpPr>
              <p:spPr bwMode="auto">
                <a:xfrm>
                  <a:off x="720" y="2737"/>
                  <a:ext cx="219"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2</a:t>
                  </a:r>
                </a:p>
              </p:txBody>
            </p:sp>
          </p:grpSp>
          <p:grpSp>
            <p:nvGrpSpPr>
              <p:cNvPr id="462909" name="Group 61">
                <a:extLst>
                  <a:ext uri="{FF2B5EF4-FFF2-40B4-BE49-F238E27FC236}">
                    <a16:creationId xmlns:a16="http://schemas.microsoft.com/office/drawing/2014/main" id="{771A81D7-C988-DCAF-90B9-47D30BAD9F90}"/>
                  </a:ext>
                </a:extLst>
              </p:cNvPr>
              <p:cNvGrpSpPr>
                <a:grpSpLocks/>
              </p:cNvGrpSpPr>
              <p:nvPr/>
            </p:nvGrpSpPr>
            <p:grpSpPr bwMode="auto">
              <a:xfrm>
                <a:off x="2160" y="3024"/>
                <a:ext cx="336" cy="336"/>
                <a:chOff x="192" y="2784"/>
                <a:chExt cx="336" cy="336"/>
              </a:xfrm>
            </p:grpSpPr>
            <p:sp>
              <p:nvSpPr>
                <p:cNvPr id="462910" name="Oval 62">
                  <a:extLst>
                    <a:ext uri="{FF2B5EF4-FFF2-40B4-BE49-F238E27FC236}">
                      <a16:creationId xmlns:a16="http://schemas.microsoft.com/office/drawing/2014/main" id="{0C2DE603-B944-555E-A2C6-D39FDD725A70}"/>
                    </a:ext>
                  </a:extLst>
                </p:cNvPr>
                <p:cNvSpPr>
                  <a:spLocks noChangeArrowheads="1"/>
                </p:cNvSpPr>
                <p:nvPr/>
              </p:nvSpPr>
              <p:spPr bwMode="auto">
                <a:xfrm>
                  <a:off x="192" y="2784"/>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2911" name="Text Box 63">
                  <a:extLst>
                    <a:ext uri="{FF2B5EF4-FFF2-40B4-BE49-F238E27FC236}">
                      <a16:creationId xmlns:a16="http://schemas.microsoft.com/office/drawing/2014/main" id="{90470D60-0A34-EDDE-675C-D3F2DE15CBD0}"/>
                    </a:ext>
                  </a:extLst>
                </p:cNvPr>
                <p:cNvSpPr txBox="1">
                  <a:spLocks noChangeArrowheads="1"/>
                </p:cNvSpPr>
                <p:nvPr/>
              </p:nvSpPr>
              <p:spPr bwMode="auto">
                <a:xfrm>
                  <a:off x="240" y="2832"/>
                  <a:ext cx="2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1</a:t>
                  </a:r>
                </a:p>
              </p:txBody>
            </p:sp>
          </p:grpSp>
          <p:grpSp>
            <p:nvGrpSpPr>
              <p:cNvPr id="462912" name="Group 64">
                <a:extLst>
                  <a:ext uri="{FF2B5EF4-FFF2-40B4-BE49-F238E27FC236}">
                    <a16:creationId xmlns:a16="http://schemas.microsoft.com/office/drawing/2014/main" id="{832C72D2-999C-EE64-E786-6F1782DE669A}"/>
                  </a:ext>
                </a:extLst>
              </p:cNvPr>
              <p:cNvGrpSpPr>
                <a:grpSpLocks/>
              </p:cNvGrpSpPr>
              <p:nvPr/>
            </p:nvGrpSpPr>
            <p:grpSpPr bwMode="auto">
              <a:xfrm>
                <a:off x="3648" y="3024"/>
                <a:ext cx="336" cy="336"/>
                <a:chOff x="1536" y="2784"/>
                <a:chExt cx="336" cy="336"/>
              </a:xfrm>
            </p:grpSpPr>
            <p:sp>
              <p:nvSpPr>
                <p:cNvPr id="462913" name="Oval 65">
                  <a:extLst>
                    <a:ext uri="{FF2B5EF4-FFF2-40B4-BE49-F238E27FC236}">
                      <a16:creationId xmlns:a16="http://schemas.microsoft.com/office/drawing/2014/main" id="{31B0EEE9-BE37-C538-5D19-7B691E718F76}"/>
                    </a:ext>
                  </a:extLst>
                </p:cNvPr>
                <p:cNvSpPr>
                  <a:spLocks noChangeArrowheads="1"/>
                </p:cNvSpPr>
                <p:nvPr/>
              </p:nvSpPr>
              <p:spPr bwMode="auto">
                <a:xfrm>
                  <a:off x="1536" y="2784"/>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2914" name="Text Box 66">
                  <a:extLst>
                    <a:ext uri="{FF2B5EF4-FFF2-40B4-BE49-F238E27FC236}">
                      <a16:creationId xmlns:a16="http://schemas.microsoft.com/office/drawing/2014/main" id="{7C8D1685-EF9F-914A-3069-0FAB099F9176}"/>
                    </a:ext>
                  </a:extLst>
                </p:cNvPr>
                <p:cNvSpPr txBox="1">
                  <a:spLocks noChangeArrowheads="1"/>
                </p:cNvSpPr>
                <p:nvPr/>
              </p:nvSpPr>
              <p:spPr bwMode="auto">
                <a:xfrm>
                  <a:off x="1584" y="2832"/>
                  <a:ext cx="2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3</a:t>
                  </a:r>
                </a:p>
              </p:txBody>
            </p:sp>
          </p:grpSp>
          <p:sp>
            <p:nvSpPr>
              <p:cNvPr id="462915" name="Line 67">
                <a:extLst>
                  <a:ext uri="{FF2B5EF4-FFF2-40B4-BE49-F238E27FC236}">
                    <a16:creationId xmlns:a16="http://schemas.microsoft.com/office/drawing/2014/main" id="{D879272B-F6AF-E6CA-EF43-5D79C10CE70F}"/>
                  </a:ext>
                </a:extLst>
              </p:cNvPr>
              <p:cNvSpPr>
                <a:spLocks noChangeShapeType="1"/>
              </p:cNvSpPr>
              <p:nvPr/>
            </p:nvSpPr>
            <p:spPr bwMode="auto">
              <a:xfrm>
                <a:off x="2448" y="3312"/>
                <a:ext cx="48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2916" name="Line 68">
                <a:extLst>
                  <a:ext uri="{FF2B5EF4-FFF2-40B4-BE49-F238E27FC236}">
                    <a16:creationId xmlns:a16="http://schemas.microsoft.com/office/drawing/2014/main" id="{666D3FC2-EAC3-BA0C-DAC3-5169639F59F5}"/>
                  </a:ext>
                </a:extLst>
              </p:cNvPr>
              <p:cNvSpPr>
                <a:spLocks noChangeShapeType="1"/>
              </p:cNvSpPr>
              <p:nvPr/>
            </p:nvSpPr>
            <p:spPr bwMode="auto">
              <a:xfrm flipV="1">
                <a:off x="3264" y="3312"/>
                <a:ext cx="432"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2917" name="Line 69">
                <a:extLst>
                  <a:ext uri="{FF2B5EF4-FFF2-40B4-BE49-F238E27FC236}">
                    <a16:creationId xmlns:a16="http://schemas.microsoft.com/office/drawing/2014/main" id="{680D1764-2592-774B-26CA-272ACE328990}"/>
                  </a:ext>
                </a:extLst>
              </p:cNvPr>
              <p:cNvSpPr>
                <a:spLocks noChangeShapeType="1"/>
              </p:cNvSpPr>
              <p:nvPr/>
            </p:nvSpPr>
            <p:spPr bwMode="auto">
              <a:xfrm flipV="1">
                <a:off x="2400" y="2592"/>
                <a:ext cx="528"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2918" name="Line 70">
                <a:extLst>
                  <a:ext uri="{FF2B5EF4-FFF2-40B4-BE49-F238E27FC236}">
                    <a16:creationId xmlns:a16="http://schemas.microsoft.com/office/drawing/2014/main" id="{5B1C3C7B-1643-8BDE-2DB5-EA7AD19B6F0A}"/>
                  </a:ext>
                </a:extLst>
              </p:cNvPr>
              <p:cNvSpPr>
                <a:spLocks noChangeShapeType="1"/>
              </p:cNvSpPr>
              <p:nvPr/>
            </p:nvSpPr>
            <p:spPr bwMode="auto">
              <a:xfrm>
                <a:off x="3264" y="2592"/>
                <a:ext cx="48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2919" name="Line 71">
                <a:extLst>
                  <a:ext uri="{FF2B5EF4-FFF2-40B4-BE49-F238E27FC236}">
                    <a16:creationId xmlns:a16="http://schemas.microsoft.com/office/drawing/2014/main" id="{56DF2058-425B-81A1-BE0A-1A0919631C60}"/>
                  </a:ext>
                </a:extLst>
              </p:cNvPr>
              <p:cNvSpPr>
                <a:spLocks noChangeShapeType="1"/>
              </p:cNvSpPr>
              <p:nvPr/>
            </p:nvSpPr>
            <p:spPr bwMode="auto">
              <a:xfrm>
                <a:off x="3072" y="2688"/>
                <a:ext cx="0" cy="10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462920" name="Group 72">
              <a:extLst>
                <a:ext uri="{FF2B5EF4-FFF2-40B4-BE49-F238E27FC236}">
                  <a16:creationId xmlns:a16="http://schemas.microsoft.com/office/drawing/2014/main" id="{4F0E4BCA-2385-45AF-F98D-12C49F86145F}"/>
                </a:ext>
              </a:extLst>
            </p:cNvPr>
            <p:cNvGrpSpPr>
              <a:grpSpLocks/>
            </p:cNvGrpSpPr>
            <p:nvPr/>
          </p:nvGrpSpPr>
          <p:grpSpPr bwMode="auto">
            <a:xfrm>
              <a:off x="2304" y="2544"/>
              <a:ext cx="1580" cy="1249"/>
              <a:chOff x="2304" y="2544"/>
              <a:chExt cx="1580" cy="1249"/>
            </a:xfrm>
          </p:grpSpPr>
          <p:sp>
            <p:nvSpPr>
              <p:cNvPr id="462921" name="Text Box 73">
                <a:extLst>
                  <a:ext uri="{FF2B5EF4-FFF2-40B4-BE49-F238E27FC236}">
                    <a16:creationId xmlns:a16="http://schemas.microsoft.com/office/drawing/2014/main" id="{BC53031B-C771-CD22-282A-C0270619DE72}"/>
                  </a:ext>
                </a:extLst>
              </p:cNvPr>
              <p:cNvSpPr txBox="1">
                <a:spLocks noChangeArrowheads="1"/>
              </p:cNvSpPr>
              <p:nvPr/>
            </p:nvSpPr>
            <p:spPr bwMode="auto">
              <a:xfrm>
                <a:off x="2352" y="2544"/>
                <a:ext cx="38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1/U</a:t>
                </a:r>
              </a:p>
            </p:txBody>
          </p:sp>
          <p:sp>
            <p:nvSpPr>
              <p:cNvPr id="462922" name="Text Box 74">
                <a:extLst>
                  <a:ext uri="{FF2B5EF4-FFF2-40B4-BE49-F238E27FC236}">
                    <a16:creationId xmlns:a16="http://schemas.microsoft.com/office/drawing/2014/main" id="{92502DB0-CAE4-1E4E-EB36-7E1C6F06C6F5}"/>
                  </a:ext>
                </a:extLst>
              </p:cNvPr>
              <p:cNvSpPr txBox="1">
                <a:spLocks noChangeArrowheads="1"/>
              </p:cNvSpPr>
              <p:nvPr/>
            </p:nvSpPr>
            <p:spPr bwMode="auto">
              <a:xfrm>
                <a:off x="3503" y="2544"/>
                <a:ext cx="381"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0/U</a:t>
                </a:r>
              </a:p>
            </p:txBody>
          </p:sp>
          <p:sp>
            <p:nvSpPr>
              <p:cNvPr id="462923" name="Text Box 75">
                <a:extLst>
                  <a:ext uri="{FF2B5EF4-FFF2-40B4-BE49-F238E27FC236}">
                    <a16:creationId xmlns:a16="http://schemas.microsoft.com/office/drawing/2014/main" id="{E44C6336-199C-9A91-3525-A49D692485FE}"/>
                  </a:ext>
                </a:extLst>
              </p:cNvPr>
              <p:cNvSpPr txBox="1">
                <a:spLocks noChangeArrowheads="1"/>
              </p:cNvSpPr>
              <p:nvPr/>
            </p:nvSpPr>
            <p:spPr bwMode="auto">
              <a:xfrm>
                <a:off x="3120" y="3025"/>
                <a:ext cx="353"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1/1</a:t>
                </a:r>
              </a:p>
            </p:txBody>
          </p:sp>
          <p:sp>
            <p:nvSpPr>
              <p:cNvPr id="462924" name="Text Box 76">
                <a:extLst>
                  <a:ext uri="{FF2B5EF4-FFF2-40B4-BE49-F238E27FC236}">
                    <a16:creationId xmlns:a16="http://schemas.microsoft.com/office/drawing/2014/main" id="{D7787F69-EA0C-0B02-B74B-F85812481FDA}"/>
                  </a:ext>
                </a:extLst>
              </p:cNvPr>
              <p:cNvSpPr txBox="1">
                <a:spLocks noChangeArrowheads="1"/>
              </p:cNvSpPr>
              <p:nvPr/>
            </p:nvSpPr>
            <p:spPr bwMode="auto">
              <a:xfrm>
                <a:off x="3503" y="3503"/>
                <a:ext cx="38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1/U</a:t>
                </a:r>
              </a:p>
            </p:txBody>
          </p:sp>
          <p:sp>
            <p:nvSpPr>
              <p:cNvPr id="462925" name="Text Box 77">
                <a:extLst>
                  <a:ext uri="{FF2B5EF4-FFF2-40B4-BE49-F238E27FC236}">
                    <a16:creationId xmlns:a16="http://schemas.microsoft.com/office/drawing/2014/main" id="{9D730187-583F-098D-8002-0549166CCEC6}"/>
                  </a:ext>
                </a:extLst>
              </p:cNvPr>
              <p:cNvSpPr txBox="1">
                <a:spLocks noChangeArrowheads="1"/>
              </p:cNvSpPr>
              <p:nvPr/>
            </p:nvSpPr>
            <p:spPr bwMode="auto">
              <a:xfrm>
                <a:off x="2304" y="3504"/>
                <a:ext cx="38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0/U</a:t>
                </a:r>
              </a:p>
            </p:txBody>
          </p:sp>
        </p:grpSp>
      </p:grpSp>
      <p:grpSp>
        <p:nvGrpSpPr>
          <p:cNvPr id="462926" name="Group 78">
            <a:extLst>
              <a:ext uri="{FF2B5EF4-FFF2-40B4-BE49-F238E27FC236}">
                <a16:creationId xmlns:a16="http://schemas.microsoft.com/office/drawing/2014/main" id="{46D9D322-3D16-40F9-FED7-2344367DFF66}"/>
              </a:ext>
            </a:extLst>
          </p:cNvPr>
          <p:cNvGrpSpPr>
            <a:grpSpLocks/>
          </p:cNvGrpSpPr>
          <p:nvPr/>
        </p:nvGrpSpPr>
        <p:grpSpPr bwMode="auto">
          <a:xfrm>
            <a:off x="4876800" y="3962400"/>
            <a:ext cx="2590800" cy="2132013"/>
            <a:chOff x="2160" y="2352"/>
            <a:chExt cx="1824" cy="1683"/>
          </a:xfrm>
        </p:grpSpPr>
        <p:grpSp>
          <p:nvGrpSpPr>
            <p:cNvPr id="462927" name="Group 79">
              <a:extLst>
                <a:ext uri="{FF2B5EF4-FFF2-40B4-BE49-F238E27FC236}">
                  <a16:creationId xmlns:a16="http://schemas.microsoft.com/office/drawing/2014/main" id="{90B22467-70A6-6599-8910-FE642B5A2149}"/>
                </a:ext>
              </a:extLst>
            </p:cNvPr>
            <p:cNvGrpSpPr>
              <a:grpSpLocks/>
            </p:cNvGrpSpPr>
            <p:nvPr/>
          </p:nvGrpSpPr>
          <p:grpSpPr bwMode="auto">
            <a:xfrm>
              <a:off x="2160" y="2352"/>
              <a:ext cx="1824" cy="1683"/>
              <a:chOff x="2160" y="2352"/>
              <a:chExt cx="1824" cy="1683"/>
            </a:xfrm>
          </p:grpSpPr>
          <p:grpSp>
            <p:nvGrpSpPr>
              <p:cNvPr id="462928" name="Group 80">
                <a:extLst>
                  <a:ext uri="{FF2B5EF4-FFF2-40B4-BE49-F238E27FC236}">
                    <a16:creationId xmlns:a16="http://schemas.microsoft.com/office/drawing/2014/main" id="{FC601721-7621-9981-559D-684BA81BE495}"/>
                  </a:ext>
                </a:extLst>
              </p:cNvPr>
              <p:cNvGrpSpPr>
                <a:grpSpLocks/>
              </p:cNvGrpSpPr>
              <p:nvPr/>
            </p:nvGrpSpPr>
            <p:grpSpPr bwMode="auto">
              <a:xfrm>
                <a:off x="2928" y="3696"/>
                <a:ext cx="336" cy="339"/>
                <a:chOff x="1152" y="2304"/>
                <a:chExt cx="336" cy="339"/>
              </a:xfrm>
            </p:grpSpPr>
            <p:sp>
              <p:nvSpPr>
                <p:cNvPr id="462929" name="Oval 81">
                  <a:extLst>
                    <a:ext uri="{FF2B5EF4-FFF2-40B4-BE49-F238E27FC236}">
                      <a16:creationId xmlns:a16="http://schemas.microsoft.com/office/drawing/2014/main" id="{073AAC3B-1678-97F2-53D0-0E440B87820C}"/>
                    </a:ext>
                  </a:extLst>
                </p:cNvPr>
                <p:cNvSpPr>
                  <a:spLocks noChangeArrowheads="1"/>
                </p:cNvSpPr>
                <p:nvPr/>
              </p:nvSpPr>
              <p:spPr bwMode="auto">
                <a:xfrm>
                  <a:off x="1152" y="2304"/>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2930" name="Text Box 82">
                  <a:extLst>
                    <a:ext uri="{FF2B5EF4-FFF2-40B4-BE49-F238E27FC236}">
                      <a16:creationId xmlns:a16="http://schemas.microsoft.com/office/drawing/2014/main" id="{E2092DD1-77BB-03E2-6911-D502B29C329D}"/>
                    </a:ext>
                  </a:extLst>
                </p:cNvPr>
                <p:cNvSpPr txBox="1">
                  <a:spLocks noChangeArrowheads="1"/>
                </p:cNvSpPr>
                <p:nvPr/>
              </p:nvSpPr>
              <p:spPr bwMode="auto">
                <a:xfrm>
                  <a:off x="1200" y="2353"/>
                  <a:ext cx="219"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4</a:t>
                  </a:r>
                </a:p>
              </p:txBody>
            </p:sp>
          </p:grpSp>
          <p:grpSp>
            <p:nvGrpSpPr>
              <p:cNvPr id="462931" name="Group 83">
                <a:extLst>
                  <a:ext uri="{FF2B5EF4-FFF2-40B4-BE49-F238E27FC236}">
                    <a16:creationId xmlns:a16="http://schemas.microsoft.com/office/drawing/2014/main" id="{05AAD992-5A80-3F99-BB0D-F1C60498C328}"/>
                  </a:ext>
                </a:extLst>
              </p:cNvPr>
              <p:cNvGrpSpPr>
                <a:grpSpLocks/>
              </p:cNvGrpSpPr>
              <p:nvPr/>
            </p:nvGrpSpPr>
            <p:grpSpPr bwMode="auto">
              <a:xfrm>
                <a:off x="2928" y="2352"/>
                <a:ext cx="336" cy="339"/>
                <a:chOff x="672" y="2688"/>
                <a:chExt cx="336" cy="339"/>
              </a:xfrm>
            </p:grpSpPr>
            <p:sp>
              <p:nvSpPr>
                <p:cNvPr id="462932" name="Oval 84">
                  <a:extLst>
                    <a:ext uri="{FF2B5EF4-FFF2-40B4-BE49-F238E27FC236}">
                      <a16:creationId xmlns:a16="http://schemas.microsoft.com/office/drawing/2014/main" id="{C3E244EC-0FD5-5EC0-2CC5-EAC384284494}"/>
                    </a:ext>
                  </a:extLst>
                </p:cNvPr>
                <p:cNvSpPr>
                  <a:spLocks noChangeArrowheads="1"/>
                </p:cNvSpPr>
                <p:nvPr/>
              </p:nvSpPr>
              <p:spPr bwMode="auto">
                <a:xfrm>
                  <a:off x="672" y="2688"/>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2933" name="Text Box 85">
                  <a:extLst>
                    <a:ext uri="{FF2B5EF4-FFF2-40B4-BE49-F238E27FC236}">
                      <a16:creationId xmlns:a16="http://schemas.microsoft.com/office/drawing/2014/main" id="{7D1BB157-B05A-FB12-7273-6EA2B9F0AE07}"/>
                    </a:ext>
                  </a:extLst>
                </p:cNvPr>
                <p:cNvSpPr txBox="1">
                  <a:spLocks noChangeArrowheads="1"/>
                </p:cNvSpPr>
                <p:nvPr/>
              </p:nvSpPr>
              <p:spPr bwMode="auto">
                <a:xfrm>
                  <a:off x="720" y="2737"/>
                  <a:ext cx="219"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2</a:t>
                  </a:r>
                </a:p>
              </p:txBody>
            </p:sp>
          </p:grpSp>
          <p:grpSp>
            <p:nvGrpSpPr>
              <p:cNvPr id="462934" name="Group 86">
                <a:extLst>
                  <a:ext uri="{FF2B5EF4-FFF2-40B4-BE49-F238E27FC236}">
                    <a16:creationId xmlns:a16="http://schemas.microsoft.com/office/drawing/2014/main" id="{DEF183F9-0F8F-3901-023B-4682F63178A9}"/>
                  </a:ext>
                </a:extLst>
              </p:cNvPr>
              <p:cNvGrpSpPr>
                <a:grpSpLocks/>
              </p:cNvGrpSpPr>
              <p:nvPr/>
            </p:nvGrpSpPr>
            <p:grpSpPr bwMode="auto">
              <a:xfrm>
                <a:off x="2160" y="3024"/>
                <a:ext cx="336" cy="336"/>
                <a:chOff x="192" y="2784"/>
                <a:chExt cx="336" cy="336"/>
              </a:xfrm>
            </p:grpSpPr>
            <p:sp>
              <p:nvSpPr>
                <p:cNvPr id="462935" name="Oval 87">
                  <a:extLst>
                    <a:ext uri="{FF2B5EF4-FFF2-40B4-BE49-F238E27FC236}">
                      <a16:creationId xmlns:a16="http://schemas.microsoft.com/office/drawing/2014/main" id="{A6D12FE8-8A57-3CFE-E0A1-0EBC36BA067F}"/>
                    </a:ext>
                  </a:extLst>
                </p:cNvPr>
                <p:cNvSpPr>
                  <a:spLocks noChangeArrowheads="1"/>
                </p:cNvSpPr>
                <p:nvPr/>
              </p:nvSpPr>
              <p:spPr bwMode="auto">
                <a:xfrm>
                  <a:off x="192" y="2784"/>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2936" name="Text Box 88">
                  <a:extLst>
                    <a:ext uri="{FF2B5EF4-FFF2-40B4-BE49-F238E27FC236}">
                      <a16:creationId xmlns:a16="http://schemas.microsoft.com/office/drawing/2014/main" id="{0684BFEB-CAAE-E640-3CF2-DE1A913079CB}"/>
                    </a:ext>
                  </a:extLst>
                </p:cNvPr>
                <p:cNvSpPr txBox="1">
                  <a:spLocks noChangeArrowheads="1"/>
                </p:cNvSpPr>
                <p:nvPr/>
              </p:nvSpPr>
              <p:spPr bwMode="auto">
                <a:xfrm>
                  <a:off x="240" y="2832"/>
                  <a:ext cx="2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1</a:t>
                  </a:r>
                </a:p>
              </p:txBody>
            </p:sp>
          </p:grpSp>
          <p:grpSp>
            <p:nvGrpSpPr>
              <p:cNvPr id="462937" name="Group 89">
                <a:extLst>
                  <a:ext uri="{FF2B5EF4-FFF2-40B4-BE49-F238E27FC236}">
                    <a16:creationId xmlns:a16="http://schemas.microsoft.com/office/drawing/2014/main" id="{D5136766-01C3-8424-0578-8DB8B7B1705A}"/>
                  </a:ext>
                </a:extLst>
              </p:cNvPr>
              <p:cNvGrpSpPr>
                <a:grpSpLocks/>
              </p:cNvGrpSpPr>
              <p:nvPr/>
            </p:nvGrpSpPr>
            <p:grpSpPr bwMode="auto">
              <a:xfrm>
                <a:off x="3648" y="3024"/>
                <a:ext cx="336" cy="336"/>
                <a:chOff x="1536" y="2784"/>
                <a:chExt cx="336" cy="336"/>
              </a:xfrm>
            </p:grpSpPr>
            <p:sp>
              <p:nvSpPr>
                <p:cNvPr id="462938" name="Oval 90">
                  <a:extLst>
                    <a:ext uri="{FF2B5EF4-FFF2-40B4-BE49-F238E27FC236}">
                      <a16:creationId xmlns:a16="http://schemas.microsoft.com/office/drawing/2014/main" id="{D98D1B56-65D2-55A6-B270-5A8063DDFBF6}"/>
                    </a:ext>
                  </a:extLst>
                </p:cNvPr>
                <p:cNvSpPr>
                  <a:spLocks noChangeArrowheads="1"/>
                </p:cNvSpPr>
                <p:nvPr/>
              </p:nvSpPr>
              <p:spPr bwMode="auto">
                <a:xfrm>
                  <a:off x="1536" y="2784"/>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2939" name="Text Box 91">
                  <a:extLst>
                    <a:ext uri="{FF2B5EF4-FFF2-40B4-BE49-F238E27FC236}">
                      <a16:creationId xmlns:a16="http://schemas.microsoft.com/office/drawing/2014/main" id="{F999A921-3E2D-BE55-A628-69819EA4EB50}"/>
                    </a:ext>
                  </a:extLst>
                </p:cNvPr>
                <p:cNvSpPr txBox="1">
                  <a:spLocks noChangeArrowheads="1"/>
                </p:cNvSpPr>
                <p:nvPr/>
              </p:nvSpPr>
              <p:spPr bwMode="auto">
                <a:xfrm>
                  <a:off x="1584" y="2832"/>
                  <a:ext cx="2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3</a:t>
                  </a:r>
                </a:p>
              </p:txBody>
            </p:sp>
          </p:grpSp>
          <p:sp>
            <p:nvSpPr>
              <p:cNvPr id="462940" name="Line 92">
                <a:extLst>
                  <a:ext uri="{FF2B5EF4-FFF2-40B4-BE49-F238E27FC236}">
                    <a16:creationId xmlns:a16="http://schemas.microsoft.com/office/drawing/2014/main" id="{DE6E1557-5840-D9E7-67BD-ABBAB0A39CE6}"/>
                  </a:ext>
                </a:extLst>
              </p:cNvPr>
              <p:cNvSpPr>
                <a:spLocks noChangeShapeType="1"/>
              </p:cNvSpPr>
              <p:nvPr/>
            </p:nvSpPr>
            <p:spPr bwMode="auto">
              <a:xfrm>
                <a:off x="2448" y="3312"/>
                <a:ext cx="48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2941" name="Line 93">
                <a:extLst>
                  <a:ext uri="{FF2B5EF4-FFF2-40B4-BE49-F238E27FC236}">
                    <a16:creationId xmlns:a16="http://schemas.microsoft.com/office/drawing/2014/main" id="{C5B377D0-3680-CBA3-0CD0-794E4F6D1D13}"/>
                  </a:ext>
                </a:extLst>
              </p:cNvPr>
              <p:cNvSpPr>
                <a:spLocks noChangeShapeType="1"/>
              </p:cNvSpPr>
              <p:nvPr/>
            </p:nvSpPr>
            <p:spPr bwMode="auto">
              <a:xfrm flipV="1">
                <a:off x="3264" y="3312"/>
                <a:ext cx="432"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2942" name="Line 94">
                <a:extLst>
                  <a:ext uri="{FF2B5EF4-FFF2-40B4-BE49-F238E27FC236}">
                    <a16:creationId xmlns:a16="http://schemas.microsoft.com/office/drawing/2014/main" id="{1357D414-9895-3315-ECBE-4A74DCC64D94}"/>
                  </a:ext>
                </a:extLst>
              </p:cNvPr>
              <p:cNvSpPr>
                <a:spLocks noChangeShapeType="1"/>
              </p:cNvSpPr>
              <p:nvPr/>
            </p:nvSpPr>
            <p:spPr bwMode="auto">
              <a:xfrm flipV="1">
                <a:off x="2400" y="2592"/>
                <a:ext cx="528"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2943" name="Line 95">
                <a:extLst>
                  <a:ext uri="{FF2B5EF4-FFF2-40B4-BE49-F238E27FC236}">
                    <a16:creationId xmlns:a16="http://schemas.microsoft.com/office/drawing/2014/main" id="{1D44B88C-7FAB-1851-EE9B-9E98A18AEEE5}"/>
                  </a:ext>
                </a:extLst>
              </p:cNvPr>
              <p:cNvSpPr>
                <a:spLocks noChangeShapeType="1"/>
              </p:cNvSpPr>
              <p:nvPr/>
            </p:nvSpPr>
            <p:spPr bwMode="auto">
              <a:xfrm>
                <a:off x="3264" y="2592"/>
                <a:ext cx="48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2944" name="Line 96">
                <a:extLst>
                  <a:ext uri="{FF2B5EF4-FFF2-40B4-BE49-F238E27FC236}">
                    <a16:creationId xmlns:a16="http://schemas.microsoft.com/office/drawing/2014/main" id="{32656062-EEA3-B730-8FFD-BEE36DBA57A8}"/>
                  </a:ext>
                </a:extLst>
              </p:cNvPr>
              <p:cNvSpPr>
                <a:spLocks noChangeShapeType="1"/>
              </p:cNvSpPr>
              <p:nvPr/>
            </p:nvSpPr>
            <p:spPr bwMode="auto">
              <a:xfrm>
                <a:off x="3072" y="2688"/>
                <a:ext cx="0" cy="10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462945" name="Group 97">
              <a:extLst>
                <a:ext uri="{FF2B5EF4-FFF2-40B4-BE49-F238E27FC236}">
                  <a16:creationId xmlns:a16="http://schemas.microsoft.com/office/drawing/2014/main" id="{C12A31D5-1528-6409-CD84-61780FD3A764}"/>
                </a:ext>
              </a:extLst>
            </p:cNvPr>
            <p:cNvGrpSpPr>
              <a:grpSpLocks/>
            </p:cNvGrpSpPr>
            <p:nvPr/>
          </p:nvGrpSpPr>
          <p:grpSpPr bwMode="auto">
            <a:xfrm>
              <a:off x="2304" y="2544"/>
              <a:ext cx="1579" cy="1249"/>
              <a:chOff x="2304" y="2544"/>
              <a:chExt cx="1579" cy="1249"/>
            </a:xfrm>
          </p:grpSpPr>
          <p:sp>
            <p:nvSpPr>
              <p:cNvPr id="462946" name="Text Box 98">
                <a:extLst>
                  <a:ext uri="{FF2B5EF4-FFF2-40B4-BE49-F238E27FC236}">
                    <a16:creationId xmlns:a16="http://schemas.microsoft.com/office/drawing/2014/main" id="{C0F001A2-A89A-A354-544D-816A660F5B79}"/>
                  </a:ext>
                </a:extLst>
              </p:cNvPr>
              <p:cNvSpPr txBox="1">
                <a:spLocks noChangeArrowheads="1"/>
              </p:cNvSpPr>
              <p:nvPr/>
            </p:nvSpPr>
            <p:spPr bwMode="auto">
              <a:xfrm>
                <a:off x="2352" y="2544"/>
                <a:ext cx="38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1/U</a:t>
                </a:r>
              </a:p>
            </p:txBody>
          </p:sp>
          <p:sp>
            <p:nvSpPr>
              <p:cNvPr id="462947" name="Text Box 99">
                <a:extLst>
                  <a:ext uri="{FF2B5EF4-FFF2-40B4-BE49-F238E27FC236}">
                    <a16:creationId xmlns:a16="http://schemas.microsoft.com/office/drawing/2014/main" id="{98118931-3992-DECD-C3CA-69ADAE79D5BF}"/>
                  </a:ext>
                </a:extLst>
              </p:cNvPr>
              <p:cNvSpPr txBox="1">
                <a:spLocks noChangeArrowheads="1"/>
              </p:cNvSpPr>
              <p:nvPr/>
            </p:nvSpPr>
            <p:spPr bwMode="auto">
              <a:xfrm>
                <a:off x="3503" y="2544"/>
                <a:ext cx="38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1/U</a:t>
                </a:r>
              </a:p>
            </p:txBody>
          </p:sp>
          <p:sp>
            <p:nvSpPr>
              <p:cNvPr id="462948" name="Text Box 100">
                <a:extLst>
                  <a:ext uri="{FF2B5EF4-FFF2-40B4-BE49-F238E27FC236}">
                    <a16:creationId xmlns:a16="http://schemas.microsoft.com/office/drawing/2014/main" id="{562826FB-9041-30FF-8A68-BB8E1756A4FB}"/>
                  </a:ext>
                </a:extLst>
              </p:cNvPr>
              <p:cNvSpPr txBox="1">
                <a:spLocks noChangeArrowheads="1"/>
              </p:cNvSpPr>
              <p:nvPr/>
            </p:nvSpPr>
            <p:spPr bwMode="auto">
              <a:xfrm>
                <a:off x="3120" y="3025"/>
                <a:ext cx="353"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0/1</a:t>
                </a:r>
              </a:p>
            </p:txBody>
          </p:sp>
          <p:sp>
            <p:nvSpPr>
              <p:cNvPr id="462949" name="Text Box 101">
                <a:extLst>
                  <a:ext uri="{FF2B5EF4-FFF2-40B4-BE49-F238E27FC236}">
                    <a16:creationId xmlns:a16="http://schemas.microsoft.com/office/drawing/2014/main" id="{D54E9A54-E37D-3EE8-0B8A-62F0B4234F45}"/>
                  </a:ext>
                </a:extLst>
              </p:cNvPr>
              <p:cNvSpPr txBox="1">
                <a:spLocks noChangeArrowheads="1"/>
              </p:cNvSpPr>
              <p:nvPr/>
            </p:nvSpPr>
            <p:spPr bwMode="auto">
              <a:xfrm>
                <a:off x="3503" y="3504"/>
                <a:ext cx="38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1/U</a:t>
                </a:r>
              </a:p>
            </p:txBody>
          </p:sp>
          <p:sp>
            <p:nvSpPr>
              <p:cNvPr id="462950" name="Text Box 102">
                <a:extLst>
                  <a:ext uri="{FF2B5EF4-FFF2-40B4-BE49-F238E27FC236}">
                    <a16:creationId xmlns:a16="http://schemas.microsoft.com/office/drawing/2014/main" id="{233366BA-EF0A-DE7E-DA39-60466BCFDCC2}"/>
                  </a:ext>
                </a:extLst>
              </p:cNvPr>
              <p:cNvSpPr txBox="1">
                <a:spLocks noChangeArrowheads="1"/>
              </p:cNvSpPr>
              <p:nvPr/>
            </p:nvSpPr>
            <p:spPr bwMode="auto">
              <a:xfrm>
                <a:off x="2304" y="3503"/>
                <a:ext cx="38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1/U</a:t>
                </a:r>
              </a:p>
            </p:txBody>
          </p:sp>
        </p:grpSp>
      </p:grpSp>
      <p:sp>
        <p:nvSpPr>
          <p:cNvPr id="462951" name="Line 103">
            <a:extLst>
              <a:ext uri="{FF2B5EF4-FFF2-40B4-BE49-F238E27FC236}">
                <a16:creationId xmlns:a16="http://schemas.microsoft.com/office/drawing/2014/main" id="{C3838DDE-BD65-1CE2-34ED-2D4CB489EADB}"/>
              </a:ext>
            </a:extLst>
          </p:cNvPr>
          <p:cNvSpPr>
            <a:spLocks noChangeShapeType="1"/>
          </p:cNvSpPr>
          <p:nvPr/>
        </p:nvSpPr>
        <p:spPr bwMode="auto">
          <a:xfrm>
            <a:off x="3581400" y="2209800"/>
            <a:ext cx="762000" cy="0"/>
          </a:xfrm>
          <a:prstGeom prst="line">
            <a:avLst/>
          </a:prstGeom>
          <a:noFill/>
          <a:ln w="1016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2952" name="Line 104">
            <a:extLst>
              <a:ext uri="{FF2B5EF4-FFF2-40B4-BE49-F238E27FC236}">
                <a16:creationId xmlns:a16="http://schemas.microsoft.com/office/drawing/2014/main" id="{F0802A97-0B53-94B1-A2AD-382726DEE40E}"/>
              </a:ext>
            </a:extLst>
          </p:cNvPr>
          <p:cNvSpPr>
            <a:spLocks noChangeShapeType="1"/>
          </p:cNvSpPr>
          <p:nvPr/>
        </p:nvSpPr>
        <p:spPr bwMode="auto">
          <a:xfrm flipH="1">
            <a:off x="3276600" y="5029200"/>
            <a:ext cx="457200" cy="0"/>
          </a:xfrm>
          <a:prstGeom prst="line">
            <a:avLst/>
          </a:prstGeom>
          <a:noFill/>
          <a:ln w="1016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2953" name="Line 105">
            <a:extLst>
              <a:ext uri="{FF2B5EF4-FFF2-40B4-BE49-F238E27FC236}">
                <a16:creationId xmlns:a16="http://schemas.microsoft.com/office/drawing/2014/main" id="{39CBC171-1104-46B5-EDD3-3DB2D800FF5F}"/>
              </a:ext>
            </a:extLst>
          </p:cNvPr>
          <p:cNvSpPr>
            <a:spLocks noChangeShapeType="1"/>
          </p:cNvSpPr>
          <p:nvPr/>
        </p:nvSpPr>
        <p:spPr bwMode="auto">
          <a:xfrm>
            <a:off x="8077200" y="3124200"/>
            <a:ext cx="0" cy="685800"/>
          </a:xfrm>
          <a:prstGeom prst="line">
            <a:avLst/>
          </a:prstGeom>
          <a:noFill/>
          <a:ln w="1016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2954" name="Text Box 106">
            <a:extLst>
              <a:ext uri="{FF2B5EF4-FFF2-40B4-BE49-F238E27FC236}">
                <a16:creationId xmlns:a16="http://schemas.microsoft.com/office/drawing/2014/main" id="{D7E51FB7-4857-1C50-D1F6-FD3AB49B6D32}"/>
              </a:ext>
            </a:extLst>
          </p:cNvPr>
          <p:cNvSpPr txBox="1">
            <a:spLocks noChangeArrowheads="1"/>
          </p:cNvSpPr>
          <p:nvPr/>
        </p:nvSpPr>
        <p:spPr bwMode="auto">
          <a:xfrm>
            <a:off x="3200400" y="2819400"/>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1800" b="1">
                <a:solidFill>
                  <a:srgbClr val="FF3300"/>
                </a:solidFill>
                <a:effectLst>
                  <a:outerShdw blurRad="38100" dist="38100" dir="2700000" algn="tl">
                    <a:srgbClr val="000000"/>
                  </a:outerShdw>
                </a:effectLst>
                <a:latin typeface="Arial" panose="020B0604020202020204" pitchFamily="34" charset="0"/>
              </a:rPr>
              <a:t>1</a:t>
            </a:r>
            <a:r>
              <a:rPr lang="en-US" altLang="en-US" sz="1800" b="1">
                <a:solidFill>
                  <a:srgbClr val="FF3300"/>
                </a:solidFill>
                <a:effectLst>
                  <a:outerShdw blurRad="38100" dist="38100" dir="2700000" algn="tl">
                    <a:srgbClr val="000000"/>
                  </a:outerShdw>
                </a:effectLst>
                <a:latin typeface="Arial" panose="020B0604020202020204" pitchFamily="34" charset="0"/>
                <a:cs typeface="Arial" panose="020B0604020202020204" pitchFamily="34" charset="0"/>
              </a:rPr>
              <a:t>→2</a:t>
            </a:r>
            <a:r>
              <a:rPr lang="en-US" altLang="en-US" sz="1800" b="1">
                <a:solidFill>
                  <a:srgbClr val="FF3300"/>
                </a:solidFill>
                <a:effectLst>
                  <a:outerShdw blurRad="38100" dist="38100" dir="2700000" algn="tl">
                    <a:srgbClr val="000000"/>
                  </a:outerShdw>
                </a:effectLst>
                <a:latin typeface="Arial" panose="020B0604020202020204" pitchFamily="34" charset="0"/>
              </a:rPr>
              <a:t>→4→3</a:t>
            </a:r>
          </a:p>
        </p:txBody>
      </p:sp>
      <p:sp>
        <p:nvSpPr>
          <p:cNvPr id="462955" name="Text Box 107">
            <a:extLst>
              <a:ext uri="{FF2B5EF4-FFF2-40B4-BE49-F238E27FC236}">
                <a16:creationId xmlns:a16="http://schemas.microsoft.com/office/drawing/2014/main" id="{F70CECB5-7335-6979-4525-80330818CC7B}"/>
              </a:ext>
            </a:extLst>
          </p:cNvPr>
          <p:cNvSpPr txBox="1">
            <a:spLocks noChangeArrowheads="1"/>
          </p:cNvSpPr>
          <p:nvPr/>
        </p:nvSpPr>
        <p:spPr bwMode="auto">
          <a:xfrm>
            <a:off x="6096000" y="3352800"/>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1800" b="1">
                <a:solidFill>
                  <a:srgbClr val="FF3300"/>
                </a:solidFill>
                <a:effectLst>
                  <a:outerShdw blurRad="38100" dist="38100" dir="2700000" algn="tl">
                    <a:srgbClr val="000000"/>
                  </a:outerShdw>
                </a:effectLst>
                <a:latin typeface="Arial" panose="020B0604020202020204" pitchFamily="34" charset="0"/>
              </a:rPr>
              <a:t>1</a:t>
            </a:r>
            <a:r>
              <a:rPr lang="en-US" altLang="en-US" sz="1800" b="1">
                <a:solidFill>
                  <a:srgbClr val="FF3300"/>
                </a:solidFill>
                <a:effectLst>
                  <a:outerShdw blurRad="38100" dist="38100" dir="2700000" algn="tl">
                    <a:srgbClr val="000000"/>
                  </a:outerShdw>
                </a:effectLst>
                <a:latin typeface="Arial" panose="020B0604020202020204" pitchFamily="34" charset="0"/>
                <a:cs typeface="Arial" panose="020B0604020202020204" pitchFamily="34" charset="0"/>
              </a:rPr>
              <a:t>→4←2</a:t>
            </a:r>
            <a:r>
              <a:rPr lang="en-US" altLang="en-US" sz="1800" b="1">
                <a:solidFill>
                  <a:srgbClr val="FF3300"/>
                </a:solidFill>
                <a:effectLst>
                  <a:outerShdw blurRad="38100" dist="38100" dir="2700000" algn="tl">
                    <a:srgbClr val="000000"/>
                  </a:outerShdw>
                </a:effectLst>
                <a:latin typeface="Arial" panose="020B0604020202020204" pitchFamily="34" charset="0"/>
              </a:rPr>
              <a:t>→3</a:t>
            </a:r>
          </a:p>
        </p:txBody>
      </p:sp>
      <p:sp>
        <p:nvSpPr>
          <p:cNvPr id="462956" name="Text Box 108">
            <a:extLst>
              <a:ext uri="{FF2B5EF4-FFF2-40B4-BE49-F238E27FC236}">
                <a16:creationId xmlns:a16="http://schemas.microsoft.com/office/drawing/2014/main" id="{DBFD6439-1302-8DFA-94E3-9E377998B7CC}"/>
              </a:ext>
            </a:extLst>
          </p:cNvPr>
          <p:cNvSpPr txBox="1">
            <a:spLocks noChangeArrowheads="1"/>
          </p:cNvSpPr>
          <p:nvPr/>
        </p:nvSpPr>
        <p:spPr bwMode="auto">
          <a:xfrm>
            <a:off x="7772400" y="2057400"/>
            <a:ext cx="596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b="1">
                <a:solidFill>
                  <a:srgbClr val="00CC00"/>
                </a:solidFill>
                <a:effectLst>
                  <a:outerShdw blurRad="38100" dist="38100" dir="2700000" algn="tl">
                    <a:srgbClr val="000000"/>
                  </a:outerShdw>
                </a:effectLst>
                <a:latin typeface="Arial" panose="020B0604020202020204" pitchFamily="34" charset="0"/>
              </a:rPr>
              <a:t>V=1</a:t>
            </a:r>
          </a:p>
        </p:txBody>
      </p:sp>
      <p:sp>
        <p:nvSpPr>
          <p:cNvPr id="462957" name="Text Box 109">
            <a:extLst>
              <a:ext uri="{FF2B5EF4-FFF2-40B4-BE49-F238E27FC236}">
                <a16:creationId xmlns:a16="http://schemas.microsoft.com/office/drawing/2014/main" id="{2DE9DC8D-F36A-121C-73FE-286EFE1069B8}"/>
              </a:ext>
            </a:extLst>
          </p:cNvPr>
          <p:cNvSpPr txBox="1">
            <a:spLocks noChangeArrowheads="1"/>
          </p:cNvSpPr>
          <p:nvPr/>
        </p:nvSpPr>
        <p:spPr bwMode="auto">
          <a:xfrm>
            <a:off x="7848600" y="4800600"/>
            <a:ext cx="596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b="1">
                <a:solidFill>
                  <a:srgbClr val="00CC00"/>
                </a:solidFill>
                <a:effectLst>
                  <a:outerShdw blurRad="38100" dist="38100" dir="2700000" algn="tl">
                    <a:srgbClr val="000000"/>
                  </a:outerShdw>
                </a:effectLst>
                <a:latin typeface="Arial" panose="020B0604020202020204" pitchFamily="34" charset="0"/>
              </a:rPr>
              <a:t>V=2</a:t>
            </a:r>
          </a:p>
        </p:txBody>
      </p:sp>
      <p:sp>
        <p:nvSpPr>
          <p:cNvPr id="462958" name="Text Box 110">
            <a:extLst>
              <a:ext uri="{FF2B5EF4-FFF2-40B4-BE49-F238E27FC236}">
                <a16:creationId xmlns:a16="http://schemas.microsoft.com/office/drawing/2014/main" id="{D7F31376-7A63-6F22-0CA6-8113B723971C}"/>
              </a:ext>
            </a:extLst>
          </p:cNvPr>
          <p:cNvSpPr txBox="1">
            <a:spLocks noChangeArrowheads="1"/>
          </p:cNvSpPr>
          <p:nvPr/>
        </p:nvSpPr>
        <p:spPr bwMode="auto">
          <a:xfrm>
            <a:off x="3200400" y="4495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b="1">
                <a:solidFill>
                  <a:srgbClr val="00CC00"/>
                </a:solidFill>
                <a:effectLst>
                  <a:outerShdw blurRad="38100" dist="38100" dir="2700000" algn="tl">
                    <a:srgbClr val="000000"/>
                  </a:outerShdw>
                </a:effectLst>
                <a:latin typeface="Arial" panose="020B0604020202020204" pitchFamily="34" charset="0"/>
              </a:rPr>
              <a:t>V=2U</a:t>
            </a:r>
          </a:p>
        </p:txBody>
      </p:sp>
      <p:sp>
        <p:nvSpPr>
          <p:cNvPr id="462959" name="Line 111">
            <a:extLst>
              <a:ext uri="{FF2B5EF4-FFF2-40B4-BE49-F238E27FC236}">
                <a16:creationId xmlns:a16="http://schemas.microsoft.com/office/drawing/2014/main" id="{3702D26A-F4ED-FDF7-1A65-7F9D4EBB8832}"/>
              </a:ext>
            </a:extLst>
          </p:cNvPr>
          <p:cNvSpPr>
            <a:spLocks noChangeShapeType="1"/>
          </p:cNvSpPr>
          <p:nvPr/>
        </p:nvSpPr>
        <p:spPr bwMode="auto">
          <a:xfrm flipH="1">
            <a:off x="4343400" y="5029200"/>
            <a:ext cx="457200" cy="0"/>
          </a:xfrm>
          <a:prstGeom prst="line">
            <a:avLst/>
          </a:prstGeom>
          <a:noFill/>
          <a:ln w="1016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2960" name="Text Box 112">
            <a:extLst>
              <a:ext uri="{FF2B5EF4-FFF2-40B4-BE49-F238E27FC236}">
                <a16:creationId xmlns:a16="http://schemas.microsoft.com/office/drawing/2014/main" id="{A25295F5-992C-8609-37F8-B234A7C7C1A5}"/>
              </a:ext>
            </a:extLst>
          </p:cNvPr>
          <p:cNvSpPr txBox="1">
            <a:spLocks noChangeArrowheads="1"/>
          </p:cNvSpPr>
          <p:nvPr/>
        </p:nvSpPr>
        <p:spPr bwMode="auto">
          <a:xfrm>
            <a:off x="3717925" y="4811713"/>
            <a:ext cx="7778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en-US" sz="1600">
                <a:latin typeface="Arial" panose="020B0604020202020204" pitchFamily="34" charset="0"/>
              </a:rPr>
              <a:t>●</a:t>
            </a:r>
            <a:r>
              <a:rPr lang="en-US" altLang="en-US" sz="1800">
                <a:latin typeface="Arial" panose="020B0604020202020204" pitchFamily="34" charset="0"/>
                <a:cs typeface="Arial" panose="020B0604020202020204" pitchFamily="34" charset="0"/>
              </a:rPr>
              <a:t> </a:t>
            </a:r>
            <a:r>
              <a:rPr lang="en-US" altLang="en-US" sz="1600">
                <a:latin typeface="Arial" panose="020B0604020202020204" pitchFamily="34" charset="0"/>
              </a:rPr>
              <a:t>● ●</a:t>
            </a:r>
          </a:p>
        </p:txBody>
      </p:sp>
      <p:sp>
        <p:nvSpPr>
          <p:cNvPr id="462961" name="Text Box 113">
            <a:extLst>
              <a:ext uri="{FF2B5EF4-FFF2-40B4-BE49-F238E27FC236}">
                <a16:creationId xmlns:a16="http://schemas.microsoft.com/office/drawing/2014/main" id="{FC41723B-18A0-AE71-C215-4B5CF3700624}"/>
              </a:ext>
            </a:extLst>
          </p:cNvPr>
          <p:cNvSpPr txBox="1">
            <a:spLocks noChangeArrowheads="1"/>
          </p:cNvSpPr>
          <p:nvPr/>
        </p:nvSpPr>
        <p:spPr bwMode="auto">
          <a:xfrm>
            <a:off x="2209800" y="5943600"/>
            <a:ext cx="3657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1800" b="1">
                <a:effectLst>
                  <a:outerShdw blurRad="38100" dist="38100" dir="2700000" algn="tl">
                    <a:srgbClr val="000000"/>
                  </a:outerShdw>
                </a:effectLst>
                <a:latin typeface="Arial" panose="020B0604020202020204" pitchFamily="34" charset="0"/>
              </a:rPr>
              <a:t>Requires 2U iterations to reach maximum flow of value 2U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97ACCDAB-7CF5-4FDF-3908-06299D03CFFF}"/>
              </a:ext>
            </a:extLst>
          </p:cNvPr>
          <p:cNvSpPr>
            <a:spLocks noGrp="1"/>
          </p:cNvSpPr>
          <p:nvPr>
            <p:ph type="ftr" sz="quarter" idx="11"/>
          </p:nvPr>
        </p:nvSpPr>
        <p:spPr/>
        <p:txBody>
          <a:bodyPr/>
          <a:lstStyle/>
          <a:p>
            <a:r>
              <a:rPr lang="en-US" altLang="en-US"/>
              <a:t>A. Levitin “Introduction to the Design &amp; Analysis of Algorithms,” 3rd ed., Ch. 7 ©2012 Pearson Education, Inc. Upper Saddle River, NJ. All Rights Reserved. </a:t>
            </a:r>
          </a:p>
        </p:txBody>
      </p:sp>
      <p:sp>
        <p:nvSpPr>
          <p:cNvPr id="3" name="Slide Number Placeholder 5">
            <a:extLst>
              <a:ext uri="{FF2B5EF4-FFF2-40B4-BE49-F238E27FC236}">
                <a16:creationId xmlns:a16="http://schemas.microsoft.com/office/drawing/2014/main" id="{6348FF9C-6CE8-BE36-DD99-FCD99DC5B81D}"/>
              </a:ext>
            </a:extLst>
          </p:cNvPr>
          <p:cNvSpPr>
            <a:spLocks noGrp="1"/>
          </p:cNvSpPr>
          <p:nvPr>
            <p:ph type="sldNum" sz="quarter" idx="12"/>
          </p:nvPr>
        </p:nvSpPr>
        <p:spPr/>
        <p:txBody>
          <a:bodyPr/>
          <a:lstStyle/>
          <a:p>
            <a:fld id="{8A9C8578-C154-485C-8387-A4B56257617D}" type="slidenum">
              <a:rPr lang="en-US" altLang="en-US"/>
              <a:pPr/>
              <a:t>5</a:t>
            </a:fld>
            <a:endParaRPr lang="en-US" altLang="en-US"/>
          </a:p>
        </p:txBody>
      </p:sp>
      <p:sp>
        <p:nvSpPr>
          <p:cNvPr id="409602" name="Rectangle 2">
            <a:extLst>
              <a:ext uri="{FF2B5EF4-FFF2-40B4-BE49-F238E27FC236}">
                <a16:creationId xmlns:a16="http://schemas.microsoft.com/office/drawing/2014/main" id="{44ADC8F4-9E36-EC3A-E5BC-3EEE0ACAF3D9}"/>
              </a:ext>
            </a:extLst>
          </p:cNvPr>
          <p:cNvSpPr>
            <a:spLocks noGrp="1" noChangeArrowheads="1"/>
          </p:cNvSpPr>
          <p:nvPr>
            <p:ph type="title"/>
          </p:nvPr>
        </p:nvSpPr>
        <p:spPr/>
        <p:txBody>
          <a:bodyPr/>
          <a:lstStyle/>
          <a:p>
            <a:r>
              <a:rPr lang="en-US" altLang="en-US"/>
              <a:t>Horspool’s Algorithm</a:t>
            </a:r>
          </a:p>
        </p:txBody>
      </p:sp>
      <p:sp>
        <p:nvSpPr>
          <p:cNvPr id="409603" name="Rectangle 3">
            <a:extLst>
              <a:ext uri="{FF2B5EF4-FFF2-40B4-BE49-F238E27FC236}">
                <a16:creationId xmlns:a16="http://schemas.microsoft.com/office/drawing/2014/main" id="{5611D27F-5FB9-BE9E-4B27-EC242678FB50}"/>
              </a:ext>
            </a:extLst>
          </p:cNvPr>
          <p:cNvSpPr>
            <a:spLocks noGrp="1" noChangeArrowheads="1"/>
          </p:cNvSpPr>
          <p:nvPr>
            <p:ph type="body" idx="1"/>
          </p:nvPr>
        </p:nvSpPr>
        <p:spPr/>
        <p:txBody>
          <a:bodyPr/>
          <a:lstStyle/>
          <a:p>
            <a:pPr marL="0" indent="0">
              <a:buFont typeface="Monotype Sorts" panose="05010101010101010101" pitchFamily="2" charset="2"/>
              <a:buNone/>
            </a:pPr>
            <a:r>
              <a:rPr lang="en-US" altLang="en-US" dirty="0"/>
              <a:t>A simplified version of Boyer-Moore algorithm:</a:t>
            </a:r>
          </a:p>
          <a:p>
            <a:pPr lvl="1"/>
            <a:endParaRPr lang="en-US" altLang="en-US" dirty="0"/>
          </a:p>
          <a:p>
            <a:pPr lvl="1"/>
            <a:r>
              <a:rPr lang="en-US" altLang="en-US" sz="2400" dirty="0">
                <a:solidFill>
                  <a:srgbClr val="FFC000"/>
                </a:solidFill>
              </a:rPr>
              <a:t>preprocesses pattern </a:t>
            </a:r>
            <a:r>
              <a:rPr lang="en-US" altLang="en-US" sz="2400" dirty="0"/>
              <a:t>to generate </a:t>
            </a:r>
            <a:r>
              <a:rPr lang="en-US" altLang="en-US" sz="2400" dirty="0">
                <a:solidFill>
                  <a:srgbClr val="FFC000"/>
                </a:solidFill>
              </a:rPr>
              <a:t>a shift table </a:t>
            </a:r>
            <a:r>
              <a:rPr lang="en-US" altLang="en-US" sz="2400" dirty="0"/>
              <a:t>that determines how much to shift the pattern when a mismatch occurs </a:t>
            </a:r>
          </a:p>
          <a:p>
            <a:pPr lvl="1"/>
            <a:endParaRPr lang="en-US" altLang="en-US" sz="2400" dirty="0"/>
          </a:p>
          <a:p>
            <a:pPr lvl="1"/>
            <a:r>
              <a:rPr lang="en-US" altLang="en-US" sz="2400" dirty="0"/>
              <a:t>always makes a shift based on the text’s character </a:t>
            </a:r>
            <a:r>
              <a:rPr lang="en-US" altLang="en-US" sz="2400" i="1" dirty="0"/>
              <a:t>c </a:t>
            </a:r>
            <a:r>
              <a:rPr lang="en-US" altLang="en-US" sz="2400" dirty="0"/>
              <a:t>aligned with the </a:t>
            </a:r>
            <a:r>
              <a:rPr lang="en-US" altLang="en-US" sz="2400" u="sng" dirty="0"/>
              <a:t>last</a:t>
            </a:r>
            <a:r>
              <a:rPr lang="en-US" altLang="en-US" sz="2400" dirty="0"/>
              <a:t> character in the pattern according to the shift table’s entry for </a:t>
            </a:r>
            <a:r>
              <a:rPr lang="en-US" altLang="en-US" sz="2400" i="1" dirty="0"/>
              <a:t>c</a:t>
            </a:r>
            <a:endParaRPr lang="en-US" altLang="en-US" sz="2400" dirty="0"/>
          </a:p>
          <a:p>
            <a:pPr marL="0" indent="0"/>
            <a:endParaRPr lang="en-US" altLang="en-US" dirty="0"/>
          </a:p>
          <a:p>
            <a:pPr marL="0" indent="0"/>
            <a:endParaRPr lang="en-US"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A2FCFC11-DFD0-E498-18E2-6917882D1311}"/>
              </a:ext>
            </a:extLst>
          </p:cNvPr>
          <p:cNvSpPr>
            <a:spLocks noGrp="1"/>
          </p:cNvSpPr>
          <p:nvPr>
            <p:ph type="ftr" sz="quarter" idx="11"/>
          </p:nvPr>
        </p:nvSpPr>
        <p:spPr/>
        <p:txBody>
          <a:bodyPr/>
          <a:lstStyle/>
          <a:p>
            <a:r>
              <a:rPr lang="en-US" altLang="en-US"/>
              <a:t>A. Levitin “Introduction to the Design &amp; Analysis of Algorithms,” 3rd ed., Ch. 10 ©2012 Pearson Education, Inc. Upper Saddle River, NJ. All Rights Reserved. </a:t>
            </a:r>
          </a:p>
        </p:txBody>
      </p:sp>
      <p:sp>
        <p:nvSpPr>
          <p:cNvPr id="3" name="Slide Number Placeholder 5">
            <a:extLst>
              <a:ext uri="{FF2B5EF4-FFF2-40B4-BE49-F238E27FC236}">
                <a16:creationId xmlns:a16="http://schemas.microsoft.com/office/drawing/2014/main" id="{D8EDFC1B-20DD-7B59-F440-067B65E71FB3}"/>
              </a:ext>
            </a:extLst>
          </p:cNvPr>
          <p:cNvSpPr>
            <a:spLocks noGrp="1"/>
          </p:cNvSpPr>
          <p:nvPr>
            <p:ph type="sldNum" sz="quarter" idx="12"/>
          </p:nvPr>
        </p:nvSpPr>
        <p:spPr/>
        <p:txBody>
          <a:bodyPr/>
          <a:lstStyle/>
          <a:p>
            <a:fld id="{B66C89DB-E6A6-45F6-8A2C-9B5BC5F890EA}" type="slidenum">
              <a:rPr lang="en-US" altLang="en-US"/>
              <a:pPr/>
              <a:t>50</a:t>
            </a:fld>
            <a:endParaRPr lang="en-US" altLang="en-US"/>
          </a:p>
        </p:txBody>
      </p:sp>
      <p:sp>
        <p:nvSpPr>
          <p:cNvPr id="463874" name="Rectangle 2">
            <a:extLst>
              <a:ext uri="{FF2B5EF4-FFF2-40B4-BE49-F238E27FC236}">
                <a16:creationId xmlns:a16="http://schemas.microsoft.com/office/drawing/2014/main" id="{8184B958-05D4-E71D-222C-EE2559761CD1}"/>
              </a:ext>
            </a:extLst>
          </p:cNvPr>
          <p:cNvSpPr>
            <a:spLocks noGrp="1" noChangeArrowheads="1"/>
          </p:cNvSpPr>
          <p:nvPr>
            <p:ph type="title"/>
          </p:nvPr>
        </p:nvSpPr>
        <p:spPr/>
        <p:txBody>
          <a:bodyPr/>
          <a:lstStyle/>
          <a:p>
            <a:r>
              <a:rPr lang="en-US" altLang="en-US"/>
              <a:t>Shortest-Augmenting-Path Algorithm</a:t>
            </a:r>
          </a:p>
        </p:txBody>
      </p:sp>
      <p:sp>
        <p:nvSpPr>
          <p:cNvPr id="463875" name="Rectangle 3">
            <a:extLst>
              <a:ext uri="{FF2B5EF4-FFF2-40B4-BE49-F238E27FC236}">
                <a16:creationId xmlns:a16="http://schemas.microsoft.com/office/drawing/2014/main" id="{E41B00F5-BA30-E42E-56A0-CD6ECC1FBCAD}"/>
              </a:ext>
            </a:extLst>
          </p:cNvPr>
          <p:cNvSpPr>
            <a:spLocks noGrp="1" noChangeArrowheads="1"/>
          </p:cNvSpPr>
          <p:nvPr>
            <p:ph type="body" idx="1"/>
          </p:nvPr>
        </p:nvSpPr>
        <p:spPr>
          <a:xfrm>
            <a:off x="533400" y="1266825"/>
            <a:ext cx="8610600" cy="4905375"/>
          </a:xfrm>
        </p:spPr>
        <p:txBody>
          <a:bodyPr/>
          <a:lstStyle/>
          <a:p>
            <a:pPr marL="0" indent="0">
              <a:buFont typeface="Monotype Sorts" panose="05010101010101010101" pitchFamily="2" charset="2"/>
              <a:buNone/>
            </a:pPr>
            <a:r>
              <a:rPr lang="en-US" altLang="en-US"/>
              <a:t>Generate augmenting path with the least number of edges by BFS as follows.</a:t>
            </a:r>
          </a:p>
          <a:p>
            <a:pPr marL="0" indent="0">
              <a:buFont typeface="Monotype Sorts" panose="05010101010101010101" pitchFamily="2" charset="2"/>
              <a:buNone/>
            </a:pPr>
            <a:r>
              <a:rPr lang="en-US" altLang="en-US"/>
              <a:t>Starting at the source, perform BFS traversal  by marking new (unlabeled) vertices with two labels:</a:t>
            </a:r>
          </a:p>
          <a:p>
            <a:pPr lvl="1"/>
            <a:r>
              <a:rPr lang="en-US" altLang="en-US" sz="2400"/>
              <a:t>first label – indicates the amount of additional flow that can be brought from the source to the vertex being labeled</a:t>
            </a:r>
          </a:p>
          <a:p>
            <a:pPr lvl="1"/>
            <a:r>
              <a:rPr lang="en-US" altLang="en-US" sz="2400"/>
              <a:t>second label – indicates the vertex from which the vertex being labeled was reached, with “+” or  “–”  added to the second label to indicate whether the vertex was reached via a forward or backward edge</a:t>
            </a:r>
            <a:r>
              <a:rPr lang="en-US" altLang="en-US" sz="2800"/>
              <a:t> </a:t>
            </a:r>
          </a:p>
          <a:p>
            <a:pPr marL="914400" lvl="2" indent="0">
              <a:buFontTx/>
              <a:buNone/>
            </a:pPr>
            <a:endParaRPr lang="en-US" altLang="en-US" sz="2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BB376D5E-F786-5D13-77AE-070E29E13810}"/>
              </a:ext>
            </a:extLst>
          </p:cNvPr>
          <p:cNvSpPr>
            <a:spLocks noGrp="1"/>
          </p:cNvSpPr>
          <p:nvPr>
            <p:ph type="ftr" sz="quarter" idx="11"/>
          </p:nvPr>
        </p:nvSpPr>
        <p:spPr/>
        <p:txBody>
          <a:bodyPr/>
          <a:lstStyle/>
          <a:p>
            <a:r>
              <a:rPr lang="en-US" altLang="en-US"/>
              <a:t>A. Levitin “Introduction to the Design &amp; Analysis of Algorithms,” 3rd ed., Ch. 10 ©2012 Pearson Education, Inc. Upper Saddle River, NJ. All Rights Reserved. </a:t>
            </a:r>
          </a:p>
        </p:txBody>
      </p:sp>
      <p:sp>
        <p:nvSpPr>
          <p:cNvPr id="3" name="Slide Number Placeholder 5">
            <a:extLst>
              <a:ext uri="{FF2B5EF4-FFF2-40B4-BE49-F238E27FC236}">
                <a16:creationId xmlns:a16="http://schemas.microsoft.com/office/drawing/2014/main" id="{64941736-C46B-C1E5-82D7-865616B0659F}"/>
              </a:ext>
            </a:extLst>
          </p:cNvPr>
          <p:cNvSpPr>
            <a:spLocks noGrp="1"/>
          </p:cNvSpPr>
          <p:nvPr>
            <p:ph type="sldNum" sz="quarter" idx="12"/>
          </p:nvPr>
        </p:nvSpPr>
        <p:spPr/>
        <p:txBody>
          <a:bodyPr/>
          <a:lstStyle/>
          <a:p>
            <a:fld id="{CAC9C11A-5551-4235-A5D2-A2F14427FF70}" type="slidenum">
              <a:rPr lang="en-US" altLang="en-US"/>
              <a:pPr/>
              <a:t>51</a:t>
            </a:fld>
            <a:endParaRPr lang="en-US" altLang="en-US"/>
          </a:p>
        </p:txBody>
      </p:sp>
      <p:sp>
        <p:nvSpPr>
          <p:cNvPr id="464898" name="Rectangle 2">
            <a:extLst>
              <a:ext uri="{FF2B5EF4-FFF2-40B4-BE49-F238E27FC236}">
                <a16:creationId xmlns:a16="http://schemas.microsoft.com/office/drawing/2014/main" id="{99F0E6B9-FC29-1510-CACE-5C02497C03AB}"/>
              </a:ext>
            </a:extLst>
          </p:cNvPr>
          <p:cNvSpPr>
            <a:spLocks noGrp="1" noChangeArrowheads="1"/>
          </p:cNvSpPr>
          <p:nvPr>
            <p:ph type="title"/>
          </p:nvPr>
        </p:nvSpPr>
        <p:spPr/>
        <p:txBody>
          <a:bodyPr/>
          <a:lstStyle/>
          <a:p>
            <a:r>
              <a:rPr lang="en-US" altLang="en-US"/>
              <a:t>Vertex labeling </a:t>
            </a:r>
          </a:p>
        </p:txBody>
      </p:sp>
      <p:sp>
        <p:nvSpPr>
          <p:cNvPr id="464899" name="Rectangle 3">
            <a:extLst>
              <a:ext uri="{FF2B5EF4-FFF2-40B4-BE49-F238E27FC236}">
                <a16:creationId xmlns:a16="http://schemas.microsoft.com/office/drawing/2014/main" id="{5C56337C-D6B1-8EDE-F965-E0976DC3F78F}"/>
              </a:ext>
            </a:extLst>
          </p:cNvPr>
          <p:cNvSpPr>
            <a:spLocks noGrp="1" noChangeArrowheads="1"/>
          </p:cNvSpPr>
          <p:nvPr>
            <p:ph type="body" idx="1"/>
          </p:nvPr>
        </p:nvSpPr>
        <p:spPr/>
        <p:txBody>
          <a:bodyPr/>
          <a:lstStyle/>
          <a:p>
            <a:r>
              <a:rPr lang="en-US" altLang="en-US"/>
              <a:t>The source is always labeled with </a:t>
            </a:r>
            <a:r>
              <a:rPr lang="en-US" altLang="en-US">
                <a:cs typeface="Arial" panose="020B0604020202020204" pitchFamily="34" charset="0"/>
              </a:rPr>
              <a:t>∞,-</a:t>
            </a:r>
            <a:br>
              <a:rPr lang="en-US" altLang="en-US">
                <a:cs typeface="Arial" panose="020B0604020202020204" pitchFamily="34" charset="0"/>
              </a:rPr>
            </a:br>
            <a:endParaRPr lang="en-US" altLang="en-US">
              <a:cs typeface="Arial" panose="020B0604020202020204" pitchFamily="34" charset="0"/>
            </a:endParaRPr>
          </a:p>
          <a:p>
            <a:r>
              <a:rPr lang="en-US" altLang="en-US">
                <a:cs typeface="Arial" panose="020B0604020202020204" pitchFamily="34" charset="0"/>
              </a:rPr>
              <a:t>All other vertices are labeled as follows:</a:t>
            </a:r>
          </a:p>
          <a:p>
            <a:pPr marL="692150" lvl="1" indent="-347663"/>
            <a:r>
              <a:rPr lang="en-US" altLang="en-US" sz="2400">
                <a:cs typeface="Arial" panose="020B0604020202020204" pitchFamily="34" charset="0"/>
              </a:rPr>
              <a:t>If unlabeled vertex </a:t>
            </a:r>
            <a:r>
              <a:rPr lang="en-US" altLang="en-US" sz="2400" i="1">
                <a:cs typeface="Arial" panose="020B0604020202020204" pitchFamily="34" charset="0"/>
              </a:rPr>
              <a:t>j</a:t>
            </a:r>
            <a:r>
              <a:rPr lang="en-US" altLang="en-US" sz="2400">
                <a:cs typeface="Arial" panose="020B0604020202020204" pitchFamily="34" charset="0"/>
              </a:rPr>
              <a:t> is connected to the front vertex </a:t>
            </a:r>
            <a:r>
              <a:rPr lang="en-US" altLang="en-US" sz="2400" i="1">
                <a:cs typeface="Arial" panose="020B0604020202020204" pitchFamily="34" charset="0"/>
              </a:rPr>
              <a:t>i</a:t>
            </a:r>
            <a:r>
              <a:rPr lang="en-US" altLang="en-US" sz="2400">
                <a:cs typeface="Arial" panose="020B0604020202020204" pitchFamily="34" charset="0"/>
              </a:rPr>
              <a:t> of the traversal queue by a directed edge from </a:t>
            </a:r>
            <a:r>
              <a:rPr lang="en-US" altLang="en-US" sz="2400" i="1">
                <a:cs typeface="Arial" panose="020B0604020202020204" pitchFamily="34" charset="0"/>
              </a:rPr>
              <a:t>i</a:t>
            </a:r>
            <a:r>
              <a:rPr lang="en-US" altLang="en-US" sz="2400">
                <a:cs typeface="Arial" panose="020B0604020202020204" pitchFamily="34" charset="0"/>
              </a:rPr>
              <a:t> to</a:t>
            </a:r>
            <a:r>
              <a:rPr lang="en-US" altLang="en-US" sz="2400" i="1">
                <a:cs typeface="Arial" panose="020B0604020202020204" pitchFamily="34" charset="0"/>
              </a:rPr>
              <a:t> j</a:t>
            </a:r>
            <a:r>
              <a:rPr lang="en-US" altLang="en-US" sz="2400">
                <a:cs typeface="Arial" panose="020B0604020202020204" pitchFamily="34" charset="0"/>
              </a:rPr>
              <a:t> with positive unused capacity </a:t>
            </a:r>
            <a:r>
              <a:rPr lang="en-US" altLang="en-US" sz="2400" i="1">
                <a:cs typeface="Arial" panose="020B0604020202020204" pitchFamily="34" charset="0"/>
              </a:rPr>
              <a:t>r</a:t>
            </a:r>
            <a:r>
              <a:rPr lang="en-US" altLang="en-US" sz="2400" i="1" baseline="-25000">
                <a:cs typeface="Arial" panose="020B0604020202020204" pitchFamily="34" charset="0"/>
              </a:rPr>
              <a:t>ij</a:t>
            </a:r>
            <a:r>
              <a:rPr lang="en-US" altLang="en-US" sz="2400" i="1">
                <a:cs typeface="Arial" panose="020B0604020202020204" pitchFamily="34" charset="0"/>
              </a:rPr>
              <a:t> = u</a:t>
            </a:r>
            <a:r>
              <a:rPr lang="en-US" altLang="en-US" sz="2400" i="1" baseline="-25000">
                <a:cs typeface="Arial" panose="020B0604020202020204" pitchFamily="34" charset="0"/>
              </a:rPr>
              <a:t>ij</a:t>
            </a:r>
            <a:r>
              <a:rPr lang="en-US" altLang="en-US" sz="2400" i="1">
                <a:cs typeface="Arial" panose="020B0604020202020204" pitchFamily="34" charset="0"/>
              </a:rPr>
              <a:t> –x</a:t>
            </a:r>
            <a:r>
              <a:rPr lang="en-US" altLang="en-US" sz="2400" i="1" baseline="-25000">
                <a:cs typeface="Arial" panose="020B0604020202020204" pitchFamily="34" charset="0"/>
              </a:rPr>
              <a:t>ij</a:t>
            </a:r>
            <a:r>
              <a:rPr lang="en-US" altLang="en-US" sz="2400">
                <a:cs typeface="Arial" panose="020B0604020202020204" pitchFamily="34" charset="0"/>
              </a:rPr>
              <a:t> (forward edge), vertex </a:t>
            </a:r>
            <a:r>
              <a:rPr lang="en-US" altLang="en-US" sz="2400" i="1">
                <a:cs typeface="Arial" panose="020B0604020202020204" pitchFamily="34" charset="0"/>
              </a:rPr>
              <a:t>j</a:t>
            </a:r>
            <a:r>
              <a:rPr lang="en-US" altLang="en-US" sz="2400">
                <a:cs typeface="Arial" panose="020B0604020202020204" pitchFamily="34" charset="0"/>
              </a:rPr>
              <a:t> is labeled with </a:t>
            </a:r>
            <a:r>
              <a:rPr lang="en-US" altLang="en-US" sz="2400" i="1">
                <a:cs typeface="Arial" panose="020B0604020202020204" pitchFamily="34" charset="0"/>
              </a:rPr>
              <a:t>l</a:t>
            </a:r>
            <a:r>
              <a:rPr lang="en-US" altLang="en-US" sz="2400" i="1" baseline="-25000">
                <a:cs typeface="Arial" panose="020B0604020202020204" pitchFamily="34" charset="0"/>
              </a:rPr>
              <a:t>j</a:t>
            </a:r>
            <a:r>
              <a:rPr lang="en-US" altLang="en-US" sz="2400" i="1">
                <a:cs typeface="Arial" panose="020B0604020202020204" pitchFamily="34" charset="0"/>
              </a:rPr>
              <a:t>,i</a:t>
            </a:r>
            <a:r>
              <a:rPr lang="en-US" altLang="en-US" sz="2400" baseline="30000">
                <a:cs typeface="Arial" panose="020B0604020202020204" pitchFamily="34" charset="0"/>
              </a:rPr>
              <a:t>+</a:t>
            </a:r>
            <a:r>
              <a:rPr lang="en-US" altLang="en-US" sz="2400">
                <a:cs typeface="Arial" panose="020B0604020202020204" pitchFamily="34" charset="0"/>
              </a:rPr>
              <a:t>, where </a:t>
            </a:r>
            <a:r>
              <a:rPr lang="en-US" altLang="en-US" sz="2400" i="1">
                <a:cs typeface="Arial" panose="020B0604020202020204" pitchFamily="34" charset="0"/>
              </a:rPr>
              <a:t>l</a:t>
            </a:r>
            <a:r>
              <a:rPr lang="en-US" altLang="en-US" sz="2400" i="1" baseline="-25000">
                <a:cs typeface="Arial" panose="020B0604020202020204" pitchFamily="34" charset="0"/>
              </a:rPr>
              <a:t>j</a:t>
            </a:r>
            <a:r>
              <a:rPr lang="en-US" altLang="en-US" sz="2400">
                <a:cs typeface="Arial" panose="020B0604020202020204" pitchFamily="34" charset="0"/>
              </a:rPr>
              <a:t> = min{</a:t>
            </a:r>
            <a:r>
              <a:rPr lang="en-US" altLang="en-US" sz="2400" i="1">
                <a:cs typeface="Arial" panose="020B0604020202020204" pitchFamily="34" charset="0"/>
              </a:rPr>
              <a:t>l</a:t>
            </a:r>
            <a:r>
              <a:rPr lang="en-US" altLang="en-US" sz="2400" i="1" baseline="-25000">
                <a:cs typeface="Arial" panose="020B0604020202020204" pitchFamily="34" charset="0"/>
              </a:rPr>
              <a:t>i</a:t>
            </a:r>
            <a:r>
              <a:rPr lang="en-US" altLang="en-US" sz="2400" i="1">
                <a:cs typeface="Arial" panose="020B0604020202020204" pitchFamily="34" charset="0"/>
              </a:rPr>
              <a:t>, r</a:t>
            </a:r>
            <a:r>
              <a:rPr lang="en-US" altLang="en-US" sz="2400" i="1" baseline="-25000">
                <a:cs typeface="Arial" panose="020B0604020202020204" pitchFamily="34" charset="0"/>
              </a:rPr>
              <a:t>ij</a:t>
            </a:r>
            <a:r>
              <a:rPr lang="en-US" altLang="en-US" sz="2400">
                <a:cs typeface="Arial" panose="020B0604020202020204" pitchFamily="34" charset="0"/>
              </a:rPr>
              <a:t>}</a:t>
            </a:r>
          </a:p>
          <a:p>
            <a:pPr marL="692150" lvl="1" indent="-347663"/>
            <a:endParaRPr lang="en-US" altLang="en-US" sz="2400">
              <a:cs typeface="Arial" panose="020B0604020202020204" pitchFamily="34" charset="0"/>
            </a:endParaRPr>
          </a:p>
          <a:p>
            <a:pPr marL="692150" lvl="1" indent="-347663"/>
            <a:r>
              <a:rPr lang="en-US" altLang="en-US" sz="2400">
                <a:cs typeface="Arial" panose="020B0604020202020204" pitchFamily="34" charset="0"/>
              </a:rPr>
              <a:t>If unlabeled vertex </a:t>
            </a:r>
            <a:r>
              <a:rPr lang="en-US" altLang="en-US" sz="2400" i="1">
                <a:cs typeface="Arial" panose="020B0604020202020204" pitchFamily="34" charset="0"/>
              </a:rPr>
              <a:t>j</a:t>
            </a:r>
            <a:r>
              <a:rPr lang="en-US" altLang="en-US" sz="2400">
                <a:cs typeface="Arial" panose="020B0604020202020204" pitchFamily="34" charset="0"/>
              </a:rPr>
              <a:t> is connected to the front vertex </a:t>
            </a:r>
            <a:r>
              <a:rPr lang="en-US" altLang="en-US" sz="2400" i="1">
                <a:cs typeface="Arial" panose="020B0604020202020204" pitchFamily="34" charset="0"/>
              </a:rPr>
              <a:t>i</a:t>
            </a:r>
            <a:r>
              <a:rPr lang="en-US" altLang="en-US" sz="2400">
                <a:cs typeface="Arial" panose="020B0604020202020204" pitchFamily="34" charset="0"/>
              </a:rPr>
              <a:t> of the traversal queue by a directed edge from </a:t>
            </a:r>
            <a:r>
              <a:rPr lang="en-US" altLang="en-US" sz="2400" i="1">
                <a:cs typeface="Arial" panose="020B0604020202020204" pitchFamily="34" charset="0"/>
              </a:rPr>
              <a:t>j</a:t>
            </a:r>
            <a:r>
              <a:rPr lang="en-US" altLang="en-US" sz="2400">
                <a:cs typeface="Arial" panose="020B0604020202020204" pitchFamily="34" charset="0"/>
              </a:rPr>
              <a:t> to </a:t>
            </a:r>
            <a:r>
              <a:rPr lang="en-US" altLang="en-US" sz="2400" i="1">
                <a:cs typeface="Arial" panose="020B0604020202020204" pitchFamily="34" charset="0"/>
              </a:rPr>
              <a:t>i</a:t>
            </a:r>
            <a:r>
              <a:rPr lang="en-US" altLang="en-US" sz="2400">
                <a:cs typeface="Arial" panose="020B0604020202020204" pitchFamily="34" charset="0"/>
              </a:rPr>
              <a:t> with positive flow </a:t>
            </a:r>
            <a:r>
              <a:rPr lang="en-US" altLang="en-US" sz="2400" i="1">
                <a:cs typeface="Arial" panose="020B0604020202020204" pitchFamily="34" charset="0"/>
              </a:rPr>
              <a:t>x</a:t>
            </a:r>
            <a:r>
              <a:rPr lang="en-US" altLang="en-US" sz="2400" i="1" baseline="-25000">
                <a:cs typeface="Arial" panose="020B0604020202020204" pitchFamily="34" charset="0"/>
              </a:rPr>
              <a:t>ji </a:t>
            </a:r>
            <a:r>
              <a:rPr lang="en-US" altLang="en-US" sz="2400">
                <a:cs typeface="Arial" panose="020B0604020202020204" pitchFamily="34" charset="0"/>
              </a:rPr>
              <a:t>(backward edge), vertex </a:t>
            </a:r>
            <a:r>
              <a:rPr lang="en-US" altLang="en-US" sz="2400" i="1">
                <a:cs typeface="Arial" panose="020B0604020202020204" pitchFamily="34" charset="0"/>
              </a:rPr>
              <a:t>j</a:t>
            </a:r>
            <a:r>
              <a:rPr lang="en-US" altLang="en-US" sz="2400">
                <a:cs typeface="Arial" panose="020B0604020202020204" pitchFamily="34" charset="0"/>
              </a:rPr>
              <a:t> is labeled </a:t>
            </a:r>
            <a:r>
              <a:rPr lang="en-US" altLang="en-US" sz="2400" i="1">
                <a:cs typeface="Arial" panose="020B0604020202020204" pitchFamily="34" charset="0"/>
              </a:rPr>
              <a:t>l</a:t>
            </a:r>
            <a:r>
              <a:rPr lang="en-US" altLang="en-US" sz="2400" i="1" baseline="-25000">
                <a:cs typeface="Arial" panose="020B0604020202020204" pitchFamily="34" charset="0"/>
              </a:rPr>
              <a:t>j</a:t>
            </a:r>
            <a:r>
              <a:rPr lang="en-US" altLang="en-US" sz="2400" i="1">
                <a:cs typeface="Arial" panose="020B0604020202020204" pitchFamily="34" charset="0"/>
              </a:rPr>
              <a:t>,i</a:t>
            </a:r>
            <a:r>
              <a:rPr lang="en-US" altLang="en-US" sz="2400" i="1" baseline="30000">
                <a:cs typeface="Arial" panose="020B0604020202020204" pitchFamily="34" charset="0"/>
              </a:rPr>
              <a:t>-</a:t>
            </a:r>
            <a:r>
              <a:rPr lang="en-US" altLang="en-US" sz="2400">
                <a:cs typeface="Arial" panose="020B0604020202020204" pitchFamily="34" charset="0"/>
              </a:rPr>
              <a:t>, where </a:t>
            </a:r>
            <a:r>
              <a:rPr lang="en-US" altLang="en-US" sz="2400" i="1">
                <a:cs typeface="Arial" panose="020B0604020202020204" pitchFamily="34" charset="0"/>
              </a:rPr>
              <a:t>l</a:t>
            </a:r>
            <a:r>
              <a:rPr lang="en-US" altLang="en-US" sz="2400" i="1" baseline="-25000">
                <a:cs typeface="Arial" panose="020B0604020202020204" pitchFamily="34" charset="0"/>
              </a:rPr>
              <a:t>j</a:t>
            </a:r>
            <a:r>
              <a:rPr lang="en-US" altLang="en-US" sz="2400">
                <a:cs typeface="Arial" panose="020B0604020202020204" pitchFamily="34" charset="0"/>
              </a:rPr>
              <a:t> = min{</a:t>
            </a:r>
            <a:r>
              <a:rPr lang="en-US" altLang="en-US" sz="2400" i="1">
                <a:cs typeface="Arial" panose="020B0604020202020204" pitchFamily="34" charset="0"/>
              </a:rPr>
              <a:t>l</a:t>
            </a:r>
            <a:r>
              <a:rPr lang="en-US" altLang="en-US" sz="2400" i="1" baseline="-25000">
                <a:cs typeface="Arial" panose="020B0604020202020204" pitchFamily="34" charset="0"/>
              </a:rPr>
              <a:t>i</a:t>
            </a:r>
            <a:r>
              <a:rPr lang="en-US" altLang="en-US" sz="2400" i="1">
                <a:cs typeface="Arial" panose="020B0604020202020204" pitchFamily="34" charset="0"/>
              </a:rPr>
              <a:t>, x</a:t>
            </a:r>
            <a:r>
              <a:rPr lang="en-US" altLang="en-US" sz="2400" i="1" baseline="-25000">
                <a:cs typeface="Arial" panose="020B0604020202020204" pitchFamily="34" charset="0"/>
              </a:rPr>
              <a:t>ji</a:t>
            </a:r>
            <a:r>
              <a:rPr lang="en-US" altLang="en-US" sz="2400">
                <a:cs typeface="Arial" panose="020B0604020202020204" pitchFamily="34" charset="0"/>
              </a:rPr>
              <a:t>}</a:t>
            </a:r>
          </a:p>
          <a:p>
            <a:pPr marL="692150" lvl="1" indent="-347663"/>
            <a:endParaRPr lang="en-US" altLang="en-US" sz="2400">
              <a:cs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865C29EA-D30F-F6DF-D251-A83CEC97122D}"/>
              </a:ext>
            </a:extLst>
          </p:cNvPr>
          <p:cNvSpPr>
            <a:spLocks noGrp="1"/>
          </p:cNvSpPr>
          <p:nvPr>
            <p:ph type="ftr" sz="quarter" idx="11"/>
          </p:nvPr>
        </p:nvSpPr>
        <p:spPr/>
        <p:txBody>
          <a:bodyPr/>
          <a:lstStyle/>
          <a:p>
            <a:r>
              <a:rPr lang="en-US" altLang="en-US"/>
              <a:t>A. Levitin “Introduction to the Design &amp; Analysis of Algorithms,” 3rd ed., Ch. 10 ©2012 Pearson Education, Inc. Upper Saddle River, NJ. All Rights Reserved. </a:t>
            </a:r>
          </a:p>
        </p:txBody>
      </p:sp>
      <p:sp>
        <p:nvSpPr>
          <p:cNvPr id="3" name="Slide Number Placeholder 5">
            <a:extLst>
              <a:ext uri="{FF2B5EF4-FFF2-40B4-BE49-F238E27FC236}">
                <a16:creationId xmlns:a16="http://schemas.microsoft.com/office/drawing/2014/main" id="{E0EC1462-F819-CA1C-54A0-1DEBBA5F1010}"/>
              </a:ext>
            </a:extLst>
          </p:cNvPr>
          <p:cNvSpPr>
            <a:spLocks noGrp="1"/>
          </p:cNvSpPr>
          <p:nvPr>
            <p:ph type="sldNum" sz="quarter" idx="12"/>
          </p:nvPr>
        </p:nvSpPr>
        <p:spPr/>
        <p:txBody>
          <a:bodyPr/>
          <a:lstStyle/>
          <a:p>
            <a:fld id="{30276F71-8BFA-45EB-80DA-03FD7A9EF1F7}" type="slidenum">
              <a:rPr lang="en-US" altLang="en-US"/>
              <a:pPr/>
              <a:t>52</a:t>
            </a:fld>
            <a:endParaRPr lang="en-US" altLang="en-US"/>
          </a:p>
        </p:txBody>
      </p:sp>
      <p:sp>
        <p:nvSpPr>
          <p:cNvPr id="465922" name="Rectangle 2">
            <a:extLst>
              <a:ext uri="{FF2B5EF4-FFF2-40B4-BE49-F238E27FC236}">
                <a16:creationId xmlns:a16="http://schemas.microsoft.com/office/drawing/2014/main" id="{6ED4C689-F33C-FD74-E003-AC2FEBD19A97}"/>
              </a:ext>
            </a:extLst>
          </p:cNvPr>
          <p:cNvSpPr>
            <a:spLocks noGrp="1" noChangeArrowheads="1"/>
          </p:cNvSpPr>
          <p:nvPr>
            <p:ph type="title"/>
          </p:nvPr>
        </p:nvSpPr>
        <p:spPr/>
        <p:txBody>
          <a:bodyPr/>
          <a:lstStyle/>
          <a:p>
            <a:r>
              <a:rPr lang="en-US" altLang="en-US"/>
              <a:t>Vertex labeling (cont.)</a:t>
            </a:r>
          </a:p>
        </p:txBody>
      </p:sp>
      <p:sp>
        <p:nvSpPr>
          <p:cNvPr id="465923" name="Rectangle 3">
            <a:extLst>
              <a:ext uri="{FF2B5EF4-FFF2-40B4-BE49-F238E27FC236}">
                <a16:creationId xmlns:a16="http://schemas.microsoft.com/office/drawing/2014/main" id="{7F1CEE4B-6569-0748-9D37-EC121DDF4CF0}"/>
              </a:ext>
            </a:extLst>
          </p:cNvPr>
          <p:cNvSpPr>
            <a:spLocks noGrp="1" noChangeArrowheads="1"/>
          </p:cNvSpPr>
          <p:nvPr>
            <p:ph type="body" idx="1"/>
          </p:nvPr>
        </p:nvSpPr>
        <p:spPr>
          <a:xfrm>
            <a:off x="609600" y="1266825"/>
            <a:ext cx="8534400" cy="4905375"/>
          </a:xfrm>
        </p:spPr>
        <p:txBody>
          <a:bodyPr/>
          <a:lstStyle/>
          <a:p>
            <a:pPr>
              <a:lnSpc>
                <a:spcPct val="90000"/>
              </a:lnSpc>
            </a:pPr>
            <a:r>
              <a:rPr lang="en-US" altLang="en-US"/>
              <a:t>If the sink ends up being labeled, the current flow can be augmented by the amount indicated by the sink’s first label</a:t>
            </a:r>
            <a:br>
              <a:rPr lang="en-US" altLang="en-US"/>
            </a:br>
            <a:endParaRPr lang="en-US" altLang="en-US"/>
          </a:p>
          <a:p>
            <a:pPr>
              <a:lnSpc>
                <a:spcPct val="90000"/>
              </a:lnSpc>
            </a:pPr>
            <a:r>
              <a:rPr lang="en-US" altLang="en-US"/>
              <a:t>The augmentation of the current flow is performed along the augmenting path traced by following the vertex second labels from sink to source; the current flow quantities are increased on the forward edges and decreased on the backward edges of this path</a:t>
            </a:r>
            <a:br>
              <a:rPr lang="en-US" altLang="en-US"/>
            </a:br>
            <a:endParaRPr lang="en-US" altLang="en-US"/>
          </a:p>
          <a:p>
            <a:pPr>
              <a:lnSpc>
                <a:spcPct val="90000"/>
              </a:lnSpc>
            </a:pPr>
            <a:r>
              <a:rPr lang="en-US" altLang="en-US"/>
              <a:t>If the sink remains unlabeled after the traversal queue becomes empty, the algorithm returns the current flow as maximum and stops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DAFF782B-5846-A109-CC86-522A67BF5A7B}"/>
              </a:ext>
            </a:extLst>
          </p:cNvPr>
          <p:cNvSpPr>
            <a:spLocks noGrp="1"/>
          </p:cNvSpPr>
          <p:nvPr>
            <p:ph type="ftr" sz="quarter" idx="11"/>
          </p:nvPr>
        </p:nvSpPr>
        <p:spPr/>
        <p:txBody>
          <a:bodyPr/>
          <a:lstStyle/>
          <a:p>
            <a:r>
              <a:rPr lang="en-US" altLang="en-US"/>
              <a:t>A. Levitin “Introduction to the Design &amp; Analysis of Algorithms,” 3rd ed., Ch. 10 ©2012 Pearson Education, Inc. Upper Saddle River, NJ. All Rights Reserved. </a:t>
            </a:r>
          </a:p>
        </p:txBody>
      </p:sp>
      <p:sp>
        <p:nvSpPr>
          <p:cNvPr id="3" name="Slide Number Placeholder 5">
            <a:extLst>
              <a:ext uri="{FF2B5EF4-FFF2-40B4-BE49-F238E27FC236}">
                <a16:creationId xmlns:a16="http://schemas.microsoft.com/office/drawing/2014/main" id="{F78F45FC-F7A1-CB10-C001-8AE7C28EF861}"/>
              </a:ext>
            </a:extLst>
          </p:cNvPr>
          <p:cNvSpPr>
            <a:spLocks noGrp="1"/>
          </p:cNvSpPr>
          <p:nvPr>
            <p:ph type="sldNum" sz="quarter" idx="12"/>
          </p:nvPr>
        </p:nvSpPr>
        <p:spPr/>
        <p:txBody>
          <a:bodyPr/>
          <a:lstStyle/>
          <a:p>
            <a:fld id="{7CBD958E-808F-4E0E-830C-B7E0B6C8F6BF}" type="slidenum">
              <a:rPr lang="en-US" altLang="en-US"/>
              <a:pPr/>
              <a:t>53</a:t>
            </a:fld>
            <a:endParaRPr lang="en-US" altLang="en-US"/>
          </a:p>
        </p:txBody>
      </p:sp>
      <p:sp>
        <p:nvSpPr>
          <p:cNvPr id="467970" name="Rectangle 2">
            <a:extLst>
              <a:ext uri="{FF2B5EF4-FFF2-40B4-BE49-F238E27FC236}">
                <a16:creationId xmlns:a16="http://schemas.microsoft.com/office/drawing/2014/main" id="{05F8A8FF-49C3-128B-21EC-22C82292D170}"/>
              </a:ext>
            </a:extLst>
          </p:cNvPr>
          <p:cNvSpPr>
            <a:spLocks noGrp="1" noChangeArrowheads="1"/>
          </p:cNvSpPr>
          <p:nvPr>
            <p:ph type="title"/>
          </p:nvPr>
        </p:nvSpPr>
        <p:spPr>
          <a:xfrm>
            <a:off x="381000" y="152400"/>
            <a:ext cx="8534400" cy="579438"/>
          </a:xfrm>
        </p:spPr>
        <p:txBody>
          <a:bodyPr/>
          <a:lstStyle/>
          <a:p>
            <a:r>
              <a:rPr lang="en-US" altLang="en-US" sz="3200"/>
              <a:t>Example: Shortest-Augmenting-Path Algorithm</a:t>
            </a:r>
          </a:p>
        </p:txBody>
      </p:sp>
      <p:sp>
        <p:nvSpPr>
          <p:cNvPr id="467971" name="Text Box 3">
            <a:extLst>
              <a:ext uri="{FF2B5EF4-FFF2-40B4-BE49-F238E27FC236}">
                <a16:creationId xmlns:a16="http://schemas.microsoft.com/office/drawing/2014/main" id="{BD77BDA4-12FA-9B6E-4A92-438F6FBB6DA1}"/>
              </a:ext>
            </a:extLst>
          </p:cNvPr>
          <p:cNvSpPr txBox="1">
            <a:spLocks noChangeArrowheads="1"/>
          </p:cNvSpPr>
          <p:nvPr/>
        </p:nvSpPr>
        <p:spPr bwMode="auto">
          <a:xfrm>
            <a:off x="685800" y="4267200"/>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25000"/>
              </a:lnSpc>
              <a:spcBef>
                <a:spcPct val="50000"/>
              </a:spcBef>
            </a:pPr>
            <a:r>
              <a:rPr lang="en-US" altLang="en-US" sz="1800">
                <a:latin typeface="Arial" panose="020B0604020202020204" pitchFamily="34" charset="0"/>
              </a:rPr>
              <a:t>Queue: 1 2 4 3 5 6</a:t>
            </a:r>
          </a:p>
          <a:p>
            <a:pPr algn="l" eaLnBrk="1" hangingPunct="1">
              <a:lnSpc>
                <a:spcPct val="25000"/>
              </a:lnSpc>
              <a:spcBef>
                <a:spcPct val="50000"/>
              </a:spcBef>
            </a:pPr>
            <a:r>
              <a:rPr lang="en-US" altLang="en-US" sz="1800">
                <a:latin typeface="Arial" panose="020B0604020202020204" pitchFamily="34" charset="0"/>
              </a:rPr>
              <a:t>             </a:t>
            </a:r>
            <a:r>
              <a:rPr lang="en-US" altLang="en-US" sz="1800">
                <a:latin typeface="Arial" panose="020B0604020202020204" pitchFamily="34" charset="0"/>
                <a:cs typeface="Arial" panose="020B0604020202020204" pitchFamily="34" charset="0"/>
              </a:rPr>
              <a:t>↑ </a:t>
            </a:r>
            <a:r>
              <a:rPr lang="en-US" altLang="en-US" sz="1800">
                <a:latin typeface="Arial" panose="020B0604020202020204" pitchFamily="34" charset="0"/>
              </a:rPr>
              <a:t>↑ ↑ ↑</a:t>
            </a:r>
          </a:p>
        </p:txBody>
      </p:sp>
      <p:sp>
        <p:nvSpPr>
          <p:cNvPr id="467972" name="Text Box 4">
            <a:extLst>
              <a:ext uri="{FF2B5EF4-FFF2-40B4-BE49-F238E27FC236}">
                <a16:creationId xmlns:a16="http://schemas.microsoft.com/office/drawing/2014/main" id="{FAE118B4-20B1-2A3F-BC51-316C0006903F}"/>
              </a:ext>
            </a:extLst>
          </p:cNvPr>
          <p:cNvSpPr txBox="1">
            <a:spLocks noChangeArrowheads="1"/>
          </p:cNvSpPr>
          <p:nvPr/>
        </p:nvSpPr>
        <p:spPr bwMode="auto">
          <a:xfrm>
            <a:off x="4648200" y="6019800"/>
            <a:ext cx="4191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1800">
                <a:latin typeface="Arial" panose="020B0604020202020204" pitchFamily="34" charset="0"/>
              </a:rPr>
              <a:t>Augment the flow by 2 (the sink’s first label) along the path 1</a:t>
            </a:r>
            <a:r>
              <a:rPr lang="en-US" altLang="en-US" sz="1800">
                <a:latin typeface="Arial" panose="020B0604020202020204" pitchFamily="34" charset="0"/>
                <a:cs typeface="Arial" panose="020B0604020202020204" pitchFamily="34" charset="0"/>
              </a:rPr>
              <a:t>→2</a:t>
            </a:r>
            <a:r>
              <a:rPr lang="en-US" altLang="en-US" sz="1800">
                <a:latin typeface="Arial" panose="020B0604020202020204" pitchFamily="34" charset="0"/>
              </a:rPr>
              <a:t>→3→6</a:t>
            </a:r>
          </a:p>
        </p:txBody>
      </p:sp>
      <p:grpSp>
        <p:nvGrpSpPr>
          <p:cNvPr id="467973" name="Group 5">
            <a:extLst>
              <a:ext uri="{FF2B5EF4-FFF2-40B4-BE49-F238E27FC236}">
                <a16:creationId xmlns:a16="http://schemas.microsoft.com/office/drawing/2014/main" id="{7F0FA99E-EE4E-07B9-6501-1C7A00664B36}"/>
              </a:ext>
            </a:extLst>
          </p:cNvPr>
          <p:cNvGrpSpPr>
            <a:grpSpLocks/>
          </p:cNvGrpSpPr>
          <p:nvPr/>
        </p:nvGrpSpPr>
        <p:grpSpPr bwMode="auto">
          <a:xfrm>
            <a:off x="381000" y="1219200"/>
            <a:ext cx="8763000" cy="4733925"/>
            <a:chOff x="240" y="576"/>
            <a:chExt cx="5520" cy="3078"/>
          </a:xfrm>
        </p:grpSpPr>
        <p:grpSp>
          <p:nvGrpSpPr>
            <p:cNvPr id="467974" name="Group 6">
              <a:extLst>
                <a:ext uri="{FF2B5EF4-FFF2-40B4-BE49-F238E27FC236}">
                  <a16:creationId xmlns:a16="http://schemas.microsoft.com/office/drawing/2014/main" id="{89A528A7-8609-BE3F-E959-DE8EB1AD9B36}"/>
                </a:ext>
              </a:extLst>
            </p:cNvPr>
            <p:cNvGrpSpPr>
              <a:grpSpLocks/>
            </p:cNvGrpSpPr>
            <p:nvPr/>
          </p:nvGrpSpPr>
          <p:grpSpPr bwMode="auto">
            <a:xfrm>
              <a:off x="240" y="576"/>
              <a:ext cx="5376" cy="3055"/>
              <a:chOff x="240" y="576"/>
              <a:chExt cx="5376" cy="3055"/>
            </a:xfrm>
          </p:grpSpPr>
          <p:grpSp>
            <p:nvGrpSpPr>
              <p:cNvPr id="467975" name="Group 7">
                <a:extLst>
                  <a:ext uri="{FF2B5EF4-FFF2-40B4-BE49-F238E27FC236}">
                    <a16:creationId xmlns:a16="http://schemas.microsoft.com/office/drawing/2014/main" id="{1D71B373-64B2-AC70-BCEA-893326AB0E12}"/>
                  </a:ext>
                </a:extLst>
              </p:cNvPr>
              <p:cNvGrpSpPr>
                <a:grpSpLocks/>
              </p:cNvGrpSpPr>
              <p:nvPr/>
            </p:nvGrpSpPr>
            <p:grpSpPr bwMode="auto">
              <a:xfrm>
                <a:off x="240" y="576"/>
                <a:ext cx="2736" cy="1807"/>
                <a:chOff x="240" y="576"/>
                <a:chExt cx="2736" cy="1807"/>
              </a:xfrm>
            </p:grpSpPr>
            <p:sp>
              <p:nvSpPr>
                <p:cNvPr id="467976" name="Oval 8">
                  <a:extLst>
                    <a:ext uri="{FF2B5EF4-FFF2-40B4-BE49-F238E27FC236}">
                      <a16:creationId xmlns:a16="http://schemas.microsoft.com/office/drawing/2014/main" id="{994B83B9-EEAF-FEA5-59D2-D4811A4BA107}"/>
                    </a:ext>
                  </a:extLst>
                </p:cNvPr>
                <p:cNvSpPr>
                  <a:spLocks noChangeArrowheads="1"/>
                </p:cNvSpPr>
                <p:nvPr/>
              </p:nvSpPr>
              <p:spPr bwMode="auto">
                <a:xfrm>
                  <a:off x="240" y="1327"/>
                  <a:ext cx="252" cy="23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7977" name="Oval 9">
                  <a:extLst>
                    <a:ext uri="{FF2B5EF4-FFF2-40B4-BE49-F238E27FC236}">
                      <a16:creationId xmlns:a16="http://schemas.microsoft.com/office/drawing/2014/main" id="{17D8212B-D190-A050-1B7C-30CE931C91C3}"/>
                    </a:ext>
                  </a:extLst>
                </p:cNvPr>
                <p:cNvSpPr>
                  <a:spLocks noChangeArrowheads="1"/>
                </p:cNvSpPr>
                <p:nvPr/>
              </p:nvSpPr>
              <p:spPr bwMode="auto">
                <a:xfrm>
                  <a:off x="996" y="2112"/>
                  <a:ext cx="252" cy="2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7978" name="Oval 10">
                  <a:extLst>
                    <a:ext uri="{FF2B5EF4-FFF2-40B4-BE49-F238E27FC236}">
                      <a16:creationId xmlns:a16="http://schemas.microsoft.com/office/drawing/2014/main" id="{01570FDA-1A24-67E5-05C5-2BCC129FCFAD}"/>
                    </a:ext>
                  </a:extLst>
                </p:cNvPr>
                <p:cNvSpPr>
                  <a:spLocks noChangeArrowheads="1"/>
                </p:cNvSpPr>
                <p:nvPr/>
              </p:nvSpPr>
              <p:spPr bwMode="auto">
                <a:xfrm>
                  <a:off x="1860" y="1327"/>
                  <a:ext cx="252" cy="23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7979" name="Oval 11">
                  <a:extLst>
                    <a:ext uri="{FF2B5EF4-FFF2-40B4-BE49-F238E27FC236}">
                      <a16:creationId xmlns:a16="http://schemas.microsoft.com/office/drawing/2014/main" id="{7F13611C-E324-EE22-97B5-4ED34B11E812}"/>
                    </a:ext>
                  </a:extLst>
                </p:cNvPr>
                <p:cNvSpPr>
                  <a:spLocks noChangeArrowheads="1"/>
                </p:cNvSpPr>
                <p:nvPr/>
              </p:nvSpPr>
              <p:spPr bwMode="auto">
                <a:xfrm>
                  <a:off x="996" y="1327"/>
                  <a:ext cx="252" cy="23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7980" name="Oval 12">
                  <a:extLst>
                    <a:ext uri="{FF2B5EF4-FFF2-40B4-BE49-F238E27FC236}">
                      <a16:creationId xmlns:a16="http://schemas.microsoft.com/office/drawing/2014/main" id="{01BF5FDA-B611-234C-127F-12DD761ACC75}"/>
                    </a:ext>
                  </a:extLst>
                </p:cNvPr>
                <p:cNvSpPr>
                  <a:spLocks noChangeArrowheads="1"/>
                </p:cNvSpPr>
                <p:nvPr/>
              </p:nvSpPr>
              <p:spPr bwMode="auto">
                <a:xfrm>
                  <a:off x="1824" y="576"/>
                  <a:ext cx="252" cy="23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7981" name="Oval 13">
                  <a:extLst>
                    <a:ext uri="{FF2B5EF4-FFF2-40B4-BE49-F238E27FC236}">
                      <a16:creationId xmlns:a16="http://schemas.microsoft.com/office/drawing/2014/main" id="{44323C1D-96FE-ACDF-862C-9CFC50B6C827}"/>
                    </a:ext>
                  </a:extLst>
                </p:cNvPr>
                <p:cNvSpPr>
                  <a:spLocks noChangeArrowheads="1"/>
                </p:cNvSpPr>
                <p:nvPr/>
              </p:nvSpPr>
              <p:spPr bwMode="auto">
                <a:xfrm>
                  <a:off x="2724" y="1361"/>
                  <a:ext cx="252" cy="23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7982" name="Line 14">
                  <a:extLst>
                    <a:ext uri="{FF2B5EF4-FFF2-40B4-BE49-F238E27FC236}">
                      <a16:creationId xmlns:a16="http://schemas.microsoft.com/office/drawing/2014/main" id="{4FF1B94F-6871-BE22-C7AF-22660B098F32}"/>
                    </a:ext>
                  </a:extLst>
                </p:cNvPr>
                <p:cNvSpPr>
                  <a:spLocks noChangeShapeType="1"/>
                </p:cNvSpPr>
                <p:nvPr/>
              </p:nvSpPr>
              <p:spPr bwMode="auto">
                <a:xfrm>
                  <a:off x="420" y="1566"/>
                  <a:ext cx="612" cy="5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7983" name="Line 15">
                  <a:extLst>
                    <a:ext uri="{FF2B5EF4-FFF2-40B4-BE49-F238E27FC236}">
                      <a16:creationId xmlns:a16="http://schemas.microsoft.com/office/drawing/2014/main" id="{E8725AF5-5715-9892-405B-22C2B19E3989}"/>
                    </a:ext>
                  </a:extLst>
                </p:cNvPr>
                <p:cNvSpPr>
                  <a:spLocks noChangeShapeType="1"/>
                </p:cNvSpPr>
                <p:nvPr/>
              </p:nvSpPr>
              <p:spPr bwMode="auto">
                <a:xfrm>
                  <a:off x="492" y="1463"/>
                  <a:ext cx="50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7984" name="Line 16">
                  <a:extLst>
                    <a:ext uri="{FF2B5EF4-FFF2-40B4-BE49-F238E27FC236}">
                      <a16:creationId xmlns:a16="http://schemas.microsoft.com/office/drawing/2014/main" id="{F96C206D-BF3D-00AD-1508-F181BDD8E084}"/>
                    </a:ext>
                  </a:extLst>
                </p:cNvPr>
                <p:cNvSpPr>
                  <a:spLocks noChangeShapeType="1"/>
                </p:cNvSpPr>
                <p:nvPr/>
              </p:nvSpPr>
              <p:spPr bwMode="auto">
                <a:xfrm flipV="1">
                  <a:off x="1212" y="781"/>
                  <a:ext cx="648" cy="5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7985" name="Line 17">
                  <a:extLst>
                    <a:ext uri="{FF2B5EF4-FFF2-40B4-BE49-F238E27FC236}">
                      <a16:creationId xmlns:a16="http://schemas.microsoft.com/office/drawing/2014/main" id="{8B3C8785-FF60-41A1-E9BF-3ACE1537F350}"/>
                    </a:ext>
                  </a:extLst>
                </p:cNvPr>
                <p:cNvSpPr>
                  <a:spLocks noChangeShapeType="1"/>
                </p:cNvSpPr>
                <p:nvPr/>
              </p:nvSpPr>
              <p:spPr bwMode="auto">
                <a:xfrm>
                  <a:off x="1248" y="1463"/>
                  <a:ext cx="6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7986" name="Line 18">
                  <a:extLst>
                    <a:ext uri="{FF2B5EF4-FFF2-40B4-BE49-F238E27FC236}">
                      <a16:creationId xmlns:a16="http://schemas.microsoft.com/office/drawing/2014/main" id="{DB945AAE-4BD8-BA67-5506-74C0524E1138}"/>
                    </a:ext>
                  </a:extLst>
                </p:cNvPr>
                <p:cNvSpPr>
                  <a:spLocks noChangeShapeType="1"/>
                </p:cNvSpPr>
                <p:nvPr/>
              </p:nvSpPr>
              <p:spPr bwMode="auto">
                <a:xfrm flipV="1">
                  <a:off x="1248" y="1566"/>
                  <a:ext cx="648" cy="61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7987" name="Line 19">
                  <a:extLst>
                    <a:ext uri="{FF2B5EF4-FFF2-40B4-BE49-F238E27FC236}">
                      <a16:creationId xmlns:a16="http://schemas.microsoft.com/office/drawing/2014/main" id="{D15275C9-0658-545C-6CE2-4124CD5D375F}"/>
                    </a:ext>
                  </a:extLst>
                </p:cNvPr>
                <p:cNvSpPr>
                  <a:spLocks noChangeShapeType="1"/>
                </p:cNvSpPr>
                <p:nvPr/>
              </p:nvSpPr>
              <p:spPr bwMode="auto">
                <a:xfrm>
                  <a:off x="2112" y="1463"/>
                  <a:ext cx="6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7988" name="Line 20">
                  <a:extLst>
                    <a:ext uri="{FF2B5EF4-FFF2-40B4-BE49-F238E27FC236}">
                      <a16:creationId xmlns:a16="http://schemas.microsoft.com/office/drawing/2014/main" id="{A6360E1E-E6AB-9961-428D-419987FDC11B}"/>
                    </a:ext>
                  </a:extLst>
                </p:cNvPr>
                <p:cNvSpPr>
                  <a:spLocks noChangeShapeType="1"/>
                </p:cNvSpPr>
                <p:nvPr/>
              </p:nvSpPr>
              <p:spPr bwMode="auto">
                <a:xfrm>
                  <a:off x="2040" y="747"/>
                  <a:ext cx="756" cy="6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7989" name="Text Box 21">
                  <a:extLst>
                    <a:ext uri="{FF2B5EF4-FFF2-40B4-BE49-F238E27FC236}">
                      <a16:creationId xmlns:a16="http://schemas.microsoft.com/office/drawing/2014/main" id="{7C28C5B5-A077-614E-1C26-5B134D246552}"/>
                    </a:ext>
                  </a:extLst>
                </p:cNvPr>
                <p:cNvSpPr txBox="1">
                  <a:spLocks noChangeArrowheads="1"/>
                </p:cNvSpPr>
                <p:nvPr/>
              </p:nvSpPr>
              <p:spPr bwMode="auto">
                <a:xfrm>
                  <a:off x="276" y="1362"/>
                  <a:ext cx="196"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1</a:t>
                  </a:r>
                </a:p>
              </p:txBody>
            </p:sp>
            <p:sp>
              <p:nvSpPr>
                <p:cNvPr id="467990" name="Text Box 22">
                  <a:extLst>
                    <a:ext uri="{FF2B5EF4-FFF2-40B4-BE49-F238E27FC236}">
                      <a16:creationId xmlns:a16="http://schemas.microsoft.com/office/drawing/2014/main" id="{BB8EA2D4-D173-9A87-708D-6C0EE2C27E02}"/>
                    </a:ext>
                  </a:extLst>
                </p:cNvPr>
                <p:cNvSpPr txBox="1">
                  <a:spLocks noChangeArrowheads="1"/>
                </p:cNvSpPr>
                <p:nvPr/>
              </p:nvSpPr>
              <p:spPr bwMode="auto">
                <a:xfrm>
                  <a:off x="1032" y="1362"/>
                  <a:ext cx="196"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2</a:t>
                  </a:r>
                </a:p>
              </p:txBody>
            </p:sp>
            <p:sp>
              <p:nvSpPr>
                <p:cNvPr id="467991" name="Text Box 23">
                  <a:extLst>
                    <a:ext uri="{FF2B5EF4-FFF2-40B4-BE49-F238E27FC236}">
                      <a16:creationId xmlns:a16="http://schemas.microsoft.com/office/drawing/2014/main" id="{2D74B327-BDE4-2A25-1C94-0C8988AA8C21}"/>
                    </a:ext>
                  </a:extLst>
                </p:cNvPr>
                <p:cNvSpPr txBox="1">
                  <a:spLocks noChangeArrowheads="1"/>
                </p:cNvSpPr>
                <p:nvPr/>
              </p:nvSpPr>
              <p:spPr bwMode="auto">
                <a:xfrm>
                  <a:off x="1895" y="1362"/>
                  <a:ext cx="196"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3</a:t>
                  </a:r>
                </a:p>
              </p:txBody>
            </p:sp>
            <p:sp>
              <p:nvSpPr>
                <p:cNvPr id="467992" name="Text Box 24">
                  <a:extLst>
                    <a:ext uri="{FF2B5EF4-FFF2-40B4-BE49-F238E27FC236}">
                      <a16:creationId xmlns:a16="http://schemas.microsoft.com/office/drawing/2014/main" id="{D9798D14-0B46-EEDF-4E82-74A795872321}"/>
                    </a:ext>
                  </a:extLst>
                </p:cNvPr>
                <p:cNvSpPr txBox="1">
                  <a:spLocks noChangeArrowheads="1"/>
                </p:cNvSpPr>
                <p:nvPr/>
              </p:nvSpPr>
              <p:spPr bwMode="auto">
                <a:xfrm>
                  <a:off x="1032" y="2145"/>
                  <a:ext cx="196"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4</a:t>
                  </a:r>
                </a:p>
              </p:txBody>
            </p:sp>
            <p:sp>
              <p:nvSpPr>
                <p:cNvPr id="467993" name="Text Box 25">
                  <a:extLst>
                    <a:ext uri="{FF2B5EF4-FFF2-40B4-BE49-F238E27FC236}">
                      <a16:creationId xmlns:a16="http://schemas.microsoft.com/office/drawing/2014/main" id="{28BEFCC5-C96F-1F2F-5A56-D153B0085FAD}"/>
                    </a:ext>
                  </a:extLst>
                </p:cNvPr>
                <p:cNvSpPr txBox="1">
                  <a:spLocks noChangeArrowheads="1"/>
                </p:cNvSpPr>
                <p:nvPr/>
              </p:nvSpPr>
              <p:spPr bwMode="auto">
                <a:xfrm>
                  <a:off x="1859" y="610"/>
                  <a:ext cx="196"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5</a:t>
                  </a:r>
                </a:p>
              </p:txBody>
            </p:sp>
            <p:sp>
              <p:nvSpPr>
                <p:cNvPr id="467994" name="Text Box 26">
                  <a:extLst>
                    <a:ext uri="{FF2B5EF4-FFF2-40B4-BE49-F238E27FC236}">
                      <a16:creationId xmlns:a16="http://schemas.microsoft.com/office/drawing/2014/main" id="{3F8CE35B-1813-F2DB-D921-233D84F9BD69}"/>
                    </a:ext>
                  </a:extLst>
                </p:cNvPr>
                <p:cNvSpPr txBox="1">
                  <a:spLocks noChangeArrowheads="1"/>
                </p:cNvSpPr>
                <p:nvPr/>
              </p:nvSpPr>
              <p:spPr bwMode="auto">
                <a:xfrm>
                  <a:off x="2736" y="1392"/>
                  <a:ext cx="196"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6</a:t>
                  </a:r>
                </a:p>
              </p:txBody>
            </p:sp>
            <p:sp>
              <p:nvSpPr>
                <p:cNvPr id="467995" name="Text Box 27">
                  <a:extLst>
                    <a:ext uri="{FF2B5EF4-FFF2-40B4-BE49-F238E27FC236}">
                      <a16:creationId xmlns:a16="http://schemas.microsoft.com/office/drawing/2014/main" id="{43E651BC-AADA-14F2-6DC2-047D6CD4EFAE}"/>
                    </a:ext>
                  </a:extLst>
                </p:cNvPr>
                <p:cNvSpPr txBox="1">
                  <a:spLocks noChangeArrowheads="1"/>
                </p:cNvSpPr>
                <p:nvPr/>
              </p:nvSpPr>
              <p:spPr bwMode="auto">
                <a:xfrm>
                  <a:off x="672" y="1248"/>
                  <a:ext cx="316"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0/2</a:t>
                  </a:r>
                </a:p>
              </p:txBody>
            </p:sp>
            <p:sp>
              <p:nvSpPr>
                <p:cNvPr id="467996" name="Text Box 28">
                  <a:extLst>
                    <a:ext uri="{FF2B5EF4-FFF2-40B4-BE49-F238E27FC236}">
                      <a16:creationId xmlns:a16="http://schemas.microsoft.com/office/drawing/2014/main" id="{DA19EFD7-EBB8-A6AC-8575-F261EC60F9D9}"/>
                    </a:ext>
                  </a:extLst>
                </p:cNvPr>
                <p:cNvSpPr txBox="1">
                  <a:spLocks noChangeArrowheads="1"/>
                </p:cNvSpPr>
                <p:nvPr/>
              </p:nvSpPr>
              <p:spPr bwMode="auto">
                <a:xfrm>
                  <a:off x="2304" y="1248"/>
                  <a:ext cx="316"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0/2</a:t>
                  </a:r>
                </a:p>
              </p:txBody>
            </p:sp>
            <p:sp>
              <p:nvSpPr>
                <p:cNvPr id="467997" name="Text Box 29">
                  <a:extLst>
                    <a:ext uri="{FF2B5EF4-FFF2-40B4-BE49-F238E27FC236}">
                      <a16:creationId xmlns:a16="http://schemas.microsoft.com/office/drawing/2014/main" id="{E78604D6-4574-4727-F1B0-046B1F0F98FF}"/>
                    </a:ext>
                  </a:extLst>
                </p:cNvPr>
                <p:cNvSpPr txBox="1">
                  <a:spLocks noChangeArrowheads="1"/>
                </p:cNvSpPr>
                <p:nvPr/>
              </p:nvSpPr>
              <p:spPr bwMode="auto">
                <a:xfrm>
                  <a:off x="432" y="1824"/>
                  <a:ext cx="316"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0/3</a:t>
                  </a:r>
                </a:p>
              </p:txBody>
            </p:sp>
            <p:sp>
              <p:nvSpPr>
                <p:cNvPr id="467998" name="Text Box 30">
                  <a:extLst>
                    <a:ext uri="{FF2B5EF4-FFF2-40B4-BE49-F238E27FC236}">
                      <a16:creationId xmlns:a16="http://schemas.microsoft.com/office/drawing/2014/main" id="{CF82B29C-CE53-5887-6866-DC2AFE3CFFB7}"/>
                    </a:ext>
                  </a:extLst>
                </p:cNvPr>
                <p:cNvSpPr txBox="1">
                  <a:spLocks noChangeArrowheads="1"/>
                </p:cNvSpPr>
                <p:nvPr/>
              </p:nvSpPr>
              <p:spPr bwMode="auto">
                <a:xfrm>
                  <a:off x="1529" y="1855"/>
                  <a:ext cx="316"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0/1</a:t>
                  </a:r>
                </a:p>
              </p:txBody>
            </p:sp>
            <p:sp>
              <p:nvSpPr>
                <p:cNvPr id="467999" name="Text Box 31">
                  <a:extLst>
                    <a:ext uri="{FF2B5EF4-FFF2-40B4-BE49-F238E27FC236}">
                      <a16:creationId xmlns:a16="http://schemas.microsoft.com/office/drawing/2014/main" id="{F59BE4E9-8EEF-4450-ED26-81F8210BE11A}"/>
                    </a:ext>
                  </a:extLst>
                </p:cNvPr>
                <p:cNvSpPr txBox="1">
                  <a:spLocks noChangeArrowheads="1"/>
                </p:cNvSpPr>
                <p:nvPr/>
              </p:nvSpPr>
              <p:spPr bwMode="auto">
                <a:xfrm>
                  <a:off x="1440" y="1248"/>
                  <a:ext cx="316"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0/5</a:t>
                  </a:r>
                </a:p>
              </p:txBody>
            </p:sp>
            <p:sp>
              <p:nvSpPr>
                <p:cNvPr id="468000" name="Text Box 32">
                  <a:extLst>
                    <a:ext uri="{FF2B5EF4-FFF2-40B4-BE49-F238E27FC236}">
                      <a16:creationId xmlns:a16="http://schemas.microsoft.com/office/drawing/2014/main" id="{ABD398A9-88B9-C739-DCEB-DEF9096B84A7}"/>
                    </a:ext>
                  </a:extLst>
                </p:cNvPr>
                <p:cNvSpPr txBox="1">
                  <a:spLocks noChangeArrowheads="1"/>
                </p:cNvSpPr>
                <p:nvPr/>
              </p:nvSpPr>
              <p:spPr bwMode="auto">
                <a:xfrm>
                  <a:off x="1296" y="816"/>
                  <a:ext cx="316"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0/3</a:t>
                  </a:r>
                </a:p>
              </p:txBody>
            </p:sp>
            <p:sp>
              <p:nvSpPr>
                <p:cNvPr id="468001" name="Text Box 33">
                  <a:extLst>
                    <a:ext uri="{FF2B5EF4-FFF2-40B4-BE49-F238E27FC236}">
                      <a16:creationId xmlns:a16="http://schemas.microsoft.com/office/drawing/2014/main" id="{995E52EB-E5AD-8DE6-8145-79F15EB45DF2}"/>
                    </a:ext>
                  </a:extLst>
                </p:cNvPr>
                <p:cNvSpPr txBox="1">
                  <a:spLocks noChangeArrowheads="1"/>
                </p:cNvSpPr>
                <p:nvPr/>
              </p:nvSpPr>
              <p:spPr bwMode="auto">
                <a:xfrm>
                  <a:off x="2304" y="816"/>
                  <a:ext cx="316"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0/4</a:t>
                  </a:r>
                </a:p>
              </p:txBody>
            </p:sp>
          </p:grpSp>
          <p:grpSp>
            <p:nvGrpSpPr>
              <p:cNvPr id="468002" name="Group 34">
                <a:extLst>
                  <a:ext uri="{FF2B5EF4-FFF2-40B4-BE49-F238E27FC236}">
                    <a16:creationId xmlns:a16="http://schemas.microsoft.com/office/drawing/2014/main" id="{7EE381B6-9883-CFC5-4663-09E5CB27BE08}"/>
                  </a:ext>
                </a:extLst>
              </p:cNvPr>
              <p:cNvGrpSpPr>
                <a:grpSpLocks/>
              </p:cNvGrpSpPr>
              <p:nvPr/>
            </p:nvGrpSpPr>
            <p:grpSpPr bwMode="auto">
              <a:xfrm>
                <a:off x="2880" y="1824"/>
                <a:ext cx="2736" cy="1807"/>
                <a:chOff x="240" y="576"/>
                <a:chExt cx="2736" cy="1807"/>
              </a:xfrm>
            </p:grpSpPr>
            <p:sp>
              <p:nvSpPr>
                <p:cNvPr id="468003" name="Oval 35">
                  <a:extLst>
                    <a:ext uri="{FF2B5EF4-FFF2-40B4-BE49-F238E27FC236}">
                      <a16:creationId xmlns:a16="http://schemas.microsoft.com/office/drawing/2014/main" id="{D8B4C087-1460-8151-3284-F0F41D03452B}"/>
                    </a:ext>
                  </a:extLst>
                </p:cNvPr>
                <p:cNvSpPr>
                  <a:spLocks noChangeArrowheads="1"/>
                </p:cNvSpPr>
                <p:nvPr/>
              </p:nvSpPr>
              <p:spPr bwMode="auto">
                <a:xfrm>
                  <a:off x="240" y="1327"/>
                  <a:ext cx="252" cy="23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8004" name="Oval 36">
                  <a:extLst>
                    <a:ext uri="{FF2B5EF4-FFF2-40B4-BE49-F238E27FC236}">
                      <a16:creationId xmlns:a16="http://schemas.microsoft.com/office/drawing/2014/main" id="{2123D5A6-7543-1ADC-709C-3F316F9583D3}"/>
                    </a:ext>
                  </a:extLst>
                </p:cNvPr>
                <p:cNvSpPr>
                  <a:spLocks noChangeArrowheads="1"/>
                </p:cNvSpPr>
                <p:nvPr/>
              </p:nvSpPr>
              <p:spPr bwMode="auto">
                <a:xfrm>
                  <a:off x="996" y="2112"/>
                  <a:ext cx="252" cy="2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8005" name="Oval 37">
                  <a:extLst>
                    <a:ext uri="{FF2B5EF4-FFF2-40B4-BE49-F238E27FC236}">
                      <a16:creationId xmlns:a16="http://schemas.microsoft.com/office/drawing/2014/main" id="{4D8D07F3-6C7B-7E61-8048-173562547FA4}"/>
                    </a:ext>
                  </a:extLst>
                </p:cNvPr>
                <p:cNvSpPr>
                  <a:spLocks noChangeArrowheads="1"/>
                </p:cNvSpPr>
                <p:nvPr/>
              </p:nvSpPr>
              <p:spPr bwMode="auto">
                <a:xfrm>
                  <a:off x="1860" y="1327"/>
                  <a:ext cx="252" cy="23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8006" name="Oval 38">
                  <a:extLst>
                    <a:ext uri="{FF2B5EF4-FFF2-40B4-BE49-F238E27FC236}">
                      <a16:creationId xmlns:a16="http://schemas.microsoft.com/office/drawing/2014/main" id="{6826E3C4-B575-7B90-5529-6648A7626E5C}"/>
                    </a:ext>
                  </a:extLst>
                </p:cNvPr>
                <p:cNvSpPr>
                  <a:spLocks noChangeArrowheads="1"/>
                </p:cNvSpPr>
                <p:nvPr/>
              </p:nvSpPr>
              <p:spPr bwMode="auto">
                <a:xfrm>
                  <a:off x="996" y="1327"/>
                  <a:ext cx="252" cy="23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8007" name="Oval 39">
                  <a:extLst>
                    <a:ext uri="{FF2B5EF4-FFF2-40B4-BE49-F238E27FC236}">
                      <a16:creationId xmlns:a16="http://schemas.microsoft.com/office/drawing/2014/main" id="{7823FCC9-4767-B432-A3EA-F46EB8BF0539}"/>
                    </a:ext>
                  </a:extLst>
                </p:cNvPr>
                <p:cNvSpPr>
                  <a:spLocks noChangeArrowheads="1"/>
                </p:cNvSpPr>
                <p:nvPr/>
              </p:nvSpPr>
              <p:spPr bwMode="auto">
                <a:xfrm>
                  <a:off x="1824" y="576"/>
                  <a:ext cx="252" cy="23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8008" name="Oval 40">
                  <a:extLst>
                    <a:ext uri="{FF2B5EF4-FFF2-40B4-BE49-F238E27FC236}">
                      <a16:creationId xmlns:a16="http://schemas.microsoft.com/office/drawing/2014/main" id="{99D69053-DA14-56A3-2B03-64FAD03D1E39}"/>
                    </a:ext>
                  </a:extLst>
                </p:cNvPr>
                <p:cNvSpPr>
                  <a:spLocks noChangeArrowheads="1"/>
                </p:cNvSpPr>
                <p:nvPr/>
              </p:nvSpPr>
              <p:spPr bwMode="auto">
                <a:xfrm>
                  <a:off x="2724" y="1361"/>
                  <a:ext cx="252" cy="23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8009" name="Line 41">
                  <a:extLst>
                    <a:ext uri="{FF2B5EF4-FFF2-40B4-BE49-F238E27FC236}">
                      <a16:creationId xmlns:a16="http://schemas.microsoft.com/office/drawing/2014/main" id="{6518BE80-C0A5-BBB4-43CC-8978C0D7F9F5}"/>
                    </a:ext>
                  </a:extLst>
                </p:cNvPr>
                <p:cNvSpPr>
                  <a:spLocks noChangeShapeType="1"/>
                </p:cNvSpPr>
                <p:nvPr/>
              </p:nvSpPr>
              <p:spPr bwMode="auto">
                <a:xfrm>
                  <a:off x="420" y="1566"/>
                  <a:ext cx="612" cy="5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8010" name="Line 42">
                  <a:extLst>
                    <a:ext uri="{FF2B5EF4-FFF2-40B4-BE49-F238E27FC236}">
                      <a16:creationId xmlns:a16="http://schemas.microsoft.com/office/drawing/2014/main" id="{FEC9C4FE-F37D-AA17-AA35-762B7B07EC87}"/>
                    </a:ext>
                  </a:extLst>
                </p:cNvPr>
                <p:cNvSpPr>
                  <a:spLocks noChangeShapeType="1"/>
                </p:cNvSpPr>
                <p:nvPr/>
              </p:nvSpPr>
              <p:spPr bwMode="auto">
                <a:xfrm>
                  <a:off x="492" y="1463"/>
                  <a:ext cx="504"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8011" name="Line 43">
                  <a:extLst>
                    <a:ext uri="{FF2B5EF4-FFF2-40B4-BE49-F238E27FC236}">
                      <a16:creationId xmlns:a16="http://schemas.microsoft.com/office/drawing/2014/main" id="{209C504B-512F-AFA4-3864-A812D71DC910}"/>
                    </a:ext>
                  </a:extLst>
                </p:cNvPr>
                <p:cNvSpPr>
                  <a:spLocks noChangeShapeType="1"/>
                </p:cNvSpPr>
                <p:nvPr/>
              </p:nvSpPr>
              <p:spPr bwMode="auto">
                <a:xfrm flipV="1">
                  <a:off x="1212" y="781"/>
                  <a:ext cx="648" cy="5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8012" name="Line 44">
                  <a:extLst>
                    <a:ext uri="{FF2B5EF4-FFF2-40B4-BE49-F238E27FC236}">
                      <a16:creationId xmlns:a16="http://schemas.microsoft.com/office/drawing/2014/main" id="{3813EEA9-A652-6F41-2F89-0008F552413D}"/>
                    </a:ext>
                  </a:extLst>
                </p:cNvPr>
                <p:cNvSpPr>
                  <a:spLocks noChangeShapeType="1"/>
                </p:cNvSpPr>
                <p:nvPr/>
              </p:nvSpPr>
              <p:spPr bwMode="auto">
                <a:xfrm>
                  <a:off x="1248" y="1463"/>
                  <a:ext cx="612"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8013" name="Line 45">
                  <a:extLst>
                    <a:ext uri="{FF2B5EF4-FFF2-40B4-BE49-F238E27FC236}">
                      <a16:creationId xmlns:a16="http://schemas.microsoft.com/office/drawing/2014/main" id="{34B66412-D494-D011-E363-EDBA9AA62ACB}"/>
                    </a:ext>
                  </a:extLst>
                </p:cNvPr>
                <p:cNvSpPr>
                  <a:spLocks noChangeShapeType="1"/>
                </p:cNvSpPr>
                <p:nvPr/>
              </p:nvSpPr>
              <p:spPr bwMode="auto">
                <a:xfrm flipV="1">
                  <a:off x="1248" y="1566"/>
                  <a:ext cx="648" cy="61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8014" name="Line 46">
                  <a:extLst>
                    <a:ext uri="{FF2B5EF4-FFF2-40B4-BE49-F238E27FC236}">
                      <a16:creationId xmlns:a16="http://schemas.microsoft.com/office/drawing/2014/main" id="{F63204BA-0948-F608-8144-8ADB5BB16681}"/>
                    </a:ext>
                  </a:extLst>
                </p:cNvPr>
                <p:cNvSpPr>
                  <a:spLocks noChangeShapeType="1"/>
                </p:cNvSpPr>
                <p:nvPr/>
              </p:nvSpPr>
              <p:spPr bwMode="auto">
                <a:xfrm>
                  <a:off x="2112" y="1463"/>
                  <a:ext cx="612"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8015" name="Line 47">
                  <a:extLst>
                    <a:ext uri="{FF2B5EF4-FFF2-40B4-BE49-F238E27FC236}">
                      <a16:creationId xmlns:a16="http://schemas.microsoft.com/office/drawing/2014/main" id="{2D0624A7-A5F6-E571-7FC7-1D18F809AE54}"/>
                    </a:ext>
                  </a:extLst>
                </p:cNvPr>
                <p:cNvSpPr>
                  <a:spLocks noChangeShapeType="1"/>
                </p:cNvSpPr>
                <p:nvPr/>
              </p:nvSpPr>
              <p:spPr bwMode="auto">
                <a:xfrm>
                  <a:off x="2040" y="747"/>
                  <a:ext cx="756" cy="6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8016" name="Text Box 48">
                  <a:extLst>
                    <a:ext uri="{FF2B5EF4-FFF2-40B4-BE49-F238E27FC236}">
                      <a16:creationId xmlns:a16="http://schemas.microsoft.com/office/drawing/2014/main" id="{EF2B7B71-D3FE-15EB-7344-1BB6CD64EA32}"/>
                    </a:ext>
                  </a:extLst>
                </p:cNvPr>
                <p:cNvSpPr txBox="1">
                  <a:spLocks noChangeArrowheads="1"/>
                </p:cNvSpPr>
                <p:nvPr/>
              </p:nvSpPr>
              <p:spPr bwMode="auto">
                <a:xfrm>
                  <a:off x="276" y="1362"/>
                  <a:ext cx="196"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1</a:t>
                  </a:r>
                </a:p>
              </p:txBody>
            </p:sp>
            <p:sp>
              <p:nvSpPr>
                <p:cNvPr id="468017" name="Text Box 49">
                  <a:extLst>
                    <a:ext uri="{FF2B5EF4-FFF2-40B4-BE49-F238E27FC236}">
                      <a16:creationId xmlns:a16="http://schemas.microsoft.com/office/drawing/2014/main" id="{FFE1A640-1425-AB6C-E906-A6589F2ED965}"/>
                    </a:ext>
                  </a:extLst>
                </p:cNvPr>
                <p:cNvSpPr txBox="1">
                  <a:spLocks noChangeArrowheads="1"/>
                </p:cNvSpPr>
                <p:nvPr/>
              </p:nvSpPr>
              <p:spPr bwMode="auto">
                <a:xfrm>
                  <a:off x="1032" y="1362"/>
                  <a:ext cx="196"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2</a:t>
                  </a:r>
                </a:p>
              </p:txBody>
            </p:sp>
            <p:sp>
              <p:nvSpPr>
                <p:cNvPr id="468018" name="Text Box 50">
                  <a:extLst>
                    <a:ext uri="{FF2B5EF4-FFF2-40B4-BE49-F238E27FC236}">
                      <a16:creationId xmlns:a16="http://schemas.microsoft.com/office/drawing/2014/main" id="{D0F04259-76DC-DF60-8234-B922CDF40A86}"/>
                    </a:ext>
                  </a:extLst>
                </p:cNvPr>
                <p:cNvSpPr txBox="1">
                  <a:spLocks noChangeArrowheads="1"/>
                </p:cNvSpPr>
                <p:nvPr/>
              </p:nvSpPr>
              <p:spPr bwMode="auto">
                <a:xfrm>
                  <a:off x="1895" y="1362"/>
                  <a:ext cx="196"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3</a:t>
                  </a:r>
                </a:p>
              </p:txBody>
            </p:sp>
            <p:sp>
              <p:nvSpPr>
                <p:cNvPr id="468019" name="Text Box 51">
                  <a:extLst>
                    <a:ext uri="{FF2B5EF4-FFF2-40B4-BE49-F238E27FC236}">
                      <a16:creationId xmlns:a16="http://schemas.microsoft.com/office/drawing/2014/main" id="{42BB7793-1DFE-5625-C1EC-F6F0EA05F5E1}"/>
                    </a:ext>
                  </a:extLst>
                </p:cNvPr>
                <p:cNvSpPr txBox="1">
                  <a:spLocks noChangeArrowheads="1"/>
                </p:cNvSpPr>
                <p:nvPr/>
              </p:nvSpPr>
              <p:spPr bwMode="auto">
                <a:xfrm>
                  <a:off x="1032" y="2145"/>
                  <a:ext cx="196"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4</a:t>
                  </a:r>
                </a:p>
              </p:txBody>
            </p:sp>
            <p:sp>
              <p:nvSpPr>
                <p:cNvPr id="468020" name="Text Box 52">
                  <a:extLst>
                    <a:ext uri="{FF2B5EF4-FFF2-40B4-BE49-F238E27FC236}">
                      <a16:creationId xmlns:a16="http://schemas.microsoft.com/office/drawing/2014/main" id="{726A9CB3-B008-D7DE-1201-80FB4620D70C}"/>
                    </a:ext>
                  </a:extLst>
                </p:cNvPr>
                <p:cNvSpPr txBox="1">
                  <a:spLocks noChangeArrowheads="1"/>
                </p:cNvSpPr>
                <p:nvPr/>
              </p:nvSpPr>
              <p:spPr bwMode="auto">
                <a:xfrm>
                  <a:off x="1859" y="610"/>
                  <a:ext cx="196"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5</a:t>
                  </a:r>
                </a:p>
              </p:txBody>
            </p:sp>
            <p:sp>
              <p:nvSpPr>
                <p:cNvPr id="468021" name="Text Box 53">
                  <a:extLst>
                    <a:ext uri="{FF2B5EF4-FFF2-40B4-BE49-F238E27FC236}">
                      <a16:creationId xmlns:a16="http://schemas.microsoft.com/office/drawing/2014/main" id="{224A908D-94A3-F592-2834-44F3DDD1C754}"/>
                    </a:ext>
                  </a:extLst>
                </p:cNvPr>
                <p:cNvSpPr txBox="1">
                  <a:spLocks noChangeArrowheads="1"/>
                </p:cNvSpPr>
                <p:nvPr/>
              </p:nvSpPr>
              <p:spPr bwMode="auto">
                <a:xfrm>
                  <a:off x="2736" y="1392"/>
                  <a:ext cx="196"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6</a:t>
                  </a:r>
                </a:p>
              </p:txBody>
            </p:sp>
            <p:sp>
              <p:nvSpPr>
                <p:cNvPr id="468022" name="Text Box 54">
                  <a:extLst>
                    <a:ext uri="{FF2B5EF4-FFF2-40B4-BE49-F238E27FC236}">
                      <a16:creationId xmlns:a16="http://schemas.microsoft.com/office/drawing/2014/main" id="{2037E77F-957D-A991-CC4F-A080FEB8827C}"/>
                    </a:ext>
                  </a:extLst>
                </p:cNvPr>
                <p:cNvSpPr txBox="1">
                  <a:spLocks noChangeArrowheads="1"/>
                </p:cNvSpPr>
                <p:nvPr/>
              </p:nvSpPr>
              <p:spPr bwMode="auto">
                <a:xfrm>
                  <a:off x="672" y="1248"/>
                  <a:ext cx="316"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0/2</a:t>
                  </a:r>
                </a:p>
              </p:txBody>
            </p:sp>
            <p:sp>
              <p:nvSpPr>
                <p:cNvPr id="468023" name="Text Box 55">
                  <a:extLst>
                    <a:ext uri="{FF2B5EF4-FFF2-40B4-BE49-F238E27FC236}">
                      <a16:creationId xmlns:a16="http://schemas.microsoft.com/office/drawing/2014/main" id="{79209B80-6E7E-B238-64B2-59D332A63D36}"/>
                    </a:ext>
                  </a:extLst>
                </p:cNvPr>
                <p:cNvSpPr txBox="1">
                  <a:spLocks noChangeArrowheads="1"/>
                </p:cNvSpPr>
                <p:nvPr/>
              </p:nvSpPr>
              <p:spPr bwMode="auto">
                <a:xfrm>
                  <a:off x="2304" y="1248"/>
                  <a:ext cx="316"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0/2</a:t>
                  </a:r>
                </a:p>
              </p:txBody>
            </p:sp>
            <p:sp>
              <p:nvSpPr>
                <p:cNvPr id="468024" name="Text Box 56">
                  <a:extLst>
                    <a:ext uri="{FF2B5EF4-FFF2-40B4-BE49-F238E27FC236}">
                      <a16:creationId xmlns:a16="http://schemas.microsoft.com/office/drawing/2014/main" id="{D7A16514-A674-9775-EF2A-D7D4942950C0}"/>
                    </a:ext>
                  </a:extLst>
                </p:cNvPr>
                <p:cNvSpPr txBox="1">
                  <a:spLocks noChangeArrowheads="1"/>
                </p:cNvSpPr>
                <p:nvPr/>
              </p:nvSpPr>
              <p:spPr bwMode="auto">
                <a:xfrm>
                  <a:off x="432" y="1824"/>
                  <a:ext cx="316"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0/3</a:t>
                  </a:r>
                </a:p>
              </p:txBody>
            </p:sp>
            <p:sp>
              <p:nvSpPr>
                <p:cNvPr id="468025" name="Text Box 57">
                  <a:extLst>
                    <a:ext uri="{FF2B5EF4-FFF2-40B4-BE49-F238E27FC236}">
                      <a16:creationId xmlns:a16="http://schemas.microsoft.com/office/drawing/2014/main" id="{512D1AC0-1FE7-B037-A4CD-073DA69DA5EC}"/>
                    </a:ext>
                  </a:extLst>
                </p:cNvPr>
                <p:cNvSpPr txBox="1">
                  <a:spLocks noChangeArrowheads="1"/>
                </p:cNvSpPr>
                <p:nvPr/>
              </p:nvSpPr>
              <p:spPr bwMode="auto">
                <a:xfrm>
                  <a:off x="1529" y="1855"/>
                  <a:ext cx="316"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0/1</a:t>
                  </a:r>
                </a:p>
              </p:txBody>
            </p:sp>
            <p:sp>
              <p:nvSpPr>
                <p:cNvPr id="468026" name="Text Box 58">
                  <a:extLst>
                    <a:ext uri="{FF2B5EF4-FFF2-40B4-BE49-F238E27FC236}">
                      <a16:creationId xmlns:a16="http://schemas.microsoft.com/office/drawing/2014/main" id="{C0E365E3-344E-0EBB-F627-CE8EE88A22FB}"/>
                    </a:ext>
                  </a:extLst>
                </p:cNvPr>
                <p:cNvSpPr txBox="1">
                  <a:spLocks noChangeArrowheads="1"/>
                </p:cNvSpPr>
                <p:nvPr/>
              </p:nvSpPr>
              <p:spPr bwMode="auto">
                <a:xfrm>
                  <a:off x="1440" y="1248"/>
                  <a:ext cx="316"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0/5</a:t>
                  </a:r>
                </a:p>
              </p:txBody>
            </p:sp>
            <p:sp>
              <p:nvSpPr>
                <p:cNvPr id="468027" name="Text Box 59">
                  <a:extLst>
                    <a:ext uri="{FF2B5EF4-FFF2-40B4-BE49-F238E27FC236}">
                      <a16:creationId xmlns:a16="http://schemas.microsoft.com/office/drawing/2014/main" id="{9A0A43F2-F558-3901-C513-DE8903B75330}"/>
                    </a:ext>
                  </a:extLst>
                </p:cNvPr>
                <p:cNvSpPr txBox="1">
                  <a:spLocks noChangeArrowheads="1"/>
                </p:cNvSpPr>
                <p:nvPr/>
              </p:nvSpPr>
              <p:spPr bwMode="auto">
                <a:xfrm>
                  <a:off x="1296" y="816"/>
                  <a:ext cx="316"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0/3</a:t>
                  </a:r>
                </a:p>
              </p:txBody>
            </p:sp>
            <p:sp>
              <p:nvSpPr>
                <p:cNvPr id="468028" name="Text Box 60">
                  <a:extLst>
                    <a:ext uri="{FF2B5EF4-FFF2-40B4-BE49-F238E27FC236}">
                      <a16:creationId xmlns:a16="http://schemas.microsoft.com/office/drawing/2014/main" id="{051B0A80-1377-1455-1306-BDBAAD7B9B15}"/>
                    </a:ext>
                  </a:extLst>
                </p:cNvPr>
                <p:cNvSpPr txBox="1">
                  <a:spLocks noChangeArrowheads="1"/>
                </p:cNvSpPr>
                <p:nvPr/>
              </p:nvSpPr>
              <p:spPr bwMode="auto">
                <a:xfrm>
                  <a:off x="2304" y="816"/>
                  <a:ext cx="316"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0/4</a:t>
                  </a:r>
                </a:p>
              </p:txBody>
            </p:sp>
          </p:grpSp>
        </p:grpSp>
        <p:sp>
          <p:nvSpPr>
            <p:cNvPr id="468029" name="Text Box 61">
              <a:extLst>
                <a:ext uri="{FF2B5EF4-FFF2-40B4-BE49-F238E27FC236}">
                  <a16:creationId xmlns:a16="http://schemas.microsoft.com/office/drawing/2014/main" id="{6FA33F9E-898F-9AFB-0195-C95A58244738}"/>
                </a:ext>
              </a:extLst>
            </p:cNvPr>
            <p:cNvSpPr txBox="1">
              <a:spLocks noChangeArrowheads="1"/>
            </p:cNvSpPr>
            <p:nvPr/>
          </p:nvSpPr>
          <p:spPr bwMode="auto">
            <a:xfrm>
              <a:off x="2736" y="2400"/>
              <a:ext cx="288"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1600">
                  <a:latin typeface="Arial" panose="020B0604020202020204" pitchFamily="34" charset="0"/>
                  <a:cs typeface="Arial" panose="020B0604020202020204" pitchFamily="34" charset="0"/>
                </a:rPr>
                <a:t>∞,-</a:t>
              </a:r>
            </a:p>
          </p:txBody>
        </p:sp>
        <p:sp>
          <p:nvSpPr>
            <p:cNvPr id="468030" name="Text Box 62">
              <a:extLst>
                <a:ext uri="{FF2B5EF4-FFF2-40B4-BE49-F238E27FC236}">
                  <a16:creationId xmlns:a16="http://schemas.microsoft.com/office/drawing/2014/main" id="{65558E02-FF10-82FD-A5B4-4DA025F9EDB8}"/>
                </a:ext>
              </a:extLst>
            </p:cNvPr>
            <p:cNvSpPr txBox="1">
              <a:spLocks noChangeArrowheads="1"/>
            </p:cNvSpPr>
            <p:nvPr/>
          </p:nvSpPr>
          <p:spPr bwMode="auto">
            <a:xfrm>
              <a:off x="3600" y="2400"/>
              <a:ext cx="336"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1400">
                  <a:latin typeface="Arial" panose="020B0604020202020204" pitchFamily="34" charset="0"/>
                  <a:cs typeface="Arial" panose="020B0604020202020204" pitchFamily="34" charset="0"/>
                </a:rPr>
                <a:t>2,1</a:t>
              </a:r>
              <a:r>
                <a:rPr lang="en-US" altLang="en-US" sz="1400" baseline="30000">
                  <a:latin typeface="Arial" panose="020B0604020202020204" pitchFamily="34" charset="0"/>
                  <a:cs typeface="Arial" panose="020B0604020202020204" pitchFamily="34" charset="0"/>
                </a:rPr>
                <a:t>+</a:t>
              </a:r>
              <a:endParaRPr lang="en-US" altLang="en-US" sz="1400">
                <a:latin typeface="Arial" panose="020B0604020202020204" pitchFamily="34" charset="0"/>
                <a:cs typeface="Arial" panose="020B0604020202020204" pitchFamily="34" charset="0"/>
              </a:endParaRPr>
            </a:p>
          </p:txBody>
        </p:sp>
        <p:sp>
          <p:nvSpPr>
            <p:cNvPr id="468031" name="Text Box 63">
              <a:extLst>
                <a:ext uri="{FF2B5EF4-FFF2-40B4-BE49-F238E27FC236}">
                  <a16:creationId xmlns:a16="http://schemas.microsoft.com/office/drawing/2014/main" id="{C3804DB3-7EFC-113A-E791-B534C41B7EF3}"/>
                </a:ext>
              </a:extLst>
            </p:cNvPr>
            <p:cNvSpPr txBox="1">
              <a:spLocks noChangeArrowheads="1"/>
            </p:cNvSpPr>
            <p:nvPr/>
          </p:nvSpPr>
          <p:spPr bwMode="auto">
            <a:xfrm>
              <a:off x="4416" y="1632"/>
              <a:ext cx="336"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1400">
                  <a:latin typeface="Arial" panose="020B0604020202020204" pitchFamily="34" charset="0"/>
                  <a:cs typeface="Arial" panose="020B0604020202020204" pitchFamily="34" charset="0"/>
                </a:rPr>
                <a:t>2,2</a:t>
              </a:r>
              <a:r>
                <a:rPr lang="en-US" altLang="en-US" sz="1400" baseline="30000">
                  <a:latin typeface="Arial" panose="020B0604020202020204" pitchFamily="34" charset="0"/>
                  <a:cs typeface="Arial" panose="020B0604020202020204" pitchFamily="34" charset="0"/>
                </a:rPr>
                <a:t>+</a:t>
              </a:r>
              <a:endParaRPr lang="en-US" altLang="en-US" sz="1400">
                <a:latin typeface="Arial" panose="020B0604020202020204" pitchFamily="34" charset="0"/>
                <a:cs typeface="Arial" panose="020B0604020202020204" pitchFamily="34" charset="0"/>
              </a:endParaRPr>
            </a:p>
          </p:txBody>
        </p:sp>
        <p:sp>
          <p:nvSpPr>
            <p:cNvPr id="468032" name="Text Box 64">
              <a:extLst>
                <a:ext uri="{FF2B5EF4-FFF2-40B4-BE49-F238E27FC236}">
                  <a16:creationId xmlns:a16="http://schemas.microsoft.com/office/drawing/2014/main" id="{73AE0E5A-EF9F-0EB5-6C54-6D5F71243E2D}"/>
                </a:ext>
              </a:extLst>
            </p:cNvPr>
            <p:cNvSpPr txBox="1">
              <a:spLocks noChangeArrowheads="1"/>
            </p:cNvSpPr>
            <p:nvPr/>
          </p:nvSpPr>
          <p:spPr bwMode="auto">
            <a:xfrm>
              <a:off x="5424" y="2448"/>
              <a:ext cx="336"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1400">
                  <a:latin typeface="Arial" panose="020B0604020202020204" pitchFamily="34" charset="0"/>
                  <a:cs typeface="Arial" panose="020B0604020202020204" pitchFamily="34" charset="0"/>
                </a:rPr>
                <a:t>2,3</a:t>
              </a:r>
              <a:r>
                <a:rPr lang="en-US" altLang="en-US" sz="1400" baseline="30000">
                  <a:latin typeface="Arial" panose="020B0604020202020204" pitchFamily="34" charset="0"/>
                  <a:cs typeface="Arial" panose="020B0604020202020204" pitchFamily="34" charset="0"/>
                </a:rPr>
                <a:t>+</a:t>
              </a:r>
              <a:endParaRPr lang="en-US" altLang="en-US" sz="1400">
                <a:latin typeface="Arial" panose="020B0604020202020204" pitchFamily="34" charset="0"/>
                <a:cs typeface="Arial" panose="020B0604020202020204" pitchFamily="34" charset="0"/>
              </a:endParaRPr>
            </a:p>
          </p:txBody>
        </p:sp>
        <p:sp>
          <p:nvSpPr>
            <p:cNvPr id="468033" name="Text Box 65">
              <a:extLst>
                <a:ext uri="{FF2B5EF4-FFF2-40B4-BE49-F238E27FC236}">
                  <a16:creationId xmlns:a16="http://schemas.microsoft.com/office/drawing/2014/main" id="{A9C3E0D7-D3F0-839E-103F-9E20084C8835}"/>
                </a:ext>
              </a:extLst>
            </p:cNvPr>
            <p:cNvSpPr txBox="1">
              <a:spLocks noChangeArrowheads="1"/>
            </p:cNvSpPr>
            <p:nvPr/>
          </p:nvSpPr>
          <p:spPr bwMode="auto">
            <a:xfrm>
              <a:off x="4656" y="2784"/>
              <a:ext cx="336"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1400">
                  <a:latin typeface="Arial" panose="020B0604020202020204" pitchFamily="34" charset="0"/>
                  <a:cs typeface="Arial" panose="020B0604020202020204" pitchFamily="34" charset="0"/>
                </a:rPr>
                <a:t>2,2</a:t>
              </a:r>
              <a:r>
                <a:rPr lang="en-US" altLang="en-US" sz="1400" baseline="30000">
                  <a:latin typeface="Arial" panose="020B0604020202020204" pitchFamily="34" charset="0"/>
                  <a:cs typeface="Arial" panose="020B0604020202020204" pitchFamily="34" charset="0"/>
                </a:rPr>
                <a:t>+</a:t>
              </a:r>
              <a:endParaRPr lang="en-US" altLang="en-US" sz="1400">
                <a:latin typeface="Arial" panose="020B0604020202020204" pitchFamily="34" charset="0"/>
                <a:cs typeface="Arial" panose="020B0604020202020204" pitchFamily="34" charset="0"/>
              </a:endParaRPr>
            </a:p>
          </p:txBody>
        </p:sp>
        <p:sp>
          <p:nvSpPr>
            <p:cNvPr id="468034" name="Text Box 66">
              <a:extLst>
                <a:ext uri="{FF2B5EF4-FFF2-40B4-BE49-F238E27FC236}">
                  <a16:creationId xmlns:a16="http://schemas.microsoft.com/office/drawing/2014/main" id="{AE076A33-D2A9-4B77-40CC-A74E084CB274}"/>
                </a:ext>
              </a:extLst>
            </p:cNvPr>
            <p:cNvSpPr txBox="1">
              <a:spLocks noChangeArrowheads="1"/>
            </p:cNvSpPr>
            <p:nvPr/>
          </p:nvSpPr>
          <p:spPr bwMode="auto">
            <a:xfrm>
              <a:off x="3840" y="3456"/>
              <a:ext cx="336"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1400">
                  <a:latin typeface="Arial" panose="020B0604020202020204" pitchFamily="34" charset="0"/>
                  <a:cs typeface="Arial" panose="020B0604020202020204" pitchFamily="34" charset="0"/>
                </a:rPr>
                <a:t>3,1</a:t>
              </a:r>
              <a:r>
                <a:rPr lang="en-US" altLang="en-US" sz="1400" baseline="30000">
                  <a:latin typeface="Arial" panose="020B0604020202020204" pitchFamily="34" charset="0"/>
                  <a:cs typeface="Arial" panose="020B0604020202020204" pitchFamily="34" charset="0"/>
                </a:rPr>
                <a:t>+</a:t>
              </a:r>
              <a:endParaRPr lang="en-US" altLang="en-US" sz="1400">
                <a:latin typeface="Arial" panose="020B0604020202020204" pitchFamily="34" charset="0"/>
                <a:cs typeface="Arial" panose="020B0604020202020204" pitchFamily="34" charset="0"/>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006A79DE-A099-A33B-E851-F0205B8C0F9F}"/>
              </a:ext>
            </a:extLst>
          </p:cNvPr>
          <p:cNvSpPr>
            <a:spLocks noGrp="1"/>
          </p:cNvSpPr>
          <p:nvPr>
            <p:ph type="ftr" sz="quarter" idx="11"/>
          </p:nvPr>
        </p:nvSpPr>
        <p:spPr/>
        <p:txBody>
          <a:bodyPr/>
          <a:lstStyle/>
          <a:p>
            <a:r>
              <a:rPr lang="en-US" altLang="en-US"/>
              <a:t>A. Levitin “Introduction to the Design &amp; Analysis of Algorithms,” 3rd ed., Ch. 10 ©2012 Pearson Education, Inc. Upper Saddle River, NJ. All Rights Reserved. </a:t>
            </a:r>
          </a:p>
        </p:txBody>
      </p:sp>
      <p:sp>
        <p:nvSpPr>
          <p:cNvPr id="3" name="Slide Number Placeholder 5">
            <a:extLst>
              <a:ext uri="{FF2B5EF4-FFF2-40B4-BE49-F238E27FC236}">
                <a16:creationId xmlns:a16="http://schemas.microsoft.com/office/drawing/2014/main" id="{53B178A3-6564-DD27-CC21-D408DCF2E5FF}"/>
              </a:ext>
            </a:extLst>
          </p:cNvPr>
          <p:cNvSpPr>
            <a:spLocks noGrp="1"/>
          </p:cNvSpPr>
          <p:nvPr>
            <p:ph type="sldNum" sz="quarter" idx="12"/>
          </p:nvPr>
        </p:nvSpPr>
        <p:spPr/>
        <p:txBody>
          <a:bodyPr/>
          <a:lstStyle/>
          <a:p>
            <a:fld id="{D3E3E5A1-2DC1-47FE-9E96-C1FF64A0F6E7}" type="slidenum">
              <a:rPr lang="en-US" altLang="en-US"/>
              <a:pPr/>
              <a:t>54</a:t>
            </a:fld>
            <a:endParaRPr lang="en-US" altLang="en-US"/>
          </a:p>
        </p:txBody>
      </p:sp>
      <p:grpSp>
        <p:nvGrpSpPr>
          <p:cNvPr id="468994" name="Group 2">
            <a:extLst>
              <a:ext uri="{FF2B5EF4-FFF2-40B4-BE49-F238E27FC236}">
                <a16:creationId xmlns:a16="http://schemas.microsoft.com/office/drawing/2014/main" id="{C32553EC-841E-8AE6-FD30-C41938F43D96}"/>
              </a:ext>
            </a:extLst>
          </p:cNvPr>
          <p:cNvGrpSpPr>
            <a:grpSpLocks/>
          </p:cNvGrpSpPr>
          <p:nvPr/>
        </p:nvGrpSpPr>
        <p:grpSpPr bwMode="auto">
          <a:xfrm>
            <a:off x="381000" y="1219200"/>
            <a:ext cx="8763000" cy="4592638"/>
            <a:chOff x="240" y="576"/>
            <a:chExt cx="5520" cy="3085"/>
          </a:xfrm>
        </p:grpSpPr>
        <p:grpSp>
          <p:nvGrpSpPr>
            <p:cNvPr id="468995" name="Group 3">
              <a:extLst>
                <a:ext uri="{FF2B5EF4-FFF2-40B4-BE49-F238E27FC236}">
                  <a16:creationId xmlns:a16="http://schemas.microsoft.com/office/drawing/2014/main" id="{6FF5582A-247F-65F2-FB87-AA8F726E3059}"/>
                </a:ext>
              </a:extLst>
            </p:cNvPr>
            <p:cNvGrpSpPr>
              <a:grpSpLocks/>
            </p:cNvGrpSpPr>
            <p:nvPr/>
          </p:nvGrpSpPr>
          <p:grpSpPr bwMode="auto">
            <a:xfrm>
              <a:off x="240" y="576"/>
              <a:ext cx="5376" cy="3063"/>
              <a:chOff x="240" y="576"/>
              <a:chExt cx="5376" cy="3063"/>
            </a:xfrm>
          </p:grpSpPr>
          <p:grpSp>
            <p:nvGrpSpPr>
              <p:cNvPr id="468996" name="Group 4">
                <a:extLst>
                  <a:ext uri="{FF2B5EF4-FFF2-40B4-BE49-F238E27FC236}">
                    <a16:creationId xmlns:a16="http://schemas.microsoft.com/office/drawing/2014/main" id="{7F415B4E-11F7-EDA1-71B4-602C5EDD022B}"/>
                  </a:ext>
                </a:extLst>
              </p:cNvPr>
              <p:cNvGrpSpPr>
                <a:grpSpLocks/>
              </p:cNvGrpSpPr>
              <p:nvPr/>
            </p:nvGrpSpPr>
            <p:grpSpPr bwMode="auto">
              <a:xfrm>
                <a:off x="240" y="576"/>
                <a:ext cx="2736" cy="1815"/>
                <a:chOff x="240" y="576"/>
                <a:chExt cx="2736" cy="1815"/>
              </a:xfrm>
            </p:grpSpPr>
            <p:sp>
              <p:nvSpPr>
                <p:cNvPr id="468997" name="Oval 5">
                  <a:extLst>
                    <a:ext uri="{FF2B5EF4-FFF2-40B4-BE49-F238E27FC236}">
                      <a16:creationId xmlns:a16="http://schemas.microsoft.com/office/drawing/2014/main" id="{060AC4DF-AB89-0CE5-0D41-A9F33808C462}"/>
                    </a:ext>
                  </a:extLst>
                </p:cNvPr>
                <p:cNvSpPr>
                  <a:spLocks noChangeArrowheads="1"/>
                </p:cNvSpPr>
                <p:nvPr/>
              </p:nvSpPr>
              <p:spPr bwMode="auto">
                <a:xfrm>
                  <a:off x="240" y="1327"/>
                  <a:ext cx="252" cy="23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8998" name="Oval 6">
                  <a:extLst>
                    <a:ext uri="{FF2B5EF4-FFF2-40B4-BE49-F238E27FC236}">
                      <a16:creationId xmlns:a16="http://schemas.microsoft.com/office/drawing/2014/main" id="{1700C08B-5486-DE92-4F84-701EE91CA5CB}"/>
                    </a:ext>
                  </a:extLst>
                </p:cNvPr>
                <p:cNvSpPr>
                  <a:spLocks noChangeArrowheads="1"/>
                </p:cNvSpPr>
                <p:nvPr/>
              </p:nvSpPr>
              <p:spPr bwMode="auto">
                <a:xfrm>
                  <a:off x="996" y="2112"/>
                  <a:ext cx="252" cy="2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8999" name="Oval 7">
                  <a:extLst>
                    <a:ext uri="{FF2B5EF4-FFF2-40B4-BE49-F238E27FC236}">
                      <a16:creationId xmlns:a16="http://schemas.microsoft.com/office/drawing/2014/main" id="{899F11DB-BF97-0A77-4876-41F9463551C7}"/>
                    </a:ext>
                  </a:extLst>
                </p:cNvPr>
                <p:cNvSpPr>
                  <a:spLocks noChangeArrowheads="1"/>
                </p:cNvSpPr>
                <p:nvPr/>
              </p:nvSpPr>
              <p:spPr bwMode="auto">
                <a:xfrm>
                  <a:off x="1860" y="1327"/>
                  <a:ext cx="252" cy="23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9000" name="Oval 8">
                  <a:extLst>
                    <a:ext uri="{FF2B5EF4-FFF2-40B4-BE49-F238E27FC236}">
                      <a16:creationId xmlns:a16="http://schemas.microsoft.com/office/drawing/2014/main" id="{6498F869-EC85-19F7-B03D-7BF4DBB5A05A}"/>
                    </a:ext>
                  </a:extLst>
                </p:cNvPr>
                <p:cNvSpPr>
                  <a:spLocks noChangeArrowheads="1"/>
                </p:cNvSpPr>
                <p:nvPr/>
              </p:nvSpPr>
              <p:spPr bwMode="auto">
                <a:xfrm>
                  <a:off x="996" y="1327"/>
                  <a:ext cx="252" cy="23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9001" name="Oval 9">
                  <a:extLst>
                    <a:ext uri="{FF2B5EF4-FFF2-40B4-BE49-F238E27FC236}">
                      <a16:creationId xmlns:a16="http://schemas.microsoft.com/office/drawing/2014/main" id="{1CB7FBB5-DF1B-645D-1E13-24ED0752E785}"/>
                    </a:ext>
                  </a:extLst>
                </p:cNvPr>
                <p:cNvSpPr>
                  <a:spLocks noChangeArrowheads="1"/>
                </p:cNvSpPr>
                <p:nvPr/>
              </p:nvSpPr>
              <p:spPr bwMode="auto">
                <a:xfrm>
                  <a:off x="1824" y="576"/>
                  <a:ext cx="252" cy="23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9002" name="Oval 10">
                  <a:extLst>
                    <a:ext uri="{FF2B5EF4-FFF2-40B4-BE49-F238E27FC236}">
                      <a16:creationId xmlns:a16="http://schemas.microsoft.com/office/drawing/2014/main" id="{57352A88-B209-E608-3271-DBD1072B9CC2}"/>
                    </a:ext>
                  </a:extLst>
                </p:cNvPr>
                <p:cNvSpPr>
                  <a:spLocks noChangeArrowheads="1"/>
                </p:cNvSpPr>
                <p:nvPr/>
              </p:nvSpPr>
              <p:spPr bwMode="auto">
                <a:xfrm>
                  <a:off x="2724" y="1361"/>
                  <a:ext cx="252" cy="23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9003" name="Line 11">
                  <a:extLst>
                    <a:ext uri="{FF2B5EF4-FFF2-40B4-BE49-F238E27FC236}">
                      <a16:creationId xmlns:a16="http://schemas.microsoft.com/office/drawing/2014/main" id="{32687450-4468-B953-679F-419DA33F6007}"/>
                    </a:ext>
                  </a:extLst>
                </p:cNvPr>
                <p:cNvSpPr>
                  <a:spLocks noChangeShapeType="1"/>
                </p:cNvSpPr>
                <p:nvPr/>
              </p:nvSpPr>
              <p:spPr bwMode="auto">
                <a:xfrm>
                  <a:off x="420" y="1566"/>
                  <a:ext cx="612" cy="5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9004" name="Line 12">
                  <a:extLst>
                    <a:ext uri="{FF2B5EF4-FFF2-40B4-BE49-F238E27FC236}">
                      <a16:creationId xmlns:a16="http://schemas.microsoft.com/office/drawing/2014/main" id="{688F7C7B-6A88-8887-A3A6-0B81AC55845F}"/>
                    </a:ext>
                  </a:extLst>
                </p:cNvPr>
                <p:cNvSpPr>
                  <a:spLocks noChangeShapeType="1"/>
                </p:cNvSpPr>
                <p:nvPr/>
              </p:nvSpPr>
              <p:spPr bwMode="auto">
                <a:xfrm>
                  <a:off x="492" y="1463"/>
                  <a:ext cx="50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9005" name="Line 13">
                  <a:extLst>
                    <a:ext uri="{FF2B5EF4-FFF2-40B4-BE49-F238E27FC236}">
                      <a16:creationId xmlns:a16="http://schemas.microsoft.com/office/drawing/2014/main" id="{9E24C35A-9C02-7C25-29F7-E6075E2F9EBF}"/>
                    </a:ext>
                  </a:extLst>
                </p:cNvPr>
                <p:cNvSpPr>
                  <a:spLocks noChangeShapeType="1"/>
                </p:cNvSpPr>
                <p:nvPr/>
              </p:nvSpPr>
              <p:spPr bwMode="auto">
                <a:xfrm flipV="1">
                  <a:off x="1212" y="781"/>
                  <a:ext cx="648" cy="5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9006" name="Line 14">
                  <a:extLst>
                    <a:ext uri="{FF2B5EF4-FFF2-40B4-BE49-F238E27FC236}">
                      <a16:creationId xmlns:a16="http://schemas.microsoft.com/office/drawing/2014/main" id="{2C065E48-0601-5B54-F8D8-D2B88CEC4694}"/>
                    </a:ext>
                  </a:extLst>
                </p:cNvPr>
                <p:cNvSpPr>
                  <a:spLocks noChangeShapeType="1"/>
                </p:cNvSpPr>
                <p:nvPr/>
              </p:nvSpPr>
              <p:spPr bwMode="auto">
                <a:xfrm>
                  <a:off x="1248" y="1463"/>
                  <a:ext cx="6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9007" name="Line 15">
                  <a:extLst>
                    <a:ext uri="{FF2B5EF4-FFF2-40B4-BE49-F238E27FC236}">
                      <a16:creationId xmlns:a16="http://schemas.microsoft.com/office/drawing/2014/main" id="{0CFF9CB1-7F16-E708-929F-6EB9B6616F63}"/>
                    </a:ext>
                  </a:extLst>
                </p:cNvPr>
                <p:cNvSpPr>
                  <a:spLocks noChangeShapeType="1"/>
                </p:cNvSpPr>
                <p:nvPr/>
              </p:nvSpPr>
              <p:spPr bwMode="auto">
                <a:xfrm flipV="1">
                  <a:off x="1248" y="1566"/>
                  <a:ext cx="648" cy="61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9008" name="Line 16">
                  <a:extLst>
                    <a:ext uri="{FF2B5EF4-FFF2-40B4-BE49-F238E27FC236}">
                      <a16:creationId xmlns:a16="http://schemas.microsoft.com/office/drawing/2014/main" id="{27E095E5-E7CC-8F5A-D063-F6D637A9E475}"/>
                    </a:ext>
                  </a:extLst>
                </p:cNvPr>
                <p:cNvSpPr>
                  <a:spLocks noChangeShapeType="1"/>
                </p:cNvSpPr>
                <p:nvPr/>
              </p:nvSpPr>
              <p:spPr bwMode="auto">
                <a:xfrm>
                  <a:off x="2112" y="1463"/>
                  <a:ext cx="6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9009" name="Line 17">
                  <a:extLst>
                    <a:ext uri="{FF2B5EF4-FFF2-40B4-BE49-F238E27FC236}">
                      <a16:creationId xmlns:a16="http://schemas.microsoft.com/office/drawing/2014/main" id="{BF68E173-43F7-A7C1-E632-C2B46DCE6C88}"/>
                    </a:ext>
                  </a:extLst>
                </p:cNvPr>
                <p:cNvSpPr>
                  <a:spLocks noChangeShapeType="1"/>
                </p:cNvSpPr>
                <p:nvPr/>
              </p:nvSpPr>
              <p:spPr bwMode="auto">
                <a:xfrm>
                  <a:off x="2040" y="747"/>
                  <a:ext cx="756" cy="6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9010" name="Text Box 18">
                  <a:extLst>
                    <a:ext uri="{FF2B5EF4-FFF2-40B4-BE49-F238E27FC236}">
                      <a16:creationId xmlns:a16="http://schemas.microsoft.com/office/drawing/2014/main" id="{77B41C33-5301-843D-82D0-C497545156C6}"/>
                    </a:ext>
                  </a:extLst>
                </p:cNvPr>
                <p:cNvSpPr txBox="1">
                  <a:spLocks noChangeArrowheads="1"/>
                </p:cNvSpPr>
                <p:nvPr/>
              </p:nvSpPr>
              <p:spPr bwMode="auto">
                <a:xfrm>
                  <a:off x="276" y="1362"/>
                  <a:ext cx="19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1</a:t>
                  </a:r>
                </a:p>
              </p:txBody>
            </p:sp>
            <p:sp>
              <p:nvSpPr>
                <p:cNvPr id="469011" name="Text Box 19">
                  <a:extLst>
                    <a:ext uri="{FF2B5EF4-FFF2-40B4-BE49-F238E27FC236}">
                      <a16:creationId xmlns:a16="http://schemas.microsoft.com/office/drawing/2014/main" id="{21A4DB1C-0563-B31F-8C11-B4B3FEA833BA}"/>
                    </a:ext>
                  </a:extLst>
                </p:cNvPr>
                <p:cNvSpPr txBox="1">
                  <a:spLocks noChangeArrowheads="1"/>
                </p:cNvSpPr>
                <p:nvPr/>
              </p:nvSpPr>
              <p:spPr bwMode="auto">
                <a:xfrm>
                  <a:off x="1032" y="1362"/>
                  <a:ext cx="19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2</a:t>
                  </a:r>
                </a:p>
              </p:txBody>
            </p:sp>
            <p:sp>
              <p:nvSpPr>
                <p:cNvPr id="469012" name="Text Box 20">
                  <a:extLst>
                    <a:ext uri="{FF2B5EF4-FFF2-40B4-BE49-F238E27FC236}">
                      <a16:creationId xmlns:a16="http://schemas.microsoft.com/office/drawing/2014/main" id="{EA04CDB4-C0E9-4BE4-F1A6-03C52E6866EA}"/>
                    </a:ext>
                  </a:extLst>
                </p:cNvPr>
                <p:cNvSpPr txBox="1">
                  <a:spLocks noChangeArrowheads="1"/>
                </p:cNvSpPr>
                <p:nvPr/>
              </p:nvSpPr>
              <p:spPr bwMode="auto">
                <a:xfrm>
                  <a:off x="1895" y="1362"/>
                  <a:ext cx="19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3</a:t>
                  </a:r>
                </a:p>
              </p:txBody>
            </p:sp>
            <p:sp>
              <p:nvSpPr>
                <p:cNvPr id="469013" name="Text Box 21">
                  <a:extLst>
                    <a:ext uri="{FF2B5EF4-FFF2-40B4-BE49-F238E27FC236}">
                      <a16:creationId xmlns:a16="http://schemas.microsoft.com/office/drawing/2014/main" id="{EAC776D5-883D-9427-0D95-7FC9C5E04FAD}"/>
                    </a:ext>
                  </a:extLst>
                </p:cNvPr>
                <p:cNvSpPr txBox="1">
                  <a:spLocks noChangeArrowheads="1"/>
                </p:cNvSpPr>
                <p:nvPr/>
              </p:nvSpPr>
              <p:spPr bwMode="auto">
                <a:xfrm>
                  <a:off x="1032" y="2145"/>
                  <a:ext cx="19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4</a:t>
                  </a:r>
                </a:p>
              </p:txBody>
            </p:sp>
            <p:sp>
              <p:nvSpPr>
                <p:cNvPr id="469014" name="Text Box 22">
                  <a:extLst>
                    <a:ext uri="{FF2B5EF4-FFF2-40B4-BE49-F238E27FC236}">
                      <a16:creationId xmlns:a16="http://schemas.microsoft.com/office/drawing/2014/main" id="{DB99FBBD-8B32-AB06-5299-EAFF5762ABE4}"/>
                    </a:ext>
                  </a:extLst>
                </p:cNvPr>
                <p:cNvSpPr txBox="1">
                  <a:spLocks noChangeArrowheads="1"/>
                </p:cNvSpPr>
                <p:nvPr/>
              </p:nvSpPr>
              <p:spPr bwMode="auto">
                <a:xfrm>
                  <a:off x="1859" y="610"/>
                  <a:ext cx="196"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5</a:t>
                  </a:r>
                </a:p>
              </p:txBody>
            </p:sp>
            <p:sp>
              <p:nvSpPr>
                <p:cNvPr id="469015" name="Text Box 23">
                  <a:extLst>
                    <a:ext uri="{FF2B5EF4-FFF2-40B4-BE49-F238E27FC236}">
                      <a16:creationId xmlns:a16="http://schemas.microsoft.com/office/drawing/2014/main" id="{65E085DD-C7AA-CB3D-8542-79915A6E26B9}"/>
                    </a:ext>
                  </a:extLst>
                </p:cNvPr>
                <p:cNvSpPr txBox="1">
                  <a:spLocks noChangeArrowheads="1"/>
                </p:cNvSpPr>
                <p:nvPr/>
              </p:nvSpPr>
              <p:spPr bwMode="auto">
                <a:xfrm>
                  <a:off x="2736" y="1392"/>
                  <a:ext cx="19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en-US" sz="1800">
                      <a:latin typeface="Arial" panose="020B0604020202020204" pitchFamily="34" charset="0"/>
                    </a:rPr>
                    <a:t>6</a:t>
                  </a:r>
                </a:p>
              </p:txBody>
            </p:sp>
            <p:sp>
              <p:nvSpPr>
                <p:cNvPr id="469016" name="Text Box 24">
                  <a:extLst>
                    <a:ext uri="{FF2B5EF4-FFF2-40B4-BE49-F238E27FC236}">
                      <a16:creationId xmlns:a16="http://schemas.microsoft.com/office/drawing/2014/main" id="{C86CE2FA-4B96-1E2C-54A9-55070F822C95}"/>
                    </a:ext>
                  </a:extLst>
                </p:cNvPr>
                <p:cNvSpPr txBox="1">
                  <a:spLocks noChangeArrowheads="1"/>
                </p:cNvSpPr>
                <p:nvPr/>
              </p:nvSpPr>
              <p:spPr bwMode="auto">
                <a:xfrm>
                  <a:off x="672" y="1248"/>
                  <a:ext cx="31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2/2</a:t>
                  </a:r>
                </a:p>
              </p:txBody>
            </p:sp>
            <p:sp>
              <p:nvSpPr>
                <p:cNvPr id="469017" name="Text Box 25">
                  <a:extLst>
                    <a:ext uri="{FF2B5EF4-FFF2-40B4-BE49-F238E27FC236}">
                      <a16:creationId xmlns:a16="http://schemas.microsoft.com/office/drawing/2014/main" id="{62A6A881-379E-33BD-FB38-EA57C3B2EF23}"/>
                    </a:ext>
                  </a:extLst>
                </p:cNvPr>
                <p:cNvSpPr txBox="1">
                  <a:spLocks noChangeArrowheads="1"/>
                </p:cNvSpPr>
                <p:nvPr/>
              </p:nvSpPr>
              <p:spPr bwMode="auto">
                <a:xfrm>
                  <a:off x="2304" y="1248"/>
                  <a:ext cx="31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2/2</a:t>
                  </a:r>
                </a:p>
              </p:txBody>
            </p:sp>
            <p:sp>
              <p:nvSpPr>
                <p:cNvPr id="469018" name="Text Box 26">
                  <a:extLst>
                    <a:ext uri="{FF2B5EF4-FFF2-40B4-BE49-F238E27FC236}">
                      <a16:creationId xmlns:a16="http://schemas.microsoft.com/office/drawing/2014/main" id="{79A6518A-0838-2954-C400-5ADED864CE84}"/>
                    </a:ext>
                  </a:extLst>
                </p:cNvPr>
                <p:cNvSpPr txBox="1">
                  <a:spLocks noChangeArrowheads="1"/>
                </p:cNvSpPr>
                <p:nvPr/>
              </p:nvSpPr>
              <p:spPr bwMode="auto">
                <a:xfrm>
                  <a:off x="432" y="1824"/>
                  <a:ext cx="31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0/3</a:t>
                  </a:r>
                </a:p>
              </p:txBody>
            </p:sp>
            <p:sp>
              <p:nvSpPr>
                <p:cNvPr id="469019" name="Text Box 27">
                  <a:extLst>
                    <a:ext uri="{FF2B5EF4-FFF2-40B4-BE49-F238E27FC236}">
                      <a16:creationId xmlns:a16="http://schemas.microsoft.com/office/drawing/2014/main" id="{BBE43893-0A82-B231-9CF7-A8B754CC39A8}"/>
                    </a:ext>
                  </a:extLst>
                </p:cNvPr>
                <p:cNvSpPr txBox="1">
                  <a:spLocks noChangeArrowheads="1"/>
                </p:cNvSpPr>
                <p:nvPr/>
              </p:nvSpPr>
              <p:spPr bwMode="auto">
                <a:xfrm>
                  <a:off x="1529" y="1855"/>
                  <a:ext cx="31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0/1</a:t>
                  </a:r>
                </a:p>
              </p:txBody>
            </p:sp>
            <p:sp>
              <p:nvSpPr>
                <p:cNvPr id="469020" name="Text Box 28">
                  <a:extLst>
                    <a:ext uri="{FF2B5EF4-FFF2-40B4-BE49-F238E27FC236}">
                      <a16:creationId xmlns:a16="http://schemas.microsoft.com/office/drawing/2014/main" id="{16B52108-8812-CA9A-9633-ACDB975A15AA}"/>
                    </a:ext>
                  </a:extLst>
                </p:cNvPr>
                <p:cNvSpPr txBox="1">
                  <a:spLocks noChangeArrowheads="1"/>
                </p:cNvSpPr>
                <p:nvPr/>
              </p:nvSpPr>
              <p:spPr bwMode="auto">
                <a:xfrm>
                  <a:off x="1440" y="1248"/>
                  <a:ext cx="31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2/5</a:t>
                  </a:r>
                </a:p>
              </p:txBody>
            </p:sp>
            <p:sp>
              <p:nvSpPr>
                <p:cNvPr id="469021" name="Text Box 29">
                  <a:extLst>
                    <a:ext uri="{FF2B5EF4-FFF2-40B4-BE49-F238E27FC236}">
                      <a16:creationId xmlns:a16="http://schemas.microsoft.com/office/drawing/2014/main" id="{0F6AB532-DD4E-32AC-FF3F-D670CF08898A}"/>
                    </a:ext>
                  </a:extLst>
                </p:cNvPr>
                <p:cNvSpPr txBox="1">
                  <a:spLocks noChangeArrowheads="1"/>
                </p:cNvSpPr>
                <p:nvPr/>
              </p:nvSpPr>
              <p:spPr bwMode="auto">
                <a:xfrm>
                  <a:off x="1296" y="816"/>
                  <a:ext cx="31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0/3</a:t>
                  </a:r>
                </a:p>
              </p:txBody>
            </p:sp>
            <p:sp>
              <p:nvSpPr>
                <p:cNvPr id="469022" name="Text Box 30">
                  <a:extLst>
                    <a:ext uri="{FF2B5EF4-FFF2-40B4-BE49-F238E27FC236}">
                      <a16:creationId xmlns:a16="http://schemas.microsoft.com/office/drawing/2014/main" id="{71ED3531-FAD8-94A7-912F-79F17ADCBF2A}"/>
                    </a:ext>
                  </a:extLst>
                </p:cNvPr>
                <p:cNvSpPr txBox="1">
                  <a:spLocks noChangeArrowheads="1"/>
                </p:cNvSpPr>
                <p:nvPr/>
              </p:nvSpPr>
              <p:spPr bwMode="auto">
                <a:xfrm>
                  <a:off x="2304" y="816"/>
                  <a:ext cx="31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0/4</a:t>
                  </a:r>
                </a:p>
              </p:txBody>
            </p:sp>
          </p:grpSp>
          <p:grpSp>
            <p:nvGrpSpPr>
              <p:cNvPr id="469023" name="Group 31">
                <a:extLst>
                  <a:ext uri="{FF2B5EF4-FFF2-40B4-BE49-F238E27FC236}">
                    <a16:creationId xmlns:a16="http://schemas.microsoft.com/office/drawing/2014/main" id="{FBCF3E85-852C-A7D6-A355-B3D27CE6144E}"/>
                  </a:ext>
                </a:extLst>
              </p:cNvPr>
              <p:cNvGrpSpPr>
                <a:grpSpLocks/>
              </p:cNvGrpSpPr>
              <p:nvPr/>
            </p:nvGrpSpPr>
            <p:grpSpPr bwMode="auto">
              <a:xfrm>
                <a:off x="2880" y="1824"/>
                <a:ext cx="2736" cy="1815"/>
                <a:chOff x="240" y="576"/>
                <a:chExt cx="2736" cy="1815"/>
              </a:xfrm>
            </p:grpSpPr>
            <p:sp>
              <p:nvSpPr>
                <p:cNvPr id="469024" name="Oval 32">
                  <a:extLst>
                    <a:ext uri="{FF2B5EF4-FFF2-40B4-BE49-F238E27FC236}">
                      <a16:creationId xmlns:a16="http://schemas.microsoft.com/office/drawing/2014/main" id="{12B4DD65-7795-15B2-8952-7303C9899AAB}"/>
                    </a:ext>
                  </a:extLst>
                </p:cNvPr>
                <p:cNvSpPr>
                  <a:spLocks noChangeArrowheads="1"/>
                </p:cNvSpPr>
                <p:nvPr/>
              </p:nvSpPr>
              <p:spPr bwMode="auto">
                <a:xfrm>
                  <a:off x="240" y="1327"/>
                  <a:ext cx="252" cy="23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9025" name="Oval 33">
                  <a:extLst>
                    <a:ext uri="{FF2B5EF4-FFF2-40B4-BE49-F238E27FC236}">
                      <a16:creationId xmlns:a16="http://schemas.microsoft.com/office/drawing/2014/main" id="{B4F4855E-B3CF-6C13-1027-5B634BD40E2B}"/>
                    </a:ext>
                  </a:extLst>
                </p:cNvPr>
                <p:cNvSpPr>
                  <a:spLocks noChangeArrowheads="1"/>
                </p:cNvSpPr>
                <p:nvPr/>
              </p:nvSpPr>
              <p:spPr bwMode="auto">
                <a:xfrm>
                  <a:off x="996" y="2112"/>
                  <a:ext cx="252" cy="2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9026" name="Oval 34">
                  <a:extLst>
                    <a:ext uri="{FF2B5EF4-FFF2-40B4-BE49-F238E27FC236}">
                      <a16:creationId xmlns:a16="http://schemas.microsoft.com/office/drawing/2014/main" id="{63422DAA-5424-43F8-5B85-5A63E009385F}"/>
                    </a:ext>
                  </a:extLst>
                </p:cNvPr>
                <p:cNvSpPr>
                  <a:spLocks noChangeArrowheads="1"/>
                </p:cNvSpPr>
                <p:nvPr/>
              </p:nvSpPr>
              <p:spPr bwMode="auto">
                <a:xfrm>
                  <a:off x="1860" y="1327"/>
                  <a:ext cx="252" cy="23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9027" name="Oval 35">
                  <a:extLst>
                    <a:ext uri="{FF2B5EF4-FFF2-40B4-BE49-F238E27FC236}">
                      <a16:creationId xmlns:a16="http://schemas.microsoft.com/office/drawing/2014/main" id="{302779D5-3EB5-838B-358D-92A22B1CE75F}"/>
                    </a:ext>
                  </a:extLst>
                </p:cNvPr>
                <p:cNvSpPr>
                  <a:spLocks noChangeArrowheads="1"/>
                </p:cNvSpPr>
                <p:nvPr/>
              </p:nvSpPr>
              <p:spPr bwMode="auto">
                <a:xfrm>
                  <a:off x="996" y="1327"/>
                  <a:ext cx="252" cy="23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9028" name="Oval 36">
                  <a:extLst>
                    <a:ext uri="{FF2B5EF4-FFF2-40B4-BE49-F238E27FC236}">
                      <a16:creationId xmlns:a16="http://schemas.microsoft.com/office/drawing/2014/main" id="{0A3AAB4C-4EFA-F005-F8F7-8ECFDE096E89}"/>
                    </a:ext>
                  </a:extLst>
                </p:cNvPr>
                <p:cNvSpPr>
                  <a:spLocks noChangeArrowheads="1"/>
                </p:cNvSpPr>
                <p:nvPr/>
              </p:nvSpPr>
              <p:spPr bwMode="auto">
                <a:xfrm>
                  <a:off x="1824" y="576"/>
                  <a:ext cx="252" cy="23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9029" name="Oval 37">
                  <a:extLst>
                    <a:ext uri="{FF2B5EF4-FFF2-40B4-BE49-F238E27FC236}">
                      <a16:creationId xmlns:a16="http://schemas.microsoft.com/office/drawing/2014/main" id="{F13FEDCF-2B8D-8C7D-C16E-14920D3BE21A}"/>
                    </a:ext>
                  </a:extLst>
                </p:cNvPr>
                <p:cNvSpPr>
                  <a:spLocks noChangeArrowheads="1"/>
                </p:cNvSpPr>
                <p:nvPr/>
              </p:nvSpPr>
              <p:spPr bwMode="auto">
                <a:xfrm>
                  <a:off x="2724" y="1361"/>
                  <a:ext cx="252" cy="23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9030" name="Line 38">
                  <a:extLst>
                    <a:ext uri="{FF2B5EF4-FFF2-40B4-BE49-F238E27FC236}">
                      <a16:creationId xmlns:a16="http://schemas.microsoft.com/office/drawing/2014/main" id="{B3A2A7BB-5176-4A67-F6A5-B8CDE22D157C}"/>
                    </a:ext>
                  </a:extLst>
                </p:cNvPr>
                <p:cNvSpPr>
                  <a:spLocks noChangeShapeType="1"/>
                </p:cNvSpPr>
                <p:nvPr/>
              </p:nvSpPr>
              <p:spPr bwMode="auto">
                <a:xfrm>
                  <a:off x="420" y="1566"/>
                  <a:ext cx="612" cy="58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9031" name="Line 39">
                  <a:extLst>
                    <a:ext uri="{FF2B5EF4-FFF2-40B4-BE49-F238E27FC236}">
                      <a16:creationId xmlns:a16="http://schemas.microsoft.com/office/drawing/2014/main" id="{F8D86065-1302-9429-9B59-943C47810B85}"/>
                    </a:ext>
                  </a:extLst>
                </p:cNvPr>
                <p:cNvSpPr>
                  <a:spLocks noChangeShapeType="1"/>
                </p:cNvSpPr>
                <p:nvPr/>
              </p:nvSpPr>
              <p:spPr bwMode="auto">
                <a:xfrm>
                  <a:off x="492" y="1463"/>
                  <a:ext cx="50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9032" name="Line 40">
                  <a:extLst>
                    <a:ext uri="{FF2B5EF4-FFF2-40B4-BE49-F238E27FC236}">
                      <a16:creationId xmlns:a16="http://schemas.microsoft.com/office/drawing/2014/main" id="{BA9740FA-003A-2821-A516-3245EEA5CD4F}"/>
                    </a:ext>
                  </a:extLst>
                </p:cNvPr>
                <p:cNvSpPr>
                  <a:spLocks noChangeShapeType="1"/>
                </p:cNvSpPr>
                <p:nvPr/>
              </p:nvSpPr>
              <p:spPr bwMode="auto">
                <a:xfrm flipV="1">
                  <a:off x="1212" y="781"/>
                  <a:ext cx="648" cy="58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9033" name="Line 41">
                  <a:extLst>
                    <a:ext uri="{FF2B5EF4-FFF2-40B4-BE49-F238E27FC236}">
                      <a16:creationId xmlns:a16="http://schemas.microsoft.com/office/drawing/2014/main" id="{4ED82356-882D-A2DC-E1F3-C179FF3B13A0}"/>
                    </a:ext>
                  </a:extLst>
                </p:cNvPr>
                <p:cNvSpPr>
                  <a:spLocks noChangeShapeType="1"/>
                </p:cNvSpPr>
                <p:nvPr/>
              </p:nvSpPr>
              <p:spPr bwMode="auto">
                <a:xfrm>
                  <a:off x="1248" y="1463"/>
                  <a:ext cx="612"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9034" name="Line 42">
                  <a:extLst>
                    <a:ext uri="{FF2B5EF4-FFF2-40B4-BE49-F238E27FC236}">
                      <a16:creationId xmlns:a16="http://schemas.microsoft.com/office/drawing/2014/main" id="{F534E8C0-F669-65A1-8761-B140C23288DF}"/>
                    </a:ext>
                  </a:extLst>
                </p:cNvPr>
                <p:cNvSpPr>
                  <a:spLocks noChangeShapeType="1"/>
                </p:cNvSpPr>
                <p:nvPr/>
              </p:nvSpPr>
              <p:spPr bwMode="auto">
                <a:xfrm flipV="1">
                  <a:off x="1248" y="1566"/>
                  <a:ext cx="648" cy="614"/>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9035" name="Line 43">
                  <a:extLst>
                    <a:ext uri="{FF2B5EF4-FFF2-40B4-BE49-F238E27FC236}">
                      <a16:creationId xmlns:a16="http://schemas.microsoft.com/office/drawing/2014/main" id="{24236C2F-D61E-0F16-83D4-BAE04E71E7B2}"/>
                    </a:ext>
                  </a:extLst>
                </p:cNvPr>
                <p:cNvSpPr>
                  <a:spLocks noChangeShapeType="1"/>
                </p:cNvSpPr>
                <p:nvPr/>
              </p:nvSpPr>
              <p:spPr bwMode="auto">
                <a:xfrm>
                  <a:off x="2112" y="1463"/>
                  <a:ext cx="6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9036" name="Line 44">
                  <a:extLst>
                    <a:ext uri="{FF2B5EF4-FFF2-40B4-BE49-F238E27FC236}">
                      <a16:creationId xmlns:a16="http://schemas.microsoft.com/office/drawing/2014/main" id="{4E6A03CA-5EFB-559E-0976-8D44671F0AC5}"/>
                    </a:ext>
                  </a:extLst>
                </p:cNvPr>
                <p:cNvSpPr>
                  <a:spLocks noChangeShapeType="1"/>
                </p:cNvSpPr>
                <p:nvPr/>
              </p:nvSpPr>
              <p:spPr bwMode="auto">
                <a:xfrm>
                  <a:off x="2040" y="747"/>
                  <a:ext cx="756" cy="648"/>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9037" name="Text Box 45">
                  <a:extLst>
                    <a:ext uri="{FF2B5EF4-FFF2-40B4-BE49-F238E27FC236}">
                      <a16:creationId xmlns:a16="http://schemas.microsoft.com/office/drawing/2014/main" id="{2C267110-039E-5BEA-896D-20026E60720A}"/>
                    </a:ext>
                  </a:extLst>
                </p:cNvPr>
                <p:cNvSpPr txBox="1">
                  <a:spLocks noChangeArrowheads="1"/>
                </p:cNvSpPr>
                <p:nvPr/>
              </p:nvSpPr>
              <p:spPr bwMode="auto">
                <a:xfrm>
                  <a:off x="276" y="1362"/>
                  <a:ext cx="19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1</a:t>
                  </a:r>
                </a:p>
              </p:txBody>
            </p:sp>
            <p:sp>
              <p:nvSpPr>
                <p:cNvPr id="469038" name="Text Box 46">
                  <a:extLst>
                    <a:ext uri="{FF2B5EF4-FFF2-40B4-BE49-F238E27FC236}">
                      <a16:creationId xmlns:a16="http://schemas.microsoft.com/office/drawing/2014/main" id="{F43E3DB3-0675-805A-9753-40441BC78EBD}"/>
                    </a:ext>
                  </a:extLst>
                </p:cNvPr>
                <p:cNvSpPr txBox="1">
                  <a:spLocks noChangeArrowheads="1"/>
                </p:cNvSpPr>
                <p:nvPr/>
              </p:nvSpPr>
              <p:spPr bwMode="auto">
                <a:xfrm>
                  <a:off x="1032" y="1362"/>
                  <a:ext cx="19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2</a:t>
                  </a:r>
                </a:p>
              </p:txBody>
            </p:sp>
            <p:sp>
              <p:nvSpPr>
                <p:cNvPr id="469039" name="Text Box 47">
                  <a:extLst>
                    <a:ext uri="{FF2B5EF4-FFF2-40B4-BE49-F238E27FC236}">
                      <a16:creationId xmlns:a16="http://schemas.microsoft.com/office/drawing/2014/main" id="{25B4C9A6-ECEE-EAAD-E337-81765AA2A7BC}"/>
                    </a:ext>
                  </a:extLst>
                </p:cNvPr>
                <p:cNvSpPr txBox="1">
                  <a:spLocks noChangeArrowheads="1"/>
                </p:cNvSpPr>
                <p:nvPr/>
              </p:nvSpPr>
              <p:spPr bwMode="auto">
                <a:xfrm>
                  <a:off x="1895" y="1362"/>
                  <a:ext cx="19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3</a:t>
                  </a:r>
                </a:p>
              </p:txBody>
            </p:sp>
            <p:sp>
              <p:nvSpPr>
                <p:cNvPr id="469040" name="Text Box 48">
                  <a:extLst>
                    <a:ext uri="{FF2B5EF4-FFF2-40B4-BE49-F238E27FC236}">
                      <a16:creationId xmlns:a16="http://schemas.microsoft.com/office/drawing/2014/main" id="{35862FE4-F260-EB4E-F427-900FCD0D8A17}"/>
                    </a:ext>
                  </a:extLst>
                </p:cNvPr>
                <p:cNvSpPr txBox="1">
                  <a:spLocks noChangeArrowheads="1"/>
                </p:cNvSpPr>
                <p:nvPr/>
              </p:nvSpPr>
              <p:spPr bwMode="auto">
                <a:xfrm>
                  <a:off x="1032" y="2145"/>
                  <a:ext cx="19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4</a:t>
                  </a:r>
                </a:p>
              </p:txBody>
            </p:sp>
            <p:sp>
              <p:nvSpPr>
                <p:cNvPr id="469041" name="Text Box 49">
                  <a:extLst>
                    <a:ext uri="{FF2B5EF4-FFF2-40B4-BE49-F238E27FC236}">
                      <a16:creationId xmlns:a16="http://schemas.microsoft.com/office/drawing/2014/main" id="{9D373D2D-1F5F-520E-E8CB-C079A407B931}"/>
                    </a:ext>
                  </a:extLst>
                </p:cNvPr>
                <p:cNvSpPr txBox="1">
                  <a:spLocks noChangeArrowheads="1"/>
                </p:cNvSpPr>
                <p:nvPr/>
              </p:nvSpPr>
              <p:spPr bwMode="auto">
                <a:xfrm>
                  <a:off x="1859" y="610"/>
                  <a:ext cx="19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5</a:t>
                  </a:r>
                </a:p>
              </p:txBody>
            </p:sp>
            <p:sp>
              <p:nvSpPr>
                <p:cNvPr id="469042" name="Text Box 50">
                  <a:extLst>
                    <a:ext uri="{FF2B5EF4-FFF2-40B4-BE49-F238E27FC236}">
                      <a16:creationId xmlns:a16="http://schemas.microsoft.com/office/drawing/2014/main" id="{8BB416F9-602D-59B2-6DAB-340C13B868C6}"/>
                    </a:ext>
                  </a:extLst>
                </p:cNvPr>
                <p:cNvSpPr txBox="1">
                  <a:spLocks noChangeArrowheads="1"/>
                </p:cNvSpPr>
                <p:nvPr/>
              </p:nvSpPr>
              <p:spPr bwMode="auto">
                <a:xfrm>
                  <a:off x="2736" y="1392"/>
                  <a:ext cx="196"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6</a:t>
                  </a:r>
                </a:p>
              </p:txBody>
            </p:sp>
            <p:sp>
              <p:nvSpPr>
                <p:cNvPr id="469043" name="Text Box 51">
                  <a:extLst>
                    <a:ext uri="{FF2B5EF4-FFF2-40B4-BE49-F238E27FC236}">
                      <a16:creationId xmlns:a16="http://schemas.microsoft.com/office/drawing/2014/main" id="{DD7EBA70-56F6-5C8A-174A-1D6A9CF611E1}"/>
                    </a:ext>
                  </a:extLst>
                </p:cNvPr>
                <p:cNvSpPr txBox="1">
                  <a:spLocks noChangeArrowheads="1"/>
                </p:cNvSpPr>
                <p:nvPr/>
              </p:nvSpPr>
              <p:spPr bwMode="auto">
                <a:xfrm>
                  <a:off x="672" y="1248"/>
                  <a:ext cx="31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2/2</a:t>
                  </a:r>
                </a:p>
              </p:txBody>
            </p:sp>
            <p:sp>
              <p:nvSpPr>
                <p:cNvPr id="469044" name="Text Box 52">
                  <a:extLst>
                    <a:ext uri="{FF2B5EF4-FFF2-40B4-BE49-F238E27FC236}">
                      <a16:creationId xmlns:a16="http://schemas.microsoft.com/office/drawing/2014/main" id="{C93F7C76-4B76-93A9-BD41-DAD4C23E1399}"/>
                    </a:ext>
                  </a:extLst>
                </p:cNvPr>
                <p:cNvSpPr txBox="1">
                  <a:spLocks noChangeArrowheads="1"/>
                </p:cNvSpPr>
                <p:nvPr/>
              </p:nvSpPr>
              <p:spPr bwMode="auto">
                <a:xfrm>
                  <a:off x="2304" y="1248"/>
                  <a:ext cx="31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2/2</a:t>
                  </a:r>
                </a:p>
              </p:txBody>
            </p:sp>
            <p:sp>
              <p:nvSpPr>
                <p:cNvPr id="469045" name="Text Box 53">
                  <a:extLst>
                    <a:ext uri="{FF2B5EF4-FFF2-40B4-BE49-F238E27FC236}">
                      <a16:creationId xmlns:a16="http://schemas.microsoft.com/office/drawing/2014/main" id="{AE17E990-895D-AEAC-599A-3940AE9B574B}"/>
                    </a:ext>
                  </a:extLst>
                </p:cNvPr>
                <p:cNvSpPr txBox="1">
                  <a:spLocks noChangeArrowheads="1"/>
                </p:cNvSpPr>
                <p:nvPr/>
              </p:nvSpPr>
              <p:spPr bwMode="auto">
                <a:xfrm>
                  <a:off x="432" y="1824"/>
                  <a:ext cx="31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0/3</a:t>
                  </a:r>
                </a:p>
              </p:txBody>
            </p:sp>
            <p:sp>
              <p:nvSpPr>
                <p:cNvPr id="469046" name="Text Box 54">
                  <a:extLst>
                    <a:ext uri="{FF2B5EF4-FFF2-40B4-BE49-F238E27FC236}">
                      <a16:creationId xmlns:a16="http://schemas.microsoft.com/office/drawing/2014/main" id="{0A47E2CE-072D-83A1-D756-3B7CE31EB683}"/>
                    </a:ext>
                  </a:extLst>
                </p:cNvPr>
                <p:cNvSpPr txBox="1">
                  <a:spLocks noChangeArrowheads="1"/>
                </p:cNvSpPr>
                <p:nvPr/>
              </p:nvSpPr>
              <p:spPr bwMode="auto">
                <a:xfrm>
                  <a:off x="1529" y="1855"/>
                  <a:ext cx="31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0/1</a:t>
                  </a:r>
                </a:p>
              </p:txBody>
            </p:sp>
            <p:sp>
              <p:nvSpPr>
                <p:cNvPr id="469047" name="Text Box 55">
                  <a:extLst>
                    <a:ext uri="{FF2B5EF4-FFF2-40B4-BE49-F238E27FC236}">
                      <a16:creationId xmlns:a16="http://schemas.microsoft.com/office/drawing/2014/main" id="{889629AA-E025-6E96-C089-A4DA259C0B60}"/>
                    </a:ext>
                  </a:extLst>
                </p:cNvPr>
                <p:cNvSpPr txBox="1">
                  <a:spLocks noChangeArrowheads="1"/>
                </p:cNvSpPr>
                <p:nvPr/>
              </p:nvSpPr>
              <p:spPr bwMode="auto">
                <a:xfrm>
                  <a:off x="1440" y="1248"/>
                  <a:ext cx="31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2/5</a:t>
                  </a:r>
                </a:p>
              </p:txBody>
            </p:sp>
            <p:sp>
              <p:nvSpPr>
                <p:cNvPr id="469048" name="Text Box 56">
                  <a:extLst>
                    <a:ext uri="{FF2B5EF4-FFF2-40B4-BE49-F238E27FC236}">
                      <a16:creationId xmlns:a16="http://schemas.microsoft.com/office/drawing/2014/main" id="{26FB2CF8-FD8D-AEBD-8ED9-3DD3FE11792F}"/>
                    </a:ext>
                  </a:extLst>
                </p:cNvPr>
                <p:cNvSpPr txBox="1">
                  <a:spLocks noChangeArrowheads="1"/>
                </p:cNvSpPr>
                <p:nvPr/>
              </p:nvSpPr>
              <p:spPr bwMode="auto">
                <a:xfrm>
                  <a:off x="1296" y="816"/>
                  <a:ext cx="31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0/3</a:t>
                  </a:r>
                </a:p>
              </p:txBody>
            </p:sp>
            <p:sp>
              <p:nvSpPr>
                <p:cNvPr id="469049" name="Text Box 57">
                  <a:extLst>
                    <a:ext uri="{FF2B5EF4-FFF2-40B4-BE49-F238E27FC236}">
                      <a16:creationId xmlns:a16="http://schemas.microsoft.com/office/drawing/2014/main" id="{9DF41C25-F484-DCF9-7276-7E19DB3D1A3F}"/>
                    </a:ext>
                  </a:extLst>
                </p:cNvPr>
                <p:cNvSpPr txBox="1">
                  <a:spLocks noChangeArrowheads="1"/>
                </p:cNvSpPr>
                <p:nvPr/>
              </p:nvSpPr>
              <p:spPr bwMode="auto">
                <a:xfrm>
                  <a:off x="2304" y="816"/>
                  <a:ext cx="31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0/4</a:t>
                  </a:r>
                </a:p>
              </p:txBody>
            </p:sp>
          </p:grpSp>
        </p:grpSp>
        <p:sp>
          <p:nvSpPr>
            <p:cNvPr id="469050" name="Text Box 58">
              <a:extLst>
                <a:ext uri="{FF2B5EF4-FFF2-40B4-BE49-F238E27FC236}">
                  <a16:creationId xmlns:a16="http://schemas.microsoft.com/office/drawing/2014/main" id="{2D129D21-9169-945F-1046-7978CB44AD7E}"/>
                </a:ext>
              </a:extLst>
            </p:cNvPr>
            <p:cNvSpPr txBox="1">
              <a:spLocks noChangeArrowheads="1"/>
            </p:cNvSpPr>
            <p:nvPr/>
          </p:nvSpPr>
          <p:spPr bwMode="auto">
            <a:xfrm>
              <a:off x="2736" y="2399"/>
              <a:ext cx="28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1600">
                  <a:latin typeface="Arial" panose="020B0604020202020204" pitchFamily="34" charset="0"/>
                  <a:cs typeface="Arial" panose="020B0604020202020204" pitchFamily="34" charset="0"/>
                </a:rPr>
                <a:t>∞,-</a:t>
              </a:r>
            </a:p>
          </p:txBody>
        </p:sp>
        <p:sp>
          <p:nvSpPr>
            <p:cNvPr id="469051" name="Text Box 59">
              <a:extLst>
                <a:ext uri="{FF2B5EF4-FFF2-40B4-BE49-F238E27FC236}">
                  <a16:creationId xmlns:a16="http://schemas.microsoft.com/office/drawing/2014/main" id="{382C6EB9-0B0E-17DE-4AAC-6D39E0A68679}"/>
                </a:ext>
              </a:extLst>
            </p:cNvPr>
            <p:cNvSpPr txBox="1">
              <a:spLocks noChangeArrowheads="1"/>
            </p:cNvSpPr>
            <p:nvPr/>
          </p:nvSpPr>
          <p:spPr bwMode="auto">
            <a:xfrm>
              <a:off x="3600" y="2399"/>
              <a:ext cx="336"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1400">
                  <a:latin typeface="Arial" panose="020B0604020202020204" pitchFamily="34" charset="0"/>
                  <a:cs typeface="Arial" panose="020B0604020202020204" pitchFamily="34" charset="0"/>
                </a:rPr>
                <a:t>1,3</a:t>
              </a:r>
              <a:r>
                <a:rPr lang="en-US" altLang="en-US" sz="1400" baseline="30000">
                  <a:latin typeface="Arial" panose="020B0604020202020204" pitchFamily="34" charset="0"/>
                  <a:cs typeface="Arial" panose="020B0604020202020204" pitchFamily="34" charset="0"/>
                </a:rPr>
                <a:t>-</a:t>
              </a:r>
              <a:endParaRPr lang="en-US" altLang="en-US" sz="1400">
                <a:latin typeface="Arial" panose="020B0604020202020204" pitchFamily="34" charset="0"/>
                <a:cs typeface="Arial" panose="020B0604020202020204" pitchFamily="34" charset="0"/>
              </a:endParaRPr>
            </a:p>
          </p:txBody>
        </p:sp>
        <p:sp>
          <p:nvSpPr>
            <p:cNvPr id="469052" name="Text Box 60">
              <a:extLst>
                <a:ext uri="{FF2B5EF4-FFF2-40B4-BE49-F238E27FC236}">
                  <a16:creationId xmlns:a16="http://schemas.microsoft.com/office/drawing/2014/main" id="{67A398FB-2293-6472-716B-97BE2D75B47C}"/>
                </a:ext>
              </a:extLst>
            </p:cNvPr>
            <p:cNvSpPr txBox="1">
              <a:spLocks noChangeArrowheads="1"/>
            </p:cNvSpPr>
            <p:nvPr/>
          </p:nvSpPr>
          <p:spPr bwMode="auto">
            <a:xfrm>
              <a:off x="4416" y="1632"/>
              <a:ext cx="33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1400">
                  <a:latin typeface="Arial" panose="020B0604020202020204" pitchFamily="34" charset="0"/>
                  <a:cs typeface="Arial" panose="020B0604020202020204" pitchFamily="34" charset="0"/>
                </a:rPr>
                <a:t>1,2</a:t>
              </a:r>
              <a:r>
                <a:rPr lang="en-US" altLang="en-US" sz="1400" baseline="30000">
                  <a:latin typeface="Arial" panose="020B0604020202020204" pitchFamily="34" charset="0"/>
                  <a:cs typeface="Arial" panose="020B0604020202020204" pitchFamily="34" charset="0"/>
                </a:rPr>
                <a:t>+</a:t>
              </a:r>
              <a:endParaRPr lang="en-US" altLang="en-US" sz="1400">
                <a:latin typeface="Arial" panose="020B0604020202020204" pitchFamily="34" charset="0"/>
                <a:cs typeface="Arial" panose="020B0604020202020204" pitchFamily="34" charset="0"/>
              </a:endParaRPr>
            </a:p>
          </p:txBody>
        </p:sp>
        <p:sp>
          <p:nvSpPr>
            <p:cNvPr id="469053" name="Text Box 61">
              <a:extLst>
                <a:ext uri="{FF2B5EF4-FFF2-40B4-BE49-F238E27FC236}">
                  <a16:creationId xmlns:a16="http://schemas.microsoft.com/office/drawing/2014/main" id="{8CA27409-4F7C-5023-91ED-57509CD6782F}"/>
                </a:ext>
              </a:extLst>
            </p:cNvPr>
            <p:cNvSpPr txBox="1">
              <a:spLocks noChangeArrowheads="1"/>
            </p:cNvSpPr>
            <p:nvPr/>
          </p:nvSpPr>
          <p:spPr bwMode="auto">
            <a:xfrm>
              <a:off x="5424" y="2449"/>
              <a:ext cx="33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1400">
                  <a:latin typeface="Arial" panose="020B0604020202020204" pitchFamily="34" charset="0"/>
                  <a:cs typeface="Arial" panose="020B0604020202020204" pitchFamily="34" charset="0"/>
                </a:rPr>
                <a:t>1,5</a:t>
              </a:r>
              <a:r>
                <a:rPr lang="en-US" altLang="en-US" sz="1400" baseline="30000">
                  <a:latin typeface="Arial" panose="020B0604020202020204" pitchFamily="34" charset="0"/>
                  <a:cs typeface="Arial" panose="020B0604020202020204" pitchFamily="34" charset="0"/>
                </a:rPr>
                <a:t>+</a:t>
              </a:r>
              <a:endParaRPr lang="en-US" altLang="en-US" sz="1400">
                <a:latin typeface="Arial" panose="020B0604020202020204" pitchFamily="34" charset="0"/>
                <a:cs typeface="Arial" panose="020B0604020202020204" pitchFamily="34" charset="0"/>
              </a:endParaRPr>
            </a:p>
          </p:txBody>
        </p:sp>
        <p:sp>
          <p:nvSpPr>
            <p:cNvPr id="469054" name="Text Box 62">
              <a:extLst>
                <a:ext uri="{FF2B5EF4-FFF2-40B4-BE49-F238E27FC236}">
                  <a16:creationId xmlns:a16="http://schemas.microsoft.com/office/drawing/2014/main" id="{9DD140F9-8589-91C0-8F81-20FFB5DA452A}"/>
                </a:ext>
              </a:extLst>
            </p:cNvPr>
            <p:cNvSpPr txBox="1">
              <a:spLocks noChangeArrowheads="1"/>
            </p:cNvSpPr>
            <p:nvPr/>
          </p:nvSpPr>
          <p:spPr bwMode="auto">
            <a:xfrm>
              <a:off x="4656" y="2784"/>
              <a:ext cx="336"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1400">
                  <a:latin typeface="Arial" panose="020B0604020202020204" pitchFamily="34" charset="0"/>
                  <a:cs typeface="Arial" panose="020B0604020202020204" pitchFamily="34" charset="0"/>
                </a:rPr>
                <a:t>1,4</a:t>
              </a:r>
              <a:r>
                <a:rPr lang="en-US" altLang="en-US" sz="1400" baseline="30000">
                  <a:latin typeface="Arial" panose="020B0604020202020204" pitchFamily="34" charset="0"/>
                  <a:cs typeface="Arial" panose="020B0604020202020204" pitchFamily="34" charset="0"/>
                </a:rPr>
                <a:t>+</a:t>
              </a:r>
              <a:endParaRPr lang="en-US" altLang="en-US" sz="1400">
                <a:latin typeface="Arial" panose="020B0604020202020204" pitchFamily="34" charset="0"/>
                <a:cs typeface="Arial" panose="020B0604020202020204" pitchFamily="34" charset="0"/>
              </a:endParaRPr>
            </a:p>
          </p:txBody>
        </p:sp>
        <p:sp>
          <p:nvSpPr>
            <p:cNvPr id="469055" name="Text Box 63">
              <a:extLst>
                <a:ext uri="{FF2B5EF4-FFF2-40B4-BE49-F238E27FC236}">
                  <a16:creationId xmlns:a16="http://schemas.microsoft.com/office/drawing/2014/main" id="{0EB89DDD-34AE-1951-A840-40241BBEB12F}"/>
                </a:ext>
              </a:extLst>
            </p:cNvPr>
            <p:cNvSpPr txBox="1">
              <a:spLocks noChangeArrowheads="1"/>
            </p:cNvSpPr>
            <p:nvPr/>
          </p:nvSpPr>
          <p:spPr bwMode="auto">
            <a:xfrm>
              <a:off x="3840" y="3457"/>
              <a:ext cx="33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1400">
                  <a:latin typeface="Arial" panose="020B0604020202020204" pitchFamily="34" charset="0"/>
                  <a:cs typeface="Arial" panose="020B0604020202020204" pitchFamily="34" charset="0"/>
                </a:rPr>
                <a:t>3,1</a:t>
              </a:r>
              <a:r>
                <a:rPr lang="en-US" altLang="en-US" sz="1400" baseline="30000">
                  <a:latin typeface="Arial" panose="020B0604020202020204" pitchFamily="34" charset="0"/>
                  <a:cs typeface="Arial" panose="020B0604020202020204" pitchFamily="34" charset="0"/>
                </a:rPr>
                <a:t>+</a:t>
              </a:r>
              <a:endParaRPr lang="en-US" altLang="en-US" sz="1400">
                <a:latin typeface="Arial" panose="020B0604020202020204" pitchFamily="34" charset="0"/>
                <a:cs typeface="Arial" panose="020B0604020202020204" pitchFamily="34" charset="0"/>
              </a:endParaRPr>
            </a:p>
          </p:txBody>
        </p:sp>
      </p:grpSp>
      <p:sp>
        <p:nvSpPr>
          <p:cNvPr id="469056" name="Text Box 64">
            <a:extLst>
              <a:ext uri="{FF2B5EF4-FFF2-40B4-BE49-F238E27FC236}">
                <a16:creationId xmlns:a16="http://schemas.microsoft.com/office/drawing/2014/main" id="{A1F1F473-5233-B45F-D877-3040111284FD}"/>
              </a:ext>
            </a:extLst>
          </p:cNvPr>
          <p:cNvSpPr txBox="1">
            <a:spLocks noChangeArrowheads="1"/>
          </p:cNvSpPr>
          <p:nvPr/>
        </p:nvSpPr>
        <p:spPr bwMode="auto">
          <a:xfrm>
            <a:off x="4572000" y="5715000"/>
            <a:ext cx="426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1800">
                <a:latin typeface="Arial" panose="020B0604020202020204" pitchFamily="34" charset="0"/>
              </a:rPr>
              <a:t>Augment the flow by 1 (the sink’s first label) along the path 1</a:t>
            </a:r>
            <a:r>
              <a:rPr lang="en-US" altLang="en-US" sz="1800">
                <a:latin typeface="Arial" panose="020B0604020202020204" pitchFamily="34" charset="0"/>
                <a:cs typeface="Arial" panose="020B0604020202020204" pitchFamily="34" charset="0"/>
              </a:rPr>
              <a:t>→4</a:t>
            </a:r>
            <a:r>
              <a:rPr lang="en-US" altLang="en-US" sz="1800">
                <a:latin typeface="Arial" panose="020B0604020202020204" pitchFamily="34" charset="0"/>
              </a:rPr>
              <a:t>→3</a:t>
            </a:r>
            <a:r>
              <a:rPr lang="en-US" altLang="en-US" sz="1800">
                <a:latin typeface="Arial" panose="020B0604020202020204" pitchFamily="34" charset="0"/>
                <a:cs typeface="Arial" panose="020B0604020202020204" pitchFamily="34" charset="0"/>
              </a:rPr>
              <a:t>←</a:t>
            </a:r>
            <a:r>
              <a:rPr lang="en-US" altLang="en-US" sz="1800">
                <a:latin typeface="Arial" panose="020B0604020202020204" pitchFamily="34" charset="0"/>
              </a:rPr>
              <a:t>2→5→6</a:t>
            </a:r>
          </a:p>
        </p:txBody>
      </p:sp>
      <p:sp>
        <p:nvSpPr>
          <p:cNvPr id="469057" name="Text Box 65">
            <a:extLst>
              <a:ext uri="{FF2B5EF4-FFF2-40B4-BE49-F238E27FC236}">
                <a16:creationId xmlns:a16="http://schemas.microsoft.com/office/drawing/2014/main" id="{799277A8-0DEC-2F4F-0FD7-D76D1FE6AC90}"/>
              </a:ext>
            </a:extLst>
          </p:cNvPr>
          <p:cNvSpPr txBox="1">
            <a:spLocks noChangeArrowheads="1"/>
          </p:cNvSpPr>
          <p:nvPr/>
        </p:nvSpPr>
        <p:spPr bwMode="auto">
          <a:xfrm>
            <a:off x="685800" y="4038600"/>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25000"/>
              </a:lnSpc>
              <a:spcBef>
                <a:spcPct val="50000"/>
              </a:spcBef>
            </a:pPr>
            <a:r>
              <a:rPr lang="en-US" altLang="en-US" sz="1800">
                <a:latin typeface="Arial" panose="020B0604020202020204" pitchFamily="34" charset="0"/>
              </a:rPr>
              <a:t>Queue: 1 4 3 2 5 6</a:t>
            </a:r>
          </a:p>
          <a:p>
            <a:pPr algn="l" eaLnBrk="1" hangingPunct="1">
              <a:lnSpc>
                <a:spcPct val="25000"/>
              </a:lnSpc>
              <a:spcBef>
                <a:spcPct val="50000"/>
              </a:spcBef>
            </a:pPr>
            <a:r>
              <a:rPr lang="en-US" altLang="en-US" sz="1800">
                <a:latin typeface="Arial" panose="020B0604020202020204" pitchFamily="34" charset="0"/>
              </a:rPr>
              <a:t>             </a:t>
            </a:r>
            <a:r>
              <a:rPr lang="en-US" altLang="en-US" sz="1800">
                <a:latin typeface="Arial" panose="020B0604020202020204" pitchFamily="34" charset="0"/>
                <a:cs typeface="Arial" panose="020B0604020202020204" pitchFamily="34" charset="0"/>
              </a:rPr>
              <a:t>↑ </a:t>
            </a:r>
            <a:r>
              <a:rPr lang="en-US" altLang="en-US" sz="1800">
                <a:latin typeface="Arial" panose="020B0604020202020204" pitchFamily="34" charset="0"/>
              </a:rPr>
              <a:t>↑ ↑ ↑ ↑</a:t>
            </a:r>
          </a:p>
        </p:txBody>
      </p:sp>
      <p:sp>
        <p:nvSpPr>
          <p:cNvPr id="469058" name="Text Box 66">
            <a:extLst>
              <a:ext uri="{FF2B5EF4-FFF2-40B4-BE49-F238E27FC236}">
                <a16:creationId xmlns:a16="http://schemas.microsoft.com/office/drawing/2014/main" id="{BDF82DDB-67F7-2A1D-C77A-C7BB2F0E4B3C}"/>
              </a:ext>
            </a:extLst>
          </p:cNvPr>
          <p:cNvSpPr txBox="1">
            <a:spLocks noChangeArrowheads="1"/>
          </p:cNvSpPr>
          <p:nvPr/>
        </p:nvSpPr>
        <p:spPr bwMode="auto">
          <a:xfrm>
            <a:off x="914400" y="381000"/>
            <a:ext cx="1981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lang="en-US" altLang="en-US" sz="1800">
              <a:latin typeface="Arial" panose="020B0604020202020204" pitchFamily="34" charset="0"/>
            </a:endParaRPr>
          </a:p>
        </p:txBody>
      </p:sp>
      <p:sp>
        <p:nvSpPr>
          <p:cNvPr id="469059" name="Text Box 67">
            <a:extLst>
              <a:ext uri="{FF2B5EF4-FFF2-40B4-BE49-F238E27FC236}">
                <a16:creationId xmlns:a16="http://schemas.microsoft.com/office/drawing/2014/main" id="{BCC542D4-A2CB-AC39-1A3F-C0E832451A91}"/>
              </a:ext>
            </a:extLst>
          </p:cNvPr>
          <p:cNvSpPr txBox="1">
            <a:spLocks noChangeArrowheads="1"/>
          </p:cNvSpPr>
          <p:nvPr/>
        </p:nvSpPr>
        <p:spPr bwMode="auto">
          <a:xfrm>
            <a:off x="609600" y="152400"/>
            <a:ext cx="4495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en-US" sz="3600" b="1">
                <a:solidFill>
                  <a:schemeClr val="tx2"/>
                </a:solidFill>
                <a:effectLst>
                  <a:outerShdw blurRad="38100" dist="38100" dir="2700000" algn="tl">
                    <a:srgbClr val="000000"/>
                  </a:outerShdw>
                </a:effectLst>
              </a:rPr>
              <a:t>Example (cont.)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2ADCE2E1-85AE-A22F-8348-53390E51613A}"/>
              </a:ext>
            </a:extLst>
          </p:cNvPr>
          <p:cNvSpPr>
            <a:spLocks noGrp="1"/>
          </p:cNvSpPr>
          <p:nvPr>
            <p:ph type="ftr" sz="quarter" idx="11"/>
          </p:nvPr>
        </p:nvSpPr>
        <p:spPr/>
        <p:txBody>
          <a:bodyPr/>
          <a:lstStyle/>
          <a:p>
            <a:r>
              <a:rPr lang="en-US" altLang="en-US"/>
              <a:t>A. Levitin “Introduction to the Design &amp; Analysis of Algorithms,” 3rd ed., Ch. 10 ©2012 Pearson Education, Inc. Upper Saddle River, NJ. All Rights Reserved. </a:t>
            </a:r>
          </a:p>
        </p:txBody>
      </p:sp>
      <p:sp>
        <p:nvSpPr>
          <p:cNvPr id="3" name="Slide Number Placeholder 5">
            <a:extLst>
              <a:ext uri="{FF2B5EF4-FFF2-40B4-BE49-F238E27FC236}">
                <a16:creationId xmlns:a16="http://schemas.microsoft.com/office/drawing/2014/main" id="{4C0FA1A8-C493-3E0B-7C79-66064E00937B}"/>
              </a:ext>
            </a:extLst>
          </p:cNvPr>
          <p:cNvSpPr>
            <a:spLocks noGrp="1"/>
          </p:cNvSpPr>
          <p:nvPr>
            <p:ph type="sldNum" sz="quarter" idx="12"/>
          </p:nvPr>
        </p:nvSpPr>
        <p:spPr/>
        <p:txBody>
          <a:bodyPr/>
          <a:lstStyle/>
          <a:p>
            <a:fld id="{3F74DF30-F189-4EF1-BCA3-DF36FF5C2AAF}" type="slidenum">
              <a:rPr lang="en-US" altLang="en-US"/>
              <a:pPr/>
              <a:t>55</a:t>
            </a:fld>
            <a:endParaRPr lang="en-US" altLang="en-US"/>
          </a:p>
        </p:txBody>
      </p:sp>
      <p:grpSp>
        <p:nvGrpSpPr>
          <p:cNvPr id="470018" name="Group 2">
            <a:extLst>
              <a:ext uri="{FF2B5EF4-FFF2-40B4-BE49-F238E27FC236}">
                <a16:creationId xmlns:a16="http://schemas.microsoft.com/office/drawing/2014/main" id="{799484A9-E776-E067-C08B-4CB06CF028E0}"/>
              </a:ext>
            </a:extLst>
          </p:cNvPr>
          <p:cNvGrpSpPr>
            <a:grpSpLocks/>
          </p:cNvGrpSpPr>
          <p:nvPr/>
        </p:nvGrpSpPr>
        <p:grpSpPr bwMode="auto">
          <a:xfrm>
            <a:off x="381000" y="1295400"/>
            <a:ext cx="8534400" cy="4487863"/>
            <a:chOff x="240" y="576"/>
            <a:chExt cx="5376" cy="3067"/>
          </a:xfrm>
        </p:grpSpPr>
        <p:grpSp>
          <p:nvGrpSpPr>
            <p:cNvPr id="470019" name="Group 3">
              <a:extLst>
                <a:ext uri="{FF2B5EF4-FFF2-40B4-BE49-F238E27FC236}">
                  <a16:creationId xmlns:a16="http://schemas.microsoft.com/office/drawing/2014/main" id="{66FFAD85-2631-EF34-35A4-D7AE4120ADE2}"/>
                </a:ext>
              </a:extLst>
            </p:cNvPr>
            <p:cNvGrpSpPr>
              <a:grpSpLocks/>
            </p:cNvGrpSpPr>
            <p:nvPr/>
          </p:nvGrpSpPr>
          <p:grpSpPr bwMode="auto">
            <a:xfrm>
              <a:off x="240" y="576"/>
              <a:ext cx="2736" cy="1819"/>
              <a:chOff x="240" y="576"/>
              <a:chExt cx="2736" cy="1819"/>
            </a:xfrm>
          </p:grpSpPr>
          <p:sp>
            <p:nvSpPr>
              <p:cNvPr id="470020" name="Oval 4">
                <a:extLst>
                  <a:ext uri="{FF2B5EF4-FFF2-40B4-BE49-F238E27FC236}">
                    <a16:creationId xmlns:a16="http://schemas.microsoft.com/office/drawing/2014/main" id="{CF9BBA22-6A3C-922A-34CF-A84F756FDE47}"/>
                  </a:ext>
                </a:extLst>
              </p:cNvPr>
              <p:cNvSpPr>
                <a:spLocks noChangeArrowheads="1"/>
              </p:cNvSpPr>
              <p:nvPr/>
            </p:nvSpPr>
            <p:spPr bwMode="auto">
              <a:xfrm>
                <a:off x="240" y="1327"/>
                <a:ext cx="252" cy="23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0021" name="Oval 5">
                <a:extLst>
                  <a:ext uri="{FF2B5EF4-FFF2-40B4-BE49-F238E27FC236}">
                    <a16:creationId xmlns:a16="http://schemas.microsoft.com/office/drawing/2014/main" id="{83D217C8-4B03-1F16-AC51-F72F823CD1A4}"/>
                  </a:ext>
                </a:extLst>
              </p:cNvPr>
              <p:cNvSpPr>
                <a:spLocks noChangeArrowheads="1"/>
              </p:cNvSpPr>
              <p:nvPr/>
            </p:nvSpPr>
            <p:spPr bwMode="auto">
              <a:xfrm>
                <a:off x="996" y="2112"/>
                <a:ext cx="252" cy="2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0022" name="Oval 6">
                <a:extLst>
                  <a:ext uri="{FF2B5EF4-FFF2-40B4-BE49-F238E27FC236}">
                    <a16:creationId xmlns:a16="http://schemas.microsoft.com/office/drawing/2014/main" id="{A6D7A2FD-BE55-DD67-559A-1AF518BBA448}"/>
                  </a:ext>
                </a:extLst>
              </p:cNvPr>
              <p:cNvSpPr>
                <a:spLocks noChangeArrowheads="1"/>
              </p:cNvSpPr>
              <p:nvPr/>
            </p:nvSpPr>
            <p:spPr bwMode="auto">
              <a:xfrm>
                <a:off x="1860" y="1327"/>
                <a:ext cx="252" cy="23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0023" name="Oval 7">
                <a:extLst>
                  <a:ext uri="{FF2B5EF4-FFF2-40B4-BE49-F238E27FC236}">
                    <a16:creationId xmlns:a16="http://schemas.microsoft.com/office/drawing/2014/main" id="{1D688969-84B9-F6DD-1019-C3BBE805D02A}"/>
                  </a:ext>
                </a:extLst>
              </p:cNvPr>
              <p:cNvSpPr>
                <a:spLocks noChangeArrowheads="1"/>
              </p:cNvSpPr>
              <p:nvPr/>
            </p:nvSpPr>
            <p:spPr bwMode="auto">
              <a:xfrm>
                <a:off x="996" y="1327"/>
                <a:ext cx="252" cy="23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0024" name="Oval 8">
                <a:extLst>
                  <a:ext uri="{FF2B5EF4-FFF2-40B4-BE49-F238E27FC236}">
                    <a16:creationId xmlns:a16="http://schemas.microsoft.com/office/drawing/2014/main" id="{6C4BF931-A57D-8736-D175-9201C0228B93}"/>
                  </a:ext>
                </a:extLst>
              </p:cNvPr>
              <p:cNvSpPr>
                <a:spLocks noChangeArrowheads="1"/>
              </p:cNvSpPr>
              <p:nvPr/>
            </p:nvSpPr>
            <p:spPr bwMode="auto">
              <a:xfrm>
                <a:off x="1824" y="576"/>
                <a:ext cx="252" cy="23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0025" name="Oval 9">
                <a:extLst>
                  <a:ext uri="{FF2B5EF4-FFF2-40B4-BE49-F238E27FC236}">
                    <a16:creationId xmlns:a16="http://schemas.microsoft.com/office/drawing/2014/main" id="{9E8D000C-3DA5-0617-325C-884FD3B34CEB}"/>
                  </a:ext>
                </a:extLst>
              </p:cNvPr>
              <p:cNvSpPr>
                <a:spLocks noChangeArrowheads="1"/>
              </p:cNvSpPr>
              <p:nvPr/>
            </p:nvSpPr>
            <p:spPr bwMode="auto">
              <a:xfrm>
                <a:off x="2724" y="1361"/>
                <a:ext cx="252" cy="23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0026" name="Line 10">
                <a:extLst>
                  <a:ext uri="{FF2B5EF4-FFF2-40B4-BE49-F238E27FC236}">
                    <a16:creationId xmlns:a16="http://schemas.microsoft.com/office/drawing/2014/main" id="{07EFD1FC-FC23-F04D-5B59-1B7BCFB76494}"/>
                  </a:ext>
                </a:extLst>
              </p:cNvPr>
              <p:cNvSpPr>
                <a:spLocks noChangeShapeType="1"/>
              </p:cNvSpPr>
              <p:nvPr/>
            </p:nvSpPr>
            <p:spPr bwMode="auto">
              <a:xfrm>
                <a:off x="420" y="1566"/>
                <a:ext cx="612" cy="5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0027" name="Line 11">
                <a:extLst>
                  <a:ext uri="{FF2B5EF4-FFF2-40B4-BE49-F238E27FC236}">
                    <a16:creationId xmlns:a16="http://schemas.microsoft.com/office/drawing/2014/main" id="{210E3816-9DEC-54D6-5D18-AA076C7EE9B0}"/>
                  </a:ext>
                </a:extLst>
              </p:cNvPr>
              <p:cNvSpPr>
                <a:spLocks noChangeShapeType="1"/>
              </p:cNvSpPr>
              <p:nvPr/>
            </p:nvSpPr>
            <p:spPr bwMode="auto">
              <a:xfrm>
                <a:off x="492" y="1463"/>
                <a:ext cx="50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0028" name="Line 12">
                <a:extLst>
                  <a:ext uri="{FF2B5EF4-FFF2-40B4-BE49-F238E27FC236}">
                    <a16:creationId xmlns:a16="http://schemas.microsoft.com/office/drawing/2014/main" id="{3DF41BFF-2BCA-A830-9124-B240DA7A1975}"/>
                  </a:ext>
                </a:extLst>
              </p:cNvPr>
              <p:cNvSpPr>
                <a:spLocks noChangeShapeType="1"/>
              </p:cNvSpPr>
              <p:nvPr/>
            </p:nvSpPr>
            <p:spPr bwMode="auto">
              <a:xfrm flipV="1">
                <a:off x="1212" y="781"/>
                <a:ext cx="648" cy="5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0029" name="Line 13">
                <a:extLst>
                  <a:ext uri="{FF2B5EF4-FFF2-40B4-BE49-F238E27FC236}">
                    <a16:creationId xmlns:a16="http://schemas.microsoft.com/office/drawing/2014/main" id="{100AFA31-ED0B-46F0-0FF7-B05C0021E28C}"/>
                  </a:ext>
                </a:extLst>
              </p:cNvPr>
              <p:cNvSpPr>
                <a:spLocks noChangeShapeType="1"/>
              </p:cNvSpPr>
              <p:nvPr/>
            </p:nvSpPr>
            <p:spPr bwMode="auto">
              <a:xfrm>
                <a:off x="1248" y="1463"/>
                <a:ext cx="6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0030" name="Line 14">
                <a:extLst>
                  <a:ext uri="{FF2B5EF4-FFF2-40B4-BE49-F238E27FC236}">
                    <a16:creationId xmlns:a16="http://schemas.microsoft.com/office/drawing/2014/main" id="{2D2066A7-040F-B590-8854-B1008489F69A}"/>
                  </a:ext>
                </a:extLst>
              </p:cNvPr>
              <p:cNvSpPr>
                <a:spLocks noChangeShapeType="1"/>
              </p:cNvSpPr>
              <p:nvPr/>
            </p:nvSpPr>
            <p:spPr bwMode="auto">
              <a:xfrm flipV="1">
                <a:off x="1248" y="1566"/>
                <a:ext cx="648" cy="61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0031" name="Line 15">
                <a:extLst>
                  <a:ext uri="{FF2B5EF4-FFF2-40B4-BE49-F238E27FC236}">
                    <a16:creationId xmlns:a16="http://schemas.microsoft.com/office/drawing/2014/main" id="{8C2CBDEC-D1FF-5B4C-C083-905BF023D647}"/>
                  </a:ext>
                </a:extLst>
              </p:cNvPr>
              <p:cNvSpPr>
                <a:spLocks noChangeShapeType="1"/>
              </p:cNvSpPr>
              <p:nvPr/>
            </p:nvSpPr>
            <p:spPr bwMode="auto">
              <a:xfrm>
                <a:off x="2112" y="1463"/>
                <a:ext cx="6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0032" name="Line 16">
                <a:extLst>
                  <a:ext uri="{FF2B5EF4-FFF2-40B4-BE49-F238E27FC236}">
                    <a16:creationId xmlns:a16="http://schemas.microsoft.com/office/drawing/2014/main" id="{52E8B0A0-376F-0DE7-2C11-767030C35982}"/>
                  </a:ext>
                </a:extLst>
              </p:cNvPr>
              <p:cNvSpPr>
                <a:spLocks noChangeShapeType="1"/>
              </p:cNvSpPr>
              <p:nvPr/>
            </p:nvSpPr>
            <p:spPr bwMode="auto">
              <a:xfrm>
                <a:off x="2040" y="747"/>
                <a:ext cx="756" cy="6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0033" name="Text Box 17">
                <a:extLst>
                  <a:ext uri="{FF2B5EF4-FFF2-40B4-BE49-F238E27FC236}">
                    <a16:creationId xmlns:a16="http://schemas.microsoft.com/office/drawing/2014/main" id="{E6BD04BF-75D7-4DEF-6567-63567EE43F92}"/>
                  </a:ext>
                </a:extLst>
              </p:cNvPr>
              <p:cNvSpPr txBox="1">
                <a:spLocks noChangeArrowheads="1"/>
              </p:cNvSpPr>
              <p:nvPr/>
            </p:nvSpPr>
            <p:spPr bwMode="auto">
              <a:xfrm>
                <a:off x="276" y="1362"/>
                <a:ext cx="196"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1</a:t>
                </a:r>
              </a:p>
            </p:txBody>
          </p:sp>
          <p:sp>
            <p:nvSpPr>
              <p:cNvPr id="470034" name="Text Box 18">
                <a:extLst>
                  <a:ext uri="{FF2B5EF4-FFF2-40B4-BE49-F238E27FC236}">
                    <a16:creationId xmlns:a16="http://schemas.microsoft.com/office/drawing/2014/main" id="{A1883A32-1222-FC8E-3A58-89570E42F944}"/>
                  </a:ext>
                </a:extLst>
              </p:cNvPr>
              <p:cNvSpPr txBox="1">
                <a:spLocks noChangeArrowheads="1"/>
              </p:cNvSpPr>
              <p:nvPr/>
            </p:nvSpPr>
            <p:spPr bwMode="auto">
              <a:xfrm>
                <a:off x="1032" y="1363"/>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en-US" sz="1800">
                    <a:latin typeface="Arial" panose="020B0604020202020204" pitchFamily="34" charset="0"/>
                  </a:rPr>
                  <a:t>2</a:t>
                </a:r>
              </a:p>
            </p:txBody>
          </p:sp>
          <p:sp>
            <p:nvSpPr>
              <p:cNvPr id="470035" name="Text Box 19">
                <a:extLst>
                  <a:ext uri="{FF2B5EF4-FFF2-40B4-BE49-F238E27FC236}">
                    <a16:creationId xmlns:a16="http://schemas.microsoft.com/office/drawing/2014/main" id="{42432B3C-9BBE-34F3-9ACD-6BC0CF7B3523}"/>
                  </a:ext>
                </a:extLst>
              </p:cNvPr>
              <p:cNvSpPr txBox="1">
                <a:spLocks noChangeArrowheads="1"/>
              </p:cNvSpPr>
              <p:nvPr/>
            </p:nvSpPr>
            <p:spPr bwMode="auto">
              <a:xfrm>
                <a:off x="1895" y="1362"/>
                <a:ext cx="196"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3</a:t>
                </a:r>
              </a:p>
            </p:txBody>
          </p:sp>
          <p:sp>
            <p:nvSpPr>
              <p:cNvPr id="470036" name="Text Box 20">
                <a:extLst>
                  <a:ext uri="{FF2B5EF4-FFF2-40B4-BE49-F238E27FC236}">
                    <a16:creationId xmlns:a16="http://schemas.microsoft.com/office/drawing/2014/main" id="{21EC8807-759D-B46B-2F3E-DEE966A02880}"/>
                  </a:ext>
                </a:extLst>
              </p:cNvPr>
              <p:cNvSpPr txBox="1">
                <a:spLocks noChangeArrowheads="1"/>
              </p:cNvSpPr>
              <p:nvPr/>
            </p:nvSpPr>
            <p:spPr bwMode="auto">
              <a:xfrm>
                <a:off x="1032" y="214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4</a:t>
                </a:r>
              </a:p>
            </p:txBody>
          </p:sp>
          <p:sp>
            <p:nvSpPr>
              <p:cNvPr id="470037" name="Text Box 21">
                <a:extLst>
                  <a:ext uri="{FF2B5EF4-FFF2-40B4-BE49-F238E27FC236}">
                    <a16:creationId xmlns:a16="http://schemas.microsoft.com/office/drawing/2014/main" id="{6D448DC3-F00A-D8AC-71B0-BB3B4FA7C99D}"/>
                  </a:ext>
                </a:extLst>
              </p:cNvPr>
              <p:cNvSpPr txBox="1">
                <a:spLocks noChangeArrowheads="1"/>
              </p:cNvSpPr>
              <p:nvPr/>
            </p:nvSpPr>
            <p:spPr bwMode="auto">
              <a:xfrm>
                <a:off x="1859" y="61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5</a:t>
                </a:r>
              </a:p>
            </p:txBody>
          </p:sp>
          <p:sp>
            <p:nvSpPr>
              <p:cNvPr id="470038" name="Text Box 22">
                <a:extLst>
                  <a:ext uri="{FF2B5EF4-FFF2-40B4-BE49-F238E27FC236}">
                    <a16:creationId xmlns:a16="http://schemas.microsoft.com/office/drawing/2014/main" id="{076EDB77-1A77-E2B5-4752-00612E64AC59}"/>
                  </a:ext>
                </a:extLst>
              </p:cNvPr>
              <p:cNvSpPr txBox="1">
                <a:spLocks noChangeArrowheads="1"/>
              </p:cNvSpPr>
              <p:nvPr/>
            </p:nvSpPr>
            <p:spPr bwMode="auto">
              <a:xfrm>
                <a:off x="2736" y="139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6</a:t>
                </a:r>
              </a:p>
            </p:txBody>
          </p:sp>
          <p:sp>
            <p:nvSpPr>
              <p:cNvPr id="470039" name="Text Box 23">
                <a:extLst>
                  <a:ext uri="{FF2B5EF4-FFF2-40B4-BE49-F238E27FC236}">
                    <a16:creationId xmlns:a16="http://schemas.microsoft.com/office/drawing/2014/main" id="{2503809D-6EAF-7368-4E53-5D9C4690530A}"/>
                  </a:ext>
                </a:extLst>
              </p:cNvPr>
              <p:cNvSpPr txBox="1">
                <a:spLocks noChangeArrowheads="1"/>
              </p:cNvSpPr>
              <p:nvPr/>
            </p:nvSpPr>
            <p:spPr bwMode="auto">
              <a:xfrm>
                <a:off x="672" y="1248"/>
                <a:ext cx="3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2/2</a:t>
                </a:r>
              </a:p>
            </p:txBody>
          </p:sp>
          <p:sp>
            <p:nvSpPr>
              <p:cNvPr id="470040" name="Text Box 24">
                <a:extLst>
                  <a:ext uri="{FF2B5EF4-FFF2-40B4-BE49-F238E27FC236}">
                    <a16:creationId xmlns:a16="http://schemas.microsoft.com/office/drawing/2014/main" id="{129C6DC1-1C99-29B8-ED9B-A75A7CB1012A}"/>
                  </a:ext>
                </a:extLst>
              </p:cNvPr>
              <p:cNvSpPr txBox="1">
                <a:spLocks noChangeArrowheads="1"/>
              </p:cNvSpPr>
              <p:nvPr/>
            </p:nvSpPr>
            <p:spPr bwMode="auto">
              <a:xfrm>
                <a:off x="2304" y="1248"/>
                <a:ext cx="3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2/2</a:t>
                </a:r>
              </a:p>
            </p:txBody>
          </p:sp>
          <p:sp>
            <p:nvSpPr>
              <p:cNvPr id="470041" name="Text Box 25">
                <a:extLst>
                  <a:ext uri="{FF2B5EF4-FFF2-40B4-BE49-F238E27FC236}">
                    <a16:creationId xmlns:a16="http://schemas.microsoft.com/office/drawing/2014/main" id="{AA0904AC-5939-6CDD-C4D6-1043E1A1DF43}"/>
                  </a:ext>
                </a:extLst>
              </p:cNvPr>
              <p:cNvSpPr txBox="1">
                <a:spLocks noChangeArrowheads="1"/>
              </p:cNvSpPr>
              <p:nvPr/>
            </p:nvSpPr>
            <p:spPr bwMode="auto">
              <a:xfrm>
                <a:off x="432" y="1824"/>
                <a:ext cx="3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1/3</a:t>
                </a:r>
              </a:p>
            </p:txBody>
          </p:sp>
          <p:sp>
            <p:nvSpPr>
              <p:cNvPr id="470042" name="Text Box 26">
                <a:extLst>
                  <a:ext uri="{FF2B5EF4-FFF2-40B4-BE49-F238E27FC236}">
                    <a16:creationId xmlns:a16="http://schemas.microsoft.com/office/drawing/2014/main" id="{46D3DE86-5046-E73A-2CD7-EB8156603971}"/>
                  </a:ext>
                </a:extLst>
              </p:cNvPr>
              <p:cNvSpPr txBox="1">
                <a:spLocks noChangeArrowheads="1"/>
              </p:cNvSpPr>
              <p:nvPr/>
            </p:nvSpPr>
            <p:spPr bwMode="auto">
              <a:xfrm>
                <a:off x="1529" y="1854"/>
                <a:ext cx="316"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1/1</a:t>
                </a:r>
              </a:p>
            </p:txBody>
          </p:sp>
          <p:sp>
            <p:nvSpPr>
              <p:cNvPr id="470043" name="Text Box 27">
                <a:extLst>
                  <a:ext uri="{FF2B5EF4-FFF2-40B4-BE49-F238E27FC236}">
                    <a16:creationId xmlns:a16="http://schemas.microsoft.com/office/drawing/2014/main" id="{CC8E1D2B-6881-C83C-16A7-C2320E8BB38B}"/>
                  </a:ext>
                </a:extLst>
              </p:cNvPr>
              <p:cNvSpPr txBox="1">
                <a:spLocks noChangeArrowheads="1"/>
              </p:cNvSpPr>
              <p:nvPr/>
            </p:nvSpPr>
            <p:spPr bwMode="auto">
              <a:xfrm>
                <a:off x="1440" y="1248"/>
                <a:ext cx="3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1/5</a:t>
                </a:r>
              </a:p>
            </p:txBody>
          </p:sp>
          <p:sp>
            <p:nvSpPr>
              <p:cNvPr id="470044" name="Text Box 28">
                <a:extLst>
                  <a:ext uri="{FF2B5EF4-FFF2-40B4-BE49-F238E27FC236}">
                    <a16:creationId xmlns:a16="http://schemas.microsoft.com/office/drawing/2014/main" id="{8B071CAB-D7D8-7CDD-88CF-4D8373CF23CB}"/>
                  </a:ext>
                </a:extLst>
              </p:cNvPr>
              <p:cNvSpPr txBox="1">
                <a:spLocks noChangeArrowheads="1"/>
              </p:cNvSpPr>
              <p:nvPr/>
            </p:nvSpPr>
            <p:spPr bwMode="auto">
              <a:xfrm>
                <a:off x="1296" y="816"/>
                <a:ext cx="3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1/3</a:t>
                </a:r>
              </a:p>
            </p:txBody>
          </p:sp>
          <p:sp>
            <p:nvSpPr>
              <p:cNvPr id="470045" name="Text Box 29">
                <a:extLst>
                  <a:ext uri="{FF2B5EF4-FFF2-40B4-BE49-F238E27FC236}">
                    <a16:creationId xmlns:a16="http://schemas.microsoft.com/office/drawing/2014/main" id="{033C11BD-6C29-5756-CA31-B91F55A462F3}"/>
                  </a:ext>
                </a:extLst>
              </p:cNvPr>
              <p:cNvSpPr txBox="1">
                <a:spLocks noChangeArrowheads="1"/>
              </p:cNvSpPr>
              <p:nvPr/>
            </p:nvSpPr>
            <p:spPr bwMode="auto">
              <a:xfrm>
                <a:off x="2304" y="816"/>
                <a:ext cx="3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1/4</a:t>
                </a:r>
              </a:p>
            </p:txBody>
          </p:sp>
        </p:grpSp>
        <p:grpSp>
          <p:nvGrpSpPr>
            <p:cNvPr id="470046" name="Group 30">
              <a:extLst>
                <a:ext uri="{FF2B5EF4-FFF2-40B4-BE49-F238E27FC236}">
                  <a16:creationId xmlns:a16="http://schemas.microsoft.com/office/drawing/2014/main" id="{208444D1-98FE-7D9E-C530-070FD55AB761}"/>
                </a:ext>
              </a:extLst>
            </p:cNvPr>
            <p:cNvGrpSpPr>
              <a:grpSpLocks/>
            </p:cNvGrpSpPr>
            <p:nvPr/>
          </p:nvGrpSpPr>
          <p:grpSpPr bwMode="auto">
            <a:xfrm>
              <a:off x="2880" y="1824"/>
              <a:ext cx="2736" cy="1819"/>
              <a:chOff x="240" y="576"/>
              <a:chExt cx="2736" cy="1819"/>
            </a:xfrm>
          </p:grpSpPr>
          <p:sp>
            <p:nvSpPr>
              <p:cNvPr id="470047" name="Oval 31">
                <a:extLst>
                  <a:ext uri="{FF2B5EF4-FFF2-40B4-BE49-F238E27FC236}">
                    <a16:creationId xmlns:a16="http://schemas.microsoft.com/office/drawing/2014/main" id="{D0B5E29D-9959-550A-43C0-1B43353E2FC9}"/>
                  </a:ext>
                </a:extLst>
              </p:cNvPr>
              <p:cNvSpPr>
                <a:spLocks noChangeArrowheads="1"/>
              </p:cNvSpPr>
              <p:nvPr/>
            </p:nvSpPr>
            <p:spPr bwMode="auto">
              <a:xfrm>
                <a:off x="240" y="1327"/>
                <a:ext cx="252" cy="23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0048" name="Oval 32">
                <a:extLst>
                  <a:ext uri="{FF2B5EF4-FFF2-40B4-BE49-F238E27FC236}">
                    <a16:creationId xmlns:a16="http://schemas.microsoft.com/office/drawing/2014/main" id="{AFA387D5-53F3-200B-C756-1495BE95A86C}"/>
                  </a:ext>
                </a:extLst>
              </p:cNvPr>
              <p:cNvSpPr>
                <a:spLocks noChangeArrowheads="1"/>
              </p:cNvSpPr>
              <p:nvPr/>
            </p:nvSpPr>
            <p:spPr bwMode="auto">
              <a:xfrm>
                <a:off x="996" y="2112"/>
                <a:ext cx="252" cy="2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0049" name="Oval 33">
                <a:extLst>
                  <a:ext uri="{FF2B5EF4-FFF2-40B4-BE49-F238E27FC236}">
                    <a16:creationId xmlns:a16="http://schemas.microsoft.com/office/drawing/2014/main" id="{05A939CF-ABB5-4CDC-88CB-4BEF574034A2}"/>
                  </a:ext>
                </a:extLst>
              </p:cNvPr>
              <p:cNvSpPr>
                <a:spLocks noChangeArrowheads="1"/>
              </p:cNvSpPr>
              <p:nvPr/>
            </p:nvSpPr>
            <p:spPr bwMode="auto">
              <a:xfrm>
                <a:off x="1860" y="1327"/>
                <a:ext cx="252" cy="23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0050" name="Oval 34">
                <a:extLst>
                  <a:ext uri="{FF2B5EF4-FFF2-40B4-BE49-F238E27FC236}">
                    <a16:creationId xmlns:a16="http://schemas.microsoft.com/office/drawing/2014/main" id="{9ABD7E4A-F08F-6C2B-C8A3-27F502F55D02}"/>
                  </a:ext>
                </a:extLst>
              </p:cNvPr>
              <p:cNvSpPr>
                <a:spLocks noChangeArrowheads="1"/>
              </p:cNvSpPr>
              <p:nvPr/>
            </p:nvSpPr>
            <p:spPr bwMode="auto">
              <a:xfrm>
                <a:off x="996" y="1327"/>
                <a:ext cx="252" cy="23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0051" name="Oval 35">
                <a:extLst>
                  <a:ext uri="{FF2B5EF4-FFF2-40B4-BE49-F238E27FC236}">
                    <a16:creationId xmlns:a16="http://schemas.microsoft.com/office/drawing/2014/main" id="{009A52B7-06E0-DC0E-6154-66E48AF40B2E}"/>
                  </a:ext>
                </a:extLst>
              </p:cNvPr>
              <p:cNvSpPr>
                <a:spLocks noChangeArrowheads="1"/>
              </p:cNvSpPr>
              <p:nvPr/>
            </p:nvSpPr>
            <p:spPr bwMode="auto">
              <a:xfrm>
                <a:off x="1824" y="576"/>
                <a:ext cx="252" cy="23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0052" name="Oval 36">
                <a:extLst>
                  <a:ext uri="{FF2B5EF4-FFF2-40B4-BE49-F238E27FC236}">
                    <a16:creationId xmlns:a16="http://schemas.microsoft.com/office/drawing/2014/main" id="{495362C7-197D-BFD9-810A-32639D9C2923}"/>
                  </a:ext>
                </a:extLst>
              </p:cNvPr>
              <p:cNvSpPr>
                <a:spLocks noChangeArrowheads="1"/>
              </p:cNvSpPr>
              <p:nvPr/>
            </p:nvSpPr>
            <p:spPr bwMode="auto">
              <a:xfrm>
                <a:off x="2724" y="1361"/>
                <a:ext cx="252" cy="23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0053" name="Line 37">
                <a:extLst>
                  <a:ext uri="{FF2B5EF4-FFF2-40B4-BE49-F238E27FC236}">
                    <a16:creationId xmlns:a16="http://schemas.microsoft.com/office/drawing/2014/main" id="{F0040A7D-983B-D1AA-B691-B9FBA931BF61}"/>
                  </a:ext>
                </a:extLst>
              </p:cNvPr>
              <p:cNvSpPr>
                <a:spLocks noChangeShapeType="1"/>
              </p:cNvSpPr>
              <p:nvPr/>
            </p:nvSpPr>
            <p:spPr bwMode="auto">
              <a:xfrm>
                <a:off x="420" y="1566"/>
                <a:ext cx="612" cy="5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0054" name="Line 38">
                <a:extLst>
                  <a:ext uri="{FF2B5EF4-FFF2-40B4-BE49-F238E27FC236}">
                    <a16:creationId xmlns:a16="http://schemas.microsoft.com/office/drawing/2014/main" id="{A33129F7-7443-AA8F-4C53-6FADD3CD9A12}"/>
                  </a:ext>
                </a:extLst>
              </p:cNvPr>
              <p:cNvSpPr>
                <a:spLocks noChangeShapeType="1"/>
              </p:cNvSpPr>
              <p:nvPr/>
            </p:nvSpPr>
            <p:spPr bwMode="auto">
              <a:xfrm>
                <a:off x="492" y="1463"/>
                <a:ext cx="50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0055" name="Line 39">
                <a:extLst>
                  <a:ext uri="{FF2B5EF4-FFF2-40B4-BE49-F238E27FC236}">
                    <a16:creationId xmlns:a16="http://schemas.microsoft.com/office/drawing/2014/main" id="{A2BDC4E6-3C1B-E560-E71C-403D9D18DE97}"/>
                  </a:ext>
                </a:extLst>
              </p:cNvPr>
              <p:cNvSpPr>
                <a:spLocks noChangeShapeType="1"/>
              </p:cNvSpPr>
              <p:nvPr/>
            </p:nvSpPr>
            <p:spPr bwMode="auto">
              <a:xfrm flipV="1">
                <a:off x="1212" y="781"/>
                <a:ext cx="648" cy="5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0056" name="Line 40">
                <a:extLst>
                  <a:ext uri="{FF2B5EF4-FFF2-40B4-BE49-F238E27FC236}">
                    <a16:creationId xmlns:a16="http://schemas.microsoft.com/office/drawing/2014/main" id="{89233E57-6547-4DD5-4F7B-FB5D06018239}"/>
                  </a:ext>
                </a:extLst>
              </p:cNvPr>
              <p:cNvSpPr>
                <a:spLocks noChangeShapeType="1"/>
              </p:cNvSpPr>
              <p:nvPr/>
            </p:nvSpPr>
            <p:spPr bwMode="auto">
              <a:xfrm>
                <a:off x="1248" y="1463"/>
                <a:ext cx="6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0057" name="Line 41">
                <a:extLst>
                  <a:ext uri="{FF2B5EF4-FFF2-40B4-BE49-F238E27FC236}">
                    <a16:creationId xmlns:a16="http://schemas.microsoft.com/office/drawing/2014/main" id="{995A4E98-EDAA-3C3E-4C05-D655CD0F063C}"/>
                  </a:ext>
                </a:extLst>
              </p:cNvPr>
              <p:cNvSpPr>
                <a:spLocks noChangeShapeType="1"/>
              </p:cNvSpPr>
              <p:nvPr/>
            </p:nvSpPr>
            <p:spPr bwMode="auto">
              <a:xfrm flipV="1">
                <a:off x="1248" y="1566"/>
                <a:ext cx="648" cy="61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0058" name="Line 42">
                <a:extLst>
                  <a:ext uri="{FF2B5EF4-FFF2-40B4-BE49-F238E27FC236}">
                    <a16:creationId xmlns:a16="http://schemas.microsoft.com/office/drawing/2014/main" id="{2B5D3A45-355E-6CB0-0829-07902E76FCE7}"/>
                  </a:ext>
                </a:extLst>
              </p:cNvPr>
              <p:cNvSpPr>
                <a:spLocks noChangeShapeType="1"/>
              </p:cNvSpPr>
              <p:nvPr/>
            </p:nvSpPr>
            <p:spPr bwMode="auto">
              <a:xfrm>
                <a:off x="2112" y="1463"/>
                <a:ext cx="6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0059" name="Line 43">
                <a:extLst>
                  <a:ext uri="{FF2B5EF4-FFF2-40B4-BE49-F238E27FC236}">
                    <a16:creationId xmlns:a16="http://schemas.microsoft.com/office/drawing/2014/main" id="{4B6D9F68-3910-66B9-A615-0A5A6A0A3AFE}"/>
                  </a:ext>
                </a:extLst>
              </p:cNvPr>
              <p:cNvSpPr>
                <a:spLocks noChangeShapeType="1"/>
              </p:cNvSpPr>
              <p:nvPr/>
            </p:nvSpPr>
            <p:spPr bwMode="auto">
              <a:xfrm>
                <a:off x="2040" y="747"/>
                <a:ext cx="756" cy="6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0060" name="Text Box 44">
                <a:extLst>
                  <a:ext uri="{FF2B5EF4-FFF2-40B4-BE49-F238E27FC236}">
                    <a16:creationId xmlns:a16="http://schemas.microsoft.com/office/drawing/2014/main" id="{5A7F083E-066A-5C27-9AF2-AE7DE7AA208D}"/>
                  </a:ext>
                </a:extLst>
              </p:cNvPr>
              <p:cNvSpPr txBox="1">
                <a:spLocks noChangeArrowheads="1"/>
              </p:cNvSpPr>
              <p:nvPr/>
            </p:nvSpPr>
            <p:spPr bwMode="auto">
              <a:xfrm>
                <a:off x="276" y="1362"/>
                <a:ext cx="196"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1</a:t>
                </a:r>
              </a:p>
            </p:txBody>
          </p:sp>
          <p:sp>
            <p:nvSpPr>
              <p:cNvPr id="470061" name="Text Box 45">
                <a:extLst>
                  <a:ext uri="{FF2B5EF4-FFF2-40B4-BE49-F238E27FC236}">
                    <a16:creationId xmlns:a16="http://schemas.microsoft.com/office/drawing/2014/main" id="{2988F081-235A-201C-1C80-FE304277D79E}"/>
                  </a:ext>
                </a:extLst>
              </p:cNvPr>
              <p:cNvSpPr txBox="1">
                <a:spLocks noChangeArrowheads="1"/>
              </p:cNvSpPr>
              <p:nvPr/>
            </p:nvSpPr>
            <p:spPr bwMode="auto">
              <a:xfrm>
                <a:off x="1032" y="1362"/>
                <a:ext cx="196"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2</a:t>
                </a:r>
              </a:p>
            </p:txBody>
          </p:sp>
          <p:sp>
            <p:nvSpPr>
              <p:cNvPr id="470062" name="Text Box 46">
                <a:extLst>
                  <a:ext uri="{FF2B5EF4-FFF2-40B4-BE49-F238E27FC236}">
                    <a16:creationId xmlns:a16="http://schemas.microsoft.com/office/drawing/2014/main" id="{B6BF13A9-8E7A-26AB-395F-8B5B6DBA4C5E}"/>
                  </a:ext>
                </a:extLst>
              </p:cNvPr>
              <p:cNvSpPr txBox="1">
                <a:spLocks noChangeArrowheads="1"/>
              </p:cNvSpPr>
              <p:nvPr/>
            </p:nvSpPr>
            <p:spPr bwMode="auto">
              <a:xfrm>
                <a:off x="1895" y="1362"/>
                <a:ext cx="196"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3</a:t>
                </a:r>
              </a:p>
            </p:txBody>
          </p:sp>
          <p:sp>
            <p:nvSpPr>
              <p:cNvPr id="470063" name="Text Box 47">
                <a:extLst>
                  <a:ext uri="{FF2B5EF4-FFF2-40B4-BE49-F238E27FC236}">
                    <a16:creationId xmlns:a16="http://schemas.microsoft.com/office/drawing/2014/main" id="{B9EC2BA8-9EE6-15F6-1465-4CA4DAB9D455}"/>
                  </a:ext>
                </a:extLst>
              </p:cNvPr>
              <p:cNvSpPr txBox="1">
                <a:spLocks noChangeArrowheads="1"/>
              </p:cNvSpPr>
              <p:nvPr/>
            </p:nvSpPr>
            <p:spPr bwMode="auto">
              <a:xfrm>
                <a:off x="1032" y="214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4</a:t>
                </a:r>
              </a:p>
            </p:txBody>
          </p:sp>
          <p:sp>
            <p:nvSpPr>
              <p:cNvPr id="470064" name="Text Box 48">
                <a:extLst>
                  <a:ext uri="{FF2B5EF4-FFF2-40B4-BE49-F238E27FC236}">
                    <a16:creationId xmlns:a16="http://schemas.microsoft.com/office/drawing/2014/main" id="{B419F3F9-57F9-AD0F-B78F-154D5F6C68DE}"/>
                  </a:ext>
                </a:extLst>
              </p:cNvPr>
              <p:cNvSpPr txBox="1">
                <a:spLocks noChangeArrowheads="1"/>
              </p:cNvSpPr>
              <p:nvPr/>
            </p:nvSpPr>
            <p:spPr bwMode="auto">
              <a:xfrm>
                <a:off x="1859" y="61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5</a:t>
                </a:r>
              </a:p>
            </p:txBody>
          </p:sp>
          <p:sp>
            <p:nvSpPr>
              <p:cNvPr id="470065" name="Text Box 49">
                <a:extLst>
                  <a:ext uri="{FF2B5EF4-FFF2-40B4-BE49-F238E27FC236}">
                    <a16:creationId xmlns:a16="http://schemas.microsoft.com/office/drawing/2014/main" id="{4978DAF0-D03A-59A2-B2B4-568A1420AC9E}"/>
                  </a:ext>
                </a:extLst>
              </p:cNvPr>
              <p:cNvSpPr txBox="1">
                <a:spLocks noChangeArrowheads="1"/>
              </p:cNvSpPr>
              <p:nvPr/>
            </p:nvSpPr>
            <p:spPr bwMode="auto">
              <a:xfrm>
                <a:off x="2736" y="139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6</a:t>
                </a:r>
              </a:p>
            </p:txBody>
          </p:sp>
          <p:sp>
            <p:nvSpPr>
              <p:cNvPr id="470066" name="Text Box 50">
                <a:extLst>
                  <a:ext uri="{FF2B5EF4-FFF2-40B4-BE49-F238E27FC236}">
                    <a16:creationId xmlns:a16="http://schemas.microsoft.com/office/drawing/2014/main" id="{CAF8623C-656A-B836-721F-315FA6CA6F43}"/>
                  </a:ext>
                </a:extLst>
              </p:cNvPr>
              <p:cNvSpPr txBox="1">
                <a:spLocks noChangeArrowheads="1"/>
              </p:cNvSpPr>
              <p:nvPr/>
            </p:nvSpPr>
            <p:spPr bwMode="auto">
              <a:xfrm>
                <a:off x="672" y="1248"/>
                <a:ext cx="3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2/2</a:t>
                </a:r>
              </a:p>
            </p:txBody>
          </p:sp>
          <p:sp>
            <p:nvSpPr>
              <p:cNvPr id="470067" name="Text Box 51">
                <a:extLst>
                  <a:ext uri="{FF2B5EF4-FFF2-40B4-BE49-F238E27FC236}">
                    <a16:creationId xmlns:a16="http://schemas.microsoft.com/office/drawing/2014/main" id="{965F8754-D7D4-08FD-9D8A-57C0C5B289E9}"/>
                  </a:ext>
                </a:extLst>
              </p:cNvPr>
              <p:cNvSpPr txBox="1">
                <a:spLocks noChangeArrowheads="1"/>
              </p:cNvSpPr>
              <p:nvPr/>
            </p:nvSpPr>
            <p:spPr bwMode="auto">
              <a:xfrm>
                <a:off x="2304" y="1248"/>
                <a:ext cx="3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2/2</a:t>
                </a:r>
              </a:p>
            </p:txBody>
          </p:sp>
          <p:sp>
            <p:nvSpPr>
              <p:cNvPr id="470068" name="Text Box 52">
                <a:extLst>
                  <a:ext uri="{FF2B5EF4-FFF2-40B4-BE49-F238E27FC236}">
                    <a16:creationId xmlns:a16="http://schemas.microsoft.com/office/drawing/2014/main" id="{649F3BEA-AF28-859C-80CD-CCC6DE3F3139}"/>
                  </a:ext>
                </a:extLst>
              </p:cNvPr>
              <p:cNvSpPr txBox="1">
                <a:spLocks noChangeArrowheads="1"/>
              </p:cNvSpPr>
              <p:nvPr/>
            </p:nvSpPr>
            <p:spPr bwMode="auto">
              <a:xfrm>
                <a:off x="432" y="1824"/>
                <a:ext cx="3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1/3</a:t>
                </a:r>
              </a:p>
            </p:txBody>
          </p:sp>
          <p:sp>
            <p:nvSpPr>
              <p:cNvPr id="470069" name="Text Box 53">
                <a:extLst>
                  <a:ext uri="{FF2B5EF4-FFF2-40B4-BE49-F238E27FC236}">
                    <a16:creationId xmlns:a16="http://schemas.microsoft.com/office/drawing/2014/main" id="{086902C7-ED44-54AD-8E1F-C0188DDBEABD}"/>
                  </a:ext>
                </a:extLst>
              </p:cNvPr>
              <p:cNvSpPr txBox="1">
                <a:spLocks noChangeArrowheads="1"/>
              </p:cNvSpPr>
              <p:nvPr/>
            </p:nvSpPr>
            <p:spPr bwMode="auto">
              <a:xfrm>
                <a:off x="1529" y="1854"/>
                <a:ext cx="316"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1/1</a:t>
                </a:r>
              </a:p>
            </p:txBody>
          </p:sp>
          <p:sp>
            <p:nvSpPr>
              <p:cNvPr id="470070" name="Text Box 54">
                <a:extLst>
                  <a:ext uri="{FF2B5EF4-FFF2-40B4-BE49-F238E27FC236}">
                    <a16:creationId xmlns:a16="http://schemas.microsoft.com/office/drawing/2014/main" id="{FBE5F784-5767-15DE-B22D-7ECC203F27DE}"/>
                  </a:ext>
                </a:extLst>
              </p:cNvPr>
              <p:cNvSpPr txBox="1">
                <a:spLocks noChangeArrowheads="1"/>
              </p:cNvSpPr>
              <p:nvPr/>
            </p:nvSpPr>
            <p:spPr bwMode="auto">
              <a:xfrm>
                <a:off x="1440" y="1248"/>
                <a:ext cx="3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1/5</a:t>
                </a:r>
              </a:p>
            </p:txBody>
          </p:sp>
          <p:sp>
            <p:nvSpPr>
              <p:cNvPr id="470071" name="Text Box 55">
                <a:extLst>
                  <a:ext uri="{FF2B5EF4-FFF2-40B4-BE49-F238E27FC236}">
                    <a16:creationId xmlns:a16="http://schemas.microsoft.com/office/drawing/2014/main" id="{2588380E-8742-B4F9-74CA-1EC8C57BC646}"/>
                  </a:ext>
                </a:extLst>
              </p:cNvPr>
              <p:cNvSpPr txBox="1">
                <a:spLocks noChangeArrowheads="1"/>
              </p:cNvSpPr>
              <p:nvPr/>
            </p:nvSpPr>
            <p:spPr bwMode="auto">
              <a:xfrm>
                <a:off x="1296" y="816"/>
                <a:ext cx="3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1/3</a:t>
                </a:r>
              </a:p>
            </p:txBody>
          </p:sp>
          <p:sp>
            <p:nvSpPr>
              <p:cNvPr id="470072" name="Text Box 56">
                <a:extLst>
                  <a:ext uri="{FF2B5EF4-FFF2-40B4-BE49-F238E27FC236}">
                    <a16:creationId xmlns:a16="http://schemas.microsoft.com/office/drawing/2014/main" id="{F4EE6489-A0FA-C9F2-FB76-7250F4CDE8E0}"/>
                  </a:ext>
                </a:extLst>
              </p:cNvPr>
              <p:cNvSpPr txBox="1">
                <a:spLocks noChangeArrowheads="1"/>
              </p:cNvSpPr>
              <p:nvPr/>
            </p:nvSpPr>
            <p:spPr bwMode="auto">
              <a:xfrm>
                <a:off x="2304" y="816"/>
                <a:ext cx="3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1/4</a:t>
                </a:r>
              </a:p>
            </p:txBody>
          </p:sp>
        </p:grpSp>
      </p:grpSp>
      <p:sp>
        <p:nvSpPr>
          <p:cNvPr id="470073" name="Text Box 57">
            <a:extLst>
              <a:ext uri="{FF2B5EF4-FFF2-40B4-BE49-F238E27FC236}">
                <a16:creationId xmlns:a16="http://schemas.microsoft.com/office/drawing/2014/main" id="{7436929C-E15B-9811-B7DD-848A783D9591}"/>
              </a:ext>
            </a:extLst>
          </p:cNvPr>
          <p:cNvSpPr txBox="1">
            <a:spLocks noChangeArrowheads="1"/>
          </p:cNvSpPr>
          <p:nvPr/>
        </p:nvSpPr>
        <p:spPr bwMode="auto">
          <a:xfrm>
            <a:off x="4343400" y="3962400"/>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1600">
                <a:latin typeface="Arial" panose="020B0604020202020204" pitchFamily="34" charset="0"/>
                <a:cs typeface="Arial" panose="020B0604020202020204" pitchFamily="34" charset="0"/>
              </a:rPr>
              <a:t>∞,-</a:t>
            </a:r>
          </a:p>
        </p:txBody>
      </p:sp>
      <p:sp>
        <p:nvSpPr>
          <p:cNvPr id="470074" name="Text Box 58">
            <a:extLst>
              <a:ext uri="{FF2B5EF4-FFF2-40B4-BE49-F238E27FC236}">
                <a16:creationId xmlns:a16="http://schemas.microsoft.com/office/drawing/2014/main" id="{40E5A294-B31A-690B-1DB0-23C22A58BE61}"/>
              </a:ext>
            </a:extLst>
          </p:cNvPr>
          <p:cNvSpPr txBox="1">
            <a:spLocks noChangeArrowheads="1"/>
          </p:cNvSpPr>
          <p:nvPr/>
        </p:nvSpPr>
        <p:spPr bwMode="auto">
          <a:xfrm>
            <a:off x="5715000" y="38100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endParaRPr lang="en-US" altLang="en-US" sz="1400">
              <a:latin typeface="Arial" panose="020B0604020202020204" pitchFamily="34" charset="0"/>
              <a:cs typeface="Arial" panose="020B0604020202020204" pitchFamily="34" charset="0"/>
            </a:endParaRPr>
          </a:p>
        </p:txBody>
      </p:sp>
      <p:sp>
        <p:nvSpPr>
          <p:cNvPr id="470075" name="Text Box 59">
            <a:extLst>
              <a:ext uri="{FF2B5EF4-FFF2-40B4-BE49-F238E27FC236}">
                <a16:creationId xmlns:a16="http://schemas.microsoft.com/office/drawing/2014/main" id="{1CE5769F-FF67-8D89-457D-143EBF062AFF}"/>
              </a:ext>
            </a:extLst>
          </p:cNvPr>
          <p:cNvSpPr txBox="1">
            <a:spLocks noChangeArrowheads="1"/>
          </p:cNvSpPr>
          <p:nvPr/>
        </p:nvSpPr>
        <p:spPr bwMode="auto">
          <a:xfrm>
            <a:off x="6096000" y="54864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1400">
                <a:latin typeface="Arial" panose="020B0604020202020204" pitchFamily="34" charset="0"/>
                <a:cs typeface="Arial" panose="020B0604020202020204" pitchFamily="34" charset="0"/>
              </a:rPr>
              <a:t>2,1</a:t>
            </a:r>
            <a:r>
              <a:rPr lang="en-US" altLang="en-US" sz="1400" baseline="30000">
                <a:latin typeface="Arial" panose="020B0604020202020204" pitchFamily="34" charset="0"/>
                <a:cs typeface="Arial" panose="020B0604020202020204" pitchFamily="34" charset="0"/>
              </a:rPr>
              <a:t>+</a:t>
            </a:r>
            <a:endParaRPr lang="en-US" altLang="en-US" sz="1400">
              <a:latin typeface="Arial" panose="020B0604020202020204" pitchFamily="34" charset="0"/>
              <a:cs typeface="Arial" panose="020B0604020202020204" pitchFamily="34" charset="0"/>
            </a:endParaRPr>
          </a:p>
        </p:txBody>
      </p:sp>
      <p:sp>
        <p:nvSpPr>
          <p:cNvPr id="470076" name="Text Box 60">
            <a:extLst>
              <a:ext uri="{FF2B5EF4-FFF2-40B4-BE49-F238E27FC236}">
                <a16:creationId xmlns:a16="http://schemas.microsoft.com/office/drawing/2014/main" id="{389FD4EB-C3F9-8CDE-5407-C79A8F637E0C}"/>
              </a:ext>
            </a:extLst>
          </p:cNvPr>
          <p:cNvSpPr txBox="1">
            <a:spLocks noChangeArrowheads="1"/>
          </p:cNvSpPr>
          <p:nvPr/>
        </p:nvSpPr>
        <p:spPr bwMode="auto">
          <a:xfrm>
            <a:off x="4572000" y="5791200"/>
            <a:ext cx="4572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1800">
                <a:latin typeface="Arial" panose="020B0604020202020204" pitchFamily="34" charset="0"/>
              </a:rPr>
              <a:t>No augmenting path (the sink is unlabeled) the current flow is maximum</a:t>
            </a:r>
          </a:p>
        </p:txBody>
      </p:sp>
      <p:sp>
        <p:nvSpPr>
          <p:cNvPr id="470077" name="Text Box 61">
            <a:extLst>
              <a:ext uri="{FF2B5EF4-FFF2-40B4-BE49-F238E27FC236}">
                <a16:creationId xmlns:a16="http://schemas.microsoft.com/office/drawing/2014/main" id="{227F87A6-6851-86B6-F9CF-A108A15F58F7}"/>
              </a:ext>
            </a:extLst>
          </p:cNvPr>
          <p:cNvSpPr txBox="1">
            <a:spLocks noChangeArrowheads="1"/>
          </p:cNvSpPr>
          <p:nvPr/>
        </p:nvSpPr>
        <p:spPr bwMode="auto">
          <a:xfrm>
            <a:off x="685800" y="3962400"/>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25000"/>
              </a:lnSpc>
              <a:spcBef>
                <a:spcPct val="50000"/>
              </a:spcBef>
            </a:pPr>
            <a:r>
              <a:rPr lang="en-US" altLang="en-US" sz="1800">
                <a:latin typeface="Arial" panose="020B0604020202020204" pitchFamily="34" charset="0"/>
              </a:rPr>
              <a:t>Queue: 1 4</a:t>
            </a:r>
          </a:p>
          <a:p>
            <a:pPr algn="l" eaLnBrk="1" hangingPunct="1">
              <a:lnSpc>
                <a:spcPct val="25000"/>
              </a:lnSpc>
              <a:spcBef>
                <a:spcPct val="50000"/>
              </a:spcBef>
            </a:pPr>
            <a:r>
              <a:rPr lang="en-US" altLang="en-US" sz="1800">
                <a:latin typeface="Arial" panose="020B0604020202020204" pitchFamily="34" charset="0"/>
              </a:rPr>
              <a:t>             </a:t>
            </a:r>
            <a:r>
              <a:rPr lang="en-US" altLang="en-US" sz="1800">
                <a:latin typeface="Arial" panose="020B0604020202020204" pitchFamily="34" charset="0"/>
                <a:cs typeface="Arial" panose="020B0604020202020204" pitchFamily="34" charset="0"/>
              </a:rPr>
              <a:t>↑ </a:t>
            </a:r>
            <a:r>
              <a:rPr lang="en-US" altLang="en-US" sz="1800">
                <a:latin typeface="Arial" panose="020B0604020202020204" pitchFamily="34" charset="0"/>
              </a:rPr>
              <a:t>↑</a:t>
            </a:r>
          </a:p>
        </p:txBody>
      </p:sp>
      <p:sp>
        <p:nvSpPr>
          <p:cNvPr id="470078" name="Text Box 62">
            <a:extLst>
              <a:ext uri="{FF2B5EF4-FFF2-40B4-BE49-F238E27FC236}">
                <a16:creationId xmlns:a16="http://schemas.microsoft.com/office/drawing/2014/main" id="{CECD50FE-FEE1-D2B1-A6A2-87D2EC67ED63}"/>
              </a:ext>
            </a:extLst>
          </p:cNvPr>
          <p:cNvSpPr txBox="1">
            <a:spLocks noChangeArrowheads="1"/>
          </p:cNvSpPr>
          <p:nvPr/>
        </p:nvSpPr>
        <p:spPr bwMode="auto">
          <a:xfrm>
            <a:off x="609600" y="152400"/>
            <a:ext cx="4495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en-US" sz="3600" b="1">
                <a:solidFill>
                  <a:schemeClr val="tx2"/>
                </a:solidFill>
                <a:effectLst>
                  <a:outerShdw blurRad="38100" dist="38100" dir="2700000" algn="tl">
                    <a:srgbClr val="000000"/>
                  </a:outerShdw>
                </a:effectLst>
              </a:rPr>
              <a:t>Example (cont.)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B365E04E-8C6C-DC2F-6A79-0C9812574BE7}"/>
              </a:ext>
            </a:extLst>
          </p:cNvPr>
          <p:cNvSpPr>
            <a:spLocks noGrp="1"/>
          </p:cNvSpPr>
          <p:nvPr>
            <p:ph type="ftr" sz="quarter" idx="11"/>
          </p:nvPr>
        </p:nvSpPr>
        <p:spPr/>
        <p:txBody>
          <a:bodyPr/>
          <a:lstStyle/>
          <a:p>
            <a:r>
              <a:rPr lang="en-US" altLang="en-US"/>
              <a:t>A. Levitin “Introduction to the Design &amp; Analysis of Algorithms,” 3rd ed., Ch. 10 ©2012 Pearson Education, Inc. Upper Saddle River, NJ. All Rights Reserved. </a:t>
            </a:r>
          </a:p>
        </p:txBody>
      </p:sp>
      <p:sp>
        <p:nvSpPr>
          <p:cNvPr id="3" name="Slide Number Placeholder 5">
            <a:extLst>
              <a:ext uri="{FF2B5EF4-FFF2-40B4-BE49-F238E27FC236}">
                <a16:creationId xmlns:a16="http://schemas.microsoft.com/office/drawing/2014/main" id="{B08751DC-7961-CA4B-323A-A59677304845}"/>
              </a:ext>
            </a:extLst>
          </p:cNvPr>
          <p:cNvSpPr>
            <a:spLocks noGrp="1"/>
          </p:cNvSpPr>
          <p:nvPr>
            <p:ph type="sldNum" sz="quarter" idx="12"/>
          </p:nvPr>
        </p:nvSpPr>
        <p:spPr/>
        <p:txBody>
          <a:bodyPr/>
          <a:lstStyle/>
          <a:p>
            <a:fld id="{EAA670E7-CD8D-4565-96EF-3ADAB5F7AFA0}" type="slidenum">
              <a:rPr lang="en-US" altLang="en-US"/>
              <a:pPr/>
              <a:t>56</a:t>
            </a:fld>
            <a:endParaRPr lang="en-US" altLang="en-US"/>
          </a:p>
        </p:txBody>
      </p:sp>
      <p:pic>
        <p:nvPicPr>
          <p:cNvPr id="466946" name="Picture 2">
            <a:extLst>
              <a:ext uri="{FF2B5EF4-FFF2-40B4-BE49-F238E27FC236}">
                <a16:creationId xmlns:a16="http://schemas.microsoft.com/office/drawing/2014/main" id="{21B0FA61-FF4E-0A1A-E061-DCA73F88844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143000" y="0"/>
            <a:ext cx="6707188" cy="6858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A7F5A0A6-510D-28DB-861E-CBFD870E7CE4}"/>
              </a:ext>
            </a:extLst>
          </p:cNvPr>
          <p:cNvSpPr>
            <a:spLocks noGrp="1"/>
          </p:cNvSpPr>
          <p:nvPr>
            <p:ph type="ftr" sz="quarter" idx="11"/>
          </p:nvPr>
        </p:nvSpPr>
        <p:spPr/>
        <p:txBody>
          <a:bodyPr/>
          <a:lstStyle/>
          <a:p>
            <a:r>
              <a:rPr lang="en-US" altLang="en-US"/>
              <a:t>A. Levitin “Introduction to the Design &amp; Analysis of Algorithms,” 3rd ed., Ch. 10 ©2012 Pearson Education, Inc. Upper Saddle River, NJ. All Rights Reserved. </a:t>
            </a:r>
          </a:p>
        </p:txBody>
      </p:sp>
      <p:sp>
        <p:nvSpPr>
          <p:cNvPr id="3" name="Slide Number Placeholder 5">
            <a:extLst>
              <a:ext uri="{FF2B5EF4-FFF2-40B4-BE49-F238E27FC236}">
                <a16:creationId xmlns:a16="http://schemas.microsoft.com/office/drawing/2014/main" id="{DA7FA992-4C3E-87A9-2128-E532975BBD34}"/>
              </a:ext>
            </a:extLst>
          </p:cNvPr>
          <p:cNvSpPr>
            <a:spLocks noGrp="1"/>
          </p:cNvSpPr>
          <p:nvPr>
            <p:ph type="sldNum" sz="quarter" idx="12"/>
          </p:nvPr>
        </p:nvSpPr>
        <p:spPr/>
        <p:txBody>
          <a:bodyPr/>
          <a:lstStyle/>
          <a:p>
            <a:fld id="{CCA00779-23D1-41BD-AAF6-1A1C4BBCE2E9}" type="slidenum">
              <a:rPr lang="en-US" altLang="en-US"/>
              <a:pPr/>
              <a:t>57</a:t>
            </a:fld>
            <a:endParaRPr lang="en-US" altLang="en-US"/>
          </a:p>
        </p:txBody>
      </p:sp>
      <p:sp>
        <p:nvSpPr>
          <p:cNvPr id="474114" name="Rectangle 2">
            <a:extLst>
              <a:ext uri="{FF2B5EF4-FFF2-40B4-BE49-F238E27FC236}">
                <a16:creationId xmlns:a16="http://schemas.microsoft.com/office/drawing/2014/main" id="{42D0379B-F5C1-969D-E104-F95F3C7B7308}"/>
              </a:ext>
            </a:extLst>
          </p:cNvPr>
          <p:cNvSpPr>
            <a:spLocks noGrp="1" noChangeArrowheads="1"/>
          </p:cNvSpPr>
          <p:nvPr>
            <p:ph type="title"/>
          </p:nvPr>
        </p:nvSpPr>
        <p:spPr/>
        <p:txBody>
          <a:bodyPr/>
          <a:lstStyle/>
          <a:p>
            <a:r>
              <a:rPr lang="en-US" altLang="en-US"/>
              <a:t>Time Efficiency</a:t>
            </a:r>
          </a:p>
        </p:txBody>
      </p:sp>
      <p:sp>
        <p:nvSpPr>
          <p:cNvPr id="474115" name="Rectangle 3">
            <a:extLst>
              <a:ext uri="{FF2B5EF4-FFF2-40B4-BE49-F238E27FC236}">
                <a16:creationId xmlns:a16="http://schemas.microsoft.com/office/drawing/2014/main" id="{6E714407-B3AC-AA6A-20BD-C3E433DA3A54}"/>
              </a:ext>
            </a:extLst>
          </p:cNvPr>
          <p:cNvSpPr>
            <a:spLocks noGrp="1" noChangeArrowheads="1"/>
          </p:cNvSpPr>
          <p:nvPr>
            <p:ph type="body" idx="1"/>
          </p:nvPr>
        </p:nvSpPr>
        <p:spPr/>
        <p:txBody>
          <a:bodyPr/>
          <a:lstStyle/>
          <a:p>
            <a:pPr>
              <a:lnSpc>
                <a:spcPct val="80000"/>
              </a:lnSpc>
            </a:pPr>
            <a:r>
              <a:rPr lang="en-US" altLang="en-US"/>
              <a:t>The number of augmenting paths needed by the shortest-augmenting-path algorithm never exceeds </a:t>
            </a:r>
            <a:r>
              <a:rPr lang="en-US" altLang="en-US" i="1"/>
              <a:t>nm</a:t>
            </a:r>
            <a:r>
              <a:rPr lang="en-US" altLang="en-US"/>
              <a:t>/2, where </a:t>
            </a:r>
            <a:r>
              <a:rPr lang="en-US" altLang="en-US" i="1"/>
              <a:t>n</a:t>
            </a:r>
            <a:r>
              <a:rPr lang="en-US" altLang="en-US"/>
              <a:t> and </a:t>
            </a:r>
            <a:r>
              <a:rPr lang="en-US" altLang="en-US" i="1"/>
              <a:t>m</a:t>
            </a:r>
            <a:r>
              <a:rPr lang="en-US" altLang="en-US"/>
              <a:t> are the number of vertices and edges, respectively</a:t>
            </a:r>
            <a:br>
              <a:rPr lang="en-US" altLang="en-US"/>
            </a:br>
            <a:endParaRPr lang="en-US" altLang="en-US"/>
          </a:p>
          <a:p>
            <a:pPr>
              <a:lnSpc>
                <a:spcPct val="80000"/>
              </a:lnSpc>
            </a:pPr>
            <a:r>
              <a:rPr lang="en-US" altLang="en-US"/>
              <a:t>Since the time required to find shortest augmenting path by breadth-first search is in O(</a:t>
            </a:r>
            <a:r>
              <a:rPr lang="en-US" altLang="en-US" i="1"/>
              <a:t>n+m</a:t>
            </a:r>
            <a:r>
              <a:rPr lang="en-US" altLang="en-US"/>
              <a:t>)=O(</a:t>
            </a:r>
            <a:r>
              <a:rPr lang="en-US" altLang="en-US" i="1"/>
              <a:t>m</a:t>
            </a:r>
            <a:r>
              <a:rPr lang="en-US" altLang="en-US"/>
              <a:t>) for networks represented by their adjacency lists, the time efficiency of the shortest-augmenting-path algorithm is in O(</a:t>
            </a:r>
            <a:r>
              <a:rPr lang="en-US" altLang="en-US" i="1"/>
              <a:t>nm</a:t>
            </a:r>
            <a:r>
              <a:rPr lang="en-US" altLang="en-US" baseline="30000"/>
              <a:t>2</a:t>
            </a:r>
            <a:r>
              <a:rPr lang="en-US" altLang="en-US"/>
              <a:t>) for this representation</a:t>
            </a:r>
            <a:br>
              <a:rPr lang="en-US" altLang="en-US"/>
            </a:br>
            <a:endParaRPr lang="en-US" altLang="en-US"/>
          </a:p>
          <a:p>
            <a:pPr>
              <a:lnSpc>
                <a:spcPct val="80000"/>
              </a:lnSpc>
            </a:pPr>
            <a:r>
              <a:rPr lang="en-US" altLang="en-US"/>
              <a:t>More efficient algorithms have been found that can run in close to O(</a:t>
            </a:r>
            <a:r>
              <a:rPr lang="en-US" altLang="en-US" i="1"/>
              <a:t>nm</a:t>
            </a:r>
            <a:r>
              <a:rPr lang="en-US" altLang="en-US"/>
              <a:t>) time, but these algorithms don’t fall into the iterative-improvement paradigm</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152D2BE8-C91A-74D9-BE87-5EBF6078B38F}"/>
              </a:ext>
            </a:extLst>
          </p:cNvPr>
          <p:cNvSpPr>
            <a:spLocks noGrp="1"/>
          </p:cNvSpPr>
          <p:nvPr>
            <p:ph type="ftr" sz="quarter" idx="11"/>
          </p:nvPr>
        </p:nvSpPr>
        <p:spPr/>
        <p:txBody>
          <a:bodyPr/>
          <a:lstStyle/>
          <a:p>
            <a:r>
              <a:rPr lang="en-US" altLang="en-US"/>
              <a:t>A. Levitin “Introduction to the Design &amp; Analysis of Algorithms,” 3rd ed., Ch. 10 ©2012 Pearson Education, Inc. Upper Saddle River, NJ. All Rights Reserved. </a:t>
            </a:r>
          </a:p>
        </p:txBody>
      </p:sp>
      <p:sp>
        <p:nvSpPr>
          <p:cNvPr id="3" name="Slide Number Placeholder 5">
            <a:extLst>
              <a:ext uri="{FF2B5EF4-FFF2-40B4-BE49-F238E27FC236}">
                <a16:creationId xmlns:a16="http://schemas.microsoft.com/office/drawing/2014/main" id="{E66A37B6-0D1D-17C5-1230-DFA8CB26CEBB}"/>
              </a:ext>
            </a:extLst>
          </p:cNvPr>
          <p:cNvSpPr>
            <a:spLocks noGrp="1"/>
          </p:cNvSpPr>
          <p:nvPr>
            <p:ph type="sldNum" sz="quarter" idx="12"/>
          </p:nvPr>
        </p:nvSpPr>
        <p:spPr/>
        <p:txBody>
          <a:bodyPr/>
          <a:lstStyle/>
          <a:p>
            <a:fld id="{CA0961E9-F2D1-42CF-9082-2027BBF9F98F}" type="slidenum">
              <a:rPr lang="en-US" altLang="en-US"/>
              <a:pPr/>
              <a:t>58</a:t>
            </a:fld>
            <a:endParaRPr lang="en-US" altLang="en-US"/>
          </a:p>
        </p:txBody>
      </p:sp>
      <p:sp>
        <p:nvSpPr>
          <p:cNvPr id="471042" name="Rectangle 2">
            <a:extLst>
              <a:ext uri="{FF2B5EF4-FFF2-40B4-BE49-F238E27FC236}">
                <a16:creationId xmlns:a16="http://schemas.microsoft.com/office/drawing/2014/main" id="{BAF5A3F6-DAA7-6A5A-36F1-ED8CCD71D35D}"/>
              </a:ext>
            </a:extLst>
          </p:cNvPr>
          <p:cNvSpPr>
            <a:spLocks noGrp="1" noChangeArrowheads="1"/>
          </p:cNvSpPr>
          <p:nvPr>
            <p:ph type="title"/>
          </p:nvPr>
        </p:nvSpPr>
        <p:spPr/>
        <p:txBody>
          <a:bodyPr/>
          <a:lstStyle/>
          <a:p>
            <a:r>
              <a:rPr lang="en-US" altLang="en-US"/>
              <a:t>Definition of a Cut</a:t>
            </a:r>
          </a:p>
        </p:txBody>
      </p:sp>
      <p:sp>
        <p:nvSpPr>
          <p:cNvPr id="471043" name="Rectangle 3">
            <a:extLst>
              <a:ext uri="{FF2B5EF4-FFF2-40B4-BE49-F238E27FC236}">
                <a16:creationId xmlns:a16="http://schemas.microsoft.com/office/drawing/2014/main" id="{64D3E000-006B-624C-CCEC-E264C02C26F8}"/>
              </a:ext>
            </a:extLst>
          </p:cNvPr>
          <p:cNvSpPr>
            <a:spLocks noGrp="1" noChangeArrowheads="1"/>
          </p:cNvSpPr>
          <p:nvPr>
            <p:ph type="body" idx="1"/>
          </p:nvPr>
        </p:nvSpPr>
        <p:spPr>
          <a:xfrm>
            <a:off x="457200" y="1266825"/>
            <a:ext cx="8686800" cy="4905375"/>
          </a:xfrm>
        </p:spPr>
        <p:txBody>
          <a:bodyPr/>
          <a:lstStyle/>
          <a:p>
            <a:pPr marL="0" indent="0">
              <a:lnSpc>
                <a:spcPct val="90000"/>
              </a:lnSpc>
              <a:buFont typeface="Monotype Sorts" panose="05010101010101010101" pitchFamily="2" charset="2"/>
              <a:buNone/>
            </a:pPr>
            <a:r>
              <a:rPr lang="en-US" altLang="en-US"/>
              <a:t>Let X be a set of vertices in a network that includes its source but does not include its sink, and let X, the complement of X, be the rest of the vertices including the sink.  The </a:t>
            </a:r>
            <a:r>
              <a:rPr lang="en-US" altLang="en-US" i="1"/>
              <a:t>cut</a:t>
            </a:r>
            <a:r>
              <a:rPr lang="en-US" altLang="en-US"/>
              <a:t> induced by this partition of the vertices is the set of all the edges with a tail in X and a head in X.</a:t>
            </a:r>
          </a:p>
          <a:p>
            <a:pPr marL="0" indent="0">
              <a:lnSpc>
                <a:spcPct val="90000"/>
              </a:lnSpc>
              <a:buFont typeface="Monotype Sorts" panose="05010101010101010101" pitchFamily="2" charset="2"/>
              <a:buNone/>
            </a:pPr>
            <a:r>
              <a:rPr lang="en-US" altLang="en-US" i="1"/>
              <a:t>Capacity of a cut</a:t>
            </a:r>
            <a:r>
              <a:rPr lang="en-US" altLang="en-US"/>
              <a:t> is defined as the sum of capacities of the edges that compose the cut.</a:t>
            </a:r>
          </a:p>
          <a:p>
            <a:pPr marL="0" indent="0">
              <a:lnSpc>
                <a:spcPct val="90000"/>
              </a:lnSpc>
              <a:buFont typeface="Monotype Sorts" panose="05010101010101010101" pitchFamily="2" charset="2"/>
              <a:buNone/>
            </a:pPr>
            <a:endParaRPr lang="en-US" altLang="en-US"/>
          </a:p>
          <a:p>
            <a:pPr marL="0" indent="0">
              <a:lnSpc>
                <a:spcPct val="90000"/>
              </a:lnSpc>
            </a:pPr>
            <a:r>
              <a:rPr lang="en-US" altLang="en-US" sz="2800"/>
              <a:t>  </a:t>
            </a:r>
            <a:r>
              <a:rPr lang="en-US" altLang="en-US"/>
              <a:t>We’ll  denote a cut and its capacity by C(X,X) and c(X,X)</a:t>
            </a:r>
          </a:p>
          <a:p>
            <a:pPr marL="0" indent="0">
              <a:lnSpc>
                <a:spcPct val="90000"/>
              </a:lnSpc>
            </a:pPr>
            <a:r>
              <a:rPr lang="en-US" altLang="en-US" sz="2800"/>
              <a:t>  </a:t>
            </a:r>
            <a:r>
              <a:rPr lang="en-US" altLang="en-US"/>
              <a:t>Note that if all the edges of a cut were deleted from the </a:t>
            </a:r>
            <a:br>
              <a:rPr lang="en-US" altLang="en-US"/>
            </a:br>
            <a:r>
              <a:rPr lang="en-US" altLang="en-US"/>
              <a:t>      network, there would be no directed path from source to sink</a:t>
            </a:r>
          </a:p>
          <a:p>
            <a:pPr marL="0" indent="0">
              <a:lnSpc>
                <a:spcPct val="90000"/>
              </a:lnSpc>
            </a:pPr>
            <a:r>
              <a:rPr lang="en-US" altLang="en-US"/>
              <a:t>   </a:t>
            </a:r>
            <a:r>
              <a:rPr lang="en-US" altLang="en-US" i="1"/>
              <a:t>Minimum cut  </a:t>
            </a:r>
            <a:r>
              <a:rPr lang="en-US" altLang="en-US"/>
              <a:t>is a cut of the smallest capacity in a given </a:t>
            </a:r>
            <a:br>
              <a:rPr lang="en-US" altLang="en-US"/>
            </a:br>
            <a:r>
              <a:rPr lang="en-US" altLang="en-US"/>
              <a:t>      network</a:t>
            </a:r>
          </a:p>
        </p:txBody>
      </p:sp>
      <p:sp>
        <p:nvSpPr>
          <p:cNvPr id="471045" name="Line 5">
            <a:extLst>
              <a:ext uri="{FF2B5EF4-FFF2-40B4-BE49-F238E27FC236}">
                <a16:creationId xmlns:a16="http://schemas.microsoft.com/office/drawing/2014/main" id="{0473797C-A5E4-B4FB-7D80-F11BDDFAE80A}"/>
              </a:ext>
            </a:extLst>
          </p:cNvPr>
          <p:cNvSpPr>
            <a:spLocks noChangeShapeType="1"/>
          </p:cNvSpPr>
          <p:nvPr/>
        </p:nvSpPr>
        <p:spPr bwMode="auto">
          <a:xfrm>
            <a:off x="4724400" y="1676400"/>
            <a:ext cx="228600"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1046" name="Line 6">
            <a:extLst>
              <a:ext uri="{FF2B5EF4-FFF2-40B4-BE49-F238E27FC236}">
                <a16:creationId xmlns:a16="http://schemas.microsoft.com/office/drawing/2014/main" id="{FF4CE609-BCC2-5ADF-2B48-2A0049CE023E}"/>
              </a:ext>
            </a:extLst>
          </p:cNvPr>
          <p:cNvSpPr>
            <a:spLocks noChangeShapeType="1"/>
          </p:cNvSpPr>
          <p:nvPr/>
        </p:nvSpPr>
        <p:spPr bwMode="auto">
          <a:xfrm>
            <a:off x="6553200" y="4191000"/>
            <a:ext cx="228600" cy="0"/>
          </a:xfrm>
          <a:prstGeom prst="line">
            <a:avLst/>
          </a:prstGeom>
          <a:noFill/>
          <a:ln w="317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1047" name="Line 7">
            <a:extLst>
              <a:ext uri="{FF2B5EF4-FFF2-40B4-BE49-F238E27FC236}">
                <a16:creationId xmlns:a16="http://schemas.microsoft.com/office/drawing/2014/main" id="{D72C82B3-53CE-3818-AC28-6FEBBEFE3B8B}"/>
              </a:ext>
            </a:extLst>
          </p:cNvPr>
          <p:cNvSpPr>
            <a:spLocks noChangeShapeType="1"/>
          </p:cNvSpPr>
          <p:nvPr/>
        </p:nvSpPr>
        <p:spPr bwMode="auto">
          <a:xfrm>
            <a:off x="8077200" y="4191000"/>
            <a:ext cx="228600" cy="0"/>
          </a:xfrm>
          <a:prstGeom prst="line">
            <a:avLst/>
          </a:prstGeom>
          <a:noFill/>
          <a:ln w="317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1048" name="Line 8">
            <a:extLst>
              <a:ext uri="{FF2B5EF4-FFF2-40B4-BE49-F238E27FC236}">
                <a16:creationId xmlns:a16="http://schemas.microsoft.com/office/drawing/2014/main" id="{E1FDE2B0-94DD-025A-F68E-09BF4E2538ED}"/>
              </a:ext>
            </a:extLst>
          </p:cNvPr>
          <p:cNvSpPr>
            <a:spLocks noChangeShapeType="1"/>
          </p:cNvSpPr>
          <p:nvPr/>
        </p:nvSpPr>
        <p:spPr bwMode="auto">
          <a:xfrm>
            <a:off x="2362200" y="2667000"/>
            <a:ext cx="228600"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ED87E74C-8436-AA79-E9E9-07B2276ADF21}"/>
              </a:ext>
            </a:extLst>
          </p:cNvPr>
          <p:cNvSpPr>
            <a:spLocks noGrp="1"/>
          </p:cNvSpPr>
          <p:nvPr>
            <p:ph type="ftr" sz="quarter" idx="11"/>
          </p:nvPr>
        </p:nvSpPr>
        <p:spPr/>
        <p:txBody>
          <a:bodyPr/>
          <a:lstStyle/>
          <a:p>
            <a:r>
              <a:rPr lang="en-US" altLang="en-US"/>
              <a:t>A. Levitin “Introduction to the Design &amp; Analysis of Algorithms,” 3rd ed., Ch. 10 ©2012 Pearson Education, Inc. Upper Saddle River, NJ. All Rights Reserved. </a:t>
            </a:r>
          </a:p>
        </p:txBody>
      </p:sp>
      <p:sp>
        <p:nvSpPr>
          <p:cNvPr id="3" name="Slide Number Placeholder 5">
            <a:extLst>
              <a:ext uri="{FF2B5EF4-FFF2-40B4-BE49-F238E27FC236}">
                <a16:creationId xmlns:a16="http://schemas.microsoft.com/office/drawing/2014/main" id="{23449F9B-E20D-6350-D483-CC9909389C60}"/>
              </a:ext>
            </a:extLst>
          </p:cNvPr>
          <p:cNvSpPr>
            <a:spLocks noGrp="1"/>
          </p:cNvSpPr>
          <p:nvPr>
            <p:ph type="sldNum" sz="quarter" idx="12"/>
          </p:nvPr>
        </p:nvSpPr>
        <p:spPr/>
        <p:txBody>
          <a:bodyPr/>
          <a:lstStyle/>
          <a:p>
            <a:fld id="{181A8A61-553E-4747-A608-E5C64D400DEB}" type="slidenum">
              <a:rPr lang="en-US" altLang="en-US"/>
              <a:pPr/>
              <a:t>59</a:t>
            </a:fld>
            <a:endParaRPr lang="en-US" altLang="en-US"/>
          </a:p>
        </p:txBody>
      </p:sp>
      <p:sp>
        <p:nvSpPr>
          <p:cNvPr id="472066" name="Rectangle 2">
            <a:extLst>
              <a:ext uri="{FF2B5EF4-FFF2-40B4-BE49-F238E27FC236}">
                <a16:creationId xmlns:a16="http://schemas.microsoft.com/office/drawing/2014/main" id="{7C08DEE7-C7D1-0B24-A910-42075773FFF7}"/>
              </a:ext>
            </a:extLst>
          </p:cNvPr>
          <p:cNvSpPr>
            <a:spLocks noGrp="1" noChangeArrowheads="1"/>
          </p:cNvSpPr>
          <p:nvPr>
            <p:ph type="title"/>
          </p:nvPr>
        </p:nvSpPr>
        <p:spPr>
          <a:xfrm>
            <a:off x="533400" y="152400"/>
            <a:ext cx="7391400" cy="685800"/>
          </a:xfrm>
        </p:spPr>
        <p:txBody>
          <a:bodyPr/>
          <a:lstStyle/>
          <a:p>
            <a:r>
              <a:rPr lang="en-US" altLang="en-US"/>
              <a:t>Examples of network cuts</a:t>
            </a:r>
          </a:p>
        </p:txBody>
      </p:sp>
      <p:sp>
        <p:nvSpPr>
          <p:cNvPr id="472067" name="Rectangle 3">
            <a:extLst>
              <a:ext uri="{FF2B5EF4-FFF2-40B4-BE49-F238E27FC236}">
                <a16:creationId xmlns:a16="http://schemas.microsoft.com/office/drawing/2014/main" id="{C094B7BF-FF50-558E-C266-BEC99C4D266E}"/>
              </a:ext>
            </a:extLst>
          </p:cNvPr>
          <p:cNvSpPr>
            <a:spLocks noGrp="1" noChangeArrowheads="1"/>
          </p:cNvSpPr>
          <p:nvPr>
            <p:ph type="body" idx="1"/>
          </p:nvPr>
        </p:nvSpPr>
        <p:spPr>
          <a:xfrm>
            <a:off x="457200" y="4114800"/>
            <a:ext cx="8534400" cy="3040063"/>
          </a:xfrm>
        </p:spPr>
        <p:txBody>
          <a:bodyPr/>
          <a:lstStyle/>
          <a:p>
            <a:pPr>
              <a:buFont typeface="Monotype Sorts" panose="05010101010101010101" pitchFamily="2" charset="2"/>
              <a:buNone/>
            </a:pPr>
            <a:r>
              <a:rPr lang="en-US" altLang="en-US"/>
              <a:t>If X = {1} and X = {2,3,4,5,6}, C(X,X) = {(1,2), (1,4)}, c = 5 </a:t>
            </a:r>
          </a:p>
          <a:p>
            <a:pPr>
              <a:buFont typeface="Monotype Sorts" panose="05010101010101010101" pitchFamily="2" charset="2"/>
              <a:buNone/>
            </a:pPr>
            <a:r>
              <a:rPr lang="en-US" altLang="en-US"/>
              <a:t>If X ={1,2,3,4,5} and X = {6}, C(X,X) = {(3,6), (5,6)},  c = 6 </a:t>
            </a:r>
          </a:p>
          <a:p>
            <a:pPr>
              <a:buFont typeface="Monotype Sorts" panose="05010101010101010101" pitchFamily="2" charset="2"/>
              <a:buNone/>
            </a:pPr>
            <a:r>
              <a:rPr lang="en-US" altLang="en-US"/>
              <a:t>If X = {1,2,4} and X ={3,5,6}, C(X,X) = {(2,3), (2,5), (4,3)}, c = 9</a:t>
            </a:r>
          </a:p>
          <a:p>
            <a:endParaRPr lang="en-US" altLang="en-US"/>
          </a:p>
        </p:txBody>
      </p:sp>
      <p:grpSp>
        <p:nvGrpSpPr>
          <p:cNvPr id="472068" name="Group 4">
            <a:extLst>
              <a:ext uri="{FF2B5EF4-FFF2-40B4-BE49-F238E27FC236}">
                <a16:creationId xmlns:a16="http://schemas.microsoft.com/office/drawing/2014/main" id="{953B1BD6-6890-A626-34CD-91D0509CB665}"/>
              </a:ext>
            </a:extLst>
          </p:cNvPr>
          <p:cNvGrpSpPr>
            <a:grpSpLocks/>
          </p:cNvGrpSpPr>
          <p:nvPr/>
        </p:nvGrpSpPr>
        <p:grpSpPr bwMode="auto">
          <a:xfrm>
            <a:off x="685800" y="1219200"/>
            <a:ext cx="4368800" cy="2857500"/>
            <a:chOff x="912" y="1056"/>
            <a:chExt cx="3669" cy="2532"/>
          </a:xfrm>
        </p:grpSpPr>
        <p:sp>
          <p:nvSpPr>
            <p:cNvPr id="472069" name="Oval 5">
              <a:extLst>
                <a:ext uri="{FF2B5EF4-FFF2-40B4-BE49-F238E27FC236}">
                  <a16:creationId xmlns:a16="http://schemas.microsoft.com/office/drawing/2014/main" id="{9477269C-D5A7-AFCC-F68B-0CD06BF1D0FA}"/>
                </a:ext>
              </a:extLst>
            </p:cNvPr>
            <p:cNvSpPr>
              <a:spLocks noChangeArrowheads="1"/>
            </p:cNvSpPr>
            <p:nvPr/>
          </p:nvSpPr>
          <p:spPr bwMode="auto">
            <a:xfrm>
              <a:off x="912" y="2112"/>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2070" name="Oval 6">
              <a:extLst>
                <a:ext uri="{FF2B5EF4-FFF2-40B4-BE49-F238E27FC236}">
                  <a16:creationId xmlns:a16="http://schemas.microsoft.com/office/drawing/2014/main" id="{9213A0A9-8CB3-AE84-8FCB-3F7C407D7213}"/>
                </a:ext>
              </a:extLst>
            </p:cNvPr>
            <p:cNvSpPr>
              <a:spLocks noChangeArrowheads="1"/>
            </p:cNvSpPr>
            <p:nvPr/>
          </p:nvSpPr>
          <p:spPr bwMode="auto">
            <a:xfrm>
              <a:off x="1920" y="3216"/>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2071" name="Oval 7">
              <a:extLst>
                <a:ext uri="{FF2B5EF4-FFF2-40B4-BE49-F238E27FC236}">
                  <a16:creationId xmlns:a16="http://schemas.microsoft.com/office/drawing/2014/main" id="{5431B113-273A-0B9E-42ED-6BCD4DD9763D}"/>
                </a:ext>
              </a:extLst>
            </p:cNvPr>
            <p:cNvSpPr>
              <a:spLocks noChangeArrowheads="1"/>
            </p:cNvSpPr>
            <p:nvPr/>
          </p:nvSpPr>
          <p:spPr bwMode="auto">
            <a:xfrm>
              <a:off x="3072" y="2112"/>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2072" name="Oval 8">
              <a:extLst>
                <a:ext uri="{FF2B5EF4-FFF2-40B4-BE49-F238E27FC236}">
                  <a16:creationId xmlns:a16="http://schemas.microsoft.com/office/drawing/2014/main" id="{2FF42634-1407-387B-5F80-9445C235005B}"/>
                </a:ext>
              </a:extLst>
            </p:cNvPr>
            <p:cNvSpPr>
              <a:spLocks noChangeArrowheads="1"/>
            </p:cNvSpPr>
            <p:nvPr/>
          </p:nvSpPr>
          <p:spPr bwMode="auto">
            <a:xfrm>
              <a:off x="1920" y="2112"/>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2073" name="Oval 9">
              <a:extLst>
                <a:ext uri="{FF2B5EF4-FFF2-40B4-BE49-F238E27FC236}">
                  <a16:creationId xmlns:a16="http://schemas.microsoft.com/office/drawing/2014/main" id="{57182CD2-A3EE-8E7E-DEFF-4A3EC627AA7F}"/>
                </a:ext>
              </a:extLst>
            </p:cNvPr>
            <p:cNvSpPr>
              <a:spLocks noChangeArrowheads="1"/>
            </p:cNvSpPr>
            <p:nvPr/>
          </p:nvSpPr>
          <p:spPr bwMode="auto">
            <a:xfrm>
              <a:off x="3024" y="1056"/>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2074" name="Oval 10">
              <a:extLst>
                <a:ext uri="{FF2B5EF4-FFF2-40B4-BE49-F238E27FC236}">
                  <a16:creationId xmlns:a16="http://schemas.microsoft.com/office/drawing/2014/main" id="{A494EFCA-6D1D-68B0-EE9F-7BBBA29EC76F}"/>
                </a:ext>
              </a:extLst>
            </p:cNvPr>
            <p:cNvSpPr>
              <a:spLocks noChangeArrowheads="1"/>
            </p:cNvSpPr>
            <p:nvPr/>
          </p:nvSpPr>
          <p:spPr bwMode="auto">
            <a:xfrm>
              <a:off x="4224" y="2160"/>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2075" name="Line 11">
              <a:extLst>
                <a:ext uri="{FF2B5EF4-FFF2-40B4-BE49-F238E27FC236}">
                  <a16:creationId xmlns:a16="http://schemas.microsoft.com/office/drawing/2014/main" id="{A3857A48-A4B0-30FD-D6E9-3C4511C59A55}"/>
                </a:ext>
              </a:extLst>
            </p:cNvPr>
            <p:cNvSpPr>
              <a:spLocks noChangeShapeType="1"/>
            </p:cNvSpPr>
            <p:nvPr/>
          </p:nvSpPr>
          <p:spPr bwMode="auto">
            <a:xfrm>
              <a:off x="1152" y="2448"/>
              <a:ext cx="816"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2076" name="Line 12">
              <a:extLst>
                <a:ext uri="{FF2B5EF4-FFF2-40B4-BE49-F238E27FC236}">
                  <a16:creationId xmlns:a16="http://schemas.microsoft.com/office/drawing/2014/main" id="{377496DE-8817-8C96-0D1F-8FD8DA986F46}"/>
                </a:ext>
              </a:extLst>
            </p:cNvPr>
            <p:cNvSpPr>
              <a:spLocks noChangeShapeType="1"/>
            </p:cNvSpPr>
            <p:nvPr/>
          </p:nvSpPr>
          <p:spPr bwMode="auto">
            <a:xfrm>
              <a:off x="1248" y="2304"/>
              <a:ext cx="6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2077" name="Line 13">
              <a:extLst>
                <a:ext uri="{FF2B5EF4-FFF2-40B4-BE49-F238E27FC236}">
                  <a16:creationId xmlns:a16="http://schemas.microsoft.com/office/drawing/2014/main" id="{251CE139-4FAB-3480-B4FA-8B9B30BBDC9C}"/>
                </a:ext>
              </a:extLst>
            </p:cNvPr>
            <p:cNvSpPr>
              <a:spLocks noChangeShapeType="1"/>
            </p:cNvSpPr>
            <p:nvPr/>
          </p:nvSpPr>
          <p:spPr bwMode="auto">
            <a:xfrm flipV="1">
              <a:off x="2208" y="1344"/>
              <a:ext cx="864"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2078" name="Line 14">
              <a:extLst>
                <a:ext uri="{FF2B5EF4-FFF2-40B4-BE49-F238E27FC236}">
                  <a16:creationId xmlns:a16="http://schemas.microsoft.com/office/drawing/2014/main" id="{E429C9D3-E177-CBA3-3D54-3573ED258BA7}"/>
                </a:ext>
              </a:extLst>
            </p:cNvPr>
            <p:cNvSpPr>
              <a:spLocks noChangeShapeType="1"/>
            </p:cNvSpPr>
            <p:nvPr/>
          </p:nvSpPr>
          <p:spPr bwMode="auto">
            <a:xfrm>
              <a:off x="2256" y="2304"/>
              <a:ext cx="81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2079" name="Line 15">
              <a:extLst>
                <a:ext uri="{FF2B5EF4-FFF2-40B4-BE49-F238E27FC236}">
                  <a16:creationId xmlns:a16="http://schemas.microsoft.com/office/drawing/2014/main" id="{98924436-B1F9-5DDB-AEDD-BCA786CD9387}"/>
                </a:ext>
              </a:extLst>
            </p:cNvPr>
            <p:cNvSpPr>
              <a:spLocks noChangeShapeType="1"/>
            </p:cNvSpPr>
            <p:nvPr/>
          </p:nvSpPr>
          <p:spPr bwMode="auto">
            <a:xfrm flipV="1">
              <a:off x="2256" y="2448"/>
              <a:ext cx="864" cy="8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2080" name="Line 16">
              <a:extLst>
                <a:ext uri="{FF2B5EF4-FFF2-40B4-BE49-F238E27FC236}">
                  <a16:creationId xmlns:a16="http://schemas.microsoft.com/office/drawing/2014/main" id="{905BF8D3-5BF9-4E4F-DA39-22DF65439074}"/>
                </a:ext>
              </a:extLst>
            </p:cNvPr>
            <p:cNvSpPr>
              <a:spLocks noChangeShapeType="1"/>
            </p:cNvSpPr>
            <p:nvPr/>
          </p:nvSpPr>
          <p:spPr bwMode="auto">
            <a:xfrm>
              <a:off x="3408" y="2304"/>
              <a:ext cx="81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2081" name="Line 17">
              <a:extLst>
                <a:ext uri="{FF2B5EF4-FFF2-40B4-BE49-F238E27FC236}">
                  <a16:creationId xmlns:a16="http://schemas.microsoft.com/office/drawing/2014/main" id="{9165C9F9-CABA-708E-8BA9-CB37CA2AA629}"/>
                </a:ext>
              </a:extLst>
            </p:cNvPr>
            <p:cNvSpPr>
              <a:spLocks noChangeShapeType="1"/>
            </p:cNvSpPr>
            <p:nvPr/>
          </p:nvSpPr>
          <p:spPr bwMode="auto">
            <a:xfrm>
              <a:off x="3312" y="1296"/>
              <a:ext cx="1008" cy="9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2082" name="Text Box 18">
              <a:extLst>
                <a:ext uri="{FF2B5EF4-FFF2-40B4-BE49-F238E27FC236}">
                  <a16:creationId xmlns:a16="http://schemas.microsoft.com/office/drawing/2014/main" id="{271F9E72-88D9-7801-1406-B82C7ED63207}"/>
                </a:ext>
              </a:extLst>
            </p:cNvPr>
            <p:cNvSpPr txBox="1">
              <a:spLocks noChangeArrowheads="1"/>
            </p:cNvSpPr>
            <p:nvPr/>
          </p:nvSpPr>
          <p:spPr bwMode="auto">
            <a:xfrm>
              <a:off x="960" y="2162"/>
              <a:ext cx="261"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1</a:t>
              </a:r>
            </a:p>
          </p:txBody>
        </p:sp>
        <p:sp>
          <p:nvSpPr>
            <p:cNvPr id="472083" name="Text Box 19">
              <a:extLst>
                <a:ext uri="{FF2B5EF4-FFF2-40B4-BE49-F238E27FC236}">
                  <a16:creationId xmlns:a16="http://schemas.microsoft.com/office/drawing/2014/main" id="{91BA6F69-DB55-2601-7248-A157895D0C65}"/>
                </a:ext>
              </a:extLst>
            </p:cNvPr>
            <p:cNvSpPr txBox="1">
              <a:spLocks noChangeArrowheads="1"/>
            </p:cNvSpPr>
            <p:nvPr/>
          </p:nvSpPr>
          <p:spPr bwMode="auto">
            <a:xfrm>
              <a:off x="1968" y="2162"/>
              <a:ext cx="261"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2</a:t>
              </a:r>
            </a:p>
          </p:txBody>
        </p:sp>
        <p:sp>
          <p:nvSpPr>
            <p:cNvPr id="472084" name="Text Box 20">
              <a:extLst>
                <a:ext uri="{FF2B5EF4-FFF2-40B4-BE49-F238E27FC236}">
                  <a16:creationId xmlns:a16="http://schemas.microsoft.com/office/drawing/2014/main" id="{427A164E-EF1B-5741-D7D4-28229F048EC3}"/>
                </a:ext>
              </a:extLst>
            </p:cNvPr>
            <p:cNvSpPr txBox="1">
              <a:spLocks noChangeArrowheads="1"/>
            </p:cNvSpPr>
            <p:nvPr/>
          </p:nvSpPr>
          <p:spPr bwMode="auto">
            <a:xfrm>
              <a:off x="3118" y="2162"/>
              <a:ext cx="262"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3</a:t>
              </a:r>
            </a:p>
          </p:txBody>
        </p:sp>
        <p:sp>
          <p:nvSpPr>
            <p:cNvPr id="472085" name="Text Box 21">
              <a:extLst>
                <a:ext uri="{FF2B5EF4-FFF2-40B4-BE49-F238E27FC236}">
                  <a16:creationId xmlns:a16="http://schemas.microsoft.com/office/drawing/2014/main" id="{3C0E7E80-224D-8549-04EC-9F8D0EDB522A}"/>
                </a:ext>
              </a:extLst>
            </p:cNvPr>
            <p:cNvSpPr txBox="1">
              <a:spLocks noChangeArrowheads="1"/>
            </p:cNvSpPr>
            <p:nvPr/>
          </p:nvSpPr>
          <p:spPr bwMode="auto">
            <a:xfrm>
              <a:off x="1968" y="3263"/>
              <a:ext cx="261"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4</a:t>
              </a:r>
            </a:p>
          </p:txBody>
        </p:sp>
        <p:sp>
          <p:nvSpPr>
            <p:cNvPr id="472086" name="Text Box 22">
              <a:extLst>
                <a:ext uri="{FF2B5EF4-FFF2-40B4-BE49-F238E27FC236}">
                  <a16:creationId xmlns:a16="http://schemas.microsoft.com/office/drawing/2014/main" id="{E75D44B3-56BC-3DBD-4A84-831D668D8C43}"/>
                </a:ext>
              </a:extLst>
            </p:cNvPr>
            <p:cNvSpPr txBox="1">
              <a:spLocks noChangeArrowheads="1"/>
            </p:cNvSpPr>
            <p:nvPr/>
          </p:nvSpPr>
          <p:spPr bwMode="auto">
            <a:xfrm>
              <a:off x="3070" y="1104"/>
              <a:ext cx="262"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5</a:t>
              </a:r>
            </a:p>
          </p:txBody>
        </p:sp>
        <p:sp>
          <p:nvSpPr>
            <p:cNvPr id="472087" name="Text Box 23">
              <a:extLst>
                <a:ext uri="{FF2B5EF4-FFF2-40B4-BE49-F238E27FC236}">
                  <a16:creationId xmlns:a16="http://schemas.microsoft.com/office/drawing/2014/main" id="{F0126C38-C11A-2200-F44C-D752FB3D544C}"/>
                </a:ext>
              </a:extLst>
            </p:cNvPr>
            <p:cNvSpPr txBox="1">
              <a:spLocks noChangeArrowheads="1"/>
            </p:cNvSpPr>
            <p:nvPr/>
          </p:nvSpPr>
          <p:spPr bwMode="auto">
            <a:xfrm>
              <a:off x="4320" y="2210"/>
              <a:ext cx="261"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6</a:t>
              </a:r>
            </a:p>
          </p:txBody>
        </p:sp>
        <p:sp>
          <p:nvSpPr>
            <p:cNvPr id="472088" name="Text Box 24">
              <a:extLst>
                <a:ext uri="{FF2B5EF4-FFF2-40B4-BE49-F238E27FC236}">
                  <a16:creationId xmlns:a16="http://schemas.microsoft.com/office/drawing/2014/main" id="{312E93FA-AEC6-B5E8-9A38-7DB869F73B2D}"/>
                </a:ext>
              </a:extLst>
            </p:cNvPr>
            <p:cNvSpPr txBox="1">
              <a:spLocks noChangeArrowheads="1"/>
            </p:cNvSpPr>
            <p:nvPr/>
          </p:nvSpPr>
          <p:spPr bwMode="auto">
            <a:xfrm>
              <a:off x="1487" y="2065"/>
              <a:ext cx="261"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2</a:t>
              </a:r>
            </a:p>
          </p:txBody>
        </p:sp>
        <p:sp>
          <p:nvSpPr>
            <p:cNvPr id="472089" name="Text Box 25">
              <a:extLst>
                <a:ext uri="{FF2B5EF4-FFF2-40B4-BE49-F238E27FC236}">
                  <a16:creationId xmlns:a16="http://schemas.microsoft.com/office/drawing/2014/main" id="{45E7F5B7-7E12-DC98-E42E-C0C174DF3570}"/>
                </a:ext>
              </a:extLst>
            </p:cNvPr>
            <p:cNvSpPr txBox="1">
              <a:spLocks noChangeArrowheads="1"/>
            </p:cNvSpPr>
            <p:nvPr/>
          </p:nvSpPr>
          <p:spPr bwMode="auto">
            <a:xfrm>
              <a:off x="3648" y="2065"/>
              <a:ext cx="261"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2</a:t>
              </a:r>
            </a:p>
          </p:txBody>
        </p:sp>
        <p:sp>
          <p:nvSpPr>
            <p:cNvPr id="472090" name="Text Box 26">
              <a:extLst>
                <a:ext uri="{FF2B5EF4-FFF2-40B4-BE49-F238E27FC236}">
                  <a16:creationId xmlns:a16="http://schemas.microsoft.com/office/drawing/2014/main" id="{11B0CA1C-40E2-8EEE-5A4E-4EDB7A7B945C}"/>
                </a:ext>
              </a:extLst>
            </p:cNvPr>
            <p:cNvSpPr txBox="1">
              <a:spLocks noChangeArrowheads="1"/>
            </p:cNvSpPr>
            <p:nvPr/>
          </p:nvSpPr>
          <p:spPr bwMode="auto">
            <a:xfrm>
              <a:off x="1287" y="2710"/>
              <a:ext cx="261"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3</a:t>
              </a:r>
            </a:p>
          </p:txBody>
        </p:sp>
        <p:sp>
          <p:nvSpPr>
            <p:cNvPr id="472091" name="Text Box 27">
              <a:extLst>
                <a:ext uri="{FF2B5EF4-FFF2-40B4-BE49-F238E27FC236}">
                  <a16:creationId xmlns:a16="http://schemas.microsoft.com/office/drawing/2014/main" id="{4835EE0B-A34A-C837-8562-EAB3A3E41AE4}"/>
                </a:ext>
              </a:extLst>
            </p:cNvPr>
            <p:cNvSpPr txBox="1">
              <a:spLocks noChangeArrowheads="1"/>
            </p:cNvSpPr>
            <p:nvPr/>
          </p:nvSpPr>
          <p:spPr bwMode="auto">
            <a:xfrm>
              <a:off x="2631" y="2855"/>
              <a:ext cx="261"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1</a:t>
              </a:r>
            </a:p>
          </p:txBody>
        </p:sp>
        <p:sp>
          <p:nvSpPr>
            <p:cNvPr id="472092" name="Text Box 28">
              <a:extLst>
                <a:ext uri="{FF2B5EF4-FFF2-40B4-BE49-F238E27FC236}">
                  <a16:creationId xmlns:a16="http://schemas.microsoft.com/office/drawing/2014/main" id="{05047A0A-64DE-98E2-4F35-FF4B47EC3A48}"/>
                </a:ext>
              </a:extLst>
            </p:cNvPr>
            <p:cNvSpPr txBox="1">
              <a:spLocks noChangeArrowheads="1"/>
            </p:cNvSpPr>
            <p:nvPr/>
          </p:nvSpPr>
          <p:spPr bwMode="auto">
            <a:xfrm>
              <a:off x="2487" y="2089"/>
              <a:ext cx="261"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5</a:t>
              </a:r>
            </a:p>
          </p:txBody>
        </p:sp>
        <p:sp>
          <p:nvSpPr>
            <p:cNvPr id="472093" name="Text Box 29">
              <a:extLst>
                <a:ext uri="{FF2B5EF4-FFF2-40B4-BE49-F238E27FC236}">
                  <a16:creationId xmlns:a16="http://schemas.microsoft.com/office/drawing/2014/main" id="{80EF28D9-EE62-DDF2-290C-D0564D14C359}"/>
                </a:ext>
              </a:extLst>
            </p:cNvPr>
            <p:cNvSpPr txBox="1">
              <a:spLocks noChangeArrowheads="1"/>
            </p:cNvSpPr>
            <p:nvPr/>
          </p:nvSpPr>
          <p:spPr bwMode="auto">
            <a:xfrm>
              <a:off x="2487" y="1510"/>
              <a:ext cx="261"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3</a:t>
              </a:r>
            </a:p>
          </p:txBody>
        </p:sp>
        <p:sp>
          <p:nvSpPr>
            <p:cNvPr id="472094" name="Text Box 30">
              <a:extLst>
                <a:ext uri="{FF2B5EF4-FFF2-40B4-BE49-F238E27FC236}">
                  <a16:creationId xmlns:a16="http://schemas.microsoft.com/office/drawing/2014/main" id="{C7148348-ACA3-0475-012A-2895C683CB62}"/>
                </a:ext>
              </a:extLst>
            </p:cNvPr>
            <p:cNvSpPr txBox="1">
              <a:spLocks noChangeArrowheads="1"/>
            </p:cNvSpPr>
            <p:nvPr/>
          </p:nvSpPr>
          <p:spPr bwMode="auto">
            <a:xfrm>
              <a:off x="3639" y="1413"/>
              <a:ext cx="261"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00">
                  <a:latin typeface="Arial" panose="020B0604020202020204" pitchFamily="34" charset="0"/>
                </a:rPr>
                <a:t>4</a:t>
              </a:r>
            </a:p>
          </p:txBody>
        </p:sp>
      </p:grpSp>
      <p:sp>
        <p:nvSpPr>
          <p:cNvPr id="472095" name="Line 31">
            <a:extLst>
              <a:ext uri="{FF2B5EF4-FFF2-40B4-BE49-F238E27FC236}">
                <a16:creationId xmlns:a16="http://schemas.microsoft.com/office/drawing/2014/main" id="{01AF76B5-F87A-8DC5-DBA2-A9E4023C77C1}"/>
              </a:ext>
            </a:extLst>
          </p:cNvPr>
          <p:cNvSpPr>
            <a:spLocks noChangeShapeType="1"/>
          </p:cNvSpPr>
          <p:nvPr/>
        </p:nvSpPr>
        <p:spPr bwMode="auto">
          <a:xfrm>
            <a:off x="2438400" y="4191000"/>
            <a:ext cx="228600"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2096" name="Line 32">
            <a:extLst>
              <a:ext uri="{FF2B5EF4-FFF2-40B4-BE49-F238E27FC236}">
                <a16:creationId xmlns:a16="http://schemas.microsoft.com/office/drawing/2014/main" id="{B93CD45D-62AC-9BD0-D70F-FBE685B2B295}"/>
              </a:ext>
            </a:extLst>
          </p:cNvPr>
          <p:cNvSpPr>
            <a:spLocks noChangeShapeType="1"/>
          </p:cNvSpPr>
          <p:nvPr/>
        </p:nvSpPr>
        <p:spPr bwMode="auto">
          <a:xfrm>
            <a:off x="5029200" y="4191000"/>
            <a:ext cx="228600"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2097" name="Line 33">
            <a:extLst>
              <a:ext uri="{FF2B5EF4-FFF2-40B4-BE49-F238E27FC236}">
                <a16:creationId xmlns:a16="http://schemas.microsoft.com/office/drawing/2014/main" id="{D9DDCFF0-7038-F62B-2E82-1BD9A50E0245}"/>
              </a:ext>
            </a:extLst>
          </p:cNvPr>
          <p:cNvSpPr>
            <a:spLocks noChangeShapeType="1"/>
          </p:cNvSpPr>
          <p:nvPr/>
        </p:nvSpPr>
        <p:spPr bwMode="auto">
          <a:xfrm>
            <a:off x="3276600" y="4648200"/>
            <a:ext cx="228600"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2098" name="Line 34">
            <a:extLst>
              <a:ext uri="{FF2B5EF4-FFF2-40B4-BE49-F238E27FC236}">
                <a16:creationId xmlns:a16="http://schemas.microsoft.com/office/drawing/2014/main" id="{1F4EE286-6979-B8DF-D450-1847AB3ADB19}"/>
              </a:ext>
            </a:extLst>
          </p:cNvPr>
          <p:cNvSpPr>
            <a:spLocks noChangeShapeType="1"/>
          </p:cNvSpPr>
          <p:nvPr/>
        </p:nvSpPr>
        <p:spPr bwMode="auto">
          <a:xfrm>
            <a:off x="4953000" y="4648200"/>
            <a:ext cx="228600"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2099" name="Line 35">
            <a:extLst>
              <a:ext uri="{FF2B5EF4-FFF2-40B4-BE49-F238E27FC236}">
                <a16:creationId xmlns:a16="http://schemas.microsoft.com/office/drawing/2014/main" id="{A364243F-CB7D-A5EB-470C-98B8903D916E}"/>
              </a:ext>
            </a:extLst>
          </p:cNvPr>
          <p:cNvSpPr>
            <a:spLocks noChangeShapeType="1"/>
          </p:cNvSpPr>
          <p:nvPr/>
        </p:nvSpPr>
        <p:spPr bwMode="auto">
          <a:xfrm>
            <a:off x="2895600" y="5029200"/>
            <a:ext cx="228600"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2100" name="Line 36">
            <a:extLst>
              <a:ext uri="{FF2B5EF4-FFF2-40B4-BE49-F238E27FC236}">
                <a16:creationId xmlns:a16="http://schemas.microsoft.com/office/drawing/2014/main" id="{792E57DC-CE5F-A697-54AD-FA786B614E3C}"/>
              </a:ext>
            </a:extLst>
          </p:cNvPr>
          <p:cNvSpPr>
            <a:spLocks noChangeShapeType="1"/>
          </p:cNvSpPr>
          <p:nvPr/>
        </p:nvSpPr>
        <p:spPr bwMode="auto">
          <a:xfrm>
            <a:off x="4953000" y="5029200"/>
            <a:ext cx="228600"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C8082B4D-A32F-7154-4C88-6F9BA38ACD51}"/>
              </a:ext>
            </a:extLst>
          </p:cNvPr>
          <p:cNvSpPr>
            <a:spLocks noGrp="1"/>
          </p:cNvSpPr>
          <p:nvPr>
            <p:ph type="ftr" sz="quarter" idx="11"/>
          </p:nvPr>
        </p:nvSpPr>
        <p:spPr/>
        <p:txBody>
          <a:bodyPr/>
          <a:lstStyle/>
          <a:p>
            <a:r>
              <a:rPr lang="en-US" altLang="en-US"/>
              <a:t>A. Levitin “Introduction to the Design &amp; Analysis of Algorithms,” 3rd ed., Ch. 7 ©2012 Pearson Education, Inc. Upper Saddle River, NJ. All Rights Reserved. </a:t>
            </a:r>
          </a:p>
        </p:txBody>
      </p:sp>
      <p:sp>
        <p:nvSpPr>
          <p:cNvPr id="3" name="Slide Number Placeholder 5">
            <a:extLst>
              <a:ext uri="{FF2B5EF4-FFF2-40B4-BE49-F238E27FC236}">
                <a16:creationId xmlns:a16="http://schemas.microsoft.com/office/drawing/2014/main" id="{871DF15F-596F-E3BB-E35F-724A2AD46313}"/>
              </a:ext>
            </a:extLst>
          </p:cNvPr>
          <p:cNvSpPr>
            <a:spLocks noGrp="1"/>
          </p:cNvSpPr>
          <p:nvPr>
            <p:ph type="sldNum" sz="quarter" idx="12"/>
          </p:nvPr>
        </p:nvSpPr>
        <p:spPr/>
        <p:txBody>
          <a:bodyPr/>
          <a:lstStyle/>
          <a:p>
            <a:fld id="{C433B9FE-CD3B-4D0E-9E24-B6AE86CD5754}" type="slidenum">
              <a:rPr lang="en-US" altLang="en-US"/>
              <a:pPr/>
              <a:t>6</a:t>
            </a:fld>
            <a:endParaRPr lang="en-US" altLang="en-US"/>
          </a:p>
        </p:txBody>
      </p:sp>
      <p:sp>
        <p:nvSpPr>
          <p:cNvPr id="429058" name="Rectangle 2">
            <a:extLst>
              <a:ext uri="{FF2B5EF4-FFF2-40B4-BE49-F238E27FC236}">
                <a16:creationId xmlns:a16="http://schemas.microsoft.com/office/drawing/2014/main" id="{AB289847-06ED-62D7-FCBA-985067DA0C99}"/>
              </a:ext>
            </a:extLst>
          </p:cNvPr>
          <p:cNvSpPr>
            <a:spLocks noGrp="1" noChangeArrowheads="1"/>
          </p:cNvSpPr>
          <p:nvPr>
            <p:ph type="title"/>
          </p:nvPr>
        </p:nvSpPr>
        <p:spPr/>
        <p:txBody>
          <a:bodyPr/>
          <a:lstStyle/>
          <a:p>
            <a:r>
              <a:rPr lang="en-US" altLang="en-US"/>
              <a:t>How far to shift?</a:t>
            </a:r>
          </a:p>
        </p:txBody>
      </p:sp>
      <p:sp>
        <p:nvSpPr>
          <p:cNvPr id="429059" name="Rectangle 3">
            <a:extLst>
              <a:ext uri="{FF2B5EF4-FFF2-40B4-BE49-F238E27FC236}">
                <a16:creationId xmlns:a16="http://schemas.microsoft.com/office/drawing/2014/main" id="{E1A123FA-305D-3058-DC04-C54C8BDF185B}"/>
              </a:ext>
            </a:extLst>
          </p:cNvPr>
          <p:cNvSpPr>
            <a:spLocks noGrp="1" noChangeArrowheads="1"/>
          </p:cNvSpPr>
          <p:nvPr>
            <p:ph type="body" idx="1"/>
          </p:nvPr>
        </p:nvSpPr>
        <p:spPr>
          <a:xfrm>
            <a:off x="609600" y="1219200"/>
            <a:ext cx="8534400" cy="5638800"/>
          </a:xfrm>
        </p:spPr>
        <p:txBody>
          <a:bodyPr/>
          <a:lstStyle/>
          <a:p>
            <a:pPr>
              <a:buFont typeface="Monotype Sorts" panose="05010101010101010101" pitchFamily="2" charset="2"/>
              <a:buNone/>
            </a:pPr>
            <a:r>
              <a:rPr lang="en-US" altLang="en-US"/>
              <a:t>Look at first (rightmost) character in text that was compared: </a:t>
            </a:r>
          </a:p>
          <a:p>
            <a:r>
              <a:rPr lang="en-US" altLang="en-US"/>
              <a:t>The character is not in the pattern</a:t>
            </a:r>
          </a:p>
          <a:p>
            <a:pPr>
              <a:buFont typeface="Monotype Sorts" panose="05010101010101010101" pitchFamily="2" charset="2"/>
              <a:buNone/>
            </a:pPr>
            <a:r>
              <a:rPr lang="en-US" altLang="en-US">
                <a:latin typeface="Courier New" panose="02070309020205020404" pitchFamily="49" charset="0"/>
              </a:rPr>
              <a:t>    </a:t>
            </a:r>
            <a:r>
              <a:rPr lang="en-US" altLang="en-US" sz="2000">
                <a:latin typeface="Courier New" panose="02070309020205020404" pitchFamily="49" charset="0"/>
              </a:rPr>
              <a:t>.....</a:t>
            </a:r>
            <a:r>
              <a:rPr lang="en-US" altLang="en-US" sz="2000" i="1">
                <a:latin typeface="Courier New" panose="02070309020205020404" pitchFamily="49" charset="0"/>
              </a:rPr>
              <a:t>c</a:t>
            </a:r>
            <a:r>
              <a:rPr lang="en-US" altLang="en-US" sz="2000">
                <a:latin typeface="Courier New" panose="02070309020205020404" pitchFamily="49" charset="0"/>
              </a:rPr>
              <a:t>...................... </a:t>
            </a:r>
            <a:r>
              <a:rPr lang="en-US" altLang="en-US" sz="2000"/>
              <a:t>(</a:t>
            </a:r>
            <a:r>
              <a:rPr lang="en-US" altLang="en-US" sz="2000" i="1">
                <a:latin typeface="Courier New" panose="02070309020205020404" pitchFamily="49" charset="0"/>
              </a:rPr>
              <a:t>c</a:t>
            </a:r>
            <a:r>
              <a:rPr lang="en-US" altLang="en-US" sz="2000"/>
              <a:t> not in pattern)</a:t>
            </a:r>
            <a:endParaRPr lang="en-US" altLang="en-US" sz="2000">
              <a:latin typeface="Courier New" panose="02070309020205020404" pitchFamily="49" charset="0"/>
            </a:endParaRPr>
          </a:p>
          <a:p>
            <a:pPr>
              <a:buFont typeface="Monotype Sorts" panose="05010101010101010101" pitchFamily="2" charset="2"/>
              <a:buNone/>
            </a:pPr>
            <a:r>
              <a:rPr lang="en-US" altLang="en-US" sz="2000">
                <a:latin typeface="Courier New" panose="02070309020205020404" pitchFamily="49" charset="0"/>
              </a:rPr>
              <a:t>     BAOBAB</a:t>
            </a:r>
            <a:br>
              <a:rPr lang="en-US" altLang="en-US">
                <a:latin typeface="Courier New" panose="02070309020205020404" pitchFamily="49" charset="0"/>
              </a:rPr>
            </a:br>
            <a:endParaRPr lang="en-US" altLang="en-US"/>
          </a:p>
          <a:p>
            <a:r>
              <a:rPr lang="en-US" altLang="en-US"/>
              <a:t>The character is in the pattern (but not the rightmost)</a:t>
            </a:r>
          </a:p>
          <a:p>
            <a:pPr>
              <a:buFont typeface="Monotype Sorts" panose="05010101010101010101" pitchFamily="2" charset="2"/>
              <a:buNone/>
            </a:pPr>
            <a:r>
              <a:rPr lang="en-US" altLang="en-US" sz="2000">
                <a:latin typeface="Courier New" panose="02070309020205020404" pitchFamily="49" charset="0"/>
              </a:rPr>
              <a:t>    .....O...................... </a:t>
            </a:r>
            <a:r>
              <a:rPr lang="en-US" altLang="en-US" sz="2000"/>
              <a:t>(</a:t>
            </a:r>
            <a:r>
              <a:rPr lang="en-US" altLang="en-US" sz="2000">
                <a:latin typeface="Courier New" panose="02070309020205020404" pitchFamily="49" charset="0"/>
              </a:rPr>
              <a:t>O</a:t>
            </a:r>
            <a:r>
              <a:rPr lang="en-US" altLang="en-US" sz="2000"/>
              <a:t> occurs once in pattern)</a:t>
            </a:r>
            <a:br>
              <a:rPr lang="en-US" altLang="en-US" sz="2000"/>
            </a:br>
            <a:r>
              <a:rPr lang="en-US" altLang="en-US" sz="2000">
                <a:latin typeface="Courier New" panose="02070309020205020404" pitchFamily="49" charset="0"/>
              </a:rPr>
              <a:t>  BAOBAB</a:t>
            </a:r>
          </a:p>
          <a:p>
            <a:pPr>
              <a:buFont typeface="Monotype Sorts" panose="05010101010101010101" pitchFamily="2" charset="2"/>
              <a:buNone/>
            </a:pPr>
            <a:r>
              <a:rPr lang="en-US" altLang="en-US" sz="2000">
                <a:latin typeface="Courier New" panose="02070309020205020404" pitchFamily="49" charset="0"/>
              </a:rPr>
              <a:t>    .....A...................... </a:t>
            </a:r>
            <a:r>
              <a:rPr lang="en-US" altLang="en-US" sz="2000"/>
              <a:t>(</a:t>
            </a:r>
            <a:r>
              <a:rPr lang="en-US" altLang="en-US" sz="2000">
                <a:latin typeface="Courier New" panose="02070309020205020404" pitchFamily="49" charset="0"/>
              </a:rPr>
              <a:t>A</a:t>
            </a:r>
            <a:r>
              <a:rPr lang="en-US" altLang="en-US" sz="2000"/>
              <a:t> occurs twice in pattern)</a:t>
            </a:r>
            <a:endParaRPr lang="en-US" altLang="en-US" sz="2000">
              <a:latin typeface="Courier New" panose="02070309020205020404" pitchFamily="49" charset="0"/>
            </a:endParaRPr>
          </a:p>
          <a:p>
            <a:pPr>
              <a:buFont typeface="Monotype Sorts" panose="05010101010101010101" pitchFamily="2" charset="2"/>
              <a:buNone/>
            </a:pPr>
            <a:r>
              <a:rPr lang="en-US" altLang="en-US" sz="2000">
                <a:latin typeface="Courier New" panose="02070309020205020404" pitchFamily="49" charset="0"/>
              </a:rPr>
              <a:t>    BAOBAB</a:t>
            </a:r>
            <a:br>
              <a:rPr lang="en-US" altLang="en-US" sz="2000">
                <a:latin typeface="Courier New" panose="02070309020205020404" pitchFamily="49" charset="0"/>
              </a:rPr>
            </a:br>
            <a:endParaRPr lang="en-US" altLang="en-US" sz="2000"/>
          </a:p>
          <a:p>
            <a:r>
              <a:rPr lang="en-US" altLang="en-US"/>
              <a:t>The rightmost characters do match</a:t>
            </a:r>
          </a:p>
          <a:p>
            <a:pPr>
              <a:buFont typeface="Monotype Sorts" panose="05010101010101010101" pitchFamily="2" charset="2"/>
              <a:buNone/>
            </a:pPr>
            <a:r>
              <a:rPr lang="en-US" altLang="en-US" sz="2000">
                <a:latin typeface="Courier New" panose="02070309020205020404" pitchFamily="49" charset="0"/>
              </a:rPr>
              <a:t>    .....B......................                    </a:t>
            </a:r>
          </a:p>
          <a:p>
            <a:pPr>
              <a:buFont typeface="Monotype Sorts" panose="05010101010101010101" pitchFamily="2" charset="2"/>
              <a:buNone/>
            </a:pPr>
            <a:r>
              <a:rPr lang="en-US" altLang="en-US" sz="2000">
                <a:latin typeface="Courier New" panose="02070309020205020404" pitchFamily="49" charset="0"/>
              </a:rPr>
              <a:t>    BAOBAB</a:t>
            </a:r>
            <a:r>
              <a:rPr lang="en-US" altLang="en-US" sz="2000"/>
              <a:t> </a:t>
            </a:r>
            <a:endParaRPr lang="en-US" altLang="en-US" sz="2000" i="1"/>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54153492-AB67-BA9C-97C0-505FD21A227D}"/>
              </a:ext>
            </a:extLst>
          </p:cNvPr>
          <p:cNvSpPr>
            <a:spLocks noGrp="1"/>
          </p:cNvSpPr>
          <p:nvPr>
            <p:ph type="ftr" sz="quarter" idx="11"/>
          </p:nvPr>
        </p:nvSpPr>
        <p:spPr/>
        <p:txBody>
          <a:bodyPr/>
          <a:lstStyle/>
          <a:p>
            <a:r>
              <a:rPr lang="en-US" altLang="en-US"/>
              <a:t>A. Levitin “Introduction to the Design &amp; Analysis of Algorithms,” 3rd ed., Ch. 10 ©2012 Pearson Education, Inc. Upper Saddle River, NJ. All Rights Reserved. </a:t>
            </a:r>
          </a:p>
        </p:txBody>
      </p:sp>
      <p:sp>
        <p:nvSpPr>
          <p:cNvPr id="3" name="Slide Number Placeholder 5">
            <a:extLst>
              <a:ext uri="{FF2B5EF4-FFF2-40B4-BE49-F238E27FC236}">
                <a16:creationId xmlns:a16="http://schemas.microsoft.com/office/drawing/2014/main" id="{50CD6119-A8A0-6EAD-29C8-FEF268A8216A}"/>
              </a:ext>
            </a:extLst>
          </p:cNvPr>
          <p:cNvSpPr>
            <a:spLocks noGrp="1"/>
          </p:cNvSpPr>
          <p:nvPr>
            <p:ph type="sldNum" sz="quarter" idx="12"/>
          </p:nvPr>
        </p:nvSpPr>
        <p:spPr/>
        <p:txBody>
          <a:bodyPr/>
          <a:lstStyle/>
          <a:p>
            <a:fld id="{98EFE1FB-6349-4D30-8E73-916A09D3FB9B}" type="slidenum">
              <a:rPr lang="en-US" altLang="en-US"/>
              <a:pPr/>
              <a:t>60</a:t>
            </a:fld>
            <a:endParaRPr lang="en-US" altLang="en-US"/>
          </a:p>
        </p:txBody>
      </p:sp>
      <p:sp>
        <p:nvSpPr>
          <p:cNvPr id="522243" name="Rectangle 3">
            <a:extLst>
              <a:ext uri="{FF2B5EF4-FFF2-40B4-BE49-F238E27FC236}">
                <a16:creationId xmlns:a16="http://schemas.microsoft.com/office/drawing/2014/main" id="{2E848C46-22F9-30F0-D7F5-75972C883F06}"/>
              </a:ext>
            </a:extLst>
          </p:cNvPr>
          <p:cNvSpPr>
            <a:spLocks noGrp="1" noChangeArrowheads="1"/>
          </p:cNvSpPr>
          <p:nvPr>
            <p:ph idx="1"/>
          </p:nvPr>
        </p:nvSpPr>
        <p:spPr>
          <a:xfrm>
            <a:off x="609600" y="1066800"/>
            <a:ext cx="8305800" cy="5334000"/>
          </a:xfrm>
        </p:spPr>
        <p:txBody>
          <a:bodyPr/>
          <a:lstStyle/>
          <a:p>
            <a:r>
              <a:rPr lang="en-US" altLang="en-US"/>
              <a:t>The value of maximum flow in a network is equal to the capacity of its minimum cut</a:t>
            </a:r>
            <a:br>
              <a:rPr lang="en-US" altLang="en-US"/>
            </a:br>
            <a:endParaRPr lang="en-US" altLang="en-US"/>
          </a:p>
          <a:p>
            <a:r>
              <a:rPr lang="en-US" altLang="en-US"/>
              <a:t>The shortest augmenting path algorithm yields both a maximum flow and a minimum cut:</a:t>
            </a:r>
          </a:p>
          <a:p>
            <a:pPr lvl="1"/>
            <a:r>
              <a:rPr lang="en-US" altLang="en-US" sz="2400"/>
              <a:t>maximum flow is the final flow produced by the algorithm</a:t>
            </a:r>
          </a:p>
          <a:p>
            <a:pPr lvl="1"/>
            <a:r>
              <a:rPr lang="en-US" altLang="en-US" sz="2400"/>
              <a:t>minimum cut is formed by all the edges from the labeled vertices to unlabeled vertices on the last iteration of the algorithm</a:t>
            </a:r>
          </a:p>
          <a:p>
            <a:pPr lvl="1"/>
            <a:r>
              <a:rPr lang="en-US" altLang="en-US" sz="2400"/>
              <a:t>all the edges from the labeled to unlabeled vertices are full, i.e., their flow amounts are equal to the edge capacities, while all the edges from the unlabeled to labeled vertices, if any, have zero flow amounts on them</a:t>
            </a:r>
          </a:p>
        </p:txBody>
      </p:sp>
      <p:sp>
        <p:nvSpPr>
          <p:cNvPr id="522244" name="Rectangle 4">
            <a:extLst>
              <a:ext uri="{FF2B5EF4-FFF2-40B4-BE49-F238E27FC236}">
                <a16:creationId xmlns:a16="http://schemas.microsoft.com/office/drawing/2014/main" id="{9A9AD06C-7794-4D21-8867-1D701DB61FF8}"/>
              </a:ext>
            </a:extLst>
          </p:cNvPr>
          <p:cNvSpPr>
            <a:spLocks noChangeArrowheads="1"/>
          </p:cNvSpPr>
          <p:nvPr/>
        </p:nvSpPr>
        <p:spPr bwMode="auto">
          <a:xfrm>
            <a:off x="609600" y="304800"/>
            <a:ext cx="7696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en-US" sz="3600" b="1">
                <a:solidFill>
                  <a:schemeClr val="tx2"/>
                </a:solidFill>
                <a:effectLst>
                  <a:outerShdw blurRad="38100" dist="38100" dir="2700000" algn="tl">
                    <a:srgbClr val="000000"/>
                  </a:outerShdw>
                </a:effectLst>
              </a:rPr>
              <a:t>Max-Flow Min-Cut Theorem</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ACF1EFEC-2995-2A2E-C746-B104391609E9}"/>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1400" b="0" i="0" u="none" strike="noStrike" kern="1200" cap="none" spc="0" normalizeH="0" baseline="0" noProof="0">
                <a:ln>
                  <a:noFill/>
                </a:ln>
                <a:solidFill>
                  <a:srgbClr val="FFFFFF"/>
                </a:solidFill>
                <a:effectLst/>
                <a:uLnTx/>
                <a:uFillTx/>
                <a:latin typeface="Arial Narrow" panose="020B0606020202030204" pitchFamily="34" charset="0"/>
                <a:ea typeface="+mn-ea"/>
                <a:cs typeface="+mn-cs"/>
              </a:rPr>
              <a:t>A. Levitin “Introduction to the Design &amp; Analysis of Algorithms,” 3rd ed., Ch. 10 ©2012 Pearson Education, Inc. Upper Saddle River, NJ. All Rights Reserved. </a:t>
            </a:r>
          </a:p>
        </p:txBody>
      </p:sp>
      <p:sp>
        <p:nvSpPr>
          <p:cNvPr id="3" name="Slide Number Placeholder 5">
            <a:extLst>
              <a:ext uri="{FF2B5EF4-FFF2-40B4-BE49-F238E27FC236}">
                <a16:creationId xmlns:a16="http://schemas.microsoft.com/office/drawing/2014/main" id="{BEB68579-59A9-E8D1-E07B-318D9E689473}"/>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defRPr/>
            </a:pPr>
            <a:fld id="{3F2404FB-C8F6-4161-A7EF-A5FB0DCA2BBF}" type="slidenum">
              <a:rPr kumimoji="0" lang="en-US" altLang="en-US" sz="1400" b="0" i="0" u="none" strike="noStrike" kern="1200" cap="none" spc="0" normalizeH="0" baseline="0" noProof="0" smtClean="0">
                <a:ln>
                  <a:noFill/>
                </a:ln>
                <a:solidFill>
                  <a:srgbClr val="FFFFFF"/>
                </a:solidFill>
                <a:effectLst/>
                <a:uLnTx/>
                <a:uFillTx/>
                <a:latin typeface="Arial Narrow" panose="020B0606020202030204"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61</a:t>
            </a:fld>
            <a:endParaRPr kumimoji="0" lang="en-US" altLang="en-US" sz="1400" b="0" i="0" u="none" strike="noStrike" kern="1200" cap="none" spc="0" normalizeH="0" baseline="0" noProof="0">
              <a:ln>
                <a:noFill/>
              </a:ln>
              <a:solidFill>
                <a:srgbClr val="FFFFFF"/>
              </a:solidFill>
              <a:effectLst/>
              <a:uLnTx/>
              <a:uFillTx/>
              <a:latin typeface="Arial Narrow" panose="020B0606020202030204" pitchFamily="34" charset="0"/>
              <a:ea typeface="+mn-ea"/>
              <a:cs typeface="+mn-cs"/>
            </a:endParaRPr>
          </a:p>
        </p:txBody>
      </p:sp>
      <p:sp>
        <p:nvSpPr>
          <p:cNvPr id="513026" name="Rectangle 2">
            <a:extLst>
              <a:ext uri="{FF2B5EF4-FFF2-40B4-BE49-F238E27FC236}">
                <a16:creationId xmlns:a16="http://schemas.microsoft.com/office/drawing/2014/main" id="{F5F1D852-2943-2C8B-A07A-3FB8EE14238A}"/>
              </a:ext>
            </a:extLst>
          </p:cNvPr>
          <p:cNvSpPr>
            <a:spLocks noGrp="1" noChangeArrowheads="1"/>
          </p:cNvSpPr>
          <p:nvPr>
            <p:ph type="title"/>
          </p:nvPr>
        </p:nvSpPr>
        <p:spPr/>
        <p:txBody>
          <a:bodyPr/>
          <a:lstStyle/>
          <a:p>
            <a:r>
              <a:rPr lang="en-US" altLang="en-US"/>
              <a:t>Stable Marriage Problem</a:t>
            </a:r>
          </a:p>
        </p:txBody>
      </p:sp>
      <p:sp>
        <p:nvSpPr>
          <p:cNvPr id="513027" name="Rectangle 3">
            <a:extLst>
              <a:ext uri="{FF2B5EF4-FFF2-40B4-BE49-F238E27FC236}">
                <a16:creationId xmlns:a16="http://schemas.microsoft.com/office/drawing/2014/main" id="{DDD2A475-63B1-EFD3-7523-60BF68FE00A1}"/>
              </a:ext>
            </a:extLst>
          </p:cNvPr>
          <p:cNvSpPr>
            <a:spLocks noGrp="1" noChangeArrowheads="1"/>
          </p:cNvSpPr>
          <p:nvPr>
            <p:ph type="body" idx="1"/>
          </p:nvPr>
        </p:nvSpPr>
        <p:spPr>
          <a:xfrm>
            <a:off x="457200" y="1266825"/>
            <a:ext cx="8686800" cy="5210175"/>
          </a:xfrm>
        </p:spPr>
        <p:txBody>
          <a:bodyPr/>
          <a:lstStyle/>
          <a:p>
            <a:pPr>
              <a:lnSpc>
                <a:spcPct val="90000"/>
              </a:lnSpc>
              <a:buFont typeface="Monotype Sorts" panose="05010101010101010101" pitchFamily="2" charset="2"/>
              <a:buNone/>
            </a:pPr>
            <a:r>
              <a:rPr lang="en-US" altLang="en-US"/>
              <a:t>There is a set Y = {</a:t>
            </a:r>
            <a:r>
              <a:rPr lang="en-US" altLang="en-US" i="1"/>
              <a:t>m</a:t>
            </a:r>
            <a:r>
              <a:rPr lang="en-US" altLang="en-US" baseline="-25000"/>
              <a:t>1</a:t>
            </a:r>
            <a:r>
              <a:rPr lang="en-US" altLang="en-US"/>
              <a:t>,…,</a:t>
            </a:r>
            <a:r>
              <a:rPr lang="en-US" altLang="en-US" i="1"/>
              <a:t>m</a:t>
            </a:r>
            <a:r>
              <a:rPr lang="en-US" altLang="en-US" i="1" baseline="-25000"/>
              <a:t>n</a:t>
            </a:r>
            <a:r>
              <a:rPr lang="en-US" altLang="en-US"/>
              <a:t>} of </a:t>
            </a:r>
            <a:r>
              <a:rPr lang="en-US" altLang="en-US" i="1"/>
              <a:t>n </a:t>
            </a:r>
            <a:r>
              <a:rPr lang="en-US" altLang="en-US"/>
              <a:t>men and a set X = {</a:t>
            </a:r>
            <a:r>
              <a:rPr lang="en-US" altLang="en-US" i="1"/>
              <a:t>w</a:t>
            </a:r>
            <a:r>
              <a:rPr lang="en-US" altLang="en-US" baseline="-25000"/>
              <a:t>1</a:t>
            </a:r>
            <a:r>
              <a:rPr lang="en-US" altLang="en-US"/>
              <a:t>,…,</a:t>
            </a:r>
            <a:r>
              <a:rPr lang="en-US" altLang="en-US" i="1"/>
              <a:t>w</a:t>
            </a:r>
            <a:r>
              <a:rPr lang="en-US" altLang="en-US" i="1" baseline="-25000"/>
              <a:t>n</a:t>
            </a:r>
            <a:r>
              <a:rPr lang="en-US" altLang="en-US"/>
              <a:t>} of </a:t>
            </a:r>
            <a:r>
              <a:rPr lang="en-US" altLang="en-US" i="1"/>
              <a:t>n </a:t>
            </a:r>
            <a:r>
              <a:rPr lang="en-US" altLang="en-US"/>
              <a:t>women.  Each man has a ranking list of the women, and each woman has a ranking list of the men (with no ties in these lists). </a:t>
            </a:r>
          </a:p>
          <a:p>
            <a:pPr>
              <a:lnSpc>
                <a:spcPct val="90000"/>
              </a:lnSpc>
              <a:buFont typeface="Monotype Sorts" panose="05010101010101010101" pitchFamily="2" charset="2"/>
              <a:buNone/>
            </a:pPr>
            <a:r>
              <a:rPr lang="en-US" altLang="en-US"/>
              <a:t>A </a:t>
            </a:r>
            <a:r>
              <a:rPr lang="en-US" altLang="en-US" i="1"/>
              <a:t>marriage matching</a:t>
            </a:r>
            <a:r>
              <a:rPr lang="en-US" altLang="en-US"/>
              <a:t> M</a:t>
            </a:r>
            <a:r>
              <a:rPr lang="en-US" altLang="en-US" i="1"/>
              <a:t> </a:t>
            </a:r>
            <a:r>
              <a:rPr lang="en-US" altLang="en-US"/>
              <a:t>is a set of </a:t>
            </a:r>
            <a:r>
              <a:rPr lang="en-US" altLang="en-US" i="1"/>
              <a:t>n </a:t>
            </a:r>
            <a:r>
              <a:rPr lang="en-US" altLang="en-US"/>
              <a:t>pairs (</a:t>
            </a:r>
            <a:r>
              <a:rPr lang="en-US" altLang="en-US" i="1"/>
              <a:t>m</a:t>
            </a:r>
            <a:r>
              <a:rPr lang="en-US" altLang="en-US" i="1" baseline="-25000"/>
              <a:t>i</a:t>
            </a:r>
            <a:r>
              <a:rPr lang="en-US" altLang="en-US" i="1"/>
              <a:t>, w</a:t>
            </a:r>
            <a:r>
              <a:rPr lang="en-US" altLang="en-US" i="1" baseline="-25000"/>
              <a:t>j</a:t>
            </a:r>
            <a:r>
              <a:rPr lang="en-US" altLang="en-US"/>
              <a:t>)</a:t>
            </a:r>
            <a:r>
              <a:rPr lang="en-US" altLang="en-US" i="1"/>
              <a:t>.</a:t>
            </a:r>
          </a:p>
          <a:p>
            <a:pPr>
              <a:lnSpc>
                <a:spcPct val="90000"/>
              </a:lnSpc>
              <a:buFont typeface="Monotype Sorts" panose="05010101010101010101" pitchFamily="2" charset="2"/>
              <a:buNone/>
            </a:pPr>
            <a:r>
              <a:rPr lang="en-US" altLang="en-US"/>
              <a:t>A pair (</a:t>
            </a:r>
            <a:r>
              <a:rPr lang="en-US" altLang="en-US" i="1"/>
              <a:t>m, w</a:t>
            </a:r>
            <a:r>
              <a:rPr lang="en-US" altLang="en-US"/>
              <a:t>)</a:t>
            </a:r>
            <a:r>
              <a:rPr lang="en-US" altLang="en-US" i="1"/>
              <a:t> </a:t>
            </a:r>
            <a:r>
              <a:rPr lang="en-US" altLang="en-US"/>
              <a:t>is said to be a </a:t>
            </a:r>
            <a:r>
              <a:rPr lang="en-US" altLang="en-US" i="1"/>
              <a:t>blocking pair</a:t>
            </a:r>
            <a:r>
              <a:rPr lang="en-US" altLang="en-US"/>
              <a:t> for matching M if man </a:t>
            </a:r>
            <a:r>
              <a:rPr lang="en-US" altLang="en-US" i="1"/>
              <a:t>m </a:t>
            </a:r>
            <a:r>
              <a:rPr lang="en-US" altLang="en-US"/>
              <a:t>and woman </a:t>
            </a:r>
            <a:r>
              <a:rPr lang="en-US" altLang="en-US" i="1"/>
              <a:t>w </a:t>
            </a:r>
            <a:r>
              <a:rPr lang="en-US" altLang="en-US"/>
              <a:t>are not matched in M but prefer each other to their mates in M.</a:t>
            </a:r>
          </a:p>
          <a:p>
            <a:pPr>
              <a:lnSpc>
                <a:spcPct val="90000"/>
              </a:lnSpc>
              <a:buFont typeface="Monotype Sorts" panose="05010101010101010101" pitchFamily="2" charset="2"/>
              <a:buNone/>
            </a:pPr>
            <a:r>
              <a:rPr lang="en-US" altLang="en-US"/>
              <a:t>A marriage matching M</a:t>
            </a:r>
            <a:r>
              <a:rPr lang="en-US" altLang="en-US" i="1"/>
              <a:t> </a:t>
            </a:r>
            <a:r>
              <a:rPr lang="en-US" altLang="en-US"/>
              <a:t>is called </a:t>
            </a:r>
            <a:r>
              <a:rPr lang="en-US" altLang="en-US" i="1"/>
              <a:t>stable </a:t>
            </a:r>
            <a:r>
              <a:rPr lang="en-US" altLang="en-US"/>
              <a:t>if there is no blocking pair for it; otherwise, it’s called </a:t>
            </a:r>
            <a:r>
              <a:rPr lang="en-US" altLang="en-US" i="1"/>
              <a:t>unstable</a:t>
            </a:r>
            <a:r>
              <a:rPr lang="en-US" altLang="en-US"/>
              <a:t>.</a:t>
            </a:r>
          </a:p>
          <a:p>
            <a:pPr>
              <a:lnSpc>
                <a:spcPct val="90000"/>
              </a:lnSpc>
              <a:buFont typeface="Monotype Sorts" panose="05010101010101010101" pitchFamily="2" charset="2"/>
              <a:buNone/>
            </a:pPr>
            <a:r>
              <a:rPr lang="en-US" altLang="en-US"/>
              <a:t>The </a:t>
            </a:r>
            <a:r>
              <a:rPr lang="en-US" altLang="en-US" i="1"/>
              <a:t>stable marriage problem </a:t>
            </a:r>
            <a:r>
              <a:rPr lang="en-US" altLang="en-US"/>
              <a:t> is to find a stable marriage matching for men’s and women’s given preferences.</a:t>
            </a:r>
          </a:p>
          <a:p>
            <a:pPr>
              <a:lnSpc>
                <a:spcPct val="90000"/>
              </a:lnSpc>
              <a:buFont typeface="Monotype Sorts" panose="05010101010101010101" pitchFamily="2" charset="2"/>
              <a:buNone/>
            </a:pPr>
            <a:endParaRPr lang="en-US" altLang="en-US" sz="20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E6A69689-ED10-4110-0793-347EEF16331F}"/>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1400" b="0" i="0" u="none" strike="noStrike" kern="1200" cap="none" spc="0" normalizeH="0" baseline="0" noProof="0">
                <a:ln>
                  <a:noFill/>
                </a:ln>
                <a:solidFill>
                  <a:srgbClr val="FFFFFF"/>
                </a:solidFill>
                <a:effectLst/>
                <a:uLnTx/>
                <a:uFillTx/>
                <a:latin typeface="Arial Narrow" panose="020B0606020202030204" pitchFamily="34" charset="0"/>
                <a:ea typeface="+mn-ea"/>
                <a:cs typeface="+mn-cs"/>
              </a:rPr>
              <a:t>A. Levitin “Introduction to the Design &amp; Analysis of Algorithms,” 3rd ed., Ch. 10 ©2012 Pearson Education, Inc. Upper Saddle River, NJ. All Rights Reserved. </a:t>
            </a:r>
          </a:p>
        </p:txBody>
      </p:sp>
      <p:sp>
        <p:nvSpPr>
          <p:cNvPr id="3" name="Slide Number Placeholder 5">
            <a:extLst>
              <a:ext uri="{FF2B5EF4-FFF2-40B4-BE49-F238E27FC236}">
                <a16:creationId xmlns:a16="http://schemas.microsoft.com/office/drawing/2014/main" id="{88130ECE-A2A1-2DB9-2F5F-2113C5B39FAA}"/>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defRPr/>
            </a:pPr>
            <a:fld id="{7D0589E2-8FD6-42C3-9F15-05001197615C}" type="slidenum">
              <a:rPr kumimoji="0" lang="en-US" altLang="en-US" sz="1400" b="0" i="0" u="none" strike="noStrike" kern="1200" cap="none" spc="0" normalizeH="0" baseline="0" noProof="0" smtClean="0">
                <a:ln>
                  <a:noFill/>
                </a:ln>
                <a:solidFill>
                  <a:srgbClr val="FFFFFF"/>
                </a:solidFill>
                <a:effectLst/>
                <a:uLnTx/>
                <a:uFillTx/>
                <a:latin typeface="Arial Narrow" panose="020B0606020202030204"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62</a:t>
            </a:fld>
            <a:endParaRPr kumimoji="0" lang="en-US" altLang="en-US" sz="1400" b="0" i="0" u="none" strike="noStrike" kern="1200" cap="none" spc="0" normalizeH="0" baseline="0" noProof="0">
              <a:ln>
                <a:noFill/>
              </a:ln>
              <a:solidFill>
                <a:srgbClr val="FFFFFF"/>
              </a:solidFill>
              <a:effectLst/>
              <a:uLnTx/>
              <a:uFillTx/>
              <a:latin typeface="Arial Narrow" panose="020B0606020202030204" pitchFamily="34" charset="0"/>
              <a:ea typeface="+mn-ea"/>
              <a:cs typeface="+mn-cs"/>
            </a:endParaRPr>
          </a:p>
        </p:txBody>
      </p:sp>
      <p:sp>
        <p:nvSpPr>
          <p:cNvPr id="514050" name="Rectangle 2">
            <a:extLst>
              <a:ext uri="{FF2B5EF4-FFF2-40B4-BE49-F238E27FC236}">
                <a16:creationId xmlns:a16="http://schemas.microsoft.com/office/drawing/2014/main" id="{48AEA93F-6706-FC7D-2D5D-488D332F656B}"/>
              </a:ext>
            </a:extLst>
          </p:cNvPr>
          <p:cNvSpPr>
            <a:spLocks noGrp="1" noChangeArrowheads="1"/>
          </p:cNvSpPr>
          <p:nvPr>
            <p:ph type="title"/>
          </p:nvPr>
        </p:nvSpPr>
        <p:spPr>
          <a:xfrm>
            <a:off x="609600" y="152400"/>
            <a:ext cx="8229600" cy="685800"/>
          </a:xfrm>
        </p:spPr>
        <p:txBody>
          <a:bodyPr/>
          <a:lstStyle/>
          <a:p>
            <a:r>
              <a:rPr lang="en-US" altLang="en-US"/>
              <a:t>Instance of the Stable Marriage Problem</a:t>
            </a:r>
          </a:p>
        </p:txBody>
      </p:sp>
      <p:sp>
        <p:nvSpPr>
          <p:cNvPr id="514051" name="Rectangle 3">
            <a:extLst>
              <a:ext uri="{FF2B5EF4-FFF2-40B4-BE49-F238E27FC236}">
                <a16:creationId xmlns:a16="http://schemas.microsoft.com/office/drawing/2014/main" id="{95D5DCCB-6BA1-B0E0-B785-B517CF1622FF}"/>
              </a:ext>
            </a:extLst>
          </p:cNvPr>
          <p:cNvSpPr>
            <a:spLocks noGrp="1" noChangeArrowheads="1"/>
          </p:cNvSpPr>
          <p:nvPr>
            <p:ph type="body" idx="1"/>
          </p:nvPr>
        </p:nvSpPr>
        <p:spPr>
          <a:xfrm>
            <a:off x="457200" y="1066800"/>
            <a:ext cx="8686800" cy="5486400"/>
          </a:xfrm>
        </p:spPr>
        <p:txBody>
          <a:bodyPr/>
          <a:lstStyle/>
          <a:p>
            <a:pPr marL="0" indent="0">
              <a:lnSpc>
                <a:spcPct val="90000"/>
              </a:lnSpc>
              <a:buFont typeface="Monotype Sorts" panose="05010101010101010101" pitchFamily="2" charset="2"/>
              <a:buNone/>
            </a:pPr>
            <a:r>
              <a:rPr lang="en-US" altLang="en-US"/>
              <a:t>An instance of the stable marriage problem can be specified either by two sets of preference lists or by a ranking matrix, as in the example below.</a:t>
            </a:r>
          </a:p>
          <a:p>
            <a:pPr marL="0" indent="0">
              <a:lnSpc>
                <a:spcPct val="90000"/>
              </a:lnSpc>
              <a:buFont typeface="Monotype Sorts" panose="05010101010101010101" pitchFamily="2" charset="2"/>
              <a:buNone/>
            </a:pPr>
            <a:r>
              <a:rPr lang="en-US" altLang="en-US"/>
              <a:t>           </a:t>
            </a:r>
            <a:r>
              <a:rPr lang="en-US" altLang="en-US" u="sng"/>
              <a:t>men’s preferences</a:t>
            </a:r>
            <a:r>
              <a:rPr lang="en-US" altLang="en-US"/>
              <a:t>		 </a:t>
            </a:r>
            <a:r>
              <a:rPr lang="en-US" altLang="en-US" u="sng"/>
              <a:t>women’s preferences</a:t>
            </a:r>
            <a:r>
              <a:rPr lang="en-US" altLang="en-US"/>
              <a:t> </a:t>
            </a:r>
          </a:p>
          <a:p>
            <a:pPr marL="0" indent="0">
              <a:lnSpc>
                <a:spcPct val="90000"/>
              </a:lnSpc>
              <a:buFont typeface="Monotype Sorts" panose="05010101010101010101" pitchFamily="2" charset="2"/>
              <a:buNone/>
            </a:pPr>
            <a:r>
              <a:rPr lang="en-US" altLang="en-US"/>
              <a:t>                      1</a:t>
            </a:r>
            <a:r>
              <a:rPr lang="en-US" altLang="en-US" baseline="30000"/>
              <a:t>st</a:t>
            </a:r>
            <a:r>
              <a:rPr lang="en-US" altLang="en-US"/>
              <a:t>    2</a:t>
            </a:r>
            <a:r>
              <a:rPr lang="en-US" altLang="en-US" baseline="30000"/>
              <a:t>nd</a:t>
            </a:r>
            <a:r>
              <a:rPr lang="en-US" altLang="en-US"/>
              <a:t>	   3</a:t>
            </a:r>
            <a:r>
              <a:rPr lang="en-US" altLang="en-US" baseline="30000"/>
              <a:t>rd		                </a:t>
            </a:r>
            <a:r>
              <a:rPr lang="en-US" altLang="en-US"/>
              <a:t>1</a:t>
            </a:r>
            <a:r>
              <a:rPr lang="en-US" altLang="en-US" baseline="30000"/>
              <a:t>st</a:t>
            </a:r>
            <a:r>
              <a:rPr lang="en-US" altLang="en-US"/>
              <a:t>     2</a:t>
            </a:r>
            <a:r>
              <a:rPr lang="en-US" altLang="en-US" baseline="30000"/>
              <a:t>nd</a:t>
            </a:r>
            <a:r>
              <a:rPr lang="en-US" altLang="en-US"/>
              <a:t>    3</a:t>
            </a:r>
            <a:r>
              <a:rPr lang="en-US" altLang="en-US" baseline="30000"/>
              <a:t>rd</a:t>
            </a:r>
            <a:endParaRPr lang="en-US" altLang="en-US"/>
          </a:p>
          <a:p>
            <a:pPr marL="0" indent="0">
              <a:lnSpc>
                <a:spcPct val="90000"/>
              </a:lnSpc>
              <a:buFont typeface="Monotype Sorts" panose="05010101010101010101" pitchFamily="2" charset="2"/>
              <a:buNone/>
            </a:pPr>
            <a:r>
              <a:rPr lang="en-US" altLang="en-US"/>
              <a:t>           Bob: Lea  Ann  Sue	            Ann: Jim  Tom  Bob</a:t>
            </a:r>
          </a:p>
          <a:p>
            <a:pPr marL="0" indent="0">
              <a:lnSpc>
                <a:spcPct val="90000"/>
              </a:lnSpc>
              <a:buFont typeface="Monotype Sorts" panose="05010101010101010101" pitchFamily="2" charset="2"/>
              <a:buNone/>
            </a:pPr>
            <a:r>
              <a:rPr lang="en-US" altLang="en-US"/>
              <a:t>           Jim:  Lea  Sue  Ann               Lea:  Tom  Bob  Jim</a:t>
            </a:r>
          </a:p>
          <a:p>
            <a:pPr marL="0" indent="0">
              <a:lnSpc>
                <a:spcPct val="90000"/>
              </a:lnSpc>
              <a:buFont typeface="Monotype Sorts" panose="05010101010101010101" pitchFamily="2" charset="2"/>
              <a:buNone/>
            </a:pPr>
            <a:r>
              <a:rPr lang="en-US" altLang="en-US"/>
              <a:t>          Tom:  Sue Lea  Ann                Sue:  Jim  Tom  Bob</a:t>
            </a:r>
          </a:p>
          <a:p>
            <a:pPr marL="0" indent="0">
              <a:lnSpc>
                <a:spcPct val="90000"/>
              </a:lnSpc>
              <a:buFont typeface="Monotype Sorts" panose="05010101010101010101" pitchFamily="2" charset="2"/>
              <a:buNone/>
            </a:pPr>
            <a:endParaRPr lang="en-US" altLang="en-US"/>
          </a:p>
          <a:p>
            <a:pPr marL="0" indent="0">
              <a:lnSpc>
                <a:spcPct val="90000"/>
              </a:lnSpc>
              <a:buFont typeface="Monotype Sorts" panose="05010101010101010101" pitchFamily="2" charset="2"/>
              <a:buNone/>
            </a:pPr>
            <a:r>
              <a:rPr lang="en-US" altLang="en-US"/>
              <a:t>           </a:t>
            </a:r>
            <a:r>
              <a:rPr lang="en-US" altLang="en-US" u="sng"/>
              <a:t>ranking matrix</a:t>
            </a:r>
          </a:p>
          <a:p>
            <a:pPr marL="0" indent="0">
              <a:lnSpc>
                <a:spcPct val="90000"/>
              </a:lnSpc>
              <a:buFont typeface="Monotype Sorts" panose="05010101010101010101" pitchFamily="2" charset="2"/>
              <a:buNone/>
            </a:pPr>
            <a:r>
              <a:rPr lang="en-US" altLang="en-US"/>
              <a:t>           Ann  Lea  Sue</a:t>
            </a:r>
          </a:p>
          <a:p>
            <a:pPr marL="0" indent="0">
              <a:lnSpc>
                <a:spcPct val="90000"/>
              </a:lnSpc>
              <a:buFont typeface="Monotype Sorts" panose="05010101010101010101" pitchFamily="2" charset="2"/>
              <a:buNone/>
            </a:pPr>
            <a:r>
              <a:rPr lang="en-US" altLang="en-US"/>
              <a:t>    Bob  2,3   1,2   3,3</a:t>
            </a:r>
          </a:p>
          <a:p>
            <a:pPr marL="0" indent="0">
              <a:lnSpc>
                <a:spcPct val="90000"/>
              </a:lnSpc>
              <a:buFont typeface="Monotype Sorts" panose="05010101010101010101" pitchFamily="2" charset="2"/>
              <a:buNone/>
            </a:pPr>
            <a:r>
              <a:rPr lang="en-US" altLang="en-US"/>
              <a:t>    Jim  </a:t>
            </a:r>
            <a:r>
              <a:rPr lang="en-US" altLang="en-US">
                <a:latin typeface="Arial" panose="020B0604020202020204" pitchFamily="34" charset="0"/>
              </a:rPr>
              <a:t>3,1  </a:t>
            </a:r>
            <a:r>
              <a:rPr lang="en-US" altLang="en-US"/>
              <a:t>1,3   2,1</a:t>
            </a:r>
          </a:p>
          <a:p>
            <a:pPr marL="0" indent="0">
              <a:lnSpc>
                <a:spcPct val="90000"/>
              </a:lnSpc>
              <a:buFont typeface="Monotype Sorts" panose="05010101010101010101" pitchFamily="2" charset="2"/>
              <a:buNone/>
            </a:pPr>
            <a:r>
              <a:rPr lang="en-US" altLang="en-US"/>
              <a:t>   Tom  3,2   2,1   1,2</a:t>
            </a:r>
          </a:p>
        </p:txBody>
      </p:sp>
      <p:sp>
        <p:nvSpPr>
          <p:cNvPr id="514052" name="Text Box 4">
            <a:extLst>
              <a:ext uri="{FF2B5EF4-FFF2-40B4-BE49-F238E27FC236}">
                <a16:creationId xmlns:a16="http://schemas.microsoft.com/office/drawing/2014/main" id="{C654D8EF-5B05-B548-3732-ACEF9FB7B11F}"/>
              </a:ext>
            </a:extLst>
          </p:cNvPr>
          <p:cNvSpPr txBox="1">
            <a:spLocks noChangeArrowheads="1"/>
          </p:cNvSpPr>
          <p:nvPr/>
        </p:nvSpPr>
        <p:spPr bwMode="auto">
          <a:xfrm>
            <a:off x="3657600" y="5486400"/>
            <a:ext cx="548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en-US" sz="2000" b="1" i="0" u="none" strike="noStrike" kern="120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mn-ea"/>
                <a:cs typeface="+mn-cs"/>
              </a:rPr>
              <a:t>{(Bob, Ann)  (Jim, Lea)  (Tom, Sue)} is unstable</a:t>
            </a:r>
          </a:p>
        </p:txBody>
      </p:sp>
      <p:sp>
        <p:nvSpPr>
          <p:cNvPr id="514054" name="Text Box 6">
            <a:extLst>
              <a:ext uri="{FF2B5EF4-FFF2-40B4-BE49-F238E27FC236}">
                <a16:creationId xmlns:a16="http://schemas.microsoft.com/office/drawing/2014/main" id="{E69A82B8-01F2-0248-7D64-61E355442151}"/>
              </a:ext>
            </a:extLst>
          </p:cNvPr>
          <p:cNvSpPr txBox="1">
            <a:spLocks noChangeArrowheads="1"/>
          </p:cNvSpPr>
          <p:nvPr/>
        </p:nvSpPr>
        <p:spPr bwMode="auto">
          <a:xfrm>
            <a:off x="3657600" y="5943600"/>
            <a:ext cx="510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en-US" sz="2000" b="1" i="0" u="none" strike="noStrike" kern="120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mn-ea"/>
                <a:cs typeface="+mn-cs"/>
              </a:rPr>
              <a:t>{(Bob, Ann)  (Jim, Sue)  (Tom, Lea)} is stable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C21BC313-9B35-9A9D-6FBC-A371EC605939}"/>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1400" b="0" i="0" u="none" strike="noStrike" kern="1200" cap="none" spc="0" normalizeH="0" baseline="0" noProof="0">
                <a:ln>
                  <a:noFill/>
                </a:ln>
                <a:solidFill>
                  <a:srgbClr val="FFFFFF"/>
                </a:solidFill>
                <a:effectLst/>
                <a:uLnTx/>
                <a:uFillTx/>
                <a:latin typeface="Arial Narrow" panose="020B0606020202030204" pitchFamily="34" charset="0"/>
                <a:ea typeface="+mn-ea"/>
                <a:cs typeface="+mn-cs"/>
              </a:rPr>
              <a:t>A. Levitin “Introduction to the Design &amp; Analysis of Algorithms,” 3rd ed., Ch. 10 ©2012 Pearson Education, Inc. Upper Saddle River, NJ. All Rights Reserved. </a:t>
            </a:r>
          </a:p>
        </p:txBody>
      </p:sp>
      <p:sp>
        <p:nvSpPr>
          <p:cNvPr id="3" name="Slide Number Placeholder 5">
            <a:extLst>
              <a:ext uri="{FF2B5EF4-FFF2-40B4-BE49-F238E27FC236}">
                <a16:creationId xmlns:a16="http://schemas.microsoft.com/office/drawing/2014/main" id="{5E6B3773-35FF-F719-BBA1-4C9A99D818B5}"/>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defRPr/>
            </a:pPr>
            <a:fld id="{D24911B2-9B34-48C2-9D78-9D32CB032398}" type="slidenum">
              <a:rPr kumimoji="0" lang="en-US" altLang="en-US" sz="1400" b="0" i="0" u="none" strike="noStrike" kern="1200" cap="none" spc="0" normalizeH="0" baseline="0" noProof="0" smtClean="0">
                <a:ln>
                  <a:noFill/>
                </a:ln>
                <a:solidFill>
                  <a:srgbClr val="FFFFFF"/>
                </a:solidFill>
                <a:effectLst/>
                <a:uLnTx/>
                <a:uFillTx/>
                <a:latin typeface="Arial Narrow" panose="020B0606020202030204"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63</a:t>
            </a:fld>
            <a:endParaRPr kumimoji="0" lang="en-US" altLang="en-US" sz="1400" b="0" i="0" u="none" strike="noStrike" kern="1200" cap="none" spc="0" normalizeH="0" baseline="0" noProof="0">
              <a:ln>
                <a:noFill/>
              </a:ln>
              <a:solidFill>
                <a:srgbClr val="FFFFFF"/>
              </a:solidFill>
              <a:effectLst/>
              <a:uLnTx/>
              <a:uFillTx/>
              <a:latin typeface="Arial Narrow" panose="020B0606020202030204" pitchFamily="34" charset="0"/>
              <a:ea typeface="+mn-ea"/>
              <a:cs typeface="+mn-cs"/>
            </a:endParaRPr>
          </a:p>
        </p:txBody>
      </p:sp>
      <p:sp>
        <p:nvSpPr>
          <p:cNvPr id="515074" name="Rectangle 2">
            <a:extLst>
              <a:ext uri="{FF2B5EF4-FFF2-40B4-BE49-F238E27FC236}">
                <a16:creationId xmlns:a16="http://schemas.microsoft.com/office/drawing/2014/main" id="{C7CB83B2-2710-0D46-69F4-42D57D4A5A5A}"/>
              </a:ext>
            </a:extLst>
          </p:cNvPr>
          <p:cNvSpPr>
            <a:spLocks noGrp="1" noChangeArrowheads="1"/>
          </p:cNvSpPr>
          <p:nvPr>
            <p:ph type="title"/>
          </p:nvPr>
        </p:nvSpPr>
        <p:spPr>
          <a:xfrm>
            <a:off x="609600" y="152400"/>
            <a:ext cx="8153400" cy="685800"/>
          </a:xfrm>
        </p:spPr>
        <p:txBody>
          <a:bodyPr/>
          <a:lstStyle/>
          <a:p>
            <a:r>
              <a:rPr lang="en-US" altLang="en-US" sz="3200"/>
              <a:t>Stable Marriage Algorithm (Gale-Shapley)</a:t>
            </a:r>
          </a:p>
        </p:txBody>
      </p:sp>
      <p:sp>
        <p:nvSpPr>
          <p:cNvPr id="515075" name="Rectangle 3">
            <a:extLst>
              <a:ext uri="{FF2B5EF4-FFF2-40B4-BE49-F238E27FC236}">
                <a16:creationId xmlns:a16="http://schemas.microsoft.com/office/drawing/2014/main" id="{8E47545E-3037-3A3D-A89E-3B8A199ADDAC}"/>
              </a:ext>
            </a:extLst>
          </p:cNvPr>
          <p:cNvSpPr>
            <a:spLocks noGrp="1" noChangeArrowheads="1"/>
          </p:cNvSpPr>
          <p:nvPr>
            <p:ph type="body" idx="1"/>
          </p:nvPr>
        </p:nvSpPr>
        <p:spPr>
          <a:xfrm>
            <a:off x="457200" y="1266825"/>
            <a:ext cx="8686800" cy="5210175"/>
          </a:xfrm>
        </p:spPr>
        <p:txBody>
          <a:bodyPr/>
          <a:lstStyle/>
          <a:p>
            <a:pPr marL="1089025" indent="-1089025">
              <a:lnSpc>
                <a:spcPct val="90000"/>
              </a:lnSpc>
              <a:buFont typeface="Monotype Sorts" panose="05010101010101010101" pitchFamily="2" charset="2"/>
              <a:buNone/>
            </a:pPr>
            <a:r>
              <a:rPr lang="en-US" altLang="en-US"/>
              <a:t>Step 0   Start with all the men and women being free</a:t>
            </a:r>
            <a:br>
              <a:rPr lang="en-US" altLang="en-US"/>
            </a:br>
            <a:endParaRPr lang="en-US" altLang="en-US"/>
          </a:p>
          <a:p>
            <a:pPr marL="1089025" indent="-1089025">
              <a:lnSpc>
                <a:spcPct val="90000"/>
              </a:lnSpc>
              <a:buFont typeface="Monotype Sorts" panose="05010101010101010101" pitchFamily="2" charset="2"/>
              <a:buNone/>
            </a:pPr>
            <a:r>
              <a:rPr lang="en-US" altLang="en-US"/>
              <a:t>Step 1   While there are free men, arbitrarily select one of them and do the following:</a:t>
            </a:r>
            <a:br>
              <a:rPr lang="en-US" altLang="en-US"/>
            </a:br>
            <a:r>
              <a:rPr lang="en-US" altLang="en-US" i="1"/>
              <a:t>Proposal  </a:t>
            </a:r>
            <a:r>
              <a:rPr lang="en-US" altLang="en-US"/>
              <a:t>The selected free man </a:t>
            </a:r>
            <a:r>
              <a:rPr lang="en-US" altLang="en-US" i="1"/>
              <a:t>m </a:t>
            </a:r>
            <a:r>
              <a:rPr lang="en-US" altLang="en-US"/>
              <a:t>proposes to </a:t>
            </a:r>
            <a:r>
              <a:rPr lang="en-US" altLang="en-US" i="1"/>
              <a:t>w</a:t>
            </a:r>
            <a:r>
              <a:rPr lang="en-US" altLang="en-US"/>
              <a:t>, the next woman on his preference list</a:t>
            </a:r>
          </a:p>
          <a:p>
            <a:pPr marL="1089025" indent="-1089025">
              <a:lnSpc>
                <a:spcPct val="90000"/>
              </a:lnSpc>
              <a:buFont typeface="Monotype Sorts" panose="05010101010101010101" pitchFamily="2" charset="2"/>
              <a:buNone/>
            </a:pPr>
            <a:r>
              <a:rPr lang="en-US" altLang="en-US"/>
              <a:t>              </a:t>
            </a:r>
            <a:r>
              <a:rPr lang="en-US" altLang="en-US" i="1"/>
              <a:t>Response</a:t>
            </a:r>
            <a:r>
              <a:rPr lang="en-US" altLang="en-US"/>
              <a:t>  If </a:t>
            </a:r>
            <a:r>
              <a:rPr lang="en-US" altLang="en-US" i="1"/>
              <a:t>w </a:t>
            </a:r>
            <a:r>
              <a:rPr lang="en-US" altLang="en-US"/>
              <a:t>is free, she accepts the proposal to be matched with </a:t>
            </a:r>
            <a:r>
              <a:rPr lang="en-US" altLang="en-US" i="1"/>
              <a:t>m</a:t>
            </a:r>
            <a:r>
              <a:rPr lang="en-US" altLang="en-US"/>
              <a:t>.  If she is not free, she compares </a:t>
            </a:r>
            <a:r>
              <a:rPr lang="en-US" altLang="en-US" i="1"/>
              <a:t>m </a:t>
            </a:r>
            <a:r>
              <a:rPr lang="en-US" altLang="en-US"/>
              <a:t>with her current mate.  If she prefers </a:t>
            </a:r>
            <a:r>
              <a:rPr lang="en-US" altLang="en-US" i="1"/>
              <a:t>m </a:t>
            </a:r>
            <a:r>
              <a:rPr lang="en-US" altLang="en-US"/>
              <a:t>to him, she accepts </a:t>
            </a:r>
            <a:r>
              <a:rPr lang="en-US" altLang="en-US" i="1"/>
              <a:t>m</a:t>
            </a:r>
            <a:r>
              <a:rPr lang="en-US" altLang="en-US"/>
              <a:t>’s proposal, making her former mate free; otherwise, she simply rejects </a:t>
            </a:r>
            <a:r>
              <a:rPr lang="en-US" altLang="en-US" i="1"/>
              <a:t>m</a:t>
            </a:r>
            <a:r>
              <a:rPr lang="en-US" altLang="en-US"/>
              <a:t>’s proposal, leaving </a:t>
            </a:r>
            <a:r>
              <a:rPr lang="en-US" altLang="en-US" i="1"/>
              <a:t>m </a:t>
            </a:r>
            <a:r>
              <a:rPr lang="en-US" altLang="en-US"/>
              <a:t>free</a:t>
            </a:r>
            <a:br>
              <a:rPr lang="en-US" altLang="en-US"/>
            </a:br>
            <a:endParaRPr lang="en-US" altLang="en-US"/>
          </a:p>
          <a:p>
            <a:pPr marL="1089025" indent="-1089025">
              <a:lnSpc>
                <a:spcPct val="90000"/>
              </a:lnSpc>
              <a:buFont typeface="Monotype Sorts" panose="05010101010101010101" pitchFamily="2" charset="2"/>
              <a:buNone/>
            </a:pPr>
            <a:r>
              <a:rPr lang="en-US" altLang="en-US"/>
              <a:t>Step 2   Return the set of </a:t>
            </a:r>
            <a:r>
              <a:rPr lang="en-US" altLang="en-US" i="1"/>
              <a:t>n </a:t>
            </a:r>
            <a:r>
              <a:rPr lang="en-US" altLang="en-US"/>
              <a:t>matched pairs</a:t>
            </a:r>
          </a:p>
          <a:p>
            <a:pPr marL="1089025" indent="-1089025">
              <a:lnSpc>
                <a:spcPct val="90000"/>
              </a:lnSpc>
              <a:buFont typeface="Monotype Sorts" panose="05010101010101010101" pitchFamily="2" charset="2"/>
              <a:buNone/>
            </a:pPr>
            <a:endParaRPr lang="en-US" altLang="en-US" sz="20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D54102BC-E891-B48A-7503-CB94F3BE615F}"/>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1400" b="0" i="0" u="none" strike="noStrike" kern="1200" cap="none" spc="0" normalizeH="0" baseline="0" noProof="0">
                <a:ln>
                  <a:noFill/>
                </a:ln>
                <a:solidFill>
                  <a:srgbClr val="FFFFFF"/>
                </a:solidFill>
                <a:effectLst/>
                <a:uLnTx/>
                <a:uFillTx/>
                <a:latin typeface="Arial Narrow" panose="020B0606020202030204" pitchFamily="34" charset="0"/>
                <a:ea typeface="+mn-ea"/>
                <a:cs typeface="+mn-cs"/>
              </a:rPr>
              <a:t>A. Levitin “Introduction to the Design &amp; Analysis of Algorithms,” 3rd ed., Ch. 10 ©2012 Pearson Education, Inc. Upper Saddle River, NJ. All Rights Reserved. </a:t>
            </a:r>
          </a:p>
        </p:txBody>
      </p:sp>
      <p:sp>
        <p:nvSpPr>
          <p:cNvPr id="3" name="Slide Number Placeholder 5">
            <a:extLst>
              <a:ext uri="{FF2B5EF4-FFF2-40B4-BE49-F238E27FC236}">
                <a16:creationId xmlns:a16="http://schemas.microsoft.com/office/drawing/2014/main" id="{9D314708-6FFE-BEB5-626D-315CB058024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defRPr/>
            </a:pPr>
            <a:fld id="{88BDAB5D-C78E-493F-B8F4-DC389A6FE5A5}" type="slidenum">
              <a:rPr kumimoji="0" lang="en-US" altLang="en-US" sz="1400" b="0" i="0" u="none" strike="noStrike" kern="1200" cap="none" spc="0" normalizeH="0" baseline="0" noProof="0" smtClean="0">
                <a:ln>
                  <a:noFill/>
                </a:ln>
                <a:solidFill>
                  <a:srgbClr val="FFFFFF"/>
                </a:solidFill>
                <a:effectLst/>
                <a:uLnTx/>
                <a:uFillTx/>
                <a:latin typeface="Arial Narrow" panose="020B0606020202030204"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64</a:t>
            </a:fld>
            <a:endParaRPr kumimoji="0" lang="en-US" altLang="en-US" sz="1400" b="0" i="0" u="none" strike="noStrike" kern="1200" cap="none" spc="0" normalizeH="0" baseline="0" noProof="0">
              <a:ln>
                <a:noFill/>
              </a:ln>
              <a:solidFill>
                <a:srgbClr val="FFFFFF"/>
              </a:solidFill>
              <a:effectLst/>
              <a:uLnTx/>
              <a:uFillTx/>
              <a:latin typeface="Arial Narrow" panose="020B0606020202030204" pitchFamily="34" charset="0"/>
              <a:ea typeface="+mn-ea"/>
              <a:cs typeface="+mn-cs"/>
            </a:endParaRPr>
          </a:p>
        </p:txBody>
      </p:sp>
      <p:sp>
        <p:nvSpPr>
          <p:cNvPr id="516098" name="Rectangle 2">
            <a:extLst>
              <a:ext uri="{FF2B5EF4-FFF2-40B4-BE49-F238E27FC236}">
                <a16:creationId xmlns:a16="http://schemas.microsoft.com/office/drawing/2014/main" id="{156666F9-8BD3-B179-19E3-CD056D26E16C}"/>
              </a:ext>
            </a:extLst>
          </p:cNvPr>
          <p:cNvSpPr>
            <a:spLocks noGrp="1" noChangeArrowheads="1"/>
          </p:cNvSpPr>
          <p:nvPr>
            <p:ph type="title"/>
          </p:nvPr>
        </p:nvSpPr>
        <p:spPr/>
        <p:txBody>
          <a:bodyPr/>
          <a:lstStyle/>
          <a:p>
            <a:r>
              <a:rPr lang="en-US" altLang="en-US"/>
              <a:t>Example</a:t>
            </a:r>
          </a:p>
        </p:txBody>
      </p:sp>
      <p:sp>
        <p:nvSpPr>
          <p:cNvPr id="516100" name="Text Box 4">
            <a:extLst>
              <a:ext uri="{FF2B5EF4-FFF2-40B4-BE49-F238E27FC236}">
                <a16:creationId xmlns:a16="http://schemas.microsoft.com/office/drawing/2014/main" id="{67B2A348-6DF1-F93C-A2D4-06068DFA1C6C}"/>
              </a:ext>
            </a:extLst>
          </p:cNvPr>
          <p:cNvSpPr txBox="1">
            <a:spLocks noChangeArrowheads="1"/>
          </p:cNvSpPr>
          <p:nvPr/>
        </p:nvSpPr>
        <p:spPr bwMode="auto">
          <a:xfrm>
            <a:off x="762000" y="2057400"/>
            <a:ext cx="2057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en-US" sz="2000" b="1" i="0" u="none" strike="noStrike" kern="120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mn-ea"/>
                <a:cs typeface="+mn-cs"/>
              </a:rPr>
              <a:t>Free men:</a:t>
            </a:r>
            <a:br>
              <a:rPr kumimoji="0" lang="en-US" altLang="en-US" sz="2000" b="1" i="0" u="none" strike="noStrike" kern="120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mn-ea"/>
                <a:cs typeface="+mn-cs"/>
              </a:rPr>
            </a:br>
            <a:r>
              <a:rPr kumimoji="0" lang="en-US" altLang="en-US" sz="2000" b="1" i="0" u="none" strike="noStrike" kern="120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mn-ea"/>
                <a:cs typeface="+mn-cs"/>
              </a:rPr>
              <a:t>Bob, Jim, Tom</a:t>
            </a:r>
          </a:p>
        </p:txBody>
      </p:sp>
      <p:graphicFrame>
        <p:nvGraphicFramePr>
          <p:cNvPr id="516131" name="Group 35">
            <a:extLst>
              <a:ext uri="{FF2B5EF4-FFF2-40B4-BE49-F238E27FC236}">
                <a16:creationId xmlns:a16="http://schemas.microsoft.com/office/drawing/2014/main" id="{B7F36F03-3568-0D57-7DFA-ACFDD5824BA5}"/>
              </a:ext>
            </a:extLst>
          </p:cNvPr>
          <p:cNvGraphicFramePr>
            <a:graphicFrameLocks noGrp="1"/>
          </p:cNvGraphicFramePr>
          <p:nvPr>
            <p:ph idx="1"/>
          </p:nvPr>
        </p:nvGraphicFramePr>
        <p:xfrm>
          <a:off x="2895600" y="1295400"/>
          <a:ext cx="2971800" cy="2057400"/>
        </p:xfrm>
        <a:graphic>
          <a:graphicData uri="http://schemas.openxmlformats.org/drawingml/2006/table">
            <a:tbl>
              <a:tblPr/>
              <a:tblGrid>
                <a:gridCol w="696913">
                  <a:extLst>
                    <a:ext uri="{9D8B030D-6E8A-4147-A177-3AD203B41FA5}">
                      <a16:colId xmlns:a16="http://schemas.microsoft.com/office/drawing/2014/main" val="2015460864"/>
                    </a:ext>
                  </a:extLst>
                </a:gridCol>
                <a:gridCol w="758825">
                  <a:extLst>
                    <a:ext uri="{9D8B030D-6E8A-4147-A177-3AD203B41FA5}">
                      <a16:colId xmlns:a16="http://schemas.microsoft.com/office/drawing/2014/main" val="3970830018"/>
                    </a:ext>
                  </a:extLst>
                </a:gridCol>
                <a:gridCol w="757237">
                  <a:extLst>
                    <a:ext uri="{9D8B030D-6E8A-4147-A177-3AD203B41FA5}">
                      <a16:colId xmlns:a16="http://schemas.microsoft.com/office/drawing/2014/main" val="2172091593"/>
                    </a:ext>
                  </a:extLst>
                </a:gridCol>
                <a:gridCol w="758825">
                  <a:extLst>
                    <a:ext uri="{9D8B030D-6E8A-4147-A177-3AD203B41FA5}">
                      <a16:colId xmlns:a16="http://schemas.microsoft.com/office/drawing/2014/main" val="2015197635"/>
                    </a:ext>
                  </a:extLst>
                </a:gridCol>
              </a:tblGrid>
              <a:tr h="514350">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Ann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Lea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Sue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580295720"/>
                  </a:ext>
                </a:extLst>
              </a:tr>
              <a:tr h="514350">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Bob</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2,3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3,3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243046736"/>
                  </a:ext>
                </a:extLst>
              </a:tr>
              <a:tr h="514350">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Jim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3,1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2,1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677615696"/>
                  </a:ext>
                </a:extLst>
              </a:tr>
              <a:tr h="514350">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Tom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3,2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2,1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971822033"/>
                  </a:ext>
                </a:extLst>
              </a:tr>
            </a:tbl>
          </a:graphicData>
        </a:graphic>
      </p:graphicFrame>
      <p:sp>
        <p:nvSpPr>
          <p:cNvPr id="516132" name="Text Box 36">
            <a:extLst>
              <a:ext uri="{FF2B5EF4-FFF2-40B4-BE49-F238E27FC236}">
                <a16:creationId xmlns:a16="http://schemas.microsoft.com/office/drawing/2014/main" id="{23F3BE84-63D0-315F-5B20-A01245FF1CB6}"/>
              </a:ext>
            </a:extLst>
          </p:cNvPr>
          <p:cNvSpPr txBox="1">
            <a:spLocks noChangeArrowheads="1"/>
          </p:cNvSpPr>
          <p:nvPr/>
        </p:nvSpPr>
        <p:spPr bwMode="auto">
          <a:xfrm>
            <a:off x="6324600" y="1981200"/>
            <a:ext cx="2438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en-US" sz="2000" b="1" i="0" u="none" strike="noStrike" kern="120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mn-ea"/>
                <a:cs typeface="+mn-cs"/>
              </a:rPr>
              <a:t>Bob proposed to Lea</a:t>
            </a:r>
            <a:br>
              <a:rPr kumimoji="0" lang="en-US" altLang="en-US" sz="2000" b="1" i="0" u="none" strike="noStrike" kern="120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mn-ea"/>
                <a:cs typeface="+mn-cs"/>
              </a:rPr>
            </a:br>
            <a:r>
              <a:rPr kumimoji="0" lang="en-US" altLang="en-US" sz="2000" b="1" i="0" u="none" strike="noStrike" kern="120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mn-ea"/>
                <a:cs typeface="+mn-cs"/>
              </a:rPr>
              <a:t>Lea accepted</a:t>
            </a:r>
          </a:p>
        </p:txBody>
      </p:sp>
      <p:sp>
        <p:nvSpPr>
          <p:cNvPr id="516133" name="Rectangle 37">
            <a:extLst>
              <a:ext uri="{FF2B5EF4-FFF2-40B4-BE49-F238E27FC236}">
                <a16:creationId xmlns:a16="http://schemas.microsoft.com/office/drawing/2014/main" id="{CFCF327A-C6BC-681B-3C82-CE881F1537E5}"/>
              </a:ext>
            </a:extLst>
          </p:cNvPr>
          <p:cNvSpPr>
            <a:spLocks noChangeArrowheads="1"/>
          </p:cNvSpPr>
          <p:nvPr/>
        </p:nvSpPr>
        <p:spPr bwMode="auto">
          <a:xfrm>
            <a:off x="4495800" y="1905000"/>
            <a:ext cx="457200" cy="3048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graphicFrame>
        <p:nvGraphicFramePr>
          <p:cNvPr id="516134" name="Group 38">
            <a:extLst>
              <a:ext uri="{FF2B5EF4-FFF2-40B4-BE49-F238E27FC236}">
                <a16:creationId xmlns:a16="http://schemas.microsoft.com/office/drawing/2014/main" id="{412E7B50-FDCD-6B9F-0740-5BBBD4BFF220}"/>
              </a:ext>
            </a:extLst>
          </p:cNvPr>
          <p:cNvGraphicFramePr>
            <a:graphicFrameLocks noGrp="1"/>
          </p:cNvGraphicFramePr>
          <p:nvPr/>
        </p:nvGraphicFramePr>
        <p:xfrm>
          <a:off x="2895600" y="3886200"/>
          <a:ext cx="2971800" cy="2057400"/>
        </p:xfrm>
        <a:graphic>
          <a:graphicData uri="http://schemas.openxmlformats.org/drawingml/2006/table">
            <a:tbl>
              <a:tblPr/>
              <a:tblGrid>
                <a:gridCol w="696913">
                  <a:extLst>
                    <a:ext uri="{9D8B030D-6E8A-4147-A177-3AD203B41FA5}">
                      <a16:colId xmlns:a16="http://schemas.microsoft.com/office/drawing/2014/main" val="3201229585"/>
                    </a:ext>
                  </a:extLst>
                </a:gridCol>
                <a:gridCol w="758825">
                  <a:extLst>
                    <a:ext uri="{9D8B030D-6E8A-4147-A177-3AD203B41FA5}">
                      <a16:colId xmlns:a16="http://schemas.microsoft.com/office/drawing/2014/main" val="1572021738"/>
                    </a:ext>
                  </a:extLst>
                </a:gridCol>
                <a:gridCol w="757237">
                  <a:extLst>
                    <a:ext uri="{9D8B030D-6E8A-4147-A177-3AD203B41FA5}">
                      <a16:colId xmlns:a16="http://schemas.microsoft.com/office/drawing/2014/main" val="4006638133"/>
                    </a:ext>
                  </a:extLst>
                </a:gridCol>
                <a:gridCol w="758825">
                  <a:extLst>
                    <a:ext uri="{9D8B030D-6E8A-4147-A177-3AD203B41FA5}">
                      <a16:colId xmlns:a16="http://schemas.microsoft.com/office/drawing/2014/main" val="1149938312"/>
                    </a:ext>
                  </a:extLst>
                </a:gridCol>
              </a:tblGrid>
              <a:tr h="514350">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Ann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Lea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Sue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492998048"/>
                  </a:ext>
                </a:extLst>
              </a:tr>
              <a:tr h="514350">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Bob</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2,3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3,3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655474678"/>
                  </a:ext>
                </a:extLst>
              </a:tr>
              <a:tr h="514350">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Jim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3,1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sng"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2,1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725870771"/>
                  </a:ext>
                </a:extLst>
              </a:tr>
              <a:tr h="514350">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Tom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3,2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2,1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529369920"/>
                  </a:ext>
                </a:extLst>
              </a:tr>
            </a:tbl>
          </a:graphicData>
        </a:graphic>
      </p:graphicFrame>
      <p:sp>
        <p:nvSpPr>
          <p:cNvPr id="516161" name="Text Box 65">
            <a:extLst>
              <a:ext uri="{FF2B5EF4-FFF2-40B4-BE49-F238E27FC236}">
                <a16:creationId xmlns:a16="http://schemas.microsoft.com/office/drawing/2014/main" id="{A2F54E7E-057E-BF81-482E-0130C668E4A6}"/>
              </a:ext>
            </a:extLst>
          </p:cNvPr>
          <p:cNvSpPr txBox="1">
            <a:spLocks noChangeArrowheads="1"/>
          </p:cNvSpPr>
          <p:nvPr/>
        </p:nvSpPr>
        <p:spPr bwMode="auto">
          <a:xfrm>
            <a:off x="6324600" y="4572000"/>
            <a:ext cx="2438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en-US" sz="2000" b="1" i="0" u="none" strike="noStrike" kern="120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mn-ea"/>
                <a:cs typeface="+mn-cs"/>
              </a:rPr>
              <a:t>Jim proposed to Lea</a:t>
            </a:r>
            <a:br>
              <a:rPr kumimoji="0" lang="en-US" altLang="en-US" sz="2000" b="1" i="0" u="none" strike="noStrike" kern="120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mn-ea"/>
                <a:cs typeface="+mn-cs"/>
              </a:rPr>
            </a:br>
            <a:r>
              <a:rPr kumimoji="0" lang="en-US" altLang="en-US" sz="2000" b="1" i="0" u="none" strike="noStrike" kern="120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mn-ea"/>
                <a:cs typeface="+mn-cs"/>
              </a:rPr>
              <a:t>Lea rejected</a:t>
            </a:r>
          </a:p>
        </p:txBody>
      </p:sp>
      <p:sp>
        <p:nvSpPr>
          <p:cNvPr id="516162" name="Rectangle 66">
            <a:extLst>
              <a:ext uri="{FF2B5EF4-FFF2-40B4-BE49-F238E27FC236}">
                <a16:creationId xmlns:a16="http://schemas.microsoft.com/office/drawing/2014/main" id="{7299C4A1-3D28-19F0-C21F-1E7A3374A2E0}"/>
              </a:ext>
            </a:extLst>
          </p:cNvPr>
          <p:cNvSpPr>
            <a:spLocks noChangeArrowheads="1"/>
          </p:cNvSpPr>
          <p:nvPr/>
        </p:nvSpPr>
        <p:spPr bwMode="auto">
          <a:xfrm>
            <a:off x="4495800" y="4495800"/>
            <a:ext cx="457200" cy="3048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516163" name="Text Box 67">
            <a:extLst>
              <a:ext uri="{FF2B5EF4-FFF2-40B4-BE49-F238E27FC236}">
                <a16:creationId xmlns:a16="http://schemas.microsoft.com/office/drawing/2014/main" id="{203FD824-267A-4022-A9E7-569D3989B30E}"/>
              </a:ext>
            </a:extLst>
          </p:cNvPr>
          <p:cNvSpPr txBox="1">
            <a:spLocks noChangeArrowheads="1"/>
          </p:cNvSpPr>
          <p:nvPr/>
        </p:nvSpPr>
        <p:spPr bwMode="auto">
          <a:xfrm>
            <a:off x="762000" y="4572000"/>
            <a:ext cx="2057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en-US" sz="2000" b="1" i="0" u="none" strike="noStrike" kern="120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mn-ea"/>
                <a:cs typeface="+mn-cs"/>
              </a:rPr>
              <a:t>Free men:</a:t>
            </a:r>
            <a:br>
              <a:rPr kumimoji="0" lang="en-US" altLang="en-US" sz="2000" b="1" i="0" u="none" strike="noStrike" kern="120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mn-ea"/>
                <a:cs typeface="+mn-cs"/>
              </a:rPr>
            </a:br>
            <a:r>
              <a:rPr kumimoji="0" lang="en-US" altLang="en-US" sz="2000" b="1" i="0" u="none" strike="noStrike" kern="120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mn-ea"/>
                <a:cs typeface="+mn-cs"/>
              </a:rPr>
              <a:t>Jim, Tom</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A518CC0F-81D7-F5A8-E70D-A05B142457B9}"/>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1400" b="0" i="0" u="none" strike="noStrike" kern="1200" cap="none" spc="0" normalizeH="0" baseline="0" noProof="0">
                <a:ln>
                  <a:noFill/>
                </a:ln>
                <a:solidFill>
                  <a:srgbClr val="FFFFFF"/>
                </a:solidFill>
                <a:effectLst/>
                <a:uLnTx/>
                <a:uFillTx/>
                <a:latin typeface="Arial Narrow" panose="020B0606020202030204" pitchFamily="34" charset="0"/>
                <a:ea typeface="+mn-ea"/>
                <a:cs typeface="+mn-cs"/>
              </a:rPr>
              <a:t>A. Levitin “Introduction to the Design &amp; Analysis of Algorithms,” 3rd ed., Ch. 10 ©2012 Pearson Education, Inc. Upper Saddle River, NJ. All Rights Reserved. </a:t>
            </a:r>
          </a:p>
        </p:txBody>
      </p:sp>
      <p:sp>
        <p:nvSpPr>
          <p:cNvPr id="3" name="Slide Number Placeholder 5">
            <a:extLst>
              <a:ext uri="{FF2B5EF4-FFF2-40B4-BE49-F238E27FC236}">
                <a16:creationId xmlns:a16="http://schemas.microsoft.com/office/drawing/2014/main" id="{D56E0147-9BA7-2C1F-0844-C1657289537A}"/>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defRPr/>
            </a:pPr>
            <a:fld id="{61C392E1-15FE-42CF-B245-CF4F1FE0F5B7}" type="slidenum">
              <a:rPr kumimoji="0" lang="en-US" altLang="en-US" sz="1400" b="0" i="0" u="none" strike="noStrike" kern="1200" cap="none" spc="0" normalizeH="0" baseline="0" noProof="0" smtClean="0">
                <a:ln>
                  <a:noFill/>
                </a:ln>
                <a:solidFill>
                  <a:srgbClr val="FFFFFF"/>
                </a:solidFill>
                <a:effectLst/>
                <a:uLnTx/>
                <a:uFillTx/>
                <a:latin typeface="Arial Narrow" panose="020B0606020202030204"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65</a:t>
            </a:fld>
            <a:endParaRPr kumimoji="0" lang="en-US" altLang="en-US" sz="1400" b="0" i="0" u="none" strike="noStrike" kern="1200" cap="none" spc="0" normalizeH="0" baseline="0" noProof="0">
              <a:ln>
                <a:noFill/>
              </a:ln>
              <a:solidFill>
                <a:srgbClr val="FFFFFF"/>
              </a:solidFill>
              <a:effectLst/>
              <a:uLnTx/>
              <a:uFillTx/>
              <a:latin typeface="Arial Narrow" panose="020B0606020202030204" pitchFamily="34" charset="0"/>
              <a:ea typeface="+mn-ea"/>
              <a:cs typeface="+mn-cs"/>
            </a:endParaRPr>
          </a:p>
        </p:txBody>
      </p:sp>
      <p:sp>
        <p:nvSpPr>
          <p:cNvPr id="518146" name="Rectangle 2">
            <a:extLst>
              <a:ext uri="{FF2B5EF4-FFF2-40B4-BE49-F238E27FC236}">
                <a16:creationId xmlns:a16="http://schemas.microsoft.com/office/drawing/2014/main" id="{57AD4539-6BFE-B093-B25C-D13A9BD0BF21}"/>
              </a:ext>
            </a:extLst>
          </p:cNvPr>
          <p:cNvSpPr>
            <a:spLocks noGrp="1" noChangeArrowheads="1"/>
          </p:cNvSpPr>
          <p:nvPr>
            <p:ph type="title"/>
          </p:nvPr>
        </p:nvSpPr>
        <p:spPr/>
        <p:txBody>
          <a:bodyPr/>
          <a:lstStyle/>
          <a:p>
            <a:r>
              <a:rPr lang="en-US" altLang="en-US"/>
              <a:t>Example (cont.)</a:t>
            </a:r>
          </a:p>
        </p:txBody>
      </p:sp>
      <p:sp>
        <p:nvSpPr>
          <p:cNvPr id="518147" name="Text Box 3">
            <a:extLst>
              <a:ext uri="{FF2B5EF4-FFF2-40B4-BE49-F238E27FC236}">
                <a16:creationId xmlns:a16="http://schemas.microsoft.com/office/drawing/2014/main" id="{CB2C7D21-51CD-0A31-A9A1-E7AEA2C1A48E}"/>
              </a:ext>
            </a:extLst>
          </p:cNvPr>
          <p:cNvSpPr txBox="1">
            <a:spLocks noChangeArrowheads="1"/>
          </p:cNvSpPr>
          <p:nvPr/>
        </p:nvSpPr>
        <p:spPr bwMode="auto">
          <a:xfrm>
            <a:off x="762000" y="2057400"/>
            <a:ext cx="2057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en-US" sz="2000" b="1" i="0" u="none" strike="noStrike" kern="120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mn-ea"/>
                <a:cs typeface="+mn-cs"/>
              </a:rPr>
              <a:t>Free men:</a:t>
            </a:r>
            <a:br>
              <a:rPr kumimoji="0" lang="en-US" altLang="en-US" sz="2000" b="1" i="0" u="none" strike="noStrike" kern="120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mn-ea"/>
                <a:cs typeface="+mn-cs"/>
              </a:rPr>
            </a:br>
            <a:r>
              <a:rPr kumimoji="0" lang="en-US" altLang="en-US" sz="2000" b="1" i="0" u="none" strike="noStrike" kern="120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mn-ea"/>
                <a:cs typeface="+mn-cs"/>
              </a:rPr>
              <a:t>Jim, Tom</a:t>
            </a:r>
          </a:p>
        </p:txBody>
      </p:sp>
      <p:graphicFrame>
        <p:nvGraphicFramePr>
          <p:cNvPr id="518148" name="Group 4">
            <a:extLst>
              <a:ext uri="{FF2B5EF4-FFF2-40B4-BE49-F238E27FC236}">
                <a16:creationId xmlns:a16="http://schemas.microsoft.com/office/drawing/2014/main" id="{6267E1C0-3F82-CE35-549D-535AA279BE64}"/>
              </a:ext>
            </a:extLst>
          </p:cNvPr>
          <p:cNvGraphicFramePr>
            <a:graphicFrameLocks noGrp="1"/>
          </p:cNvGraphicFramePr>
          <p:nvPr>
            <p:ph idx="1"/>
          </p:nvPr>
        </p:nvGraphicFramePr>
        <p:xfrm>
          <a:off x="2895600" y="1295400"/>
          <a:ext cx="2971800" cy="2057400"/>
        </p:xfrm>
        <a:graphic>
          <a:graphicData uri="http://schemas.openxmlformats.org/drawingml/2006/table">
            <a:tbl>
              <a:tblPr/>
              <a:tblGrid>
                <a:gridCol w="696913">
                  <a:extLst>
                    <a:ext uri="{9D8B030D-6E8A-4147-A177-3AD203B41FA5}">
                      <a16:colId xmlns:a16="http://schemas.microsoft.com/office/drawing/2014/main" val="1433102591"/>
                    </a:ext>
                  </a:extLst>
                </a:gridCol>
                <a:gridCol w="758825">
                  <a:extLst>
                    <a:ext uri="{9D8B030D-6E8A-4147-A177-3AD203B41FA5}">
                      <a16:colId xmlns:a16="http://schemas.microsoft.com/office/drawing/2014/main" val="3389307325"/>
                    </a:ext>
                  </a:extLst>
                </a:gridCol>
                <a:gridCol w="757237">
                  <a:extLst>
                    <a:ext uri="{9D8B030D-6E8A-4147-A177-3AD203B41FA5}">
                      <a16:colId xmlns:a16="http://schemas.microsoft.com/office/drawing/2014/main" val="2748651871"/>
                    </a:ext>
                  </a:extLst>
                </a:gridCol>
                <a:gridCol w="758825">
                  <a:extLst>
                    <a:ext uri="{9D8B030D-6E8A-4147-A177-3AD203B41FA5}">
                      <a16:colId xmlns:a16="http://schemas.microsoft.com/office/drawing/2014/main" val="205246870"/>
                    </a:ext>
                  </a:extLst>
                </a:gridCol>
              </a:tblGrid>
              <a:tr h="514350">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Ann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Lea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Sue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277896688"/>
                  </a:ext>
                </a:extLst>
              </a:tr>
              <a:tr h="514350">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Bob</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2,3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3,3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71980905"/>
                  </a:ext>
                </a:extLst>
              </a:tr>
              <a:tr h="514350">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Jim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3,1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2,1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138817072"/>
                  </a:ext>
                </a:extLst>
              </a:tr>
              <a:tr h="514350">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Tom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3,2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2,1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784124895"/>
                  </a:ext>
                </a:extLst>
              </a:tr>
            </a:tbl>
          </a:graphicData>
        </a:graphic>
      </p:graphicFrame>
      <p:sp>
        <p:nvSpPr>
          <p:cNvPr id="518175" name="Text Box 31">
            <a:extLst>
              <a:ext uri="{FF2B5EF4-FFF2-40B4-BE49-F238E27FC236}">
                <a16:creationId xmlns:a16="http://schemas.microsoft.com/office/drawing/2014/main" id="{5F2627B4-2A13-DBE0-E5E2-29285E9EF613}"/>
              </a:ext>
            </a:extLst>
          </p:cNvPr>
          <p:cNvSpPr txBox="1">
            <a:spLocks noChangeArrowheads="1"/>
          </p:cNvSpPr>
          <p:nvPr/>
        </p:nvSpPr>
        <p:spPr bwMode="auto">
          <a:xfrm>
            <a:off x="6324600" y="1981200"/>
            <a:ext cx="2438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en-US" sz="2000" b="1" i="0" u="none" strike="noStrike" kern="120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mn-ea"/>
                <a:cs typeface="+mn-cs"/>
              </a:rPr>
              <a:t>Jim proposed to Sue</a:t>
            </a:r>
            <a:br>
              <a:rPr kumimoji="0" lang="en-US" altLang="en-US" sz="2000" b="1" i="0" u="none" strike="noStrike" kern="120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mn-ea"/>
                <a:cs typeface="+mn-cs"/>
              </a:rPr>
            </a:br>
            <a:r>
              <a:rPr kumimoji="0" lang="en-US" altLang="en-US" sz="2000" b="1" i="0" u="none" strike="noStrike" kern="120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mn-ea"/>
                <a:cs typeface="+mn-cs"/>
              </a:rPr>
              <a:t>Sue accepted</a:t>
            </a:r>
          </a:p>
        </p:txBody>
      </p:sp>
      <p:sp>
        <p:nvSpPr>
          <p:cNvPr id="518176" name="Rectangle 32">
            <a:extLst>
              <a:ext uri="{FF2B5EF4-FFF2-40B4-BE49-F238E27FC236}">
                <a16:creationId xmlns:a16="http://schemas.microsoft.com/office/drawing/2014/main" id="{6A6397A6-9DC6-0178-A4C6-BF4ADC8BCC6D}"/>
              </a:ext>
            </a:extLst>
          </p:cNvPr>
          <p:cNvSpPr>
            <a:spLocks noChangeArrowheads="1"/>
          </p:cNvSpPr>
          <p:nvPr/>
        </p:nvSpPr>
        <p:spPr bwMode="auto">
          <a:xfrm>
            <a:off x="4419600" y="1828800"/>
            <a:ext cx="609600" cy="3810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graphicFrame>
        <p:nvGraphicFramePr>
          <p:cNvPr id="518177" name="Group 33">
            <a:extLst>
              <a:ext uri="{FF2B5EF4-FFF2-40B4-BE49-F238E27FC236}">
                <a16:creationId xmlns:a16="http://schemas.microsoft.com/office/drawing/2014/main" id="{7D00E1B7-B4FC-81AE-19F3-947AF9AD691A}"/>
              </a:ext>
            </a:extLst>
          </p:cNvPr>
          <p:cNvGraphicFramePr>
            <a:graphicFrameLocks noGrp="1"/>
          </p:cNvGraphicFramePr>
          <p:nvPr/>
        </p:nvGraphicFramePr>
        <p:xfrm>
          <a:off x="2895600" y="3886200"/>
          <a:ext cx="2971800" cy="2057400"/>
        </p:xfrm>
        <a:graphic>
          <a:graphicData uri="http://schemas.openxmlformats.org/drawingml/2006/table">
            <a:tbl>
              <a:tblPr/>
              <a:tblGrid>
                <a:gridCol w="696913">
                  <a:extLst>
                    <a:ext uri="{9D8B030D-6E8A-4147-A177-3AD203B41FA5}">
                      <a16:colId xmlns:a16="http://schemas.microsoft.com/office/drawing/2014/main" val="3810616945"/>
                    </a:ext>
                  </a:extLst>
                </a:gridCol>
                <a:gridCol w="758825">
                  <a:extLst>
                    <a:ext uri="{9D8B030D-6E8A-4147-A177-3AD203B41FA5}">
                      <a16:colId xmlns:a16="http://schemas.microsoft.com/office/drawing/2014/main" val="4201162700"/>
                    </a:ext>
                  </a:extLst>
                </a:gridCol>
                <a:gridCol w="757237">
                  <a:extLst>
                    <a:ext uri="{9D8B030D-6E8A-4147-A177-3AD203B41FA5}">
                      <a16:colId xmlns:a16="http://schemas.microsoft.com/office/drawing/2014/main" val="1143210958"/>
                    </a:ext>
                  </a:extLst>
                </a:gridCol>
                <a:gridCol w="758825">
                  <a:extLst>
                    <a:ext uri="{9D8B030D-6E8A-4147-A177-3AD203B41FA5}">
                      <a16:colId xmlns:a16="http://schemas.microsoft.com/office/drawing/2014/main" val="2750383647"/>
                    </a:ext>
                  </a:extLst>
                </a:gridCol>
              </a:tblGrid>
              <a:tr h="514350">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Ann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Lea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Sue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7324342"/>
                  </a:ext>
                </a:extLst>
              </a:tr>
              <a:tr h="514350">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Bob</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2,3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3,3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455809630"/>
                  </a:ext>
                </a:extLst>
              </a:tr>
              <a:tr h="514350">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Jim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3,1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2,1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494441861"/>
                  </a:ext>
                </a:extLst>
              </a:tr>
              <a:tr h="514350">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Tom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3,2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2,1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sng"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64557637"/>
                  </a:ext>
                </a:extLst>
              </a:tr>
            </a:tbl>
          </a:graphicData>
        </a:graphic>
      </p:graphicFrame>
      <p:sp>
        <p:nvSpPr>
          <p:cNvPr id="518204" name="Text Box 60">
            <a:extLst>
              <a:ext uri="{FF2B5EF4-FFF2-40B4-BE49-F238E27FC236}">
                <a16:creationId xmlns:a16="http://schemas.microsoft.com/office/drawing/2014/main" id="{A7FDE323-6181-4CCD-B461-F5444F5831A4}"/>
              </a:ext>
            </a:extLst>
          </p:cNvPr>
          <p:cNvSpPr txBox="1">
            <a:spLocks noChangeArrowheads="1"/>
          </p:cNvSpPr>
          <p:nvPr/>
        </p:nvSpPr>
        <p:spPr bwMode="auto">
          <a:xfrm>
            <a:off x="6324600" y="4572000"/>
            <a:ext cx="2590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en-US" sz="2000" b="1" i="0" u="none" strike="noStrike" kern="120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mn-ea"/>
                <a:cs typeface="+mn-cs"/>
              </a:rPr>
              <a:t>Tom proposed to Sue</a:t>
            </a:r>
            <a:br>
              <a:rPr kumimoji="0" lang="en-US" altLang="en-US" sz="2000" b="1" i="0" u="none" strike="noStrike" kern="120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mn-ea"/>
                <a:cs typeface="+mn-cs"/>
              </a:rPr>
            </a:br>
            <a:r>
              <a:rPr kumimoji="0" lang="en-US" altLang="en-US" sz="2000" b="1" i="0" u="none" strike="noStrike" kern="120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mn-ea"/>
                <a:cs typeface="+mn-cs"/>
              </a:rPr>
              <a:t>Sue rejected</a:t>
            </a:r>
          </a:p>
        </p:txBody>
      </p:sp>
      <p:sp>
        <p:nvSpPr>
          <p:cNvPr id="518205" name="Rectangle 61">
            <a:extLst>
              <a:ext uri="{FF2B5EF4-FFF2-40B4-BE49-F238E27FC236}">
                <a16:creationId xmlns:a16="http://schemas.microsoft.com/office/drawing/2014/main" id="{0712035E-16C9-7BEA-8EF3-8B61FC89513A}"/>
              </a:ext>
            </a:extLst>
          </p:cNvPr>
          <p:cNvSpPr>
            <a:spLocks noChangeArrowheads="1"/>
          </p:cNvSpPr>
          <p:nvPr/>
        </p:nvSpPr>
        <p:spPr bwMode="auto">
          <a:xfrm>
            <a:off x="4419600" y="4419600"/>
            <a:ext cx="609600" cy="3810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518206" name="Text Box 62">
            <a:extLst>
              <a:ext uri="{FF2B5EF4-FFF2-40B4-BE49-F238E27FC236}">
                <a16:creationId xmlns:a16="http://schemas.microsoft.com/office/drawing/2014/main" id="{517A63F4-34A7-C5E8-0D9D-0AD321140831}"/>
              </a:ext>
            </a:extLst>
          </p:cNvPr>
          <p:cNvSpPr txBox="1">
            <a:spLocks noChangeArrowheads="1"/>
          </p:cNvSpPr>
          <p:nvPr/>
        </p:nvSpPr>
        <p:spPr bwMode="auto">
          <a:xfrm>
            <a:off x="762000" y="4572000"/>
            <a:ext cx="2057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en-US" sz="2000" b="1" i="0" u="none" strike="noStrike" kern="120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mn-ea"/>
                <a:cs typeface="+mn-cs"/>
              </a:rPr>
              <a:t>Free men:</a:t>
            </a:r>
            <a:br>
              <a:rPr kumimoji="0" lang="en-US" altLang="en-US" sz="2000" b="1" i="0" u="none" strike="noStrike" kern="120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mn-ea"/>
                <a:cs typeface="+mn-cs"/>
              </a:rPr>
            </a:br>
            <a:r>
              <a:rPr kumimoji="0" lang="en-US" altLang="en-US" sz="2000" b="1" i="0" u="none" strike="noStrike" kern="120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mn-ea"/>
                <a:cs typeface="+mn-cs"/>
              </a:rPr>
              <a:t>Tom</a:t>
            </a:r>
          </a:p>
        </p:txBody>
      </p:sp>
      <p:sp>
        <p:nvSpPr>
          <p:cNvPr id="518207" name="Rectangle 63">
            <a:extLst>
              <a:ext uri="{FF2B5EF4-FFF2-40B4-BE49-F238E27FC236}">
                <a16:creationId xmlns:a16="http://schemas.microsoft.com/office/drawing/2014/main" id="{790FA7E0-F1DF-E629-369C-8C52AF323508}"/>
              </a:ext>
            </a:extLst>
          </p:cNvPr>
          <p:cNvSpPr>
            <a:spLocks noChangeArrowheads="1"/>
          </p:cNvSpPr>
          <p:nvPr/>
        </p:nvSpPr>
        <p:spPr bwMode="auto">
          <a:xfrm>
            <a:off x="5181600" y="2362200"/>
            <a:ext cx="533400" cy="3810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518208" name="Rectangle 64">
            <a:extLst>
              <a:ext uri="{FF2B5EF4-FFF2-40B4-BE49-F238E27FC236}">
                <a16:creationId xmlns:a16="http://schemas.microsoft.com/office/drawing/2014/main" id="{E958A5AB-0277-660A-F1DC-6AAC707E8036}"/>
              </a:ext>
            </a:extLst>
          </p:cNvPr>
          <p:cNvSpPr>
            <a:spLocks noChangeArrowheads="1"/>
          </p:cNvSpPr>
          <p:nvPr/>
        </p:nvSpPr>
        <p:spPr bwMode="auto">
          <a:xfrm>
            <a:off x="5181600" y="4953000"/>
            <a:ext cx="533400" cy="3810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EE2892B5-FE66-BD2F-DF6D-6A1C51867A48}"/>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1400" b="0" i="0" u="none" strike="noStrike" kern="1200" cap="none" spc="0" normalizeH="0" baseline="0" noProof="0">
                <a:ln>
                  <a:noFill/>
                </a:ln>
                <a:solidFill>
                  <a:srgbClr val="FFFFFF"/>
                </a:solidFill>
                <a:effectLst/>
                <a:uLnTx/>
                <a:uFillTx/>
                <a:latin typeface="Arial Narrow" panose="020B0606020202030204" pitchFamily="34" charset="0"/>
                <a:ea typeface="+mn-ea"/>
                <a:cs typeface="+mn-cs"/>
              </a:rPr>
              <a:t>A. Levitin “Introduction to the Design &amp; Analysis of Algorithms,” 3rd ed., Ch. 10 ©2012 Pearson Education, Inc. Upper Saddle River, NJ. All Rights Reserved. </a:t>
            </a:r>
          </a:p>
        </p:txBody>
      </p:sp>
      <p:sp>
        <p:nvSpPr>
          <p:cNvPr id="3" name="Slide Number Placeholder 5">
            <a:extLst>
              <a:ext uri="{FF2B5EF4-FFF2-40B4-BE49-F238E27FC236}">
                <a16:creationId xmlns:a16="http://schemas.microsoft.com/office/drawing/2014/main" id="{D7E663D2-F01E-626D-208E-965E215039F2}"/>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defRPr/>
            </a:pPr>
            <a:fld id="{82822D9F-C92E-4D4B-B4B8-62D288DEE184}" type="slidenum">
              <a:rPr kumimoji="0" lang="en-US" altLang="en-US" sz="1400" b="0" i="0" u="none" strike="noStrike" kern="1200" cap="none" spc="0" normalizeH="0" baseline="0" noProof="0" smtClean="0">
                <a:ln>
                  <a:noFill/>
                </a:ln>
                <a:solidFill>
                  <a:srgbClr val="FFFFFF"/>
                </a:solidFill>
                <a:effectLst/>
                <a:uLnTx/>
                <a:uFillTx/>
                <a:latin typeface="Arial Narrow" panose="020B0606020202030204"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66</a:t>
            </a:fld>
            <a:endParaRPr kumimoji="0" lang="en-US" altLang="en-US" sz="1400" b="0" i="0" u="none" strike="noStrike" kern="1200" cap="none" spc="0" normalizeH="0" baseline="0" noProof="0">
              <a:ln>
                <a:noFill/>
              </a:ln>
              <a:solidFill>
                <a:srgbClr val="FFFFFF"/>
              </a:solidFill>
              <a:effectLst/>
              <a:uLnTx/>
              <a:uFillTx/>
              <a:latin typeface="Arial Narrow" panose="020B0606020202030204" pitchFamily="34" charset="0"/>
              <a:ea typeface="+mn-ea"/>
              <a:cs typeface="+mn-cs"/>
            </a:endParaRPr>
          </a:p>
        </p:txBody>
      </p:sp>
      <p:sp>
        <p:nvSpPr>
          <p:cNvPr id="519170" name="Rectangle 2">
            <a:extLst>
              <a:ext uri="{FF2B5EF4-FFF2-40B4-BE49-F238E27FC236}">
                <a16:creationId xmlns:a16="http://schemas.microsoft.com/office/drawing/2014/main" id="{AE5A8B19-67B5-6D5E-DC3D-891C501BCB9B}"/>
              </a:ext>
            </a:extLst>
          </p:cNvPr>
          <p:cNvSpPr>
            <a:spLocks noGrp="1" noChangeArrowheads="1"/>
          </p:cNvSpPr>
          <p:nvPr>
            <p:ph type="title"/>
          </p:nvPr>
        </p:nvSpPr>
        <p:spPr/>
        <p:txBody>
          <a:bodyPr/>
          <a:lstStyle/>
          <a:p>
            <a:r>
              <a:rPr lang="en-US" altLang="en-US"/>
              <a:t>Example (cont.)</a:t>
            </a:r>
          </a:p>
        </p:txBody>
      </p:sp>
      <p:sp>
        <p:nvSpPr>
          <p:cNvPr id="519171" name="Text Box 3">
            <a:extLst>
              <a:ext uri="{FF2B5EF4-FFF2-40B4-BE49-F238E27FC236}">
                <a16:creationId xmlns:a16="http://schemas.microsoft.com/office/drawing/2014/main" id="{8149E644-14B6-8EB1-260D-23D469979DD4}"/>
              </a:ext>
            </a:extLst>
          </p:cNvPr>
          <p:cNvSpPr txBox="1">
            <a:spLocks noChangeArrowheads="1"/>
          </p:cNvSpPr>
          <p:nvPr/>
        </p:nvSpPr>
        <p:spPr bwMode="auto">
          <a:xfrm>
            <a:off x="762000" y="2057400"/>
            <a:ext cx="2057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en-US" sz="2000" b="1" i="0" u="none" strike="noStrike" kern="120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mn-ea"/>
                <a:cs typeface="+mn-cs"/>
              </a:rPr>
              <a:t>Free men:</a:t>
            </a:r>
            <a:br>
              <a:rPr kumimoji="0" lang="en-US" altLang="en-US" sz="2000" b="1" i="0" u="none" strike="noStrike" kern="120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mn-ea"/>
                <a:cs typeface="+mn-cs"/>
              </a:rPr>
            </a:br>
            <a:r>
              <a:rPr kumimoji="0" lang="en-US" altLang="en-US" sz="2000" b="1" i="0" u="none" strike="noStrike" kern="120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mn-ea"/>
                <a:cs typeface="+mn-cs"/>
              </a:rPr>
              <a:t>Tom</a:t>
            </a:r>
          </a:p>
        </p:txBody>
      </p:sp>
      <p:graphicFrame>
        <p:nvGraphicFramePr>
          <p:cNvPr id="519172" name="Group 4">
            <a:extLst>
              <a:ext uri="{FF2B5EF4-FFF2-40B4-BE49-F238E27FC236}">
                <a16:creationId xmlns:a16="http://schemas.microsoft.com/office/drawing/2014/main" id="{71D6E854-BCB2-D145-B948-7EC7D1242F1C}"/>
              </a:ext>
            </a:extLst>
          </p:cNvPr>
          <p:cNvGraphicFramePr>
            <a:graphicFrameLocks noGrp="1"/>
          </p:cNvGraphicFramePr>
          <p:nvPr>
            <p:ph idx="1"/>
          </p:nvPr>
        </p:nvGraphicFramePr>
        <p:xfrm>
          <a:off x="2895600" y="1295400"/>
          <a:ext cx="2971800" cy="2057400"/>
        </p:xfrm>
        <a:graphic>
          <a:graphicData uri="http://schemas.openxmlformats.org/drawingml/2006/table">
            <a:tbl>
              <a:tblPr/>
              <a:tblGrid>
                <a:gridCol w="696913">
                  <a:extLst>
                    <a:ext uri="{9D8B030D-6E8A-4147-A177-3AD203B41FA5}">
                      <a16:colId xmlns:a16="http://schemas.microsoft.com/office/drawing/2014/main" val="3116405641"/>
                    </a:ext>
                  </a:extLst>
                </a:gridCol>
                <a:gridCol w="758825">
                  <a:extLst>
                    <a:ext uri="{9D8B030D-6E8A-4147-A177-3AD203B41FA5}">
                      <a16:colId xmlns:a16="http://schemas.microsoft.com/office/drawing/2014/main" val="4070864967"/>
                    </a:ext>
                  </a:extLst>
                </a:gridCol>
                <a:gridCol w="757237">
                  <a:extLst>
                    <a:ext uri="{9D8B030D-6E8A-4147-A177-3AD203B41FA5}">
                      <a16:colId xmlns:a16="http://schemas.microsoft.com/office/drawing/2014/main" val="1982474416"/>
                    </a:ext>
                  </a:extLst>
                </a:gridCol>
                <a:gridCol w="758825">
                  <a:extLst>
                    <a:ext uri="{9D8B030D-6E8A-4147-A177-3AD203B41FA5}">
                      <a16:colId xmlns:a16="http://schemas.microsoft.com/office/drawing/2014/main" val="2800817462"/>
                    </a:ext>
                  </a:extLst>
                </a:gridCol>
              </a:tblGrid>
              <a:tr h="514350">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Ann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Lea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Sue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569758847"/>
                  </a:ext>
                </a:extLst>
              </a:tr>
              <a:tr h="514350">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Bob</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2,3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3,3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12040805"/>
                  </a:ext>
                </a:extLst>
              </a:tr>
              <a:tr h="514350">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Jim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3,1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2,1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200308085"/>
                  </a:ext>
                </a:extLst>
              </a:tr>
              <a:tr h="514350">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Tom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3,2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2,1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415160363"/>
                  </a:ext>
                </a:extLst>
              </a:tr>
            </a:tbl>
          </a:graphicData>
        </a:graphic>
      </p:graphicFrame>
      <p:sp>
        <p:nvSpPr>
          <p:cNvPr id="519199" name="Text Box 31">
            <a:extLst>
              <a:ext uri="{FF2B5EF4-FFF2-40B4-BE49-F238E27FC236}">
                <a16:creationId xmlns:a16="http://schemas.microsoft.com/office/drawing/2014/main" id="{FDBEFBE1-5721-CF2B-4EE4-F562D74749A9}"/>
              </a:ext>
            </a:extLst>
          </p:cNvPr>
          <p:cNvSpPr txBox="1">
            <a:spLocks noChangeArrowheads="1"/>
          </p:cNvSpPr>
          <p:nvPr/>
        </p:nvSpPr>
        <p:spPr bwMode="auto">
          <a:xfrm>
            <a:off x="6324600" y="1981200"/>
            <a:ext cx="2590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en-US" sz="2000" b="1" i="0" u="none" strike="noStrike" kern="120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mn-ea"/>
                <a:cs typeface="+mn-cs"/>
              </a:rPr>
              <a:t>Tom proposed to Lea</a:t>
            </a:r>
            <a:br>
              <a:rPr kumimoji="0" lang="en-US" altLang="en-US" sz="2000" b="1" i="0" u="none" strike="noStrike" kern="120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mn-ea"/>
                <a:cs typeface="+mn-cs"/>
              </a:rPr>
            </a:br>
            <a:r>
              <a:rPr kumimoji="0" lang="en-US" altLang="en-US" sz="2000" b="1" i="0" u="none" strike="noStrike" kern="120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mn-ea"/>
                <a:cs typeface="+mn-cs"/>
              </a:rPr>
              <a:t>Lea replaced Bob with Tom</a:t>
            </a:r>
          </a:p>
        </p:txBody>
      </p:sp>
      <p:sp>
        <p:nvSpPr>
          <p:cNvPr id="519200" name="Rectangle 32">
            <a:extLst>
              <a:ext uri="{FF2B5EF4-FFF2-40B4-BE49-F238E27FC236}">
                <a16:creationId xmlns:a16="http://schemas.microsoft.com/office/drawing/2014/main" id="{17FCB710-8042-BBD5-6148-AF5EEC2E0FF3}"/>
              </a:ext>
            </a:extLst>
          </p:cNvPr>
          <p:cNvSpPr>
            <a:spLocks noChangeArrowheads="1"/>
          </p:cNvSpPr>
          <p:nvPr/>
        </p:nvSpPr>
        <p:spPr bwMode="auto">
          <a:xfrm>
            <a:off x="4419600" y="2895600"/>
            <a:ext cx="609600" cy="3810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graphicFrame>
        <p:nvGraphicFramePr>
          <p:cNvPr id="519201" name="Group 33">
            <a:extLst>
              <a:ext uri="{FF2B5EF4-FFF2-40B4-BE49-F238E27FC236}">
                <a16:creationId xmlns:a16="http://schemas.microsoft.com/office/drawing/2014/main" id="{1F344026-76C3-7A3E-644C-791A2D70CCEF}"/>
              </a:ext>
            </a:extLst>
          </p:cNvPr>
          <p:cNvGraphicFramePr>
            <a:graphicFrameLocks noGrp="1"/>
          </p:cNvGraphicFramePr>
          <p:nvPr/>
        </p:nvGraphicFramePr>
        <p:xfrm>
          <a:off x="2895600" y="3886200"/>
          <a:ext cx="2971800" cy="2057400"/>
        </p:xfrm>
        <a:graphic>
          <a:graphicData uri="http://schemas.openxmlformats.org/drawingml/2006/table">
            <a:tbl>
              <a:tblPr/>
              <a:tblGrid>
                <a:gridCol w="696913">
                  <a:extLst>
                    <a:ext uri="{9D8B030D-6E8A-4147-A177-3AD203B41FA5}">
                      <a16:colId xmlns:a16="http://schemas.microsoft.com/office/drawing/2014/main" val="1353509881"/>
                    </a:ext>
                  </a:extLst>
                </a:gridCol>
                <a:gridCol w="758825">
                  <a:extLst>
                    <a:ext uri="{9D8B030D-6E8A-4147-A177-3AD203B41FA5}">
                      <a16:colId xmlns:a16="http://schemas.microsoft.com/office/drawing/2014/main" val="2502375145"/>
                    </a:ext>
                  </a:extLst>
                </a:gridCol>
                <a:gridCol w="757237">
                  <a:extLst>
                    <a:ext uri="{9D8B030D-6E8A-4147-A177-3AD203B41FA5}">
                      <a16:colId xmlns:a16="http://schemas.microsoft.com/office/drawing/2014/main" val="1323004951"/>
                    </a:ext>
                  </a:extLst>
                </a:gridCol>
                <a:gridCol w="758825">
                  <a:extLst>
                    <a:ext uri="{9D8B030D-6E8A-4147-A177-3AD203B41FA5}">
                      <a16:colId xmlns:a16="http://schemas.microsoft.com/office/drawing/2014/main" val="2896487852"/>
                    </a:ext>
                  </a:extLst>
                </a:gridCol>
              </a:tblGrid>
              <a:tr h="514350">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Ann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Lea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Sue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391563588"/>
                  </a:ext>
                </a:extLst>
              </a:tr>
              <a:tr h="514350">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Bob</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2,3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3,3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810546973"/>
                  </a:ext>
                </a:extLst>
              </a:tr>
              <a:tr h="514350">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Jim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3,1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2,1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679796337"/>
                  </a:ext>
                </a:extLst>
              </a:tr>
              <a:tr h="514350">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Tom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3,2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2,1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anose="05010101010101010101"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anose="05010101010101010101"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73996139"/>
                  </a:ext>
                </a:extLst>
              </a:tr>
            </a:tbl>
          </a:graphicData>
        </a:graphic>
      </p:graphicFrame>
      <p:sp>
        <p:nvSpPr>
          <p:cNvPr id="519228" name="Text Box 60">
            <a:extLst>
              <a:ext uri="{FF2B5EF4-FFF2-40B4-BE49-F238E27FC236}">
                <a16:creationId xmlns:a16="http://schemas.microsoft.com/office/drawing/2014/main" id="{020FBAAA-C87C-AA07-E20C-A2EE71D7C56A}"/>
              </a:ext>
            </a:extLst>
          </p:cNvPr>
          <p:cNvSpPr txBox="1">
            <a:spLocks noChangeArrowheads="1"/>
          </p:cNvSpPr>
          <p:nvPr/>
        </p:nvSpPr>
        <p:spPr bwMode="auto">
          <a:xfrm>
            <a:off x="6324600" y="4572000"/>
            <a:ext cx="2590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en-US" sz="2000" b="1" i="0" u="none" strike="noStrike" kern="120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mn-ea"/>
                <a:cs typeface="+mn-cs"/>
              </a:rPr>
              <a:t>Bob proposed to Ann</a:t>
            </a:r>
            <a:br>
              <a:rPr kumimoji="0" lang="en-US" altLang="en-US" sz="2000" b="1" i="0" u="none" strike="noStrike" kern="120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mn-ea"/>
                <a:cs typeface="+mn-cs"/>
              </a:rPr>
            </a:br>
            <a:r>
              <a:rPr kumimoji="0" lang="en-US" altLang="en-US" sz="2000" b="1" i="0" u="none" strike="noStrike" kern="120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mn-ea"/>
                <a:cs typeface="+mn-cs"/>
              </a:rPr>
              <a:t>Ann accepted</a:t>
            </a:r>
          </a:p>
        </p:txBody>
      </p:sp>
      <p:sp>
        <p:nvSpPr>
          <p:cNvPr id="519229" name="Rectangle 61">
            <a:extLst>
              <a:ext uri="{FF2B5EF4-FFF2-40B4-BE49-F238E27FC236}">
                <a16:creationId xmlns:a16="http://schemas.microsoft.com/office/drawing/2014/main" id="{BED69C83-BC8C-39E4-93AB-DA2E1C2FFA32}"/>
              </a:ext>
            </a:extLst>
          </p:cNvPr>
          <p:cNvSpPr>
            <a:spLocks noChangeArrowheads="1"/>
          </p:cNvSpPr>
          <p:nvPr/>
        </p:nvSpPr>
        <p:spPr bwMode="auto">
          <a:xfrm>
            <a:off x="3657600" y="4419600"/>
            <a:ext cx="609600" cy="3810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519230" name="Text Box 62">
            <a:extLst>
              <a:ext uri="{FF2B5EF4-FFF2-40B4-BE49-F238E27FC236}">
                <a16:creationId xmlns:a16="http://schemas.microsoft.com/office/drawing/2014/main" id="{5567E9BE-B309-79D6-26DA-7FBD6D7FC05E}"/>
              </a:ext>
            </a:extLst>
          </p:cNvPr>
          <p:cNvSpPr txBox="1">
            <a:spLocks noChangeArrowheads="1"/>
          </p:cNvSpPr>
          <p:nvPr/>
        </p:nvSpPr>
        <p:spPr bwMode="auto">
          <a:xfrm>
            <a:off x="762000" y="4572000"/>
            <a:ext cx="2057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en-US" sz="2000" b="1" i="0" u="none" strike="noStrike" kern="120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mn-ea"/>
                <a:cs typeface="+mn-cs"/>
              </a:rPr>
              <a:t>Free men:</a:t>
            </a:r>
            <a:br>
              <a:rPr kumimoji="0" lang="en-US" altLang="en-US" sz="2000" b="1" i="0" u="none" strike="noStrike" kern="120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mn-ea"/>
                <a:cs typeface="+mn-cs"/>
              </a:rPr>
            </a:br>
            <a:r>
              <a:rPr kumimoji="0" lang="en-US" altLang="en-US" sz="2000" b="1" i="0" u="none" strike="noStrike" kern="120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mn-ea"/>
                <a:cs typeface="+mn-cs"/>
              </a:rPr>
              <a:t>Bob</a:t>
            </a:r>
          </a:p>
        </p:txBody>
      </p:sp>
      <p:sp>
        <p:nvSpPr>
          <p:cNvPr id="519231" name="Rectangle 63">
            <a:extLst>
              <a:ext uri="{FF2B5EF4-FFF2-40B4-BE49-F238E27FC236}">
                <a16:creationId xmlns:a16="http://schemas.microsoft.com/office/drawing/2014/main" id="{02833C43-EEE8-A4C7-B58C-B83476E6C1FE}"/>
              </a:ext>
            </a:extLst>
          </p:cNvPr>
          <p:cNvSpPr>
            <a:spLocks noChangeArrowheads="1"/>
          </p:cNvSpPr>
          <p:nvPr/>
        </p:nvSpPr>
        <p:spPr bwMode="auto">
          <a:xfrm>
            <a:off x="5181600" y="2362200"/>
            <a:ext cx="533400" cy="3810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519232" name="Rectangle 64">
            <a:extLst>
              <a:ext uri="{FF2B5EF4-FFF2-40B4-BE49-F238E27FC236}">
                <a16:creationId xmlns:a16="http://schemas.microsoft.com/office/drawing/2014/main" id="{007C688F-C523-FDA4-DA56-DA1103425C65}"/>
              </a:ext>
            </a:extLst>
          </p:cNvPr>
          <p:cNvSpPr>
            <a:spLocks noChangeArrowheads="1"/>
          </p:cNvSpPr>
          <p:nvPr/>
        </p:nvSpPr>
        <p:spPr bwMode="auto">
          <a:xfrm>
            <a:off x="5181600" y="4953000"/>
            <a:ext cx="533400" cy="3810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519233" name="Rectangle 65">
            <a:extLst>
              <a:ext uri="{FF2B5EF4-FFF2-40B4-BE49-F238E27FC236}">
                <a16:creationId xmlns:a16="http://schemas.microsoft.com/office/drawing/2014/main" id="{8ADB1B31-FDCA-F547-5F24-9FF1563A7705}"/>
              </a:ext>
            </a:extLst>
          </p:cNvPr>
          <p:cNvSpPr>
            <a:spLocks noChangeArrowheads="1"/>
          </p:cNvSpPr>
          <p:nvPr/>
        </p:nvSpPr>
        <p:spPr bwMode="auto">
          <a:xfrm>
            <a:off x="4419600" y="5486400"/>
            <a:ext cx="533400" cy="3810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60852537-9121-D18F-FB04-4D058E6E577F}"/>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1400" b="0" i="0" u="none" strike="noStrike" kern="1200" cap="none" spc="0" normalizeH="0" baseline="0" noProof="0">
                <a:ln>
                  <a:noFill/>
                </a:ln>
                <a:solidFill>
                  <a:srgbClr val="FFFFFF"/>
                </a:solidFill>
                <a:effectLst/>
                <a:uLnTx/>
                <a:uFillTx/>
                <a:latin typeface="Arial Narrow" panose="020B0606020202030204" pitchFamily="34" charset="0"/>
                <a:ea typeface="+mn-ea"/>
                <a:cs typeface="+mn-cs"/>
              </a:rPr>
              <a:t>A. Levitin “Introduction to the Design &amp; Analysis of Algorithms,” 3rd ed., Ch. 10 ©2012 Pearson Education, Inc. Upper Saddle River, NJ. All Rights Reserved. </a:t>
            </a:r>
          </a:p>
        </p:txBody>
      </p:sp>
      <p:sp>
        <p:nvSpPr>
          <p:cNvPr id="3" name="Slide Number Placeholder 5">
            <a:extLst>
              <a:ext uri="{FF2B5EF4-FFF2-40B4-BE49-F238E27FC236}">
                <a16:creationId xmlns:a16="http://schemas.microsoft.com/office/drawing/2014/main" id="{8B4223B5-6132-38C2-CEDE-5D5280906E94}"/>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defRPr/>
            </a:pPr>
            <a:fld id="{1E118CC7-3A25-4873-96D9-F11BB8B91B7F}" type="slidenum">
              <a:rPr kumimoji="0" lang="en-US" altLang="en-US" sz="1400" b="0" i="0" u="none" strike="noStrike" kern="1200" cap="none" spc="0" normalizeH="0" baseline="0" noProof="0" smtClean="0">
                <a:ln>
                  <a:noFill/>
                </a:ln>
                <a:solidFill>
                  <a:srgbClr val="FFFFFF"/>
                </a:solidFill>
                <a:effectLst/>
                <a:uLnTx/>
                <a:uFillTx/>
                <a:latin typeface="Arial Narrow" panose="020B0606020202030204"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67</a:t>
            </a:fld>
            <a:endParaRPr kumimoji="0" lang="en-US" altLang="en-US" sz="1400" b="0" i="0" u="none" strike="noStrike" kern="1200" cap="none" spc="0" normalizeH="0" baseline="0" noProof="0">
              <a:ln>
                <a:noFill/>
              </a:ln>
              <a:solidFill>
                <a:srgbClr val="FFFFFF"/>
              </a:solidFill>
              <a:effectLst/>
              <a:uLnTx/>
              <a:uFillTx/>
              <a:latin typeface="Arial Narrow" panose="020B0606020202030204" pitchFamily="34" charset="0"/>
              <a:ea typeface="+mn-ea"/>
              <a:cs typeface="+mn-cs"/>
            </a:endParaRPr>
          </a:p>
        </p:txBody>
      </p:sp>
      <p:sp>
        <p:nvSpPr>
          <p:cNvPr id="520194" name="Rectangle 2">
            <a:extLst>
              <a:ext uri="{FF2B5EF4-FFF2-40B4-BE49-F238E27FC236}">
                <a16:creationId xmlns:a16="http://schemas.microsoft.com/office/drawing/2014/main" id="{5F747DD7-F482-92A0-6982-F89CADB5E6D5}"/>
              </a:ext>
            </a:extLst>
          </p:cNvPr>
          <p:cNvSpPr>
            <a:spLocks noGrp="1" noChangeArrowheads="1"/>
          </p:cNvSpPr>
          <p:nvPr>
            <p:ph type="title"/>
          </p:nvPr>
        </p:nvSpPr>
        <p:spPr>
          <a:xfrm>
            <a:off x="609600" y="152400"/>
            <a:ext cx="8153400" cy="685800"/>
          </a:xfrm>
        </p:spPr>
        <p:txBody>
          <a:bodyPr/>
          <a:lstStyle/>
          <a:p>
            <a:r>
              <a:rPr lang="en-US" altLang="en-US"/>
              <a:t>Analysis of the Gale-Shapley Algorithm</a:t>
            </a:r>
          </a:p>
        </p:txBody>
      </p:sp>
      <p:sp>
        <p:nvSpPr>
          <p:cNvPr id="520195" name="Rectangle 3">
            <a:extLst>
              <a:ext uri="{FF2B5EF4-FFF2-40B4-BE49-F238E27FC236}">
                <a16:creationId xmlns:a16="http://schemas.microsoft.com/office/drawing/2014/main" id="{DFA71DDA-2693-915E-CBE9-2BA22EA82B14}"/>
              </a:ext>
            </a:extLst>
          </p:cNvPr>
          <p:cNvSpPr>
            <a:spLocks noGrp="1" noChangeArrowheads="1"/>
          </p:cNvSpPr>
          <p:nvPr>
            <p:ph type="body" idx="1"/>
          </p:nvPr>
        </p:nvSpPr>
        <p:spPr>
          <a:xfrm>
            <a:off x="457200" y="1266825"/>
            <a:ext cx="8686800" cy="5210175"/>
          </a:xfrm>
        </p:spPr>
        <p:txBody>
          <a:bodyPr/>
          <a:lstStyle/>
          <a:p>
            <a:pPr marL="347663" indent="-347663">
              <a:lnSpc>
                <a:spcPct val="90000"/>
              </a:lnSpc>
            </a:pPr>
            <a:r>
              <a:rPr lang="en-US" altLang="en-US"/>
              <a:t>The algorithm terminates after no more than </a:t>
            </a:r>
            <a:r>
              <a:rPr lang="en-US" altLang="en-US" i="1"/>
              <a:t>n</a:t>
            </a:r>
            <a:r>
              <a:rPr lang="en-US" altLang="en-US" baseline="30000"/>
              <a:t>2 </a:t>
            </a:r>
            <a:r>
              <a:rPr lang="en-US" altLang="en-US"/>
              <a:t>iterations with</a:t>
            </a:r>
            <a:br>
              <a:rPr lang="en-US" altLang="en-US"/>
            </a:br>
            <a:r>
              <a:rPr lang="en-US" altLang="en-US"/>
              <a:t> a stable marriage output</a:t>
            </a:r>
            <a:br>
              <a:rPr lang="en-US" altLang="en-US"/>
            </a:br>
            <a:endParaRPr lang="en-US" altLang="en-US"/>
          </a:p>
          <a:p>
            <a:pPr marL="347663" indent="-347663">
              <a:lnSpc>
                <a:spcPct val="90000"/>
              </a:lnSpc>
            </a:pPr>
            <a:r>
              <a:rPr lang="en-US" altLang="en-US"/>
              <a:t>The stable matching produced by the algorithm is always </a:t>
            </a:r>
            <a:r>
              <a:rPr lang="en-US" altLang="en-US" i="1"/>
              <a:t>man-optimal</a:t>
            </a:r>
            <a:r>
              <a:rPr lang="en-US" altLang="en-US"/>
              <a:t>: each man gets the highest rank woman on his list under any stable marriage.  One can obtain the </a:t>
            </a:r>
            <a:r>
              <a:rPr lang="en-US" altLang="en-US" i="1"/>
              <a:t>woman-optimal </a:t>
            </a:r>
            <a:r>
              <a:rPr lang="en-US" altLang="en-US"/>
              <a:t>matching by making women propose to men</a:t>
            </a:r>
            <a:br>
              <a:rPr lang="en-US" altLang="en-US"/>
            </a:br>
            <a:endParaRPr lang="en-US" altLang="en-US"/>
          </a:p>
          <a:p>
            <a:pPr marL="347663" indent="-347663">
              <a:lnSpc>
                <a:spcPct val="90000"/>
              </a:lnSpc>
            </a:pPr>
            <a:r>
              <a:rPr lang="en-US" altLang="en-US"/>
              <a:t>A man (woman) optimal matching is unique for a given set of participant preferences</a:t>
            </a:r>
            <a:br>
              <a:rPr lang="en-US" altLang="en-US"/>
            </a:br>
            <a:endParaRPr lang="en-US" altLang="en-US"/>
          </a:p>
          <a:p>
            <a:pPr marL="347663" indent="-347663">
              <a:lnSpc>
                <a:spcPct val="90000"/>
              </a:lnSpc>
            </a:pPr>
            <a:r>
              <a:rPr lang="en-US" altLang="en-US"/>
              <a:t>The stable marriage problem has practical applications such as matching medical-school graduates with hospitals for residency training</a:t>
            </a:r>
          </a:p>
          <a:p>
            <a:pPr marL="347663" indent="-347663">
              <a:lnSpc>
                <a:spcPct val="90000"/>
              </a:lnSpc>
              <a:buFont typeface="Monotype Sorts" panose="05010101010101010101" pitchFamily="2" charset="2"/>
              <a:buNone/>
            </a:pPr>
            <a:endParaRPr lang="en-US" altLang="en-US"/>
          </a:p>
          <a:p>
            <a:pPr marL="347663" indent="-347663">
              <a:lnSpc>
                <a:spcPct val="90000"/>
              </a:lnSpc>
              <a:buFont typeface="Monotype Sorts" panose="05010101010101010101" pitchFamily="2" charset="2"/>
              <a:buNone/>
            </a:pPr>
            <a:endParaRPr lang="en-US"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9525BC7B-4CFB-7828-4D8C-631E21D79CDE}"/>
              </a:ext>
            </a:extLst>
          </p:cNvPr>
          <p:cNvSpPr>
            <a:spLocks noGrp="1"/>
          </p:cNvSpPr>
          <p:nvPr>
            <p:ph type="ftr" sz="quarter" idx="11"/>
          </p:nvPr>
        </p:nvSpPr>
        <p:spPr/>
        <p:txBody>
          <a:bodyPr/>
          <a:lstStyle/>
          <a:p>
            <a:r>
              <a:rPr lang="en-US" altLang="en-US"/>
              <a:t>A. Levitin “Introduction to the Design &amp; Analysis of Algorithms,” 3rd ed., Ch. 7 ©2012 Pearson Education, Inc. Upper Saddle River, NJ. All Rights Reserved. </a:t>
            </a:r>
          </a:p>
        </p:txBody>
      </p:sp>
      <p:sp>
        <p:nvSpPr>
          <p:cNvPr id="3" name="Slide Number Placeholder 5">
            <a:extLst>
              <a:ext uri="{FF2B5EF4-FFF2-40B4-BE49-F238E27FC236}">
                <a16:creationId xmlns:a16="http://schemas.microsoft.com/office/drawing/2014/main" id="{909D7BA9-CAA8-5606-C57E-98102BB9972F}"/>
              </a:ext>
            </a:extLst>
          </p:cNvPr>
          <p:cNvSpPr>
            <a:spLocks noGrp="1"/>
          </p:cNvSpPr>
          <p:nvPr>
            <p:ph type="sldNum" sz="quarter" idx="12"/>
          </p:nvPr>
        </p:nvSpPr>
        <p:spPr/>
        <p:txBody>
          <a:bodyPr/>
          <a:lstStyle/>
          <a:p>
            <a:fld id="{023B7AA5-7E6D-4B63-8A36-6A7EE9091DB8}" type="slidenum">
              <a:rPr lang="en-US" altLang="en-US"/>
              <a:pPr/>
              <a:t>7</a:t>
            </a:fld>
            <a:endParaRPr lang="en-US" altLang="en-US"/>
          </a:p>
        </p:txBody>
      </p:sp>
      <p:sp>
        <p:nvSpPr>
          <p:cNvPr id="411650" name="Rectangle 2">
            <a:extLst>
              <a:ext uri="{FF2B5EF4-FFF2-40B4-BE49-F238E27FC236}">
                <a16:creationId xmlns:a16="http://schemas.microsoft.com/office/drawing/2014/main" id="{1E254432-879C-2794-596C-F8C3A52913AE}"/>
              </a:ext>
            </a:extLst>
          </p:cNvPr>
          <p:cNvSpPr>
            <a:spLocks noGrp="1" noChangeArrowheads="1"/>
          </p:cNvSpPr>
          <p:nvPr>
            <p:ph type="title"/>
          </p:nvPr>
        </p:nvSpPr>
        <p:spPr/>
        <p:txBody>
          <a:bodyPr/>
          <a:lstStyle/>
          <a:p>
            <a:r>
              <a:rPr lang="en-US" altLang="en-US"/>
              <a:t>Shift table</a:t>
            </a:r>
          </a:p>
        </p:txBody>
      </p:sp>
      <p:sp>
        <p:nvSpPr>
          <p:cNvPr id="411651" name="Rectangle 3">
            <a:extLst>
              <a:ext uri="{FF2B5EF4-FFF2-40B4-BE49-F238E27FC236}">
                <a16:creationId xmlns:a16="http://schemas.microsoft.com/office/drawing/2014/main" id="{12907D68-D294-CBA6-8701-4D72F6A764D1}"/>
              </a:ext>
            </a:extLst>
          </p:cNvPr>
          <p:cNvSpPr>
            <a:spLocks noGrp="1" noChangeArrowheads="1"/>
          </p:cNvSpPr>
          <p:nvPr>
            <p:ph type="body" idx="1"/>
          </p:nvPr>
        </p:nvSpPr>
        <p:spPr>
          <a:xfrm>
            <a:off x="457200" y="1066800"/>
            <a:ext cx="8610600" cy="5715000"/>
          </a:xfrm>
        </p:spPr>
        <p:txBody>
          <a:bodyPr/>
          <a:lstStyle/>
          <a:p>
            <a:r>
              <a:rPr lang="en-US" altLang="en-US"/>
              <a:t>Shift sizes can be precomputed by the formula</a:t>
            </a:r>
          </a:p>
          <a:p>
            <a:pPr>
              <a:buFont typeface="Monotype Sorts" panose="05010101010101010101" pitchFamily="2" charset="2"/>
              <a:buNone/>
            </a:pPr>
            <a:r>
              <a:rPr lang="en-US" altLang="en-US" sz="2000"/>
              <a:t>		     </a:t>
            </a:r>
            <a:r>
              <a:rPr lang="en-US" altLang="en-US"/>
              <a:t>distance from </a:t>
            </a:r>
            <a:r>
              <a:rPr lang="en-US" altLang="en-US" i="1"/>
              <a:t>c</a:t>
            </a:r>
            <a:r>
              <a:rPr lang="en-US" altLang="en-US"/>
              <a:t>’s rightmost occurrence in pattern</a:t>
            </a:r>
            <a:br>
              <a:rPr lang="en-US" altLang="en-US"/>
            </a:br>
            <a:r>
              <a:rPr lang="en-US" altLang="en-US"/>
              <a:t>            among its first </a:t>
            </a:r>
            <a:r>
              <a:rPr lang="en-US" altLang="en-US" i="1"/>
              <a:t>m-</a:t>
            </a:r>
            <a:r>
              <a:rPr lang="en-US" altLang="en-US"/>
              <a:t>1 characters to its right end</a:t>
            </a:r>
          </a:p>
          <a:p>
            <a:pPr>
              <a:buFont typeface="Monotype Sorts" panose="05010101010101010101" pitchFamily="2" charset="2"/>
              <a:buNone/>
            </a:pPr>
            <a:r>
              <a:rPr lang="en-US" altLang="en-US" i="1"/>
              <a:t>     t</a:t>
            </a:r>
            <a:r>
              <a:rPr lang="en-US" altLang="en-US"/>
              <a:t>(</a:t>
            </a:r>
            <a:r>
              <a:rPr lang="en-US" altLang="en-US" i="1"/>
              <a:t>c</a:t>
            </a:r>
            <a:r>
              <a:rPr lang="en-US" altLang="en-US"/>
              <a:t>) = </a:t>
            </a:r>
          </a:p>
          <a:p>
            <a:pPr>
              <a:buFont typeface="Monotype Sorts" panose="05010101010101010101" pitchFamily="2" charset="2"/>
              <a:buNone/>
            </a:pPr>
            <a:r>
              <a:rPr lang="en-US" altLang="en-US"/>
              <a:t>                 pattern’s length </a:t>
            </a:r>
            <a:r>
              <a:rPr lang="en-US" altLang="en-US" i="1"/>
              <a:t>m</a:t>
            </a:r>
            <a:r>
              <a:rPr lang="en-US" altLang="en-US"/>
              <a:t>, otherwise</a:t>
            </a:r>
          </a:p>
          <a:p>
            <a:pPr>
              <a:buFont typeface="Monotype Sorts" panose="05010101010101010101" pitchFamily="2" charset="2"/>
              <a:buNone/>
            </a:pPr>
            <a:r>
              <a:rPr lang="en-US" altLang="en-US"/>
              <a:t>     by scanning pattern before search begins and stored in a</a:t>
            </a:r>
            <a:br>
              <a:rPr lang="en-US" altLang="en-US"/>
            </a:br>
            <a:r>
              <a:rPr lang="en-US" altLang="en-US"/>
              <a:t>table called </a:t>
            </a:r>
            <a:r>
              <a:rPr lang="en-US" altLang="en-US" i="1"/>
              <a:t>shift table</a:t>
            </a:r>
            <a:br>
              <a:rPr lang="en-US" altLang="en-US" i="1" u="sng"/>
            </a:br>
            <a:endParaRPr lang="en-US" altLang="en-US"/>
          </a:p>
          <a:p>
            <a:r>
              <a:rPr lang="en-US" altLang="en-US"/>
              <a:t>Shift table is indexed by text and pattern alphabet </a:t>
            </a:r>
            <a:br>
              <a:rPr lang="en-US" altLang="en-US"/>
            </a:br>
            <a:r>
              <a:rPr lang="en-US" altLang="en-US"/>
              <a:t>Eg, for </a:t>
            </a:r>
            <a:r>
              <a:rPr lang="en-US" altLang="en-US">
                <a:latin typeface="Courier New" panose="02070309020205020404" pitchFamily="49" charset="0"/>
              </a:rPr>
              <a:t>BAOBAB:</a:t>
            </a:r>
            <a:endParaRPr lang="en-US" altLang="en-US" sz="2800"/>
          </a:p>
          <a:p>
            <a:endParaRPr lang="en-US" altLang="en-US" sz="2800"/>
          </a:p>
          <a:p>
            <a:pPr>
              <a:buFont typeface="Monotype Sorts" panose="05010101010101010101" pitchFamily="2" charset="2"/>
              <a:buNone/>
            </a:pPr>
            <a:endParaRPr lang="en-US" altLang="en-US">
              <a:cs typeface="Times New Roman" panose="02020603050405020304" pitchFamily="18" charset="0"/>
            </a:endParaRPr>
          </a:p>
          <a:p>
            <a:endParaRPr lang="en-US" altLang="en-US"/>
          </a:p>
        </p:txBody>
      </p:sp>
      <p:sp>
        <p:nvSpPr>
          <p:cNvPr id="411652" name="Text Box 4">
            <a:extLst>
              <a:ext uri="{FF2B5EF4-FFF2-40B4-BE49-F238E27FC236}">
                <a16:creationId xmlns:a16="http://schemas.microsoft.com/office/drawing/2014/main" id="{70080977-9F82-7113-9187-95C2A3B9B5FA}"/>
              </a:ext>
            </a:extLst>
          </p:cNvPr>
          <p:cNvSpPr txBox="1">
            <a:spLocks noChangeArrowheads="1"/>
          </p:cNvSpPr>
          <p:nvPr/>
        </p:nvSpPr>
        <p:spPr bwMode="auto">
          <a:xfrm>
            <a:off x="5165725" y="54483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grpSp>
        <p:nvGrpSpPr>
          <p:cNvPr id="411653" name="Group 5">
            <a:extLst>
              <a:ext uri="{FF2B5EF4-FFF2-40B4-BE49-F238E27FC236}">
                <a16:creationId xmlns:a16="http://schemas.microsoft.com/office/drawing/2014/main" id="{874C260F-71E8-78C9-8065-AC85A22F0F4B}"/>
              </a:ext>
            </a:extLst>
          </p:cNvPr>
          <p:cNvGrpSpPr>
            <a:grpSpLocks/>
          </p:cNvGrpSpPr>
          <p:nvPr/>
        </p:nvGrpSpPr>
        <p:grpSpPr bwMode="auto">
          <a:xfrm>
            <a:off x="914400" y="5181600"/>
            <a:ext cx="8001000" cy="1371600"/>
            <a:chOff x="720" y="1824"/>
            <a:chExt cx="5040" cy="672"/>
          </a:xfrm>
        </p:grpSpPr>
        <p:sp>
          <p:nvSpPr>
            <p:cNvPr id="411654" name="Rectangle 6">
              <a:extLst>
                <a:ext uri="{FF2B5EF4-FFF2-40B4-BE49-F238E27FC236}">
                  <a16:creationId xmlns:a16="http://schemas.microsoft.com/office/drawing/2014/main" id="{1CCBF3C1-DD85-2B0A-22A5-498B5270C113}"/>
                </a:ext>
              </a:extLst>
            </p:cNvPr>
            <p:cNvSpPr>
              <a:spLocks noChangeArrowheads="1"/>
            </p:cNvSpPr>
            <p:nvPr/>
          </p:nvSpPr>
          <p:spPr bwMode="auto">
            <a:xfrm>
              <a:off x="720" y="1824"/>
              <a:ext cx="5040" cy="336"/>
            </a:xfrm>
            <a:prstGeom prst="rect">
              <a:avLst/>
            </a:prstGeom>
            <a:solidFill>
              <a:schemeClr val="accent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a:solidFill>
                    <a:schemeClr val="bg2"/>
                  </a:solidFill>
                  <a:latin typeface="Courier New" panose="02070309020205020404" pitchFamily="49" charset="0"/>
                </a:rPr>
                <a:t>A B C D E F G H I J K L M N O P Q R S T U V W X Y Z</a:t>
              </a:r>
            </a:p>
          </p:txBody>
        </p:sp>
        <p:sp>
          <p:nvSpPr>
            <p:cNvPr id="411655" name="Rectangle 7">
              <a:extLst>
                <a:ext uri="{FF2B5EF4-FFF2-40B4-BE49-F238E27FC236}">
                  <a16:creationId xmlns:a16="http://schemas.microsoft.com/office/drawing/2014/main" id="{FADCE8A9-CAF1-112E-1E0C-AEBD75325B36}"/>
                </a:ext>
              </a:extLst>
            </p:cNvPr>
            <p:cNvSpPr>
              <a:spLocks noChangeArrowheads="1"/>
            </p:cNvSpPr>
            <p:nvPr/>
          </p:nvSpPr>
          <p:spPr bwMode="auto">
            <a:xfrm>
              <a:off x="720" y="2160"/>
              <a:ext cx="5040" cy="336"/>
            </a:xfrm>
            <a:prstGeom prst="rect">
              <a:avLst/>
            </a:prstGeom>
            <a:solidFill>
              <a:schemeClr val="accent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a:solidFill>
                    <a:schemeClr val="bg2"/>
                  </a:solidFill>
                  <a:latin typeface="Courier New" panose="02070309020205020404" pitchFamily="49" charset="0"/>
                </a:rPr>
                <a:t>1 2 6 6 6 6 6 6 6 6 6 6 6 6 3 6 6 6 6 6 6 6 6 6 6 6</a:t>
              </a:r>
              <a:endParaRPr lang="en-US" altLang="en-US" sz="4000"/>
            </a:p>
          </p:txBody>
        </p:sp>
        <p:sp>
          <p:nvSpPr>
            <p:cNvPr id="411656" name="Line 8">
              <a:extLst>
                <a:ext uri="{FF2B5EF4-FFF2-40B4-BE49-F238E27FC236}">
                  <a16:creationId xmlns:a16="http://schemas.microsoft.com/office/drawing/2014/main" id="{D1440DD6-E9B4-0724-3C86-B5B38CBE44B3}"/>
                </a:ext>
              </a:extLst>
            </p:cNvPr>
            <p:cNvSpPr>
              <a:spLocks noChangeShapeType="1"/>
            </p:cNvSpPr>
            <p:nvPr/>
          </p:nvSpPr>
          <p:spPr bwMode="auto">
            <a:xfrm>
              <a:off x="936"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1657" name="Line 9">
              <a:extLst>
                <a:ext uri="{FF2B5EF4-FFF2-40B4-BE49-F238E27FC236}">
                  <a16:creationId xmlns:a16="http://schemas.microsoft.com/office/drawing/2014/main" id="{2624DF4C-0B1B-E411-3931-5218E173413E}"/>
                </a:ext>
              </a:extLst>
            </p:cNvPr>
            <p:cNvSpPr>
              <a:spLocks noChangeShapeType="1"/>
            </p:cNvSpPr>
            <p:nvPr/>
          </p:nvSpPr>
          <p:spPr bwMode="auto">
            <a:xfrm>
              <a:off x="2856"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1658" name="Line 10">
              <a:extLst>
                <a:ext uri="{FF2B5EF4-FFF2-40B4-BE49-F238E27FC236}">
                  <a16:creationId xmlns:a16="http://schemas.microsoft.com/office/drawing/2014/main" id="{62D2A3B3-B8AE-E3A0-7CDB-FB7DB44FE5B9}"/>
                </a:ext>
              </a:extLst>
            </p:cNvPr>
            <p:cNvSpPr>
              <a:spLocks noChangeShapeType="1"/>
            </p:cNvSpPr>
            <p:nvPr/>
          </p:nvSpPr>
          <p:spPr bwMode="auto">
            <a:xfrm>
              <a:off x="3048"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1659" name="Line 11">
              <a:extLst>
                <a:ext uri="{FF2B5EF4-FFF2-40B4-BE49-F238E27FC236}">
                  <a16:creationId xmlns:a16="http://schemas.microsoft.com/office/drawing/2014/main" id="{B643AA27-171C-275F-EC0D-24CF6C117450}"/>
                </a:ext>
              </a:extLst>
            </p:cNvPr>
            <p:cNvSpPr>
              <a:spLocks noChangeShapeType="1"/>
            </p:cNvSpPr>
            <p:nvPr/>
          </p:nvSpPr>
          <p:spPr bwMode="auto">
            <a:xfrm>
              <a:off x="3432"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1660" name="Line 12">
              <a:extLst>
                <a:ext uri="{FF2B5EF4-FFF2-40B4-BE49-F238E27FC236}">
                  <a16:creationId xmlns:a16="http://schemas.microsoft.com/office/drawing/2014/main" id="{EBF4A43D-D1C9-C59A-5933-B7743D4D9F08}"/>
                </a:ext>
              </a:extLst>
            </p:cNvPr>
            <p:cNvSpPr>
              <a:spLocks noChangeShapeType="1"/>
            </p:cNvSpPr>
            <p:nvPr/>
          </p:nvSpPr>
          <p:spPr bwMode="auto">
            <a:xfrm>
              <a:off x="3624"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1661" name="Line 13">
              <a:extLst>
                <a:ext uri="{FF2B5EF4-FFF2-40B4-BE49-F238E27FC236}">
                  <a16:creationId xmlns:a16="http://schemas.microsoft.com/office/drawing/2014/main" id="{F5CF26AA-23A2-8211-26C1-3B770073A480}"/>
                </a:ext>
              </a:extLst>
            </p:cNvPr>
            <p:cNvSpPr>
              <a:spLocks noChangeShapeType="1"/>
            </p:cNvSpPr>
            <p:nvPr/>
          </p:nvSpPr>
          <p:spPr bwMode="auto">
            <a:xfrm>
              <a:off x="3816"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1662" name="Line 14">
              <a:extLst>
                <a:ext uri="{FF2B5EF4-FFF2-40B4-BE49-F238E27FC236}">
                  <a16:creationId xmlns:a16="http://schemas.microsoft.com/office/drawing/2014/main" id="{81430697-D023-3B98-D733-13B16682C6ED}"/>
                </a:ext>
              </a:extLst>
            </p:cNvPr>
            <p:cNvSpPr>
              <a:spLocks noChangeShapeType="1"/>
            </p:cNvSpPr>
            <p:nvPr/>
          </p:nvSpPr>
          <p:spPr bwMode="auto">
            <a:xfrm>
              <a:off x="4008"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1663" name="Line 15">
              <a:extLst>
                <a:ext uri="{FF2B5EF4-FFF2-40B4-BE49-F238E27FC236}">
                  <a16:creationId xmlns:a16="http://schemas.microsoft.com/office/drawing/2014/main" id="{A76B6F63-22C5-3F58-F7C2-6FF9BD1B0645}"/>
                </a:ext>
              </a:extLst>
            </p:cNvPr>
            <p:cNvSpPr>
              <a:spLocks noChangeShapeType="1"/>
            </p:cNvSpPr>
            <p:nvPr/>
          </p:nvSpPr>
          <p:spPr bwMode="auto">
            <a:xfrm>
              <a:off x="4200"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1664" name="Line 16">
              <a:extLst>
                <a:ext uri="{FF2B5EF4-FFF2-40B4-BE49-F238E27FC236}">
                  <a16:creationId xmlns:a16="http://schemas.microsoft.com/office/drawing/2014/main" id="{895DCEF9-F27D-7049-29D1-6E3908C8BD4D}"/>
                </a:ext>
              </a:extLst>
            </p:cNvPr>
            <p:cNvSpPr>
              <a:spLocks noChangeShapeType="1"/>
            </p:cNvSpPr>
            <p:nvPr/>
          </p:nvSpPr>
          <p:spPr bwMode="auto">
            <a:xfrm>
              <a:off x="4392"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1665" name="Line 17">
              <a:extLst>
                <a:ext uri="{FF2B5EF4-FFF2-40B4-BE49-F238E27FC236}">
                  <a16:creationId xmlns:a16="http://schemas.microsoft.com/office/drawing/2014/main" id="{16D20413-83AC-9080-8834-02883B415A86}"/>
                </a:ext>
              </a:extLst>
            </p:cNvPr>
            <p:cNvSpPr>
              <a:spLocks noChangeShapeType="1"/>
            </p:cNvSpPr>
            <p:nvPr/>
          </p:nvSpPr>
          <p:spPr bwMode="auto">
            <a:xfrm>
              <a:off x="4584"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1666" name="Line 18">
              <a:extLst>
                <a:ext uri="{FF2B5EF4-FFF2-40B4-BE49-F238E27FC236}">
                  <a16:creationId xmlns:a16="http://schemas.microsoft.com/office/drawing/2014/main" id="{1877B46C-9C9A-4946-887B-29EC29C986B2}"/>
                </a:ext>
              </a:extLst>
            </p:cNvPr>
            <p:cNvSpPr>
              <a:spLocks noChangeShapeType="1"/>
            </p:cNvSpPr>
            <p:nvPr/>
          </p:nvSpPr>
          <p:spPr bwMode="auto">
            <a:xfrm>
              <a:off x="4776"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1667" name="Line 19">
              <a:extLst>
                <a:ext uri="{FF2B5EF4-FFF2-40B4-BE49-F238E27FC236}">
                  <a16:creationId xmlns:a16="http://schemas.microsoft.com/office/drawing/2014/main" id="{42E63C29-B440-7E65-D594-E78F87BB72B1}"/>
                </a:ext>
              </a:extLst>
            </p:cNvPr>
            <p:cNvSpPr>
              <a:spLocks noChangeShapeType="1"/>
            </p:cNvSpPr>
            <p:nvPr/>
          </p:nvSpPr>
          <p:spPr bwMode="auto">
            <a:xfrm>
              <a:off x="4968"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1668" name="Line 20">
              <a:extLst>
                <a:ext uri="{FF2B5EF4-FFF2-40B4-BE49-F238E27FC236}">
                  <a16:creationId xmlns:a16="http://schemas.microsoft.com/office/drawing/2014/main" id="{DD697CE6-A8E6-4024-4FD2-C2BB4AE735C9}"/>
                </a:ext>
              </a:extLst>
            </p:cNvPr>
            <p:cNvSpPr>
              <a:spLocks noChangeShapeType="1"/>
            </p:cNvSpPr>
            <p:nvPr/>
          </p:nvSpPr>
          <p:spPr bwMode="auto">
            <a:xfrm>
              <a:off x="5160"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1669" name="Line 21">
              <a:extLst>
                <a:ext uri="{FF2B5EF4-FFF2-40B4-BE49-F238E27FC236}">
                  <a16:creationId xmlns:a16="http://schemas.microsoft.com/office/drawing/2014/main" id="{C59D1E61-D6B6-D2F7-AF20-448F11447C3C}"/>
                </a:ext>
              </a:extLst>
            </p:cNvPr>
            <p:cNvSpPr>
              <a:spLocks noChangeShapeType="1"/>
            </p:cNvSpPr>
            <p:nvPr/>
          </p:nvSpPr>
          <p:spPr bwMode="auto">
            <a:xfrm>
              <a:off x="5352"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1670" name="Line 22">
              <a:extLst>
                <a:ext uri="{FF2B5EF4-FFF2-40B4-BE49-F238E27FC236}">
                  <a16:creationId xmlns:a16="http://schemas.microsoft.com/office/drawing/2014/main" id="{9702844D-2652-F8C6-4AD2-A835EF665E52}"/>
                </a:ext>
              </a:extLst>
            </p:cNvPr>
            <p:cNvSpPr>
              <a:spLocks noChangeShapeType="1"/>
            </p:cNvSpPr>
            <p:nvPr/>
          </p:nvSpPr>
          <p:spPr bwMode="auto">
            <a:xfrm>
              <a:off x="5544"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1671" name="Line 23">
              <a:extLst>
                <a:ext uri="{FF2B5EF4-FFF2-40B4-BE49-F238E27FC236}">
                  <a16:creationId xmlns:a16="http://schemas.microsoft.com/office/drawing/2014/main" id="{CA07BE03-6C3A-BF08-A5DB-EC1F49C9CA66}"/>
                </a:ext>
              </a:extLst>
            </p:cNvPr>
            <p:cNvSpPr>
              <a:spLocks noChangeShapeType="1"/>
            </p:cNvSpPr>
            <p:nvPr/>
          </p:nvSpPr>
          <p:spPr bwMode="auto">
            <a:xfrm>
              <a:off x="2664"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1672" name="Line 24">
              <a:extLst>
                <a:ext uri="{FF2B5EF4-FFF2-40B4-BE49-F238E27FC236}">
                  <a16:creationId xmlns:a16="http://schemas.microsoft.com/office/drawing/2014/main" id="{88BD50E1-FA0C-C25E-277D-93637C2D7A35}"/>
                </a:ext>
              </a:extLst>
            </p:cNvPr>
            <p:cNvSpPr>
              <a:spLocks noChangeShapeType="1"/>
            </p:cNvSpPr>
            <p:nvPr/>
          </p:nvSpPr>
          <p:spPr bwMode="auto">
            <a:xfrm>
              <a:off x="2472"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1673" name="Line 25">
              <a:extLst>
                <a:ext uri="{FF2B5EF4-FFF2-40B4-BE49-F238E27FC236}">
                  <a16:creationId xmlns:a16="http://schemas.microsoft.com/office/drawing/2014/main" id="{2C884D6D-BF81-CAF3-E7EC-B2076603BA8B}"/>
                </a:ext>
              </a:extLst>
            </p:cNvPr>
            <p:cNvSpPr>
              <a:spLocks noChangeShapeType="1"/>
            </p:cNvSpPr>
            <p:nvPr/>
          </p:nvSpPr>
          <p:spPr bwMode="auto">
            <a:xfrm>
              <a:off x="2280"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1674" name="Line 26">
              <a:extLst>
                <a:ext uri="{FF2B5EF4-FFF2-40B4-BE49-F238E27FC236}">
                  <a16:creationId xmlns:a16="http://schemas.microsoft.com/office/drawing/2014/main" id="{30C7F31B-09D3-7150-5C34-D9FD9E7DF8B8}"/>
                </a:ext>
              </a:extLst>
            </p:cNvPr>
            <p:cNvSpPr>
              <a:spLocks noChangeShapeType="1"/>
            </p:cNvSpPr>
            <p:nvPr/>
          </p:nvSpPr>
          <p:spPr bwMode="auto">
            <a:xfrm>
              <a:off x="2088"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1675" name="Line 27">
              <a:extLst>
                <a:ext uri="{FF2B5EF4-FFF2-40B4-BE49-F238E27FC236}">
                  <a16:creationId xmlns:a16="http://schemas.microsoft.com/office/drawing/2014/main" id="{96365448-FC26-6E93-872F-7EE2CB7FF24E}"/>
                </a:ext>
              </a:extLst>
            </p:cNvPr>
            <p:cNvSpPr>
              <a:spLocks noChangeShapeType="1"/>
            </p:cNvSpPr>
            <p:nvPr/>
          </p:nvSpPr>
          <p:spPr bwMode="auto">
            <a:xfrm>
              <a:off x="1896"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1676" name="Line 28">
              <a:extLst>
                <a:ext uri="{FF2B5EF4-FFF2-40B4-BE49-F238E27FC236}">
                  <a16:creationId xmlns:a16="http://schemas.microsoft.com/office/drawing/2014/main" id="{D5B23204-0630-CD14-D077-BFB63F2CA569}"/>
                </a:ext>
              </a:extLst>
            </p:cNvPr>
            <p:cNvSpPr>
              <a:spLocks noChangeShapeType="1"/>
            </p:cNvSpPr>
            <p:nvPr/>
          </p:nvSpPr>
          <p:spPr bwMode="auto">
            <a:xfrm>
              <a:off x="1704"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1677" name="Line 29">
              <a:extLst>
                <a:ext uri="{FF2B5EF4-FFF2-40B4-BE49-F238E27FC236}">
                  <a16:creationId xmlns:a16="http://schemas.microsoft.com/office/drawing/2014/main" id="{02F8DCF5-04D9-C2BF-E82E-80A00E011F24}"/>
                </a:ext>
              </a:extLst>
            </p:cNvPr>
            <p:cNvSpPr>
              <a:spLocks noChangeShapeType="1"/>
            </p:cNvSpPr>
            <p:nvPr/>
          </p:nvSpPr>
          <p:spPr bwMode="auto">
            <a:xfrm>
              <a:off x="1512"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1678" name="Line 30">
              <a:extLst>
                <a:ext uri="{FF2B5EF4-FFF2-40B4-BE49-F238E27FC236}">
                  <a16:creationId xmlns:a16="http://schemas.microsoft.com/office/drawing/2014/main" id="{607875A8-2C93-483B-0972-17FA2AB48557}"/>
                </a:ext>
              </a:extLst>
            </p:cNvPr>
            <p:cNvSpPr>
              <a:spLocks noChangeShapeType="1"/>
            </p:cNvSpPr>
            <p:nvPr/>
          </p:nvSpPr>
          <p:spPr bwMode="auto">
            <a:xfrm>
              <a:off x="1320"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1679" name="Line 31">
              <a:extLst>
                <a:ext uri="{FF2B5EF4-FFF2-40B4-BE49-F238E27FC236}">
                  <a16:creationId xmlns:a16="http://schemas.microsoft.com/office/drawing/2014/main" id="{ACB2D3AB-8135-71B5-5D4F-5889554D9608}"/>
                </a:ext>
              </a:extLst>
            </p:cNvPr>
            <p:cNvSpPr>
              <a:spLocks noChangeShapeType="1"/>
            </p:cNvSpPr>
            <p:nvPr/>
          </p:nvSpPr>
          <p:spPr bwMode="auto">
            <a:xfrm>
              <a:off x="1128"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1680" name="Line 32">
              <a:extLst>
                <a:ext uri="{FF2B5EF4-FFF2-40B4-BE49-F238E27FC236}">
                  <a16:creationId xmlns:a16="http://schemas.microsoft.com/office/drawing/2014/main" id="{3A83D6B7-FA41-D452-C622-AA3E912059A6}"/>
                </a:ext>
              </a:extLst>
            </p:cNvPr>
            <p:cNvSpPr>
              <a:spLocks noChangeShapeType="1"/>
            </p:cNvSpPr>
            <p:nvPr/>
          </p:nvSpPr>
          <p:spPr bwMode="auto">
            <a:xfrm>
              <a:off x="3216"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AB605DD6-6B43-44BF-C2C3-CF69ED63A651}"/>
              </a:ext>
            </a:extLst>
          </p:cNvPr>
          <p:cNvSpPr>
            <a:spLocks noGrp="1"/>
          </p:cNvSpPr>
          <p:nvPr>
            <p:ph type="ftr" sz="quarter" idx="11"/>
          </p:nvPr>
        </p:nvSpPr>
        <p:spPr/>
        <p:txBody>
          <a:bodyPr/>
          <a:lstStyle/>
          <a:p>
            <a:r>
              <a:rPr lang="en-US" altLang="en-US"/>
              <a:t>A. Levitin “Introduction to the Design &amp; Analysis of Algorithms,” 3rd ed., Ch. 7 ©2012 Pearson Education, Inc. Upper Saddle River, NJ. All Rights Reserved. </a:t>
            </a:r>
          </a:p>
        </p:txBody>
      </p:sp>
      <p:sp>
        <p:nvSpPr>
          <p:cNvPr id="3" name="Slide Number Placeholder 5">
            <a:extLst>
              <a:ext uri="{FF2B5EF4-FFF2-40B4-BE49-F238E27FC236}">
                <a16:creationId xmlns:a16="http://schemas.microsoft.com/office/drawing/2014/main" id="{1C2E0913-6406-A8DF-6D65-096F0E62B7CF}"/>
              </a:ext>
            </a:extLst>
          </p:cNvPr>
          <p:cNvSpPr>
            <a:spLocks noGrp="1"/>
          </p:cNvSpPr>
          <p:nvPr>
            <p:ph type="sldNum" sz="quarter" idx="12"/>
          </p:nvPr>
        </p:nvSpPr>
        <p:spPr/>
        <p:txBody>
          <a:bodyPr/>
          <a:lstStyle/>
          <a:p>
            <a:fld id="{398791E2-6FD0-477C-908C-419EA11098C5}" type="slidenum">
              <a:rPr lang="en-US" altLang="en-US"/>
              <a:pPr/>
              <a:t>8</a:t>
            </a:fld>
            <a:endParaRPr lang="en-US" altLang="en-US"/>
          </a:p>
        </p:txBody>
      </p:sp>
      <p:sp>
        <p:nvSpPr>
          <p:cNvPr id="427010" name="Rectangle 2">
            <a:extLst>
              <a:ext uri="{FF2B5EF4-FFF2-40B4-BE49-F238E27FC236}">
                <a16:creationId xmlns:a16="http://schemas.microsoft.com/office/drawing/2014/main" id="{674E09A4-BF91-18EF-DC38-ED99220BC8B2}"/>
              </a:ext>
            </a:extLst>
          </p:cNvPr>
          <p:cNvSpPr>
            <a:spLocks noGrp="1" noChangeArrowheads="1"/>
          </p:cNvSpPr>
          <p:nvPr>
            <p:ph type="title"/>
          </p:nvPr>
        </p:nvSpPr>
        <p:spPr/>
        <p:txBody>
          <a:bodyPr/>
          <a:lstStyle/>
          <a:p>
            <a:r>
              <a:rPr lang="en-US" altLang="en-US"/>
              <a:t>Example of Horspool’s alg. application</a:t>
            </a:r>
          </a:p>
        </p:txBody>
      </p:sp>
      <p:sp>
        <p:nvSpPr>
          <p:cNvPr id="427011" name="Rectangle 3">
            <a:extLst>
              <a:ext uri="{FF2B5EF4-FFF2-40B4-BE49-F238E27FC236}">
                <a16:creationId xmlns:a16="http://schemas.microsoft.com/office/drawing/2014/main" id="{3DD6B580-EED4-50BF-826F-2D7AB19B365C}"/>
              </a:ext>
            </a:extLst>
          </p:cNvPr>
          <p:cNvSpPr>
            <a:spLocks noGrp="1" noChangeArrowheads="1"/>
          </p:cNvSpPr>
          <p:nvPr>
            <p:ph type="body" idx="1"/>
          </p:nvPr>
        </p:nvSpPr>
        <p:spPr/>
        <p:txBody>
          <a:bodyPr/>
          <a:lstStyle/>
          <a:p>
            <a:pPr>
              <a:buFont typeface="Monotype Sorts" panose="05010101010101010101" pitchFamily="2" charset="2"/>
              <a:buNone/>
            </a:pPr>
            <a:endParaRPr lang="en-US" altLang="en-US">
              <a:latin typeface="Courier New" panose="02070309020205020404" pitchFamily="49" charset="0"/>
            </a:endParaRPr>
          </a:p>
          <a:p>
            <a:pPr>
              <a:buFont typeface="Monotype Sorts" panose="05010101010101010101" pitchFamily="2" charset="2"/>
              <a:buNone/>
            </a:pPr>
            <a:endParaRPr lang="en-US" altLang="en-US">
              <a:latin typeface="Courier New" panose="02070309020205020404" pitchFamily="49" charset="0"/>
            </a:endParaRPr>
          </a:p>
          <a:p>
            <a:pPr>
              <a:buFont typeface="Monotype Sorts" panose="05010101010101010101" pitchFamily="2" charset="2"/>
              <a:buNone/>
            </a:pPr>
            <a:endParaRPr lang="en-US" altLang="en-US">
              <a:latin typeface="Courier New" panose="02070309020205020404" pitchFamily="49" charset="0"/>
            </a:endParaRPr>
          </a:p>
          <a:p>
            <a:pPr>
              <a:buFont typeface="Monotype Sorts" panose="05010101010101010101" pitchFamily="2" charset="2"/>
              <a:buNone/>
            </a:pPr>
            <a:r>
              <a:rPr lang="en-US" altLang="en-US">
                <a:latin typeface="Courier New" panose="02070309020205020404" pitchFamily="49" charset="0"/>
              </a:rPr>
              <a:t>BARD LOVED BANANAS</a:t>
            </a:r>
          </a:p>
          <a:p>
            <a:pPr>
              <a:buFont typeface="Monotype Sorts" panose="05010101010101010101" pitchFamily="2" charset="2"/>
              <a:buNone/>
            </a:pPr>
            <a:r>
              <a:rPr lang="en-US" altLang="en-US">
                <a:latin typeface="Courier New" panose="02070309020205020404" pitchFamily="49" charset="0"/>
              </a:rPr>
              <a:t>BAOBAB</a:t>
            </a:r>
          </a:p>
          <a:p>
            <a:pPr>
              <a:buFont typeface="Monotype Sorts" panose="05010101010101010101" pitchFamily="2" charset="2"/>
              <a:buNone/>
            </a:pPr>
            <a:r>
              <a:rPr lang="en-US" altLang="en-US">
                <a:latin typeface="Courier New" panose="02070309020205020404" pitchFamily="49" charset="0"/>
              </a:rPr>
              <a:t>      BAOBAB</a:t>
            </a:r>
          </a:p>
          <a:p>
            <a:pPr>
              <a:buFont typeface="Monotype Sorts" panose="05010101010101010101" pitchFamily="2" charset="2"/>
              <a:buNone/>
            </a:pPr>
            <a:r>
              <a:rPr lang="en-US" altLang="en-US">
                <a:latin typeface="Courier New" panose="02070309020205020404" pitchFamily="49" charset="0"/>
              </a:rPr>
              <a:t>        BAOBAB</a:t>
            </a:r>
          </a:p>
          <a:p>
            <a:pPr>
              <a:buFont typeface="Monotype Sorts" panose="05010101010101010101" pitchFamily="2" charset="2"/>
              <a:buNone/>
            </a:pPr>
            <a:r>
              <a:rPr lang="en-US" altLang="en-US">
                <a:latin typeface="Courier New" panose="02070309020205020404" pitchFamily="49" charset="0"/>
              </a:rPr>
              <a:t>			    BAOBAB </a:t>
            </a:r>
            <a:r>
              <a:rPr lang="en-US" altLang="en-US"/>
              <a:t>(unsuccessful search)</a:t>
            </a:r>
          </a:p>
        </p:txBody>
      </p:sp>
      <p:grpSp>
        <p:nvGrpSpPr>
          <p:cNvPr id="427082" name="Group 74">
            <a:extLst>
              <a:ext uri="{FF2B5EF4-FFF2-40B4-BE49-F238E27FC236}">
                <a16:creationId xmlns:a16="http://schemas.microsoft.com/office/drawing/2014/main" id="{357AB043-B6E2-9F32-724D-8FCEA7B1EC8C}"/>
              </a:ext>
            </a:extLst>
          </p:cNvPr>
          <p:cNvGrpSpPr>
            <a:grpSpLocks/>
          </p:cNvGrpSpPr>
          <p:nvPr/>
        </p:nvGrpSpPr>
        <p:grpSpPr bwMode="auto">
          <a:xfrm>
            <a:off x="609600" y="1219200"/>
            <a:ext cx="8382000" cy="1371600"/>
            <a:chOff x="384" y="768"/>
            <a:chExt cx="5280" cy="864"/>
          </a:xfrm>
        </p:grpSpPr>
        <p:grpSp>
          <p:nvGrpSpPr>
            <p:cNvPr id="427081" name="Group 73">
              <a:extLst>
                <a:ext uri="{FF2B5EF4-FFF2-40B4-BE49-F238E27FC236}">
                  <a16:creationId xmlns:a16="http://schemas.microsoft.com/office/drawing/2014/main" id="{1EE9616A-16B2-25C8-7921-A98298C6A290}"/>
                </a:ext>
              </a:extLst>
            </p:cNvPr>
            <p:cNvGrpSpPr>
              <a:grpSpLocks/>
            </p:cNvGrpSpPr>
            <p:nvPr/>
          </p:nvGrpSpPr>
          <p:grpSpPr bwMode="auto">
            <a:xfrm>
              <a:off x="384" y="768"/>
              <a:ext cx="5232" cy="864"/>
              <a:chOff x="384" y="768"/>
              <a:chExt cx="5232" cy="864"/>
            </a:xfrm>
          </p:grpSpPr>
          <p:grpSp>
            <p:nvGrpSpPr>
              <p:cNvPr id="427040" name="Group 32">
                <a:extLst>
                  <a:ext uri="{FF2B5EF4-FFF2-40B4-BE49-F238E27FC236}">
                    <a16:creationId xmlns:a16="http://schemas.microsoft.com/office/drawing/2014/main" id="{00A8AB0E-CA23-968D-BEF3-635E269BE73F}"/>
                  </a:ext>
                </a:extLst>
              </p:cNvPr>
              <p:cNvGrpSpPr>
                <a:grpSpLocks/>
              </p:cNvGrpSpPr>
              <p:nvPr/>
            </p:nvGrpSpPr>
            <p:grpSpPr bwMode="auto">
              <a:xfrm>
                <a:off x="384" y="768"/>
                <a:ext cx="5040" cy="864"/>
                <a:chOff x="720" y="1824"/>
                <a:chExt cx="5040" cy="672"/>
              </a:xfrm>
            </p:grpSpPr>
            <p:sp>
              <p:nvSpPr>
                <p:cNvPr id="427041" name="Rectangle 33">
                  <a:extLst>
                    <a:ext uri="{FF2B5EF4-FFF2-40B4-BE49-F238E27FC236}">
                      <a16:creationId xmlns:a16="http://schemas.microsoft.com/office/drawing/2014/main" id="{87BD615B-2D57-CA82-62A1-BD2ED80C3AFE}"/>
                    </a:ext>
                  </a:extLst>
                </p:cNvPr>
                <p:cNvSpPr>
                  <a:spLocks noChangeArrowheads="1"/>
                </p:cNvSpPr>
                <p:nvPr/>
              </p:nvSpPr>
              <p:spPr bwMode="auto">
                <a:xfrm>
                  <a:off x="720" y="1824"/>
                  <a:ext cx="5040" cy="336"/>
                </a:xfrm>
                <a:prstGeom prst="rect">
                  <a:avLst/>
                </a:prstGeom>
                <a:solidFill>
                  <a:schemeClr val="accent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a:solidFill>
                        <a:schemeClr val="bg2"/>
                      </a:solidFill>
                      <a:latin typeface="Courier New" panose="02070309020205020404" pitchFamily="49" charset="0"/>
                    </a:rPr>
                    <a:t>A B C D E F G H I J K L M N O P Q R S T U V W X Y Z</a:t>
                  </a:r>
                </a:p>
              </p:txBody>
            </p:sp>
            <p:sp>
              <p:nvSpPr>
                <p:cNvPr id="427042" name="Rectangle 34">
                  <a:extLst>
                    <a:ext uri="{FF2B5EF4-FFF2-40B4-BE49-F238E27FC236}">
                      <a16:creationId xmlns:a16="http://schemas.microsoft.com/office/drawing/2014/main" id="{A806B0B1-70AD-2AFF-C81D-65DF8B375219}"/>
                    </a:ext>
                  </a:extLst>
                </p:cNvPr>
                <p:cNvSpPr>
                  <a:spLocks noChangeArrowheads="1"/>
                </p:cNvSpPr>
                <p:nvPr/>
              </p:nvSpPr>
              <p:spPr bwMode="auto">
                <a:xfrm>
                  <a:off x="720" y="2160"/>
                  <a:ext cx="5040" cy="336"/>
                </a:xfrm>
                <a:prstGeom prst="rect">
                  <a:avLst/>
                </a:prstGeom>
                <a:solidFill>
                  <a:schemeClr val="accent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a:solidFill>
                        <a:schemeClr val="bg2"/>
                      </a:solidFill>
                      <a:latin typeface="Courier New" panose="02070309020205020404" pitchFamily="49" charset="0"/>
                    </a:rPr>
                    <a:t>1 2 6 6 6 6 6 6 6 6 6 6 6 6 3 6 6 6 6 6 6 6 6 6 6 6</a:t>
                  </a:r>
                  <a:endParaRPr lang="en-US" altLang="en-US" sz="4000"/>
                </a:p>
              </p:txBody>
            </p:sp>
            <p:sp>
              <p:nvSpPr>
                <p:cNvPr id="427043" name="Line 35">
                  <a:extLst>
                    <a:ext uri="{FF2B5EF4-FFF2-40B4-BE49-F238E27FC236}">
                      <a16:creationId xmlns:a16="http://schemas.microsoft.com/office/drawing/2014/main" id="{288C789F-8FA1-89AA-529A-B24BE823E610}"/>
                    </a:ext>
                  </a:extLst>
                </p:cNvPr>
                <p:cNvSpPr>
                  <a:spLocks noChangeShapeType="1"/>
                </p:cNvSpPr>
                <p:nvPr/>
              </p:nvSpPr>
              <p:spPr bwMode="auto">
                <a:xfrm>
                  <a:off x="936"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7044" name="Line 36">
                  <a:extLst>
                    <a:ext uri="{FF2B5EF4-FFF2-40B4-BE49-F238E27FC236}">
                      <a16:creationId xmlns:a16="http://schemas.microsoft.com/office/drawing/2014/main" id="{8BA0B830-86A0-039E-3F82-8F3034969754}"/>
                    </a:ext>
                  </a:extLst>
                </p:cNvPr>
                <p:cNvSpPr>
                  <a:spLocks noChangeShapeType="1"/>
                </p:cNvSpPr>
                <p:nvPr/>
              </p:nvSpPr>
              <p:spPr bwMode="auto">
                <a:xfrm>
                  <a:off x="2856"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7045" name="Line 37">
                  <a:extLst>
                    <a:ext uri="{FF2B5EF4-FFF2-40B4-BE49-F238E27FC236}">
                      <a16:creationId xmlns:a16="http://schemas.microsoft.com/office/drawing/2014/main" id="{3D2D6406-8D6D-D132-16B4-7ED307D62D9B}"/>
                    </a:ext>
                  </a:extLst>
                </p:cNvPr>
                <p:cNvSpPr>
                  <a:spLocks noChangeShapeType="1"/>
                </p:cNvSpPr>
                <p:nvPr/>
              </p:nvSpPr>
              <p:spPr bwMode="auto">
                <a:xfrm>
                  <a:off x="3048"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7046" name="Line 38">
                  <a:extLst>
                    <a:ext uri="{FF2B5EF4-FFF2-40B4-BE49-F238E27FC236}">
                      <a16:creationId xmlns:a16="http://schemas.microsoft.com/office/drawing/2014/main" id="{F3DAFFDA-BCBF-16C4-8F8C-8EB04A1C52CE}"/>
                    </a:ext>
                  </a:extLst>
                </p:cNvPr>
                <p:cNvSpPr>
                  <a:spLocks noChangeShapeType="1"/>
                </p:cNvSpPr>
                <p:nvPr/>
              </p:nvSpPr>
              <p:spPr bwMode="auto">
                <a:xfrm>
                  <a:off x="3432"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7047" name="Line 39">
                  <a:extLst>
                    <a:ext uri="{FF2B5EF4-FFF2-40B4-BE49-F238E27FC236}">
                      <a16:creationId xmlns:a16="http://schemas.microsoft.com/office/drawing/2014/main" id="{5F784155-19E4-97B9-DD09-0544F54B677D}"/>
                    </a:ext>
                  </a:extLst>
                </p:cNvPr>
                <p:cNvSpPr>
                  <a:spLocks noChangeShapeType="1"/>
                </p:cNvSpPr>
                <p:nvPr/>
              </p:nvSpPr>
              <p:spPr bwMode="auto">
                <a:xfrm>
                  <a:off x="3624"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7048" name="Line 40">
                  <a:extLst>
                    <a:ext uri="{FF2B5EF4-FFF2-40B4-BE49-F238E27FC236}">
                      <a16:creationId xmlns:a16="http://schemas.microsoft.com/office/drawing/2014/main" id="{06D6ACE5-6563-B2F2-1A36-4E40B0C6C2D1}"/>
                    </a:ext>
                  </a:extLst>
                </p:cNvPr>
                <p:cNvSpPr>
                  <a:spLocks noChangeShapeType="1"/>
                </p:cNvSpPr>
                <p:nvPr/>
              </p:nvSpPr>
              <p:spPr bwMode="auto">
                <a:xfrm>
                  <a:off x="3816"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7049" name="Line 41">
                  <a:extLst>
                    <a:ext uri="{FF2B5EF4-FFF2-40B4-BE49-F238E27FC236}">
                      <a16:creationId xmlns:a16="http://schemas.microsoft.com/office/drawing/2014/main" id="{9824BDD0-3AD1-FC6A-1327-55B10D2032D5}"/>
                    </a:ext>
                  </a:extLst>
                </p:cNvPr>
                <p:cNvSpPr>
                  <a:spLocks noChangeShapeType="1"/>
                </p:cNvSpPr>
                <p:nvPr/>
              </p:nvSpPr>
              <p:spPr bwMode="auto">
                <a:xfrm>
                  <a:off x="4008"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7050" name="Line 42">
                  <a:extLst>
                    <a:ext uri="{FF2B5EF4-FFF2-40B4-BE49-F238E27FC236}">
                      <a16:creationId xmlns:a16="http://schemas.microsoft.com/office/drawing/2014/main" id="{8D26AAD0-8E5B-A237-8CB3-662435B2246B}"/>
                    </a:ext>
                  </a:extLst>
                </p:cNvPr>
                <p:cNvSpPr>
                  <a:spLocks noChangeShapeType="1"/>
                </p:cNvSpPr>
                <p:nvPr/>
              </p:nvSpPr>
              <p:spPr bwMode="auto">
                <a:xfrm>
                  <a:off x="4200"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7051" name="Line 43">
                  <a:extLst>
                    <a:ext uri="{FF2B5EF4-FFF2-40B4-BE49-F238E27FC236}">
                      <a16:creationId xmlns:a16="http://schemas.microsoft.com/office/drawing/2014/main" id="{48C3B0B2-E6EB-084C-8866-034D14253C2B}"/>
                    </a:ext>
                  </a:extLst>
                </p:cNvPr>
                <p:cNvSpPr>
                  <a:spLocks noChangeShapeType="1"/>
                </p:cNvSpPr>
                <p:nvPr/>
              </p:nvSpPr>
              <p:spPr bwMode="auto">
                <a:xfrm>
                  <a:off x="4392"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7052" name="Line 44">
                  <a:extLst>
                    <a:ext uri="{FF2B5EF4-FFF2-40B4-BE49-F238E27FC236}">
                      <a16:creationId xmlns:a16="http://schemas.microsoft.com/office/drawing/2014/main" id="{E9142E6A-F286-53B6-298B-53811A2465FE}"/>
                    </a:ext>
                  </a:extLst>
                </p:cNvPr>
                <p:cNvSpPr>
                  <a:spLocks noChangeShapeType="1"/>
                </p:cNvSpPr>
                <p:nvPr/>
              </p:nvSpPr>
              <p:spPr bwMode="auto">
                <a:xfrm>
                  <a:off x="4584"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7053" name="Line 45">
                  <a:extLst>
                    <a:ext uri="{FF2B5EF4-FFF2-40B4-BE49-F238E27FC236}">
                      <a16:creationId xmlns:a16="http://schemas.microsoft.com/office/drawing/2014/main" id="{FCC9962E-7587-D4C6-585C-E0916957ABC6}"/>
                    </a:ext>
                  </a:extLst>
                </p:cNvPr>
                <p:cNvSpPr>
                  <a:spLocks noChangeShapeType="1"/>
                </p:cNvSpPr>
                <p:nvPr/>
              </p:nvSpPr>
              <p:spPr bwMode="auto">
                <a:xfrm>
                  <a:off x="4776"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7054" name="Line 46">
                  <a:extLst>
                    <a:ext uri="{FF2B5EF4-FFF2-40B4-BE49-F238E27FC236}">
                      <a16:creationId xmlns:a16="http://schemas.microsoft.com/office/drawing/2014/main" id="{475BFFE9-B90B-A797-CCB3-7A46F09AA32C}"/>
                    </a:ext>
                  </a:extLst>
                </p:cNvPr>
                <p:cNvSpPr>
                  <a:spLocks noChangeShapeType="1"/>
                </p:cNvSpPr>
                <p:nvPr/>
              </p:nvSpPr>
              <p:spPr bwMode="auto">
                <a:xfrm>
                  <a:off x="4968"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7055" name="Line 47">
                  <a:extLst>
                    <a:ext uri="{FF2B5EF4-FFF2-40B4-BE49-F238E27FC236}">
                      <a16:creationId xmlns:a16="http://schemas.microsoft.com/office/drawing/2014/main" id="{6C91ED85-2844-F1BA-3344-3F8693C70EAE}"/>
                    </a:ext>
                  </a:extLst>
                </p:cNvPr>
                <p:cNvSpPr>
                  <a:spLocks noChangeShapeType="1"/>
                </p:cNvSpPr>
                <p:nvPr/>
              </p:nvSpPr>
              <p:spPr bwMode="auto">
                <a:xfrm>
                  <a:off x="5160"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7056" name="Line 48">
                  <a:extLst>
                    <a:ext uri="{FF2B5EF4-FFF2-40B4-BE49-F238E27FC236}">
                      <a16:creationId xmlns:a16="http://schemas.microsoft.com/office/drawing/2014/main" id="{D2A0FF50-D744-4446-3464-81F5F3FEBF08}"/>
                    </a:ext>
                  </a:extLst>
                </p:cNvPr>
                <p:cNvSpPr>
                  <a:spLocks noChangeShapeType="1"/>
                </p:cNvSpPr>
                <p:nvPr/>
              </p:nvSpPr>
              <p:spPr bwMode="auto">
                <a:xfrm>
                  <a:off x="5352"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7057" name="Line 49">
                  <a:extLst>
                    <a:ext uri="{FF2B5EF4-FFF2-40B4-BE49-F238E27FC236}">
                      <a16:creationId xmlns:a16="http://schemas.microsoft.com/office/drawing/2014/main" id="{85909AFC-1B3A-D80D-D163-E15D7C563553}"/>
                    </a:ext>
                  </a:extLst>
                </p:cNvPr>
                <p:cNvSpPr>
                  <a:spLocks noChangeShapeType="1"/>
                </p:cNvSpPr>
                <p:nvPr/>
              </p:nvSpPr>
              <p:spPr bwMode="auto">
                <a:xfrm>
                  <a:off x="5544"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7058" name="Line 50">
                  <a:extLst>
                    <a:ext uri="{FF2B5EF4-FFF2-40B4-BE49-F238E27FC236}">
                      <a16:creationId xmlns:a16="http://schemas.microsoft.com/office/drawing/2014/main" id="{101F32CE-43F1-C530-3E9C-6556CC74603B}"/>
                    </a:ext>
                  </a:extLst>
                </p:cNvPr>
                <p:cNvSpPr>
                  <a:spLocks noChangeShapeType="1"/>
                </p:cNvSpPr>
                <p:nvPr/>
              </p:nvSpPr>
              <p:spPr bwMode="auto">
                <a:xfrm>
                  <a:off x="2664"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7059" name="Line 51">
                  <a:extLst>
                    <a:ext uri="{FF2B5EF4-FFF2-40B4-BE49-F238E27FC236}">
                      <a16:creationId xmlns:a16="http://schemas.microsoft.com/office/drawing/2014/main" id="{D43D8D73-693A-76D0-D78E-44D29374D76B}"/>
                    </a:ext>
                  </a:extLst>
                </p:cNvPr>
                <p:cNvSpPr>
                  <a:spLocks noChangeShapeType="1"/>
                </p:cNvSpPr>
                <p:nvPr/>
              </p:nvSpPr>
              <p:spPr bwMode="auto">
                <a:xfrm>
                  <a:off x="2472"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7060" name="Line 52">
                  <a:extLst>
                    <a:ext uri="{FF2B5EF4-FFF2-40B4-BE49-F238E27FC236}">
                      <a16:creationId xmlns:a16="http://schemas.microsoft.com/office/drawing/2014/main" id="{2726B131-0CA7-9EBA-A1E5-FC122CC595E3}"/>
                    </a:ext>
                  </a:extLst>
                </p:cNvPr>
                <p:cNvSpPr>
                  <a:spLocks noChangeShapeType="1"/>
                </p:cNvSpPr>
                <p:nvPr/>
              </p:nvSpPr>
              <p:spPr bwMode="auto">
                <a:xfrm>
                  <a:off x="2280"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7061" name="Line 53">
                  <a:extLst>
                    <a:ext uri="{FF2B5EF4-FFF2-40B4-BE49-F238E27FC236}">
                      <a16:creationId xmlns:a16="http://schemas.microsoft.com/office/drawing/2014/main" id="{68F85A83-4EAC-27FA-E6B1-EE57E4346E60}"/>
                    </a:ext>
                  </a:extLst>
                </p:cNvPr>
                <p:cNvSpPr>
                  <a:spLocks noChangeShapeType="1"/>
                </p:cNvSpPr>
                <p:nvPr/>
              </p:nvSpPr>
              <p:spPr bwMode="auto">
                <a:xfrm>
                  <a:off x="2088"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7062" name="Line 54">
                  <a:extLst>
                    <a:ext uri="{FF2B5EF4-FFF2-40B4-BE49-F238E27FC236}">
                      <a16:creationId xmlns:a16="http://schemas.microsoft.com/office/drawing/2014/main" id="{0C77EA24-1BF3-63AD-3ED9-43A9297BEBA0}"/>
                    </a:ext>
                  </a:extLst>
                </p:cNvPr>
                <p:cNvSpPr>
                  <a:spLocks noChangeShapeType="1"/>
                </p:cNvSpPr>
                <p:nvPr/>
              </p:nvSpPr>
              <p:spPr bwMode="auto">
                <a:xfrm>
                  <a:off x="1896"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7063" name="Line 55">
                  <a:extLst>
                    <a:ext uri="{FF2B5EF4-FFF2-40B4-BE49-F238E27FC236}">
                      <a16:creationId xmlns:a16="http://schemas.microsoft.com/office/drawing/2014/main" id="{DF58A9CA-D98F-0772-92AD-1115872639B1}"/>
                    </a:ext>
                  </a:extLst>
                </p:cNvPr>
                <p:cNvSpPr>
                  <a:spLocks noChangeShapeType="1"/>
                </p:cNvSpPr>
                <p:nvPr/>
              </p:nvSpPr>
              <p:spPr bwMode="auto">
                <a:xfrm>
                  <a:off x="1704"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7064" name="Line 56">
                  <a:extLst>
                    <a:ext uri="{FF2B5EF4-FFF2-40B4-BE49-F238E27FC236}">
                      <a16:creationId xmlns:a16="http://schemas.microsoft.com/office/drawing/2014/main" id="{76A3006C-9F9E-D961-C067-231E12D533CB}"/>
                    </a:ext>
                  </a:extLst>
                </p:cNvPr>
                <p:cNvSpPr>
                  <a:spLocks noChangeShapeType="1"/>
                </p:cNvSpPr>
                <p:nvPr/>
              </p:nvSpPr>
              <p:spPr bwMode="auto">
                <a:xfrm>
                  <a:off x="1512"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7065" name="Line 57">
                  <a:extLst>
                    <a:ext uri="{FF2B5EF4-FFF2-40B4-BE49-F238E27FC236}">
                      <a16:creationId xmlns:a16="http://schemas.microsoft.com/office/drawing/2014/main" id="{D5A1803A-0A03-E55E-68A0-8E3207B582B5}"/>
                    </a:ext>
                  </a:extLst>
                </p:cNvPr>
                <p:cNvSpPr>
                  <a:spLocks noChangeShapeType="1"/>
                </p:cNvSpPr>
                <p:nvPr/>
              </p:nvSpPr>
              <p:spPr bwMode="auto">
                <a:xfrm>
                  <a:off x="1320"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7066" name="Line 58">
                  <a:extLst>
                    <a:ext uri="{FF2B5EF4-FFF2-40B4-BE49-F238E27FC236}">
                      <a16:creationId xmlns:a16="http://schemas.microsoft.com/office/drawing/2014/main" id="{A5409325-E6E0-60B7-F74A-C9B0E5602299}"/>
                    </a:ext>
                  </a:extLst>
                </p:cNvPr>
                <p:cNvSpPr>
                  <a:spLocks noChangeShapeType="1"/>
                </p:cNvSpPr>
                <p:nvPr/>
              </p:nvSpPr>
              <p:spPr bwMode="auto">
                <a:xfrm>
                  <a:off x="1128"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7067" name="Line 59">
                  <a:extLst>
                    <a:ext uri="{FF2B5EF4-FFF2-40B4-BE49-F238E27FC236}">
                      <a16:creationId xmlns:a16="http://schemas.microsoft.com/office/drawing/2014/main" id="{540AF58E-1F65-C283-24E1-790D9DE4C2CA}"/>
                    </a:ext>
                  </a:extLst>
                </p:cNvPr>
                <p:cNvSpPr>
                  <a:spLocks noChangeShapeType="1"/>
                </p:cNvSpPr>
                <p:nvPr/>
              </p:nvSpPr>
              <p:spPr bwMode="auto">
                <a:xfrm>
                  <a:off x="3216" y="1824"/>
                  <a:ext cx="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427075" name="Rectangle 67">
                <a:extLst>
                  <a:ext uri="{FF2B5EF4-FFF2-40B4-BE49-F238E27FC236}">
                    <a16:creationId xmlns:a16="http://schemas.microsoft.com/office/drawing/2014/main" id="{C17F45E6-623C-1DAE-EF9B-3D4ACF2AACCF}"/>
                  </a:ext>
                </a:extLst>
              </p:cNvPr>
              <p:cNvSpPr>
                <a:spLocks noChangeArrowheads="1"/>
              </p:cNvSpPr>
              <p:nvPr/>
            </p:nvSpPr>
            <p:spPr bwMode="auto">
              <a:xfrm>
                <a:off x="5424" y="768"/>
                <a:ext cx="192" cy="864"/>
              </a:xfrm>
              <a:prstGeom prst="rect">
                <a:avLst/>
              </a:prstGeom>
              <a:solidFill>
                <a:schemeClr val="accent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427076" name="Line 68">
              <a:extLst>
                <a:ext uri="{FF2B5EF4-FFF2-40B4-BE49-F238E27FC236}">
                  <a16:creationId xmlns:a16="http://schemas.microsoft.com/office/drawing/2014/main" id="{6329EE79-3FB3-8D37-6F44-9DD0A92F9F2C}"/>
                </a:ext>
              </a:extLst>
            </p:cNvPr>
            <p:cNvSpPr>
              <a:spLocks noChangeShapeType="1"/>
            </p:cNvSpPr>
            <p:nvPr/>
          </p:nvSpPr>
          <p:spPr bwMode="auto">
            <a:xfrm>
              <a:off x="5424" y="1200"/>
              <a:ext cx="19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7079" name="Text Box 71">
              <a:extLst>
                <a:ext uri="{FF2B5EF4-FFF2-40B4-BE49-F238E27FC236}">
                  <a16:creationId xmlns:a16="http://schemas.microsoft.com/office/drawing/2014/main" id="{E739C58C-2FBE-1CDA-F70C-4674467A0B4F}"/>
                </a:ext>
              </a:extLst>
            </p:cNvPr>
            <p:cNvSpPr txBox="1">
              <a:spLocks noChangeArrowheads="1"/>
            </p:cNvSpPr>
            <p:nvPr/>
          </p:nvSpPr>
          <p:spPr bwMode="auto">
            <a:xfrm>
              <a:off x="5376" y="768"/>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bg2"/>
                  </a:solidFill>
                </a:rPr>
                <a:t>_</a:t>
              </a:r>
            </a:p>
          </p:txBody>
        </p:sp>
        <p:sp>
          <p:nvSpPr>
            <p:cNvPr id="427080" name="Text Box 72">
              <a:extLst>
                <a:ext uri="{FF2B5EF4-FFF2-40B4-BE49-F238E27FC236}">
                  <a16:creationId xmlns:a16="http://schemas.microsoft.com/office/drawing/2014/main" id="{4BA4D277-A126-D730-660C-96045F59B99C}"/>
                </a:ext>
              </a:extLst>
            </p:cNvPr>
            <p:cNvSpPr txBox="1">
              <a:spLocks noChangeArrowheads="1"/>
            </p:cNvSpPr>
            <p:nvPr/>
          </p:nvSpPr>
          <p:spPr bwMode="auto">
            <a:xfrm>
              <a:off x="5424" y="1296"/>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2"/>
                  </a:solidFill>
                  <a:latin typeface="Courier New" panose="02070309020205020404" pitchFamily="49" charset="0"/>
                </a:rPr>
                <a:t>6</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8CA38FD3-ECC2-79A8-B99B-418F0CCA3E94}"/>
              </a:ext>
            </a:extLst>
          </p:cNvPr>
          <p:cNvSpPr>
            <a:spLocks noGrp="1"/>
          </p:cNvSpPr>
          <p:nvPr>
            <p:ph type="ftr" sz="quarter" idx="11"/>
          </p:nvPr>
        </p:nvSpPr>
        <p:spPr/>
        <p:txBody>
          <a:bodyPr/>
          <a:lstStyle/>
          <a:p>
            <a:r>
              <a:rPr lang="en-US" altLang="en-US"/>
              <a:t>A. Levitin “Introduction to the Design &amp; Analysis of Algorithms,” 3rd ed., Ch. 7 ©2012 Pearson Education, Inc. Upper Saddle River, NJ. All Rights Reserved. </a:t>
            </a:r>
          </a:p>
        </p:txBody>
      </p:sp>
      <p:sp>
        <p:nvSpPr>
          <p:cNvPr id="3" name="Slide Number Placeholder 5">
            <a:extLst>
              <a:ext uri="{FF2B5EF4-FFF2-40B4-BE49-F238E27FC236}">
                <a16:creationId xmlns:a16="http://schemas.microsoft.com/office/drawing/2014/main" id="{E29BA944-B3AA-F319-8E23-599CCD1918FC}"/>
              </a:ext>
            </a:extLst>
          </p:cNvPr>
          <p:cNvSpPr>
            <a:spLocks noGrp="1"/>
          </p:cNvSpPr>
          <p:nvPr>
            <p:ph type="sldNum" sz="quarter" idx="12"/>
          </p:nvPr>
        </p:nvSpPr>
        <p:spPr/>
        <p:txBody>
          <a:bodyPr/>
          <a:lstStyle/>
          <a:p>
            <a:fld id="{2CD1157D-548D-4FAE-B6E1-1EB87CFA6D01}" type="slidenum">
              <a:rPr lang="en-US" altLang="en-US"/>
              <a:pPr/>
              <a:t>9</a:t>
            </a:fld>
            <a:endParaRPr lang="en-US" altLang="en-US"/>
          </a:p>
        </p:txBody>
      </p:sp>
      <p:sp>
        <p:nvSpPr>
          <p:cNvPr id="430082" name="Rectangle 2">
            <a:extLst>
              <a:ext uri="{FF2B5EF4-FFF2-40B4-BE49-F238E27FC236}">
                <a16:creationId xmlns:a16="http://schemas.microsoft.com/office/drawing/2014/main" id="{0C537CBA-F4D4-6288-72DF-F68CFA838B28}"/>
              </a:ext>
            </a:extLst>
          </p:cNvPr>
          <p:cNvSpPr>
            <a:spLocks noGrp="1" noChangeArrowheads="1"/>
          </p:cNvSpPr>
          <p:nvPr>
            <p:ph type="title"/>
          </p:nvPr>
        </p:nvSpPr>
        <p:spPr/>
        <p:txBody>
          <a:bodyPr/>
          <a:lstStyle/>
          <a:p>
            <a:r>
              <a:rPr lang="en-US" altLang="en-US"/>
              <a:t>Boyer-Moore algorithm</a:t>
            </a:r>
          </a:p>
        </p:txBody>
      </p:sp>
      <p:sp>
        <p:nvSpPr>
          <p:cNvPr id="430083" name="Rectangle 3">
            <a:extLst>
              <a:ext uri="{FF2B5EF4-FFF2-40B4-BE49-F238E27FC236}">
                <a16:creationId xmlns:a16="http://schemas.microsoft.com/office/drawing/2014/main" id="{E381BB2F-11A4-5BFE-95EF-8D89154D7CDB}"/>
              </a:ext>
            </a:extLst>
          </p:cNvPr>
          <p:cNvSpPr>
            <a:spLocks noGrp="1" noChangeArrowheads="1"/>
          </p:cNvSpPr>
          <p:nvPr>
            <p:ph type="body" idx="1"/>
          </p:nvPr>
        </p:nvSpPr>
        <p:spPr/>
        <p:txBody>
          <a:bodyPr/>
          <a:lstStyle/>
          <a:p>
            <a:pPr>
              <a:buFont typeface="Monotype Sorts" panose="05010101010101010101" pitchFamily="2" charset="2"/>
              <a:buNone/>
            </a:pPr>
            <a:r>
              <a:rPr lang="en-US" altLang="en-US" dirty="0"/>
              <a:t>Based on same two ideas:</a:t>
            </a:r>
          </a:p>
          <a:p>
            <a:pPr lvl="1"/>
            <a:r>
              <a:rPr lang="en-US" altLang="en-US" sz="2400" dirty="0"/>
              <a:t>comparing pattern characters to text from right to left</a:t>
            </a:r>
            <a:br>
              <a:rPr lang="en-US" altLang="en-US" sz="2400" dirty="0"/>
            </a:br>
            <a:endParaRPr lang="en-US" altLang="en-US" sz="2400" dirty="0"/>
          </a:p>
          <a:p>
            <a:pPr lvl="1"/>
            <a:r>
              <a:rPr lang="en-US" altLang="en-US" sz="2400" dirty="0"/>
              <a:t>precomputing shift sizes in two tables</a:t>
            </a:r>
            <a:br>
              <a:rPr lang="en-US" altLang="en-US" sz="2400" dirty="0"/>
            </a:br>
            <a:endParaRPr lang="en-US" altLang="en-US" sz="2400" dirty="0"/>
          </a:p>
          <a:p>
            <a:pPr lvl="2"/>
            <a:r>
              <a:rPr lang="en-US" altLang="en-US" sz="2400" i="1" dirty="0">
                <a:solidFill>
                  <a:srgbClr val="FFC000"/>
                </a:solidFill>
              </a:rPr>
              <a:t>bad-symbol table </a:t>
            </a:r>
            <a:r>
              <a:rPr lang="en-US" altLang="en-US" sz="2400" dirty="0"/>
              <a:t>indicates how much to shift based on text’s character causing a mismatch</a:t>
            </a:r>
            <a:br>
              <a:rPr lang="en-US" altLang="en-US" sz="2400" dirty="0"/>
            </a:br>
            <a:endParaRPr lang="en-US" altLang="en-US" sz="2400" dirty="0"/>
          </a:p>
          <a:p>
            <a:pPr lvl="2"/>
            <a:r>
              <a:rPr lang="en-US" altLang="en-US" sz="2400" i="1" dirty="0">
                <a:solidFill>
                  <a:srgbClr val="FFC000"/>
                </a:solidFill>
              </a:rPr>
              <a:t>good-suffix table</a:t>
            </a:r>
            <a:r>
              <a:rPr lang="en-US" altLang="en-US" sz="2400" dirty="0">
                <a:solidFill>
                  <a:srgbClr val="FFC000"/>
                </a:solidFill>
              </a:rPr>
              <a:t> </a:t>
            </a:r>
            <a:r>
              <a:rPr lang="en-US" altLang="en-US" sz="2400" dirty="0"/>
              <a:t>indicates how much to shift based on matched part (suffix) of the pattern</a:t>
            </a:r>
          </a:p>
          <a:p>
            <a:pPr>
              <a:buFont typeface="Monotype Sorts" panose="05010101010101010101" pitchFamily="2" charset="2"/>
              <a:buNone/>
            </a:pPr>
            <a:endParaRPr lang="en-US" altLang="en-US" dirty="0"/>
          </a:p>
        </p:txBody>
      </p:sp>
    </p:spTree>
  </p:cSld>
  <p:clrMapOvr>
    <a:masterClrMapping/>
  </p:clrMapOvr>
</p:sld>
</file>

<file path=ppt/theme/theme1.xml><?xml version="1.0" encoding="utf-8"?>
<a:theme xmlns:a="http://schemas.openxmlformats.org/drawingml/2006/main" name="CS1">
  <a:themeElements>
    <a:clrScheme name="">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FFFF99"/>
      </a:hlink>
      <a:folHlink>
        <a:srgbClr val="1C6D9A"/>
      </a:folHlink>
    </a:clrScheme>
    <a:fontScheme name="CS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CS1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CS1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CS1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CS1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CS1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CS1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CS1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S1">
  <a:themeElements>
    <a:clrScheme name="">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FFFF99"/>
      </a:hlink>
      <a:folHlink>
        <a:srgbClr val="1C6D9A"/>
      </a:folHlink>
    </a:clrScheme>
    <a:fontScheme name="CS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CS1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CS1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CS1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CS1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CS1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CS1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CS1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Designs\CS1.pot</Template>
  <TotalTime>3889</TotalTime>
  <Words>8582</Words>
  <Application>Microsoft Office PowerPoint</Application>
  <PresentationFormat>On-screen Show (4:3)</PresentationFormat>
  <Paragraphs>1104</Paragraphs>
  <Slides>67</Slides>
  <Notes>66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67</vt:i4>
      </vt:variant>
    </vt:vector>
  </HeadingPairs>
  <TitlesOfParts>
    <vt:vector size="74" baseType="lpstr">
      <vt:lpstr>Arial</vt:lpstr>
      <vt:lpstr>Arial Narrow</vt:lpstr>
      <vt:lpstr>Courier New</vt:lpstr>
      <vt:lpstr>Monotype Sorts</vt:lpstr>
      <vt:lpstr>Times New Roman</vt:lpstr>
      <vt:lpstr>CS1</vt:lpstr>
      <vt:lpstr>1_CS1</vt:lpstr>
      <vt:lpstr>Space and Time Tradeoffs</vt:lpstr>
      <vt:lpstr>Space-for-time tradeoffs</vt:lpstr>
      <vt:lpstr>Review: String searching by brute force</vt:lpstr>
      <vt:lpstr>String searching by preprocessing</vt:lpstr>
      <vt:lpstr>Horspool’s Algorithm</vt:lpstr>
      <vt:lpstr>How far to shift?</vt:lpstr>
      <vt:lpstr>Shift table</vt:lpstr>
      <vt:lpstr>Example of Horspool’s alg. application</vt:lpstr>
      <vt:lpstr>Boyer-Moore algorithm</vt:lpstr>
      <vt:lpstr>Bad-symbol shift in Boyer-Moore algorithm</vt:lpstr>
      <vt:lpstr>Good-suffix shift in Boyer-Moore algorithm</vt:lpstr>
      <vt:lpstr>Good-suffix shift in the Boyer-Moore alg. (cont.)</vt:lpstr>
      <vt:lpstr>Boyer-Moore Algorithm (cont.)</vt:lpstr>
      <vt:lpstr>Example of Boyer-Moore alg. application</vt:lpstr>
      <vt:lpstr>Boyer-Moore example from their paper</vt:lpstr>
      <vt:lpstr>Hashing</vt:lpstr>
      <vt:lpstr>Hash tables and hash functions</vt:lpstr>
      <vt:lpstr>Collisions</vt:lpstr>
      <vt:lpstr>Open hashing (Separate chaining)</vt:lpstr>
      <vt:lpstr>Open hashing (cont.)</vt:lpstr>
      <vt:lpstr>Closed hashing (Open addressing)</vt:lpstr>
      <vt:lpstr>Closed hashing (cont.)</vt:lpstr>
      <vt:lpstr>Iterative Improvement</vt:lpstr>
      <vt:lpstr>Important Examples</vt:lpstr>
      <vt:lpstr>Linear Programming</vt:lpstr>
      <vt:lpstr>Example</vt:lpstr>
      <vt:lpstr>Geometric solution</vt:lpstr>
      <vt:lpstr>3 possible outcomes in solving an LP problem</vt:lpstr>
      <vt:lpstr>The Simplex Method</vt:lpstr>
      <vt:lpstr>Standard form of LP problem</vt:lpstr>
      <vt:lpstr>Example</vt:lpstr>
      <vt:lpstr>Basic feasible solutions</vt:lpstr>
      <vt:lpstr>Simplex Tableau</vt:lpstr>
      <vt:lpstr>Outline of the Simplex Method</vt:lpstr>
      <vt:lpstr>Example of Simplex Method Application</vt:lpstr>
      <vt:lpstr>Notes on the Simplex Method</vt:lpstr>
      <vt:lpstr>Maximum Flow Problem</vt:lpstr>
      <vt:lpstr>Example of Flow Network</vt:lpstr>
      <vt:lpstr>Definition of a Flow</vt:lpstr>
      <vt:lpstr>Flow value and Maximum Flow Problem</vt:lpstr>
      <vt:lpstr>Maximum-Flow Problem as LP problem</vt:lpstr>
      <vt:lpstr>Augmenting Path (Ford-Fulkerson) Method</vt:lpstr>
      <vt:lpstr>Example 1</vt:lpstr>
      <vt:lpstr>Example 1 (cont.)</vt:lpstr>
      <vt:lpstr>Example 1 (maximum flow)</vt:lpstr>
      <vt:lpstr>Finding a flow-augmenting path</vt:lpstr>
      <vt:lpstr>Finding a flow-augmenting path (cont.)</vt:lpstr>
      <vt:lpstr>Performance degeneration of the method</vt:lpstr>
      <vt:lpstr>Example 2 (cont.)</vt:lpstr>
      <vt:lpstr>Shortest-Augmenting-Path Algorithm</vt:lpstr>
      <vt:lpstr>Vertex labeling </vt:lpstr>
      <vt:lpstr>Vertex labeling (cont.)</vt:lpstr>
      <vt:lpstr>Example: Shortest-Augmenting-Path Algorithm</vt:lpstr>
      <vt:lpstr>PowerPoint Presentation</vt:lpstr>
      <vt:lpstr>PowerPoint Presentation</vt:lpstr>
      <vt:lpstr>PowerPoint Presentation</vt:lpstr>
      <vt:lpstr>Time Efficiency</vt:lpstr>
      <vt:lpstr>Definition of a Cut</vt:lpstr>
      <vt:lpstr>Examples of network cuts</vt:lpstr>
      <vt:lpstr>PowerPoint Presentation</vt:lpstr>
      <vt:lpstr>Stable Marriage Problem</vt:lpstr>
      <vt:lpstr>Instance of the Stable Marriage Problem</vt:lpstr>
      <vt:lpstr>Stable Marriage Algorithm (Gale-Shapley)</vt:lpstr>
      <vt:lpstr>Example</vt:lpstr>
      <vt:lpstr>Example (cont.)</vt:lpstr>
      <vt:lpstr>Example (cont.)</vt:lpstr>
      <vt:lpstr>Analysis of the Gale-Shapley Algorithm</vt:lpstr>
    </vt:vector>
  </TitlesOfParts>
  <Company>Villanova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Space and Time Tradeoffs </dc:title>
  <dc:creator>Anany Levitin</dc:creator>
  <cp:lastModifiedBy>Czanner, Silvester</cp:lastModifiedBy>
  <cp:revision>95</cp:revision>
  <cp:lastPrinted>2022-11-23T09:47:45Z</cp:lastPrinted>
  <dcterms:created xsi:type="dcterms:W3CDTF">1999-08-23T17:38:43Z</dcterms:created>
  <dcterms:modified xsi:type="dcterms:W3CDTF">2023-08-30T19:53:34Z</dcterms:modified>
</cp:coreProperties>
</file>