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4" r:id="rId3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CDCD"/>
    <a:srgbClr val="FFF7DA"/>
    <a:srgbClr val="DAC4B2"/>
    <a:srgbClr val="9F282C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9296" autoAdjust="0"/>
  </p:normalViewPr>
  <p:slideViewPr>
    <p:cSldViewPr showGuides="1">
      <p:cViewPr varScale="1">
        <p:scale>
          <a:sx n="15" d="100"/>
          <a:sy n="15" d="100"/>
        </p:scale>
        <p:origin x="2659" y="43"/>
      </p:cViewPr>
      <p:guideLst>
        <p:guide orient="horz" pos="11452"/>
        <p:guide pos="10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aseline="0">
                <a:ea typeface="SimSun" panose="02010600030101010101" pitchFamily="2" charset="-122"/>
              </a:defRPr>
            </a:lvl1pPr>
          </a:lstStyle>
          <a:p>
            <a:fld id="{F292183B-F5F8-4439-922E-D0C2BF219BD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3994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994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19888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5989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199834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76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81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2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6185" y="5341402"/>
            <a:ext cx="5981065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>
                <a:latin typeface="Times New Roman" panose="02020603050405020304" charset="0"/>
                <a:cs typeface="Times New Roman" panose="02020603050405020304" charset="0"/>
              </a:rPr>
              <a:t>Insert your text Here</a:t>
            </a:r>
            <a:endParaRPr lang="en-IN" sz="5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>
                <a:latin typeface="Times New Roman" panose="02020603050405020304" charset="0"/>
                <a:cs typeface="Times New Roman" panose="02020603050405020304" charset="0"/>
              </a:rPr>
              <a:t>Insert your text Here</a:t>
            </a:r>
            <a:endParaRPr lang="en-IN" sz="5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>
                <a:latin typeface="Times New Roman" panose="02020603050405020304" charset="0"/>
                <a:cs typeface="Times New Roman" panose="02020603050405020304" charset="0"/>
              </a:rPr>
              <a:t>Insert your text Here</a:t>
            </a:r>
            <a:endParaRPr lang="en-IN" sz="5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>
                <a:latin typeface="Times New Roman" panose="02020603050405020304" charset="0"/>
                <a:cs typeface="Times New Roman" panose="02020603050405020304" charset="0"/>
              </a:rPr>
              <a:t>Insert your text Here</a:t>
            </a:r>
            <a:endParaRPr lang="en-IN" sz="5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>
                <a:latin typeface="Times New Roman" panose="02020603050405020304" charset="0"/>
                <a:cs typeface="Times New Roman" panose="02020603050405020304" charset="0"/>
              </a:rPr>
              <a:t>Insert your text Here</a:t>
            </a:r>
            <a:endParaRPr lang="en-IN" sz="5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1"/>
            <a:ext cx="32004000" cy="36361188"/>
            <a:chOff x="0" y="1"/>
            <a:chExt cx="32004000" cy="36361188"/>
          </a:xfrm>
        </p:grpSpPr>
        <p:sp>
          <p:nvSpPr>
            <p:cNvPr id="12" name="Rectangle 11"/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>
              <a:off x="6249068" y="513691"/>
              <a:ext cx="20431124" cy="259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IN" altLang="en-US" sz="6000" baseline="0" dirty="0">
                  <a:latin typeface="Times New Roman" panose="02020603050405020304" charset="0"/>
                  <a:ea typeface="SimSun" panose="02010600030101010101" pitchFamily="2" charset="-122"/>
                  <a:cs typeface="Times New Roman" panose="02020603050405020304" charset="0"/>
                </a:rPr>
                <a:t>INTEGRATED RENEWABLE </a:t>
              </a:r>
              <a:endParaRPr lang="en-IN" altLang="en-US" sz="6000" baseline="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endParaRPr>
            </a:p>
            <a:p>
              <a:pPr algn="ctr" eaLnBrk="1" hangingPunct="1">
                <a:spcBef>
                  <a:spcPts val="0"/>
                </a:spcBef>
              </a:pPr>
              <a:r>
                <a:rPr lang="en-IN" altLang="en-US" sz="6000" baseline="0" dirty="0">
                  <a:latin typeface="Times New Roman" panose="02020603050405020304" charset="0"/>
                  <a:ea typeface="SimSun" panose="02010600030101010101" pitchFamily="2" charset="-122"/>
                  <a:cs typeface="Times New Roman" panose="02020603050405020304" charset="0"/>
                </a:rPr>
                <a:t>ENERGY SYSTEMS</a:t>
              </a:r>
              <a:endParaRPr lang="en-US" altLang="zh-CN" sz="6000" baseline="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4520" baseline="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Times New Roman" panose="02020603050405020304" charset="0"/>
                  <a:ea typeface="SimSun" panose="02010600030101010101" pitchFamily="2" charset="-122"/>
                  <a:cs typeface="Times New Roman" panose="02020603050405020304" charset="0"/>
                </a:rPr>
                <a:t>.  </a:t>
              </a:r>
              <a:endParaRPr lang="en-US" altLang="zh-CN" sz="3500" baseline="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00" b="0" i="0">
                <a:solidFill>
                  <a:srgbClr val="1F1F1F"/>
                </a:solidFill>
                <a:effectLst/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endParaRPr lang="en-US" sz="5500" b="0" i="0" dirty="0">
                <a:solidFill>
                  <a:srgbClr val="1F1F1F"/>
                </a:solidFill>
                <a:effectLst/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059018" y="4573310"/>
              <a:ext cx="10515597" cy="19810740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0896600" y="24704392"/>
              <a:ext cx="20678015" cy="6050104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385" y="4455161"/>
              <a:ext cx="10195560" cy="1284922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IN" sz="65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Abstract</a:t>
              </a:r>
              <a:endParaRPr lang="en-IN" sz="65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Objective: Assess the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effectiveness of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integrating various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renewable energy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sources.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Approach: Analyzed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solar, wind, and hydro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energy contributions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through simulations and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case studies.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Key Findings: Integration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improved overall energy 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efficiency and reduced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54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costs by 15%.</a:t>
              </a:r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615" y="18180051"/>
              <a:ext cx="9909175" cy="13562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IN" sz="65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Background</a:t>
              </a:r>
              <a:endParaRPr lang="en-IN" sz="65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Overview of renewable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energy sources: solar,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wind, hydro, and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biomass.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Importance of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sustainability in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combating climate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change.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Current global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energy consumption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trends and challenges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6578" y="4507362"/>
              <a:ext cx="9711055" cy="17096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65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Methods</a:t>
              </a:r>
              <a:endParaRPr lang="en-IN" sz="65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Conducted a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comparative analysis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of different renewable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technologies.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Implemented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simulations to model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energy output and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efficiency.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Gathered data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through surveys and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case studies in diverse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regions.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5607" y="4551119"/>
              <a:ext cx="10433050" cy="18204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72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Results</a:t>
              </a:r>
              <a:endPara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Solar energy showed the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highest efficiency in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urban settings.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Wind energy potential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increased by 30% in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coastal areas.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Integration of multiple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sources led to a 15%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reduction in overall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costs.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Community impact: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Local renewable projects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boosted job creation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and energy access.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4056" y="24734444"/>
              <a:ext cx="13672820" cy="620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72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Conclusion</a:t>
              </a:r>
              <a:endPara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Renewable energy is viable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and crucial for a sustainable 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future.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Integration enhances energy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security and reduces carbon footprint.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37038" y="31160539"/>
              <a:ext cx="17974310" cy="5200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72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Future Perspectives</a:t>
              </a:r>
              <a:endParaRPr lang="en-IN" sz="7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Potential advancements in energy storage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technology.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Growing importance of policy support and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incentives.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17721"/>
            <a:ext cx="3865337" cy="2113153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09955" y="2709545"/>
            <a:ext cx="304082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000">
                <a:latin typeface="Times New Roman" panose="02020603050405020304" charset="0"/>
                <a:cs typeface="Times New Roman" panose="02020603050405020304" charset="0"/>
              </a:rPr>
              <a:t>A.Mahesh(BU21EECE0100339)     V.Sai Kiran(BU21EECE0100449)     Pavan Kumar(BU21EECE0100480)</a:t>
            </a:r>
            <a:endParaRPr lang="en-IN" altLang="en-US" sz="5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5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NAME OF THE SUPERVISIOR : Jaya Teertha</a:t>
            </a:r>
            <a:endParaRPr lang="en-IN" alt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download 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8510" y="19939000"/>
            <a:ext cx="9773285" cy="4554855"/>
          </a:xfrm>
          <a:prstGeom prst="rect">
            <a:avLst/>
          </a:prstGeom>
        </p:spPr>
      </p:pic>
      <p:pic>
        <p:nvPicPr>
          <p:cNvPr id="35" name="Picture 34" descr="download (3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2581850"/>
            <a:ext cx="9516110" cy="3205480"/>
          </a:xfrm>
          <a:prstGeom prst="rect">
            <a:avLst/>
          </a:prstGeom>
        </p:spPr>
      </p:pic>
      <p:pic>
        <p:nvPicPr>
          <p:cNvPr id="4" name="Picture 3" descr="download (4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11685" y="25187275"/>
            <a:ext cx="6515100" cy="5412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MS PGothic</vt:lpstr>
      <vt:lpstr>Poppins</vt:lpstr>
      <vt:lpstr>Segoe Print</vt:lpstr>
      <vt:lpstr>ElsevierGulliver</vt:lpstr>
      <vt:lpstr>Calibri</vt:lpstr>
      <vt:lpstr>Microsoft YaHei</vt:lpstr>
      <vt:lpstr>Arial Unicode MS</vt:lpstr>
      <vt:lpstr>Calibri Light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GOLLAPALLI KULASHEKHAR REDDY B</cp:lastModifiedBy>
  <cp:revision>201</cp:revision>
  <cp:lastPrinted>2013-08-04T02:58:00Z</cp:lastPrinted>
  <dcterms:created xsi:type="dcterms:W3CDTF">2011-10-21T15:46:00Z</dcterms:created>
  <dcterms:modified xsi:type="dcterms:W3CDTF">2024-10-24T12:01:27Z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5ECDD187BD16406CB2F065269A7AADC6_13</vt:lpwstr>
  </property>
  <property fmtid="{D5CDD505-2E9C-101B-9397-08002B2CF9AE}" pid="3" name="KSOProductBuildVer">
    <vt:lpwstr>1033-12.2.0.18607</vt:lpwstr>
  </property>
</Properties>
</file>