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21_2025DF56.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
  </p:notesMasterIdLst>
  <p:sldIdLst>
    <p:sldId id="288" r:id="rId2"/>
    <p:sldId id="289" r:id="rId3"/>
  </p:sldIdLst>
  <p:sldSz cx="15408275" cy="16200438"/>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5C1E054-1FA4-0738-616E-4A83707A858C}" name="PRASITADITYA KURI" initials="PK" userId="bc26fdfe2f681ec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BDD7EE"/>
    <a:srgbClr val="006666"/>
    <a:srgbClr val="5DF420"/>
    <a:srgbClr val="0F3460"/>
    <a:srgbClr val="16213E"/>
    <a:srgbClr val="FFCC00"/>
    <a:srgbClr val="1A1A2E"/>
    <a:srgbClr val="F0F6FF"/>
    <a:srgbClr val="8983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61" autoAdjust="0"/>
    <p:restoredTop sz="94660"/>
  </p:normalViewPr>
  <p:slideViewPr>
    <p:cSldViewPr snapToGrid="0">
      <p:cViewPr>
        <p:scale>
          <a:sx n="39" d="100"/>
          <a:sy n="39" d="100"/>
        </p:scale>
        <p:origin x="165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8/10/relationships/authors" Target="authors.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pa, Ganesh" userId="80e18af8-c7b4-488b-b65f-4441018534ac" providerId="ADAL" clId="{0575997C-8B6D-4A4C-AD1B-C33EF6B1AA5E}"/>
    <pc:docChg chg="modSld">
      <pc:chgData name="Adapa, Ganesh" userId="80e18af8-c7b4-488b-b65f-4441018534ac" providerId="ADAL" clId="{0575997C-8B6D-4A4C-AD1B-C33EF6B1AA5E}" dt="2025-04-21T04:50:21.288" v="1" actId="14100"/>
      <pc:docMkLst>
        <pc:docMk/>
      </pc:docMkLst>
      <pc:sldChg chg="modSp mod">
        <pc:chgData name="Adapa, Ganesh" userId="80e18af8-c7b4-488b-b65f-4441018534ac" providerId="ADAL" clId="{0575997C-8B6D-4A4C-AD1B-C33EF6B1AA5E}" dt="2025-04-21T04:50:21.288" v="1" actId="14100"/>
        <pc:sldMkLst>
          <pc:docMk/>
          <pc:sldMk cId="539352918" sldId="289"/>
        </pc:sldMkLst>
        <pc:spChg chg="mod">
          <ac:chgData name="Adapa, Ganesh" userId="80e18af8-c7b4-488b-b65f-4441018534ac" providerId="ADAL" clId="{0575997C-8B6D-4A4C-AD1B-C33EF6B1AA5E}" dt="2025-04-21T04:50:21.288" v="1" actId="14100"/>
          <ac:spMkLst>
            <pc:docMk/>
            <pc:sldMk cId="539352918" sldId="289"/>
            <ac:spMk id="77" creationId="{093C95D9-3134-FC4B-2BF8-06162C09826A}"/>
          </ac:spMkLst>
        </pc:spChg>
      </pc:sldChg>
    </pc:docChg>
  </pc:docChgLst>
</pc:chgInfo>
</file>

<file path=ppt/comments/modernComment_121_2025DF56.xml><?xml version="1.0" encoding="utf-8"?>
<p188:cmLst xmlns:a="http://schemas.openxmlformats.org/drawingml/2006/main" xmlns:r="http://schemas.openxmlformats.org/officeDocument/2006/relationships" xmlns:p188="http://schemas.microsoft.com/office/powerpoint/2018/8/main">
  <p188:cm id="{567F96AF-37E2-466D-8FB5-C125F43A26BB}" authorId="{B5C1E054-1FA4-0738-616E-4A83707A858C}" created="2025-01-12T15:18:56.791">
    <ac:deMkLst xmlns:ac="http://schemas.microsoft.com/office/drawing/2013/main/command">
      <pc:docMk xmlns:pc="http://schemas.microsoft.com/office/powerpoint/2013/main/command"/>
      <pc:sldMk xmlns:pc="http://schemas.microsoft.com/office/powerpoint/2013/main/command" cId="539352918" sldId="289"/>
      <ac:spMk id="49" creationId="{5AC7249F-67DE-E165-8EDF-EBF72247049A}"/>
    </ac:deMkLst>
    <p188:txBody>
      <a:bodyPr/>
      <a:lstStyle/>
      <a:p>
        <a:r>
          <a:rPr lang="en-IN"/>
          <a:t>1. Basic Sciences
Physics
Condensed Matter
High Energy Physics
Optics and Photonics
Quantum Mechanics
Chemistry
Analytical Chemistry
Organic Chemistry
Inorganic Chemistry
Solid-State Chemistry
Crystallography
Computational Chemistry
Biology
Molecular Biology
Genetics
Microbiology
Biotechnology
Neuroscience
Mathematics
Applied Mathematics
Pure Mathematics
Computational Modeling
2. Applied Sciences
Engineering
Chemical Engineering
Mechanical Engineering
Civil Engineering
Electrical Engineering
Aerospace Engineering
Environmental Engineering
Material Science
Nanotechnology
Biomaterials
Polymers
Computer Science
Artificial Intelligence
Data Science
Software Engineering
Quantum Computing
Pharmaceutical Sciences
Drug Discovery
Pharmacology
Toxicology
3. Medical and Healthcare Sciences
Medical Research
Oncology
Cardiology
Neurology
Epidemiology
Public Health
Health Policy
Infectious Diseases
Preventive Medicine
Biotechnology
Genetic Engineering
Vaccine Development
4. Environmental and Earth Sciences
Geology
Mineralogy
Petrology
Hydrology
Environmental Science
Climate Change
Renewable Energy
Environmental Chemistry
Marine Biology and Oceanography
Aquatic Ecosystems
Fisheries Science
5. Social Sciences and Humanities
Economics
Behavioral Economics
Financial Systems
Psychology
Cognitive Psychology
Clinical Psychology
Sociology
Social Networks
Public Policy
Anthropology
Cultural Anthropology
Archaeology
6. Multidisciplinary Research
Sustainable Development
Green Energy
Water Purification
Artificial Intelligence Applications
AI in Medicine
AI in Physics
Interdisciplinary Projects
Bioinformatics
Biophysics</a:t>
        </a:r>
      </a:p>
    </p188:txBody>
  </p188:cm>
  <p188:cm id="{3008AE83-4D29-45DE-860A-895E853F6EE2}" authorId="{B5C1E054-1FA4-0738-616E-4A83707A858C}" created="2025-04-15T14:23:39.103">
    <pc:sldMkLst xmlns:pc="http://schemas.microsoft.com/office/powerpoint/2013/main/command">
      <pc:docMk/>
      <pc:sldMk cId="539352918" sldId="289"/>
    </pc:sldMkLst>
    <p188:txBody>
      <a:bodyPr/>
      <a:lstStyle/>
      <a:p>
        <a:r>
          <a:rPr lang="en-IN"/>
          <a:t>1. Academic &amp; Research Roles
Professor
Assistant Professor
Associate Professor
Lecturer
Research Scholar / PhD Student
Postdoctoral Fellow
Master's Student (MSc, MTech, etc.)
Undergraduate Student (BSc, BTech, etc.)
Independent Researcher
Research Associate / Assistant
Visiting Scientist
Principal Investigator (PI)
Research Scientist
2. Industry &amp; R&amp;D Professionals
R&amp;D Scientist
Analytical Chemist / Scientist
Process Engineer
Materials Scientist
Formulation Scientist
Quality Control Analyst
Data Scientist (Research Focused)
AI/ML Researcher in Science
Instrumentation Engineer
Lab Manager
Regulatory Affairs Scientist
3. Institutional &amp; Lab Staff
Lab Technician
Facility In-charge
Instrument Operator
Technical Officer
Project Staff / Project Assistant
CRO (Contract Research Organization) Staff
4. Policy, Outreach &amp; Innovation
Science Communicator
Innovation Officer / Tech Transfer Officer
Grant Coordinator
Patent Analyst
Journal Editor / Peer Reviewer
Research Policy Analyst
Science Outreach Coordinator
5. Entrepreneurship &amp; Startups
Scientific
 Founder / Co-Founder
Startup Researcher
Deep Tech Innovator
Incubation Center Fellow
6. Administrative &amp; Support
University Admin (Research Cell)
Funding Agency Representative
Procurement Officer (for research tools)
Conference Organizer
Research IT / Database Admin
7. Others (Mention)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26BA3E53-F453-4CA0-8696-72FC81A50095}" type="datetimeFigureOut">
              <a:rPr lang="en-IN" smtClean="0"/>
              <a:t>21-04-2025</a:t>
            </a:fld>
            <a:endParaRPr lang="en-IN"/>
          </a:p>
        </p:txBody>
      </p:sp>
      <p:sp>
        <p:nvSpPr>
          <p:cNvPr id="4" name="Slide Image Placeholder 3"/>
          <p:cNvSpPr>
            <a:spLocks noGrp="1" noRot="1" noChangeAspect="1"/>
          </p:cNvSpPr>
          <p:nvPr>
            <p:ph type="sldImg" idx="2"/>
          </p:nvPr>
        </p:nvSpPr>
        <p:spPr>
          <a:xfrm>
            <a:off x="3471863" y="857250"/>
            <a:ext cx="2200275"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B83CF80-2B13-4621-BB45-1496395B6930}" type="slidenum">
              <a:rPr lang="en-IN" smtClean="0"/>
              <a:t>‹#›</a:t>
            </a:fld>
            <a:endParaRPr lang="en-IN"/>
          </a:p>
        </p:txBody>
      </p:sp>
    </p:spTree>
    <p:extLst>
      <p:ext uri="{BB962C8B-B14F-4D97-AF65-F5344CB8AC3E}">
        <p14:creationId xmlns:p14="http://schemas.microsoft.com/office/powerpoint/2010/main" val="3728029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5621" y="2651323"/>
            <a:ext cx="13097034" cy="5640152"/>
          </a:xfrm>
        </p:spPr>
        <p:txBody>
          <a:bodyPr anchor="b"/>
          <a:lstStyle>
            <a:lvl1pPr algn="ctr">
              <a:defRPr sz="10111"/>
            </a:lvl1pPr>
          </a:lstStyle>
          <a:p>
            <a:r>
              <a:rPr lang="en-US"/>
              <a:t>Click to edit Master title style</a:t>
            </a:r>
            <a:endParaRPr lang="en-US" dirty="0"/>
          </a:p>
        </p:txBody>
      </p:sp>
      <p:sp>
        <p:nvSpPr>
          <p:cNvPr id="3" name="Subtitle 2"/>
          <p:cNvSpPr>
            <a:spLocks noGrp="1"/>
          </p:cNvSpPr>
          <p:nvPr>
            <p:ph type="subTitle" idx="1"/>
          </p:nvPr>
        </p:nvSpPr>
        <p:spPr>
          <a:xfrm>
            <a:off x="1926035" y="8508981"/>
            <a:ext cx="11556206" cy="3911355"/>
          </a:xfrm>
        </p:spPr>
        <p:txBody>
          <a:bodyPr/>
          <a:lstStyle>
            <a:lvl1pPr marL="0" indent="0" algn="ctr">
              <a:buNone/>
              <a:defRPr sz="4044"/>
            </a:lvl1pPr>
            <a:lvl2pPr marL="770428" indent="0" algn="ctr">
              <a:buNone/>
              <a:defRPr sz="3370"/>
            </a:lvl2pPr>
            <a:lvl3pPr marL="1540855" indent="0" algn="ctr">
              <a:buNone/>
              <a:defRPr sz="3033"/>
            </a:lvl3pPr>
            <a:lvl4pPr marL="2311283" indent="0" algn="ctr">
              <a:buNone/>
              <a:defRPr sz="2696"/>
            </a:lvl4pPr>
            <a:lvl5pPr marL="3081711" indent="0" algn="ctr">
              <a:buNone/>
              <a:defRPr sz="2696"/>
            </a:lvl5pPr>
            <a:lvl6pPr marL="3852139" indent="0" algn="ctr">
              <a:buNone/>
              <a:defRPr sz="2696"/>
            </a:lvl6pPr>
            <a:lvl7pPr marL="4622566" indent="0" algn="ctr">
              <a:buNone/>
              <a:defRPr sz="2696"/>
            </a:lvl7pPr>
            <a:lvl8pPr marL="5392994" indent="0" algn="ctr">
              <a:buNone/>
              <a:defRPr sz="2696"/>
            </a:lvl8pPr>
            <a:lvl9pPr marL="6163422" indent="0" algn="ctr">
              <a:buNone/>
              <a:defRPr sz="26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9F5F23-9663-4F67-BF9A-052DD55193F8}"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0EBCF4-545F-4BC0-AB76-DF9BB7AB2FD9}" type="slidenum">
              <a:rPr lang="en-IN" smtClean="0"/>
              <a:t>‹#›</a:t>
            </a:fld>
            <a:endParaRPr lang="en-IN"/>
          </a:p>
        </p:txBody>
      </p:sp>
    </p:spTree>
    <p:extLst>
      <p:ext uri="{BB962C8B-B14F-4D97-AF65-F5344CB8AC3E}">
        <p14:creationId xmlns:p14="http://schemas.microsoft.com/office/powerpoint/2010/main" val="2595004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9F5F23-9663-4F67-BF9A-052DD55193F8}"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0EBCF4-545F-4BC0-AB76-DF9BB7AB2FD9}" type="slidenum">
              <a:rPr lang="en-IN" smtClean="0"/>
              <a:t>‹#›</a:t>
            </a:fld>
            <a:endParaRPr lang="en-IN"/>
          </a:p>
        </p:txBody>
      </p:sp>
    </p:spTree>
    <p:extLst>
      <p:ext uri="{BB962C8B-B14F-4D97-AF65-F5344CB8AC3E}">
        <p14:creationId xmlns:p14="http://schemas.microsoft.com/office/powerpoint/2010/main" val="439238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026548" y="862524"/>
            <a:ext cx="3322409" cy="137291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59320" y="862524"/>
            <a:ext cx="9774624" cy="137291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9F5F23-9663-4F67-BF9A-052DD55193F8}"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0EBCF4-545F-4BC0-AB76-DF9BB7AB2FD9}" type="slidenum">
              <a:rPr lang="en-IN" smtClean="0"/>
              <a:t>‹#›</a:t>
            </a:fld>
            <a:endParaRPr lang="en-IN"/>
          </a:p>
        </p:txBody>
      </p:sp>
    </p:spTree>
    <p:extLst>
      <p:ext uri="{BB962C8B-B14F-4D97-AF65-F5344CB8AC3E}">
        <p14:creationId xmlns:p14="http://schemas.microsoft.com/office/powerpoint/2010/main" val="1715628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9F5F23-9663-4F67-BF9A-052DD55193F8}"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0EBCF4-545F-4BC0-AB76-DF9BB7AB2FD9}" type="slidenum">
              <a:rPr lang="en-IN" smtClean="0"/>
              <a:t>‹#›</a:t>
            </a:fld>
            <a:endParaRPr lang="en-IN"/>
          </a:p>
        </p:txBody>
      </p:sp>
    </p:spTree>
    <p:extLst>
      <p:ext uri="{BB962C8B-B14F-4D97-AF65-F5344CB8AC3E}">
        <p14:creationId xmlns:p14="http://schemas.microsoft.com/office/powerpoint/2010/main" val="195118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51295" y="4038864"/>
            <a:ext cx="13289637" cy="6738931"/>
          </a:xfrm>
        </p:spPr>
        <p:txBody>
          <a:bodyPr anchor="b"/>
          <a:lstStyle>
            <a:lvl1pPr>
              <a:defRPr sz="10111"/>
            </a:lvl1pPr>
          </a:lstStyle>
          <a:p>
            <a:r>
              <a:rPr lang="en-US"/>
              <a:t>Click to edit Master title style</a:t>
            </a:r>
            <a:endParaRPr lang="en-US" dirty="0"/>
          </a:p>
        </p:txBody>
      </p:sp>
      <p:sp>
        <p:nvSpPr>
          <p:cNvPr id="3" name="Text Placeholder 2"/>
          <p:cNvSpPr>
            <a:spLocks noGrp="1"/>
          </p:cNvSpPr>
          <p:nvPr>
            <p:ph type="body" idx="1"/>
          </p:nvPr>
        </p:nvSpPr>
        <p:spPr>
          <a:xfrm>
            <a:off x="1051295" y="10841548"/>
            <a:ext cx="13289637" cy="3543845"/>
          </a:xfrm>
        </p:spPr>
        <p:txBody>
          <a:bodyPr/>
          <a:lstStyle>
            <a:lvl1pPr marL="0" indent="0">
              <a:buNone/>
              <a:defRPr sz="4044">
                <a:solidFill>
                  <a:schemeClr val="tx1"/>
                </a:solidFill>
              </a:defRPr>
            </a:lvl1pPr>
            <a:lvl2pPr marL="770428" indent="0">
              <a:buNone/>
              <a:defRPr sz="3370">
                <a:solidFill>
                  <a:schemeClr val="tx1">
                    <a:tint val="75000"/>
                  </a:schemeClr>
                </a:solidFill>
              </a:defRPr>
            </a:lvl2pPr>
            <a:lvl3pPr marL="1540855" indent="0">
              <a:buNone/>
              <a:defRPr sz="3033">
                <a:solidFill>
                  <a:schemeClr val="tx1">
                    <a:tint val="75000"/>
                  </a:schemeClr>
                </a:solidFill>
              </a:defRPr>
            </a:lvl3pPr>
            <a:lvl4pPr marL="2311283" indent="0">
              <a:buNone/>
              <a:defRPr sz="2696">
                <a:solidFill>
                  <a:schemeClr val="tx1">
                    <a:tint val="75000"/>
                  </a:schemeClr>
                </a:solidFill>
              </a:defRPr>
            </a:lvl4pPr>
            <a:lvl5pPr marL="3081711" indent="0">
              <a:buNone/>
              <a:defRPr sz="2696">
                <a:solidFill>
                  <a:schemeClr val="tx1">
                    <a:tint val="75000"/>
                  </a:schemeClr>
                </a:solidFill>
              </a:defRPr>
            </a:lvl5pPr>
            <a:lvl6pPr marL="3852139" indent="0">
              <a:buNone/>
              <a:defRPr sz="2696">
                <a:solidFill>
                  <a:schemeClr val="tx1">
                    <a:tint val="75000"/>
                  </a:schemeClr>
                </a:solidFill>
              </a:defRPr>
            </a:lvl6pPr>
            <a:lvl7pPr marL="4622566" indent="0">
              <a:buNone/>
              <a:defRPr sz="2696">
                <a:solidFill>
                  <a:schemeClr val="tx1">
                    <a:tint val="75000"/>
                  </a:schemeClr>
                </a:solidFill>
              </a:defRPr>
            </a:lvl7pPr>
            <a:lvl8pPr marL="5392994" indent="0">
              <a:buNone/>
              <a:defRPr sz="2696">
                <a:solidFill>
                  <a:schemeClr val="tx1">
                    <a:tint val="75000"/>
                  </a:schemeClr>
                </a:solidFill>
              </a:defRPr>
            </a:lvl8pPr>
            <a:lvl9pPr marL="6163422" indent="0">
              <a:buNone/>
              <a:defRPr sz="26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9F5F23-9663-4F67-BF9A-052DD55193F8}"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0EBCF4-545F-4BC0-AB76-DF9BB7AB2FD9}" type="slidenum">
              <a:rPr lang="en-IN" smtClean="0"/>
              <a:t>‹#›</a:t>
            </a:fld>
            <a:endParaRPr lang="en-IN"/>
          </a:p>
        </p:txBody>
      </p:sp>
    </p:spTree>
    <p:extLst>
      <p:ext uri="{BB962C8B-B14F-4D97-AF65-F5344CB8AC3E}">
        <p14:creationId xmlns:p14="http://schemas.microsoft.com/office/powerpoint/2010/main" val="1835819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59319" y="4312617"/>
            <a:ext cx="6548517" cy="102790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00439" y="4312617"/>
            <a:ext cx="6548517" cy="102790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9F5F23-9663-4F67-BF9A-052DD55193F8}"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0EBCF4-545F-4BC0-AB76-DF9BB7AB2FD9}" type="slidenum">
              <a:rPr lang="en-IN" smtClean="0"/>
              <a:t>‹#›</a:t>
            </a:fld>
            <a:endParaRPr lang="en-IN"/>
          </a:p>
        </p:txBody>
      </p:sp>
    </p:spTree>
    <p:extLst>
      <p:ext uri="{BB962C8B-B14F-4D97-AF65-F5344CB8AC3E}">
        <p14:creationId xmlns:p14="http://schemas.microsoft.com/office/powerpoint/2010/main" val="3568086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1326" y="862527"/>
            <a:ext cx="13289637" cy="31313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61327" y="3971359"/>
            <a:ext cx="6518422" cy="1946301"/>
          </a:xfrm>
        </p:spPr>
        <p:txBody>
          <a:bodyPr anchor="b"/>
          <a:lstStyle>
            <a:lvl1pPr marL="0" indent="0">
              <a:buNone/>
              <a:defRPr sz="4044" b="1"/>
            </a:lvl1pPr>
            <a:lvl2pPr marL="770428" indent="0">
              <a:buNone/>
              <a:defRPr sz="3370" b="1"/>
            </a:lvl2pPr>
            <a:lvl3pPr marL="1540855" indent="0">
              <a:buNone/>
              <a:defRPr sz="3033" b="1"/>
            </a:lvl3pPr>
            <a:lvl4pPr marL="2311283" indent="0">
              <a:buNone/>
              <a:defRPr sz="2696" b="1"/>
            </a:lvl4pPr>
            <a:lvl5pPr marL="3081711" indent="0">
              <a:buNone/>
              <a:defRPr sz="2696" b="1"/>
            </a:lvl5pPr>
            <a:lvl6pPr marL="3852139" indent="0">
              <a:buNone/>
              <a:defRPr sz="2696" b="1"/>
            </a:lvl6pPr>
            <a:lvl7pPr marL="4622566" indent="0">
              <a:buNone/>
              <a:defRPr sz="2696" b="1"/>
            </a:lvl7pPr>
            <a:lvl8pPr marL="5392994" indent="0">
              <a:buNone/>
              <a:defRPr sz="2696" b="1"/>
            </a:lvl8pPr>
            <a:lvl9pPr marL="6163422" indent="0">
              <a:buNone/>
              <a:defRPr sz="2696" b="1"/>
            </a:lvl9pPr>
          </a:lstStyle>
          <a:p>
            <a:pPr lvl="0"/>
            <a:r>
              <a:rPr lang="en-US"/>
              <a:t>Click to edit Master text styles</a:t>
            </a:r>
          </a:p>
        </p:txBody>
      </p:sp>
      <p:sp>
        <p:nvSpPr>
          <p:cNvPr id="4" name="Content Placeholder 3"/>
          <p:cNvSpPr>
            <a:spLocks noGrp="1"/>
          </p:cNvSpPr>
          <p:nvPr>
            <p:ph sz="half" idx="2"/>
          </p:nvPr>
        </p:nvSpPr>
        <p:spPr>
          <a:xfrm>
            <a:off x="1061327" y="5917660"/>
            <a:ext cx="6518422" cy="8703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00440" y="3971359"/>
            <a:ext cx="6550524" cy="1946301"/>
          </a:xfrm>
        </p:spPr>
        <p:txBody>
          <a:bodyPr anchor="b"/>
          <a:lstStyle>
            <a:lvl1pPr marL="0" indent="0">
              <a:buNone/>
              <a:defRPr sz="4044" b="1"/>
            </a:lvl1pPr>
            <a:lvl2pPr marL="770428" indent="0">
              <a:buNone/>
              <a:defRPr sz="3370" b="1"/>
            </a:lvl2pPr>
            <a:lvl3pPr marL="1540855" indent="0">
              <a:buNone/>
              <a:defRPr sz="3033" b="1"/>
            </a:lvl3pPr>
            <a:lvl4pPr marL="2311283" indent="0">
              <a:buNone/>
              <a:defRPr sz="2696" b="1"/>
            </a:lvl4pPr>
            <a:lvl5pPr marL="3081711" indent="0">
              <a:buNone/>
              <a:defRPr sz="2696" b="1"/>
            </a:lvl5pPr>
            <a:lvl6pPr marL="3852139" indent="0">
              <a:buNone/>
              <a:defRPr sz="2696" b="1"/>
            </a:lvl6pPr>
            <a:lvl7pPr marL="4622566" indent="0">
              <a:buNone/>
              <a:defRPr sz="2696" b="1"/>
            </a:lvl7pPr>
            <a:lvl8pPr marL="5392994" indent="0">
              <a:buNone/>
              <a:defRPr sz="2696" b="1"/>
            </a:lvl8pPr>
            <a:lvl9pPr marL="6163422" indent="0">
              <a:buNone/>
              <a:defRPr sz="2696" b="1"/>
            </a:lvl9pPr>
          </a:lstStyle>
          <a:p>
            <a:pPr lvl="0"/>
            <a:r>
              <a:rPr lang="en-US"/>
              <a:t>Click to edit Master text styles</a:t>
            </a:r>
          </a:p>
        </p:txBody>
      </p:sp>
      <p:sp>
        <p:nvSpPr>
          <p:cNvPr id="6" name="Content Placeholder 5"/>
          <p:cNvSpPr>
            <a:spLocks noGrp="1"/>
          </p:cNvSpPr>
          <p:nvPr>
            <p:ph sz="quarter" idx="4"/>
          </p:nvPr>
        </p:nvSpPr>
        <p:spPr>
          <a:xfrm>
            <a:off x="7800440" y="5917660"/>
            <a:ext cx="6550524" cy="8703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9F5F23-9663-4F67-BF9A-052DD55193F8}" type="datetimeFigureOut">
              <a:rPr lang="en-IN" smtClean="0"/>
              <a:t>21-04-2025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0EBCF4-545F-4BC0-AB76-DF9BB7AB2FD9}" type="slidenum">
              <a:rPr lang="en-IN" smtClean="0"/>
              <a:t>‹#›</a:t>
            </a:fld>
            <a:endParaRPr lang="en-IN"/>
          </a:p>
        </p:txBody>
      </p:sp>
    </p:spTree>
    <p:extLst>
      <p:ext uri="{BB962C8B-B14F-4D97-AF65-F5344CB8AC3E}">
        <p14:creationId xmlns:p14="http://schemas.microsoft.com/office/powerpoint/2010/main" val="490572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9F5F23-9663-4F67-BF9A-052DD55193F8}" type="datetimeFigureOut">
              <a:rPr lang="en-IN" smtClean="0"/>
              <a:t>21-04-2025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0EBCF4-545F-4BC0-AB76-DF9BB7AB2FD9}" type="slidenum">
              <a:rPr lang="en-IN" smtClean="0"/>
              <a:t>‹#›</a:t>
            </a:fld>
            <a:endParaRPr lang="en-IN"/>
          </a:p>
        </p:txBody>
      </p:sp>
    </p:spTree>
    <p:extLst>
      <p:ext uri="{BB962C8B-B14F-4D97-AF65-F5344CB8AC3E}">
        <p14:creationId xmlns:p14="http://schemas.microsoft.com/office/powerpoint/2010/main" val="3392983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9F5F23-9663-4F67-BF9A-052DD55193F8}" type="datetimeFigureOut">
              <a:rPr lang="en-IN" smtClean="0"/>
              <a:t>21-04-2025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0EBCF4-545F-4BC0-AB76-DF9BB7AB2FD9}" type="slidenum">
              <a:rPr lang="en-IN" smtClean="0"/>
              <a:t>‹#›</a:t>
            </a:fld>
            <a:endParaRPr lang="en-IN"/>
          </a:p>
        </p:txBody>
      </p:sp>
    </p:spTree>
    <p:extLst>
      <p:ext uri="{BB962C8B-B14F-4D97-AF65-F5344CB8AC3E}">
        <p14:creationId xmlns:p14="http://schemas.microsoft.com/office/powerpoint/2010/main" val="3705099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1326" y="1080029"/>
            <a:ext cx="4969570" cy="3780102"/>
          </a:xfrm>
        </p:spPr>
        <p:txBody>
          <a:bodyPr anchor="b"/>
          <a:lstStyle>
            <a:lvl1pPr>
              <a:defRPr sz="5392"/>
            </a:lvl1pPr>
          </a:lstStyle>
          <a:p>
            <a:r>
              <a:rPr lang="en-US"/>
              <a:t>Click to edit Master title style</a:t>
            </a:r>
            <a:endParaRPr lang="en-US" dirty="0"/>
          </a:p>
        </p:txBody>
      </p:sp>
      <p:sp>
        <p:nvSpPr>
          <p:cNvPr id="3" name="Content Placeholder 2"/>
          <p:cNvSpPr>
            <a:spLocks noGrp="1"/>
          </p:cNvSpPr>
          <p:nvPr>
            <p:ph idx="1"/>
          </p:nvPr>
        </p:nvSpPr>
        <p:spPr>
          <a:xfrm>
            <a:off x="6550524" y="2332567"/>
            <a:ext cx="7800439" cy="11512811"/>
          </a:xfrm>
        </p:spPr>
        <p:txBody>
          <a:bodyPr/>
          <a:lstStyle>
            <a:lvl1pPr>
              <a:defRPr sz="5392"/>
            </a:lvl1pPr>
            <a:lvl2pPr>
              <a:defRPr sz="4718"/>
            </a:lvl2pPr>
            <a:lvl3pPr>
              <a:defRPr sz="4044"/>
            </a:lvl3pPr>
            <a:lvl4pPr>
              <a:defRPr sz="3370"/>
            </a:lvl4pPr>
            <a:lvl5pPr>
              <a:defRPr sz="3370"/>
            </a:lvl5pPr>
            <a:lvl6pPr>
              <a:defRPr sz="3370"/>
            </a:lvl6pPr>
            <a:lvl7pPr>
              <a:defRPr sz="3370"/>
            </a:lvl7pPr>
            <a:lvl8pPr>
              <a:defRPr sz="3370"/>
            </a:lvl8pPr>
            <a:lvl9pPr>
              <a:defRPr sz="337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61326" y="4860131"/>
            <a:ext cx="4969570" cy="9003995"/>
          </a:xfrm>
        </p:spPr>
        <p:txBody>
          <a:bodyPr/>
          <a:lstStyle>
            <a:lvl1pPr marL="0" indent="0">
              <a:buNone/>
              <a:defRPr sz="2696"/>
            </a:lvl1pPr>
            <a:lvl2pPr marL="770428" indent="0">
              <a:buNone/>
              <a:defRPr sz="2359"/>
            </a:lvl2pPr>
            <a:lvl3pPr marL="1540855" indent="0">
              <a:buNone/>
              <a:defRPr sz="2022"/>
            </a:lvl3pPr>
            <a:lvl4pPr marL="2311283" indent="0">
              <a:buNone/>
              <a:defRPr sz="1685"/>
            </a:lvl4pPr>
            <a:lvl5pPr marL="3081711" indent="0">
              <a:buNone/>
              <a:defRPr sz="1685"/>
            </a:lvl5pPr>
            <a:lvl6pPr marL="3852139" indent="0">
              <a:buNone/>
              <a:defRPr sz="1685"/>
            </a:lvl6pPr>
            <a:lvl7pPr marL="4622566" indent="0">
              <a:buNone/>
              <a:defRPr sz="1685"/>
            </a:lvl7pPr>
            <a:lvl8pPr marL="5392994" indent="0">
              <a:buNone/>
              <a:defRPr sz="1685"/>
            </a:lvl8pPr>
            <a:lvl9pPr marL="6163422" indent="0">
              <a:buNone/>
              <a:defRPr sz="1685"/>
            </a:lvl9pPr>
          </a:lstStyle>
          <a:p>
            <a:pPr lvl="0"/>
            <a:r>
              <a:rPr lang="en-US"/>
              <a:t>Click to edit Master text styles</a:t>
            </a:r>
          </a:p>
        </p:txBody>
      </p:sp>
      <p:sp>
        <p:nvSpPr>
          <p:cNvPr id="5" name="Date Placeholder 4"/>
          <p:cNvSpPr>
            <a:spLocks noGrp="1"/>
          </p:cNvSpPr>
          <p:nvPr>
            <p:ph type="dt" sz="half" idx="10"/>
          </p:nvPr>
        </p:nvSpPr>
        <p:spPr/>
        <p:txBody>
          <a:bodyPr/>
          <a:lstStyle/>
          <a:p>
            <a:fld id="{CB9F5F23-9663-4F67-BF9A-052DD55193F8}"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0EBCF4-545F-4BC0-AB76-DF9BB7AB2FD9}" type="slidenum">
              <a:rPr lang="en-IN" smtClean="0"/>
              <a:t>‹#›</a:t>
            </a:fld>
            <a:endParaRPr lang="en-IN"/>
          </a:p>
        </p:txBody>
      </p:sp>
    </p:spTree>
    <p:extLst>
      <p:ext uri="{BB962C8B-B14F-4D97-AF65-F5344CB8AC3E}">
        <p14:creationId xmlns:p14="http://schemas.microsoft.com/office/powerpoint/2010/main" val="1786668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1326" y="1080029"/>
            <a:ext cx="4969570" cy="3780102"/>
          </a:xfrm>
        </p:spPr>
        <p:txBody>
          <a:bodyPr anchor="b"/>
          <a:lstStyle>
            <a:lvl1pPr>
              <a:defRPr sz="5392"/>
            </a:lvl1pPr>
          </a:lstStyle>
          <a:p>
            <a:r>
              <a:rPr lang="en-US"/>
              <a:t>Click to edit Master title style</a:t>
            </a:r>
            <a:endParaRPr lang="en-US" dirty="0"/>
          </a:p>
        </p:txBody>
      </p:sp>
      <p:sp>
        <p:nvSpPr>
          <p:cNvPr id="3" name="Picture Placeholder 2"/>
          <p:cNvSpPr>
            <a:spLocks noGrp="1" noChangeAspect="1"/>
          </p:cNvSpPr>
          <p:nvPr>
            <p:ph type="pic" idx="1"/>
          </p:nvPr>
        </p:nvSpPr>
        <p:spPr>
          <a:xfrm>
            <a:off x="6550524" y="2332567"/>
            <a:ext cx="7800439" cy="11512811"/>
          </a:xfrm>
        </p:spPr>
        <p:txBody>
          <a:bodyPr anchor="t"/>
          <a:lstStyle>
            <a:lvl1pPr marL="0" indent="0">
              <a:buNone/>
              <a:defRPr sz="5392"/>
            </a:lvl1pPr>
            <a:lvl2pPr marL="770428" indent="0">
              <a:buNone/>
              <a:defRPr sz="4718"/>
            </a:lvl2pPr>
            <a:lvl3pPr marL="1540855" indent="0">
              <a:buNone/>
              <a:defRPr sz="4044"/>
            </a:lvl3pPr>
            <a:lvl4pPr marL="2311283" indent="0">
              <a:buNone/>
              <a:defRPr sz="3370"/>
            </a:lvl4pPr>
            <a:lvl5pPr marL="3081711" indent="0">
              <a:buNone/>
              <a:defRPr sz="3370"/>
            </a:lvl5pPr>
            <a:lvl6pPr marL="3852139" indent="0">
              <a:buNone/>
              <a:defRPr sz="3370"/>
            </a:lvl6pPr>
            <a:lvl7pPr marL="4622566" indent="0">
              <a:buNone/>
              <a:defRPr sz="3370"/>
            </a:lvl7pPr>
            <a:lvl8pPr marL="5392994" indent="0">
              <a:buNone/>
              <a:defRPr sz="3370"/>
            </a:lvl8pPr>
            <a:lvl9pPr marL="6163422" indent="0">
              <a:buNone/>
              <a:defRPr sz="3370"/>
            </a:lvl9pPr>
          </a:lstStyle>
          <a:p>
            <a:r>
              <a:rPr lang="en-US"/>
              <a:t>Click icon to add picture</a:t>
            </a:r>
            <a:endParaRPr lang="en-US" dirty="0"/>
          </a:p>
        </p:txBody>
      </p:sp>
      <p:sp>
        <p:nvSpPr>
          <p:cNvPr id="4" name="Text Placeholder 3"/>
          <p:cNvSpPr>
            <a:spLocks noGrp="1"/>
          </p:cNvSpPr>
          <p:nvPr>
            <p:ph type="body" sz="half" idx="2"/>
          </p:nvPr>
        </p:nvSpPr>
        <p:spPr>
          <a:xfrm>
            <a:off x="1061326" y="4860131"/>
            <a:ext cx="4969570" cy="9003995"/>
          </a:xfrm>
        </p:spPr>
        <p:txBody>
          <a:bodyPr/>
          <a:lstStyle>
            <a:lvl1pPr marL="0" indent="0">
              <a:buNone/>
              <a:defRPr sz="2696"/>
            </a:lvl1pPr>
            <a:lvl2pPr marL="770428" indent="0">
              <a:buNone/>
              <a:defRPr sz="2359"/>
            </a:lvl2pPr>
            <a:lvl3pPr marL="1540855" indent="0">
              <a:buNone/>
              <a:defRPr sz="2022"/>
            </a:lvl3pPr>
            <a:lvl4pPr marL="2311283" indent="0">
              <a:buNone/>
              <a:defRPr sz="1685"/>
            </a:lvl4pPr>
            <a:lvl5pPr marL="3081711" indent="0">
              <a:buNone/>
              <a:defRPr sz="1685"/>
            </a:lvl5pPr>
            <a:lvl6pPr marL="3852139" indent="0">
              <a:buNone/>
              <a:defRPr sz="1685"/>
            </a:lvl6pPr>
            <a:lvl7pPr marL="4622566" indent="0">
              <a:buNone/>
              <a:defRPr sz="1685"/>
            </a:lvl7pPr>
            <a:lvl8pPr marL="5392994" indent="0">
              <a:buNone/>
              <a:defRPr sz="1685"/>
            </a:lvl8pPr>
            <a:lvl9pPr marL="6163422" indent="0">
              <a:buNone/>
              <a:defRPr sz="1685"/>
            </a:lvl9pPr>
          </a:lstStyle>
          <a:p>
            <a:pPr lvl="0"/>
            <a:r>
              <a:rPr lang="en-US"/>
              <a:t>Click to edit Master text styles</a:t>
            </a:r>
          </a:p>
        </p:txBody>
      </p:sp>
      <p:sp>
        <p:nvSpPr>
          <p:cNvPr id="5" name="Date Placeholder 4"/>
          <p:cNvSpPr>
            <a:spLocks noGrp="1"/>
          </p:cNvSpPr>
          <p:nvPr>
            <p:ph type="dt" sz="half" idx="10"/>
          </p:nvPr>
        </p:nvSpPr>
        <p:spPr/>
        <p:txBody>
          <a:bodyPr/>
          <a:lstStyle/>
          <a:p>
            <a:fld id="{CB9F5F23-9663-4F67-BF9A-052DD55193F8}"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0EBCF4-545F-4BC0-AB76-DF9BB7AB2FD9}" type="slidenum">
              <a:rPr lang="en-IN" smtClean="0"/>
              <a:t>‹#›</a:t>
            </a:fld>
            <a:endParaRPr lang="en-IN"/>
          </a:p>
        </p:txBody>
      </p:sp>
    </p:spTree>
    <p:extLst>
      <p:ext uri="{BB962C8B-B14F-4D97-AF65-F5344CB8AC3E}">
        <p14:creationId xmlns:p14="http://schemas.microsoft.com/office/powerpoint/2010/main" val="1987889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59319" y="862527"/>
            <a:ext cx="13289637" cy="31313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59319" y="4312617"/>
            <a:ext cx="13289637" cy="1027902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59319" y="15015410"/>
            <a:ext cx="3466862" cy="862523"/>
          </a:xfrm>
          <a:prstGeom prst="rect">
            <a:avLst/>
          </a:prstGeom>
        </p:spPr>
        <p:txBody>
          <a:bodyPr vert="horz" lIns="91440" tIns="45720" rIns="91440" bIns="45720" rtlCol="0" anchor="ctr"/>
          <a:lstStyle>
            <a:lvl1pPr algn="l">
              <a:defRPr sz="2022">
                <a:solidFill>
                  <a:schemeClr val="tx1">
                    <a:tint val="75000"/>
                  </a:schemeClr>
                </a:solidFill>
              </a:defRPr>
            </a:lvl1pPr>
          </a:lstStyle>
          <a:p>
            <a:fld id="{CB9F5F23-9663-4F67-BF9A-052DD55193F8}" type="datetimeFigureOut">
              <a:rPr lang="en-IN" smtClean="0"/>
              <a:t>21-04-2025</a:t>
            </a:fld>
            <a:endParaRPr lang="en-IN"/>
          </a:p>
        </p:txBody>
      </p:sp>
      <p:sp>
        <p:nvSpPr>
          <p:cNvPr id="5" name="Footer Placeholder 4"/>
          <p:cNvSpPr>
            <a:spLocks noGrp="1"/>
          </p:cNvSpPr>
          <p:nvPr>
            <p:ph type="ftr" sz="quarter" idx="3"/>
          </p:nvPr>
        </p:nvSpPr>
        <p:spPr>
          <a:xfrm>
            <a:off x="5103991" y="15015410"/>
            <a:ext cx="5200293" cy="862523"/>
          </a:xfrm>
          <a:prstGeom prst="rect">
            <a:avLst/>
          </a:prstGeom>
        </p:spPr>
        <p:txBody>
          <a:bodyPr vert="horz" lIns="91440" tIns="45720" rIns="91440" bIns="45720" rtlCol="0" anchor="ctr"/>
          <a:lstStyle>
            <a:lvl1pPr algn="ctr">
              <a:defRPr sz="202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882094" y="15015410"/>
            <a:ext cx="3466862" cy="862523"/>
          </a:xfrm>
          <a:prstGeom prst="rect">
            <a:avLst/>
          </a:prstGeom>
        </p:spPr>
        <p:txBody>
          <a:bodyPr vert="horz" lIns="91440" tIns="45720" rIns="91440" bIns="45720" rtlCol="0" anchor="ctr"/>
          <a:lstStyle>
            <a:lvl1pPr algn="r">
              <a:defRPr sz="2022">
                <a:solidFill>
                  <a:schemeClr val="tx1">
                    <a:tint val="75000"/>
                  </a:schemeClr>
                </a:solidFill>
              </a:defRPr>
            </a:lvl1pPr>
          </a:lstStyle>
          <a:p>
            <a:fld id="{830EBCF4-545F-4BC0-AB76-DF9BB7AB2FD9}" type="slidenum">
              <a:rPr lang="en-IN" smtClean="0"/>
              <a:t>‹#›</a:t>
            </a:fld>
            <a:endParaRPr lang="en-IN"/>
          </a:p>
        </p:txBody>
      </p:sp>
    </p:spTree>
    <p:extLst>
      <p:ext uri="{BB962C8B-B14F-4D97-AF65-F5344CB8AC3E}">
        <p14:creationId xmlns:p14="http://schemas.microsoft.com/office/powerpoint/2010/main" val="30750837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1540855" rtl="0" eaLnBrk="1" latinLnBrk="0" hangingPunct="1">
        <a:lnSpc>
          <a:spcPct val="90000"/>
        </a:lnSpc>
        <a:spcBef>
          <a:spcPct val="0"/>
        </a:spcBef>
        <a:buNone/>
        <a:defRPr sz="7414" kern="1200">
          <a:solidFill>
            <a:schemeClr val="tx1"/>
          </a:solidFill>
          <a:latin typeface="+mj-lt"/>
          <a:ea typeface="+mj-ea"/>
          <a:cs typeface="+mj-cs"/>
        </a:defRPr>
      </a:lvl1pPr>
    </p:titleStyle>
    <p:bodyStyle>
      <a:lvl1pPr marL="385214" indent="-385214" algn="l" defTabSz="1540855" rtl="0" eaLnBrk="1" latinLnBrk="0" hangingPunct="1">
        <a:lnSpc>
          <a:spcPct val="90000"/>
        </a:lnSpc>
        <a:spcBef>
          <a:spcPts val="1685"/>
        </a:spcBef>
        <a:buFont typeface="Arial" panose="020B0604020202020204" pitchFamily="34" charset="0"/>
        <a:buChar char="•"/>
        <a:defRPr sz="4718" kern="1200">
          <a:solidFill>
            <a:schemeClr val="tx1"/>
          </a:solidFill>
          <a:latin typeface="+mn-lt"/>
          <a:ea typeface="+mn-ea"/>
          <a:cs typeface="+mn-cs"/>
        </a:defRPr>
      </a:lvl1pPr>
      <a:lvl2pPr marL="1155642" indent="-385214" algn="l" defTabSz="1540855" rtl="0" eaLnBrk="1" latinLnBrk="0" hangingPunct="1">
        <a:lnSpc>
          <a:spcPct val="90000"/>
        </a:lnSpc>
        <a:spcBef>
          <a:spcPts val="843"/>
        </a:spcBef>
        <a:buFont typeface="Arial" panose="020B0604020202020204" pitchFamily="34" charset="0"/>
        <a:buChar char="•"/>
        <a:defRPr sz="4044" kern="1200">
          <a:solidFill>
            <a:schemeClr val="tx1"/>
          </a:solidFill>
          <a:latin typeface="+mn-lt"/>
          <a:ea typeface="+mn-ea"/>
          <a:cs typeface="+mn-cs"/>
        </a:defRPr>
      </a:lvl2pPr>
      <a:lvl3pPr marL="1926069" indent="-385214" algn="l" defTabSz="1540855" rtl="0" eaLnBrk="1" latinLnBrk="0" hangingPunct="1">
        <a:lnSpc>
          <a:spcPct val="90000"/>
        </a:lnSpc>
        <a:spcBef>
          <a:spcPts val="843"/>
        </a:spcBef>
        <a:buFont typeface="Arial" panose="020B0604020202020204" pitchFamily="34" charset="0"/>
        <a:buChar char="•"/>
        <a:defRPr sz="3370" kern="1200">
          <a:solidFill>
            <a:schemeClr val="tx1"/>
          </a:solidFill>
          <a:latin typeface="+mn-lt"/>
          <a:ea typeface="+mn-ea"/>
          <a:cs typeface="+mn-cs"/>
        </a:defRPr>
      </a:lvl3pPr>
      <a:lvl4pPr marL="2696497" indent="-385214" algn="l" defTabSz="1540855" rtl="0" eaLnBrk="1" latinLnBrk="0" hangingPunct="1">
        <a:lnSpc>
          <a:spcPct val="90000"/>
        </a:lnSpc>
        <a:spcBef>
          <a:spcPts val="843"/>
        </a:spcBef>
        <a:buFont typeface="Arial" panose="020B0604020202020204" pitchFamily="34" charset="0"/>
        <a:buChar char="•"/>
        <a:defRPr sz="3033" kern="1200">
          <a:solidFill>
            <a:schemeClr val="tx1"/>
          </a:solidFill>
          <a:latin typeface="+mn-lt"/>
          <a:ea typeface="+mn-ea"/>
          <a:cs typeface="+mn-cs"/>
        </a:defRPr>
      </a:lvl4pPr>
      <a:lvl5pPr marL="3466925" indent="-385214" algn="l" defTabSz="1540855" rtl="0" eaLnBrk="1" latinLnBrk="0" hangingPunct="1">
        <a:lnSpc>
          <a:spcPct val="90000"/>
        </a:lnSpc>
        <a:spcBef>
          <a:spcPts val="843"/>
        </a:spcBef>
        <a:buFont typeface="Arial" panose="020B0604020202020204" pitchFamily="34" charset="0"/>
        <a:buChar char="•"/>
        <a:defRPr sz="3033" kern="1200">
          <a:solidFill>
            <a:schemeClr val="tx1"/>
          </a:solidFill>
          <a:latin typeface="+mn-lt"/>
          <a:ea typeface="+mn-ea"/>
          <a:cs typeface="+mn-cs"/>
        </a:defRPr>
      </a:lvl5pPr>
      <a:lvl6pPr marL="4237352" indent="-385214" algn="l" defTabSz="1540855" rtl="0" eaLnBrk="1" latinLnBrk="0" hangingPunct="1">
        <a:lnSpc>
          <a:spcPct val="90000"/>
        </a:lnSpc>
        <a:spcBef>
          <a:spcPts val="843"/>
        </a:spcBef>
        <a:buFont typeface="Arial" panose="020B0604020202020204" pitchFamily="34" charset="0"/>
        <a:buChar char="•"/>
        <a:defRPr sz="3033" kern="1200">
          <a:solidFill>
            <a:schemeClr val="tx1"/>
          </a:solidFill>
          <a:latin typeface="+mn-lt"/>
          <a:ea typeface="+mn-ea"/>
          <a:cs typeface="+mn-cs"/>
        </a:defRPr>
      </a:lvl6pPr>
      <a:lvl7pPr marL="5007780" indent="-385214" algn="l" defTabSz="1540855" rtl="0" eaLnBrk="1" latinLnBrk="0" hangingPunct="1">
        <a:lnSpc>
          <a:spcPct val="90000"/>
        </a:lnSpc>
        <a:spcBef>
          <a:spcPts val="843"/>
        </a:spcBef>
        <a:buFont typeface="Arial" panose="020B0604020202020204" pitchFamily="34" charset="0"/>
        <a:buChar char="•"/>
        <a:defRPr sz="3033" kern="1200">
          <a:solidFill>
            <a:schemeClr val="tx1"/>
          </a:solidFill>
          <a:latin typeface="+mn-lt"/>
          <a:ea typeface="+mn-ea"/>
          <a:cs typeface="+mn-cs"/>
        </a:defRPr>
      </a:lvl7pPr>
      <a:lvl8pPr marL="5778208" indent="-385214" algn="l" defTabSz="1540855" rtl="0" eaLnBrk="1" latinLnBrk="0" hangingPunct="1">
        <a:lnSpc>
          <a:spcPct val="90000"/>
        </a:lnSpc>
        <a:spcBef>
          <a:spcPts val="843"/>
        </a:spcBef>
        <a:buFont typeface="Arial" panose="020B0604020202020204" pitchFamily="34" charset="0"/>
        <a:buChar char="•"/>
        <a:defRPr sz="3033" kern="1200">
          <a:solidFill>
            <a:schemeClr val="tx1"/>
          </a:solidFill>
          <a:latin typeface="+mn-lt"/>
          <a:ea typeface="+mn-ea"/>
          <a:cs typeface="+mn-cs"/>
        </a:defRPr>
      </a:lvl8pPr>
      <a:lvl9pPr marL="6548636" indent="-385214" algn="l" defTabSz="1540855" rtl="0" eaLnBrk="1" latinLnBrk="0" hangingPunct="1">
        <a:lnSpc>
          <a:spcPct val="90000"/>
        </a:lnSpc>
        <a:spcBef>
          <a:spcPts val="843"/>
        </a:spcBef>
        <a:buFont typeface="Arial" panose="020B0604020202020204" pitchFamily="34" charset="0"/>
        <a:buChar char="•"/>
        <a:defRPr sz="3033" kern="1200">
          <a:solidFill>
            <a:schemeClr val="tx1"/>
          </a:solidFill>
          <a:latin typeface="+mn-lt"/>
          <a:ea typeface="+mn-ea"/>
          <a:cs typeface="+mn-cs"/>
        </a:defRPr>
      </a:lvl9pPr>
    </p:bodyStyle>
    <p:otherStyle>
      <a:defPPr>
        <a:defRPr lang="en-US"/>
      </a:defPPr>
      <a:lvl1pPr marL="0" algn="l" defTabSz="1540855" rtl="0" eaLnBrk="1" latinLnBrk="0" hangingPunct="1">
        <a:defRPr sz="3033" kern="1200">
          <a:solidFill>
            <a:schemeClr val="tx1"/>
          </a:solidFill>
          <a:latin typeface="+mn-lt"/>
          <a:ea typeface="+mn-ea"/>
          <a:cs typeface="+mn-cs"/>
        </a:defRPr>
      </a:lvl1pPr>
      <a:lvl2pPr marL="770428" algn="l" defTabSz="1540855" rtl="0" eaLnBrk="1" latinLnBrk="0" hangingPunct="1">
        <a:defRPr sz="3033" kern="1200">
          <a:solidFill>
            <a:schemeClr val="tx1"/>
          </a:solidFill>
          <a:latin typeface="+mn-lt"/>
          <a:ea typeface="+mn-ea"/>
          <a:cs typeface="+mn-cs"/>
        </a:defRPr>
      </a:lvl2pPr>
      <a:lvl3pPr marL="1540855" algn="l" defTabSz="1540855" rtl="0" eaLnBrk="1" latinLnBrk="0" hangingPunct="1">
        <a:defRPr sz="3033" kern="1200">
          <a:solidFill>
            <a:schemeClr val="tx1"/>
          </a:solidFill>
          <a:latin typeface="+mn-lt"/>
          <a:ea typeface="+mn-ea"/>
          <a:cs typeface="+mn-cs"/>
        </a:defRPr>
      </a:lvl3pPr>
      <a:lvl4pPr marL="2311283" algn="l" defTabSz="1540855" rtl="0" eaLnBrk="1" latinLnBrk="0" hangingPunct="1">
        <a:defRPr sz="3033" kern="1200">
          <a:solidFill>
            <a:schemeClr val="tx1"/>
          </a:solidFill>
          <a:latin typeface="+mn-lt"/>
          <a:ea typeface="+mn-ea"/>
          <a:cs typeface="+mn-cs"/>
        </a:defRPr>
      </a:lvl4pPr>
      <a:lvl5pPr marL="3081711" algn="l" defTabSz="1540855" rtl="0" eaLnBrk="1" latinLnBrk="0" hangingPunct="1">
        <a:defRPr sz="3033" kern="1200">
          <a:solidFill>
            <a:schemeClr val="tx1"/>
          </a:solidFill>
          <a:latin typeface="+mn-lt"/>
          <a:ea typeface="+mn-ea"/>
          <a:cs typeface="+mn-cs"/>
        </a:defRPr>
      </a:lvl5pPr>
      <a:lvl6pPr marL="3852139" algn="l" defTabSz="1540855" rtl="0" eaLnBrk="1" latinLnBrk="0" hangingPunct="1">
        <a:defRPr sz="3033" kern="1200">
          <a:solidFill>
            <a:schemeClr val="tx1"/>
          </a:solidFill>
          <a:latin typeface="+mn-lt"/>
          <a:ea typeface="+mn-ea"/>
          <a:cs typeface="+mn-cs"/>
        </a:defRPr>
      </a:lvl6pPr>
      <a:lvl7pPr marL="4622566" algn="l" defTabSz="1540855" rtl="0" eaLnBrk="1" latinLnBrk="0" hangingPunct="1">
        <a:defRPr sz="3033" kern="1200">
          <a:solidFill>
            <a:schemeClr val="tx1"/>
          </a:solidFill>
          <a:latin typeface="+mn-lt"/>
          <a:ea typeface="+mn-ea"/>
          <a:cs typeface="+mn-cs"/>
        </a:defRPr>
      </a:lvl7pPr>
      <a:lvl8pPr marL="5392994" algn="l" defTabSz="1540855" rtl="0" eaLnBrk="1" latinLnBrk="0" hangingPunct="1">
        <a:defRPr sz="3033" kern="1200">
          <a:solidFill>
            <a:schemeClr val="tx1"/>
          </a:solidFill>
          <a:latin typeface="+mn-lt"/>
          <a:ea typeface="+mn-ea"/>
          <a:cs typeface="+mn-cs"/>
        </a:defRPr>
      </a:lvl8pPr>
      <a:lvl9pPr marL="6163422" algn="l" defTabSz="1540855" rtl="0" eaLnBrk="1" latinLnBrk="0" hangingPunct="1">
        <a:defRPr sz="30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www.facebook.com/legal/terms/update" TargetMode="External"/><Relationship Id="rId13"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hyperlink" Target="https://www.facebook.com/help/637205020878504" TargetMode="External"/><Relationship Id="rId12" Type="http://schemas.openxmlformats.org/officeDocument/2006/relationships/image" Target="../media/image8.png"/><Relationship Id="rId2" Type="http://schemas.microsoft.com/office/2018/10/relationships/comments" Target="../comments/modernComment_121_2025DF56.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7.png"/><Relationship Id="rId5" Type="http://schemas.openxmlformats.org/officeDocument/2006/relationships/image" Target="../media/image5.png"/><Relationship Id="rId10" Type="http://schemas.openxmlformats.org/officeDocument/2006/relationships/hyperlink" Target="https://www.facebook.com/policies/cookies/" TargetMode="External"/><Relationship Id="rId4" Type="http://schemas.openxmlformats.org/officeDocument/2006/relationships/image" Target="../media/image4.png"/><Relationship Id="rId9" Type="http://schemas.openxmlformats.org/officeDocument/2006/relationships/hyperlink" Target="https://www.facebook.com/about/privacy/updat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27424009-FF85-5A07-A12F-8225BCF39E03}"/>
              </a:ext>
            </a:extLst>
          </p:cNvPr>
          <p:cNvSpPr/>
          <p:nvPr/>
        </p:nvSpPr>
        <p:spPr>
          <a:xfrm>
            <a:off x="0" y="0"/>
            <a:ext cx="6221896" cy="16200438"/>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Rounded Corners 1">
            <a:extLst>
              <a:ext uri="{FF2B5EF4-FFF2-40B4-BE49-F238E27FC236}">
                <a16:creationId xmlns:a16="http://schemas.microsoft.com/office/drawing/2014/main" id="{C011EFA8-B31F-ED69-EED6-D1BB69DC7591}"/>
              </a:ext>
            </a:extLst>
          </p:cNvPr>
          <p:cNvSpPr/>
          <p:nvPr/>
        </p:nvSpPr>
        <p:spPr>
          <a:xfrm>
            <a:off x="2683644" y="5859163"/>
            <a:ext cx="2087138" cy="1107996"/>
          </a:xfrm>
          <a:prstGeom prst="roundRect">
            <a:avLst/>
          </a:prstGeom>
          <a:solidFill>
            <a:srgbClr val="0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00BCA6DD-1893-6877-6CBB-E52B2EDAC0C3}"/>
              </a:ext>
            </a:extLst>
          </p:cNvPr>
          <p:cNvSpPr txBox="1"/>
          <p:nvPr/>
        </p:nvSpPr>
        <p:spPr>
          <a:xfrm>
            <a:off x="1321490" y="5834735"/>
            <a:ext cx="3787221" cy="1107996"/>
          </a:xfrm>
          <a:prstGeom prst="rect">
            <a:avLst/>
          </a:prstGeom>
          <a:noFill/>
        </p:spPr>
        <p:txBody>
          <a:bodyPr wrap="square" rtlCol="0">
            <a:spAutoFit/>
          </a:bodyPr>
          <a:lstStyle/>
          <a:p>
            <a:r>
              <a:rPr lang="en-IN" sz="6600" b="1" dirty="0"/>
              <a:t>Lab </a:t>
            </a:r>
            <a:r>
              <a:rPr lang="en-IN" sz="6600" b="1" dirty="0">
                <a:solidFill>
                  <a:schemeClr val="bg1"/>
                </a:solidFill>
              </a:rPr>
              <a:t>Mate</a:t>
            </a:r>
          </a:p>
        </p:txBody>
      </p:sp>
      <p:sp>
        <p:nvSpPr>
          <p:cNvPr id="62" name="TextBox 61">
            <a:extLst>
              <a:ext uri="{FF2B5EF4-FFF2-40B4-BE49-F238E27FC236}">
                <a16:creationId xmlns:a16="http://schemas.microsoft.com/office/drawing/2014/main" id="{1AF65103-4757-2C0F-5408-78F610E11413}"/>
              </a:ext>
            </a:extLst>
          </p:cNvPr>
          <p:cNvSpPr txBox="1"/>
          <p:nvPr/>
        </p:nvSpPr>
        <p:spPr>
          <a:xfrm>
            <a:off x="1108006" y="7146063"/>
            <a:ext cx="4214191" cy="461665"/>
          </a:xfrm>
          <a:prstGeom prst="rect">
            <a:avLst/>
          </a:prstGeom>
          <a:noFill/>
        </p:spPr>
        <p:txBody>
          <a:bodyPr wrap="square" rtlCol="0">
            <a:spAutoFit/>
          </a:bodyPr>
          <a:lstStyle/>
          <a:p>
            <a:r>
              <a:rPr lang="en-IN" sz="2400" i="1" dirty="0"/>
              <a:t>“Collaboration without borders”</a:t>
            </a:r>
            <a:endParaRPr lang="en-IN" dirty="0"/>
          </a:p>
        </p:txBody>
      </p:sp>
      <p:sp>
        <p:nvSpPr>
          <p:cNvPr id="63" name="Rectangle: Rounded Corners 62">
            <a:extLst>
              <a:ext uri="{FF2B5EF4-FFF2-40B4-BE49-F238E27FC236}">
                <a16:creationId xmlns:a16="http://schemas.microsoft.com/office/drawing/2014/main" id="{1B883C3F-A902-4C18-04BF-FA9FB126E694}"/>
              </a:ext>
            </a:extLst>
          </p:cNvPr>
          <p:cNvSpPr/>
          <p:nvPr/>
        </p:nvSpPr>
        <p:spPr>
          <a:xfrm>
            <a:off x="7329902" y="4104952"/>
            <a:ext cx="7195930" cy="864613"/>
          </a:xfrm>
          <a:prstGeom prst="roundRect">
            <a:avLst/>
          </a:prstGeom>
          <a:solidFill>
            <a:schemeClr val="accent5">
              <a:lumMod val="40000"/>
              <a:lumOff val="60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ectangle: Rounded Corners 63">
            <a:extLst>
              <a:ext uri="{FF2B5EF4-FFF2-40B4-BE49-F238E27FC236}">
                <a16:creationId xmlns:a16="http://schemas.microsoft.com/office/drawing/2014/main" id="{CA35C072-0438-39B4-2168-5F157D47ED6E}"/>
              </a:ext>
            </a:extLst>
          </p:cNvPr>
          <p:cNvSpPr/>
          <p:nvPr/>
        </p:nvSpPr>
        <p:spPr>
          <a:xfrm>
            <a:off x="8041204" y="5158237"/>
            <a:ext cx="5773324" cy="640569"/>
          </a:xfrm>
          <a:prstGeom prst="roundRect">
            <a:avLst/>
          </a:prstGeom>
          <a:solidFill>
            <a:srgbClr val="BDD7EE"/>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6" name="Graphic 65" descr="Blind with solid fill">
            <a:extLst>
              <a:ext uri="{FF2B5EF4-FFF2-40B4-BE49-F238E27FC236}">
                <a16:creationId xmlns:a16="http://schemas.microsoft.com/office/drawing/2014/main" id="{E7544FA5-5646-3F63-C2AB-37E646D5B15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990879" y="5260644"/>
            <a:ext cx="528051" cy="528051"/>
          </a:xfrm>
          <a:prstGeom prst="rect">
            <a:avLst/>
          </a:prstGeom>
        </p:spPr>
      </p:pic>
      <p:sp>
        <p:nvSpPr>
          <p:cNvPr id="67" name="Rectangle: Rounded Corners 66">
            <a:extLst>
              <a:ext uri="{FF2B5EF4-FFF2-40B4-BE49-F238E27FC236}">
                <a16:creationId xmlns:a16="http://schemas.microsoft.com/office/drawing/2014/main" id="{B3E7E7D8-288B-9BF9-C194-DD4159C6527F}"/>
              </a:ext>
            </a:extLst>
          </p:cNvPr>
          <p:cNvSpPr/>
          <p:nvPr/>
        </p:nvSpPr>
        <p:spPr>
          <a:xfrm>
            <a:off x="7389537" y="6078118"/>
            <a:ext cx="7195930" cy="864613"/>
          </a:xfrm>
          <a:prstGeom prst="roundRect">
            <a:avLst/>
          </a:prstGeom>
          <a:solidFill>
            <a:srgbClr val="0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TextBox 67">
            <a:extLst>
              <a:ext uri="{FF2B5EF4-FFF2-40B4-BE49-F238E27FC236}">
                <a16:creationId xmlns:a16="http://schemas.microsoft.com/office/drawing/2014/main" id="{94BA9970-C487-9A49-9B86-3E342C5D0A5C}"/>
              </a:ext>
            </a:extLst>
          </p:cNvPr>
          <p:cNvSpPr txBox="1"/>
          <p:nvPr/>
        </p:nvSpPr>
        <p:spPr>
          <a:xfrm>
            <a:off x="10121325" y="6113485"/>
            <a:ext cx="1732353" cy="707886"/>
          </a:xfrm>
          <a:prstGeom prst="rect">
            <a:avLst/>
          </a:prstGeom>
          <a:noFill/>
        </p:spPr>
        <p:txBody>
          <a:bodyPr wrap="square" rtlCol="0">
            <a:spAutoFit/>
          </a:bodyPr>
          <a:lstStyle/>
          <a:p>
            <a:r>
              <a:rPr lang="en-IN" sz="4000" b="1" dirty="0">
                <a:solidFill>
                  <a:schemeClr val="bg1"/>
                </a:solidFill>
              </a:rPr>
              <a:t>Log in</a:t>
            </a:r>
          </a:p>
        </p:txBody>
      </p:sp>
      <p:sp>
        <p:nvSpPr>
          <p:cNvPr id="69" name="TextBox 68">
            <a:extLst>
              <a:ext uri="{FF2B5EF4-FFF2-40B4-BE49-F238E27FC236}">
                <a16:creationId xmlns:a16="http://schemas.microsoft.com/office/drawing/2014/main" id="{D5B1E475-B5E1-1C30-E88F-C344DDEC82DE}"/>
              </a:ext>
            </a:extLst>
          </p:cNvPr>
          <p:cNvSpPr txBox="1"/>
          <p:nvPr/>
        </p:nvSpPr>
        <p:spPr>
          <a:xfrm>
            <a:off x="9392928" y="7156418"/>
            <a:ext cx="5192539" cy="523220"/>
          </a:xfrm>
          <a:prstGeom prst="rect">
            <a:avLst/>
          </a:prstGeom>
          <a:noFill/>
        </p:spPr>
        <p:txBody>
          <a:bodyPr wrap="square" rtlCol="0">
            <a:spAutoFit/>
          </a:bodyPr>
          <a:lstStyle/>
          <a:p>
            <a:r>
              <a:rPr lang="en-IN" sz="2800" dirty="0">
                <a:solidFill>
                  <a:srgbClr val="006666"/>
                </a:solidFill>
              </a:rPr>
              <a:t>Forgotten password?</a:t>
            </a:r>
          </a:p>
        </p:txBody>
      </p:sp>
      <p:cxnSp>
        <p:nvCxnSpPr>
          <p:cNvPr id="71" name="Straight Connector 70">
            <a:extLst>
              <a:ext uri="{FF2B5EF4-FFF2-40B4-BE49-F238E27FC236}">
                <a16:creationId xmlns:a16="http://schemas.microsoft.com/office/drawing/2014/main" id="{B99D2DC1-CCBE-9188-768F-23697BDFAC08}"/>
              </a:ext>
            </a:extLst>
          </p:cNvPr>
          <p:cNvCxnSpPr/>
          <p:nvPr/>
        </p:nvCxnSpPr>
        <p:spPr>
          <a:xfrm>
            <a:off x="7131120" y="8169965"/>
            <a:ext cx="7712765" cy="0"/>
          </a:xfrm>
          <a:prstGeom prst="line">
            <a:avLst/>
          </a:prstGeom>
        </p:spPr>
        <p:style>
          <a:lnRef idx="1">
            <a:schemeClr val="accent3"/>
          </a:lnRef>
          <a:fillRef idx="0">
            <a:schemeClr val="accent3"/>
          </a:fillRef>
          <a:effectRef idx="0">
            <a:schemeClr val="accent3"/>
          </a:effectRef>
          <a:fontRef idx="minor">
            <a:schemeClr val="tx1"/>
          </a:fontRef>
        </p:style>
      </p:cxnSp>
      <p:sp>
        <p:nvSpPr>
          <p:cNvPr id="72" name="Rectangle: Rounded Corners 71">
            <a:extLst>
              <a:ext uri="{FF2B5EF4-FFF2-40B4-BE49-F238E27FC236}">
                <a16:creationId xmlns:a16="http://schemas.microsoft.com/office/drawing/2014/main" id="{FC5D64CD-1FC6-65D6-842B-A5F294A3BC0D}"/>
              </a:ext>
            </a:extLst>
          </p:cNvPr>
          <p:cNvSpPr/>
          <p:nvPr/>
        </p:nvSpPr>
        <p:spPr>
          <a:xfrm>
            <a:off x="8681623" y="8460451"/>
            <a:ext cx="4830417" cy="1077509"/>
          </a:xfrm>
          <a:prstGeom prst="roundRect">
            <a:avLst/>
          </a:prstGeom>
          <a:solidFill>
            <a:srgbClr val="5DF42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TextBox 72">
            <a:extLst>
              <a:ext uri="{FF2B5EF4-FFF2-40B4-BE49-F238E27FC236}">
                <a16:creationId xmlns:a16="http://schemas.microsoft.com/office/drawing/2014/main" id="{39D37F62-90B3-B94C-30D4-0D44EAE41390}"/>
              </a:ext>
            </a:extLst>
          </p:cNvPr>
          <p:cNvSpPr txBox="1"/>
          <p:nvPr/>
        </p:nvSpPr>
        <p:spPr>
          <a:xfrm>
            <a:off x="8892309" y="8635152"/>
            <a:ext cx="5921882" cy="707886"/>
          </a:xfrm>
          <a:prstGeom prst="rect">
            <a:avLst/>
          </a:prstGeom>
          <a:noFill/>
        </p:spPr>
        <p:txBody>
          <a:bodyPr wrap="square" rtlCol="0">
            <a:spAutoFit/>
          </a:bodyPr>
          <a:lstStyle/>
          <a:p>
            <a:r>
              <a:rPr lang="en-IN" sz="4000" b="1" dirty="0">
                <a:solidFill>
                  <a:schemeClr val="bg1"/>
                </a:solidFill>
              </a:rPr>
              <a:t>Create new account</a:t>
            </a:r>
          </a:p>
        </p:txBody>
      </p:sp>
      <p:sp>
        <p:nvSpPr>
          <p:cNvPr id="74" name="TextBox 73">
            <a:extLst>
              <a:ext uri="{FF2B5EF4-FFF2-40B4-BE49-F238E27FC236}">
                <a16:creationId xmlns:a16="http://schemas.microsoft.com/office/drawing/2014/main" id="{BA41E99D-F4E3-EF99-83F7-F7328B3E0380}"/>
              </a:ext>
            </a:extLst>
          </p:cNvPr>
          <p:cNvSpPr txBox="1"/>
          <p:nvPr/>
        </p:nvSpPr>
        <p:spPr>
          <a:xfrm>
            <a:off x="6852876" y="15419148"/>
            <a:ext cx="8555399" cy="523220"/>
          </a:xfrm>
          <a:prstGeom prst="rect">
            <a:avLst/>
          </a:prstGeom>
          <a:noFill/>
        </p:spPr>
        <p:txBody>
          <a:bodyPr wrap="square" rtlCol="0">
            <a:spAutoFit/>
          </a:bodyPr>
          <a:lstStyle/>
          <a:p>
            <a:r>
              <a:rPr lang="en-IN" sz="2800" b="1" dirty="0"/>
              <a:t>Create a page </a:t>
            </a:r>
            <a:r>
              <a:rPr lang="en-IN" sz="2800" b="1" dirty="0">
                <a:solidFill>
                  <a:schemeClr val="tx1">
                    <a:lumMod val="50000"/>
                    <a:lumOff val="50000"/>
                  </a:schemeClr>
                </a:solidFill>
              </a:rPr>
              <a:t>for institution, organisation, or business</a:t>
            </a:r>
          </a:p>
        </p:txBody>
      </p:sp>
      <p:sp>
        <p:nvSpPr>
          <p:cNvPr id="75" name="TextBox 74">
            <a:extLst>
              <a:ext uri="{FF2B5EF4-FFF2-40B4-BE49-F238E27FC236}">
                <a16:creationId xmlns:a16="http://schemas.microsoft.com/office/drawing/2014/main" id="{6E69D701-E3FB-7EA9-8536-337BA60B4901}"/>
              </a:ext>
            </a:extLst>
          </p:cNvPr>
          <p:cNvSpPr txBox="1"/>
          <p:nvPr/>
        </p:nvSpPr>
        <p:spPr>
          <a:xfrm>
            <a:off x="7449172" y="4152900"/>
            <a:ext cx="7454348" cy="707886"/>
          </a:xfrm>
          <a:prstGeom prst="rect">
            <a:avLst/>
          </a:prstGeom>
          <a:noFill/>
        </p:spPr>
        <p:txBody>
          <a:bodyPr wrap="square" rtlCol="0">
            <a:spAutoFit/>
          </a:bodyPr>
          <a:lstStyle/>
          <a:p>
            <a:r>
              <a:rPr lang="en-IN" sz="4000" dirty="0">
                <a:solidFill>
                  <a:schemeClr val="tx1">
                    <a:lumMod val="50000"/>
                    <a:lumOff val="50000"/>
                  </a:schemeClr>
                </a:solidFill>
              </a:rPr>
              <a:t>prasitaditya@gmail.com</a:t>
            </a:r>
          </a:p>
        </p:txBody>
      </p:sp>
      <p:sp>
        <p:nvSpPr>
          <p:cNvPr id="76" name="TextBox 75">
            <a:extLst>
              <a:ext uri="{FF2B5EF4-FFF2-40B4-BE49-F238E27FC236}">
                <a16:creationId xmlns:a16="http://schemas.microsoft.com/office/drawing/2014/main" id="{6EBB685A-0F48-600E-2A7C-4C9B9EEC1223}"/>
              </a:ext>
            </a:extLst>
          </p:cNvPr>
          <p:cNvSpPr txBox="1"/>
          <p:nvPr/>
        </p:nvSpPr>
        <p:spPr>
          <a:xfrm>
            <a:off x="8280410" y="5202275"/>
            <a:ext cx="4661868" cy="707886"/>
          </a:xfrm>
          <a:prstGeom prst="rect">
            <a:avLst/>
          </a:prstGeom>
          <a:noFill/>
        </p:spPr>
        <p:txBody>
          <a:bodyPr wrap="square" rtlCol="0">
            <a:spAutoFit/>
          </a:bodyPr>
          <a:lstStyle/>
          <a:p>
            <a:r>
              <a:rPr lang="en-IN" sz="4000" dirty="0">
                <a:solidFill>
                  <a:schemeClr val="tx1">
                    <a:lumMod val="50000"/>
                    <a:lumOff val="50000"/>
                  </a:schemeClr>
                </a:solidFill>
              </a:rPr>
              <a:t>* * * * * *</a:t>
            </a:r>
          </a:p>
        </p:txBody>
      </p:sp>
      <p:sp>
        <p:nvSpPr>
          <p:cNvPr id="4" name="TextBox 3">
            <a:extLst>
              <a:ext uri="{FF2B5EF4-FFF2-40B4-BE49-F238E27FC236}">
                <a16:creationId xmlns:a16="http://schemas.microsoft.com/office/drawing/2014/main" id="{D4A1620E-F574-D49B-FAD0-5C609C0F77DC}"/>
              </a:ext>
            </a:extLst>
          </p:cNvPr>
          <p:cNvSpPr txBox="1"/>
          <p:nvPr/>
        </p:nvSpPr>
        <p:spPr>
          <a:xfrm>
            <a:off x="8681623" y="9848238"/>
            <a:ext cx="5166360" cy="369332"/>
          </a:xfrm>
          <a:prstGeom prst="rect">
            <a:avLst/>
          </a:prstGeom>
          <a:noFill/>
        </p:spPr>
        <p:txBody>
          <a:bodyPr wrap="square" rtlCol="0">
            <a:spAutoFit/>
          </a:bodyPr>
          <a:lstStyle/>
          <a:p>
            <a:r>
              <a:rPr lang="en-IN" b="1" dirty="0">
                <a:highlight>
                  <a:srgbClr val="FFFF00"/>
                </a:highlight>
              </a:rPr>
              <a:t>#5DF420 (bright green)</a:t>
            </a:r>
          </a:p>
        </p:txBody>
      </p:sp>
      <p:sp>
        <p:nvSpPr>
          <p:cNvPr id="5" name="TextBox 4">
            <a:extLst>
              <a:ext uri="{FF2B5EF4-FFF2-40B4-BE49-F238E27FC236}">
                <a16:creationId xmlns:a16="http://schemas.microsoft.com/office/drawing/2014/main" id="{81CDAC1B-0A93-A25E-4A1E-C7919CFB20CE}"/>
              </a:ext>
            </a:extLst>
          </p:cNvPr>
          <p:cNvSpPr txBox="1"/>
          <p:nvPr/>
        </p:nvSpPr>
        <p:spPr>
          <a:xfrm>
            <a:off x="6686890" y="7048696"/>
            <a:ext cx="5166360" cy="369332"/>
          </a:xfrm>
          <a:prstGeom prst="rect">
            <a:avLst/>
          </a:prstGeom>
          <a:noFill/>
        </p:spPr>
        <p:txBody>
          <a:bodyPr wrap="square" rtlCol="0">
            <a:spAutoFit/>
          </a:bodyPr>
          <a:lstStyle/>
          <a:p>
            <a:r>
              <a:rPr lang="en-IN" b="1" dirty="0">
                <a:highlight>
                  <a:srgbClr val="FFFF00"/>
                </a:highlight>
              </a:rPr>
              <a:t>#006666(Teal blue)</a:t>
            </a:r>
          </a:p>
        </p:txBody>
      </p:sp>
      <p:sp>
        <p:nvSpPr>
          <p:cNvPr id="6" name="TextBox 5">
            <a:extLst>
              <a:ext uri="{FF2B5EF4-FFF2-40B4-BE49-F238E27FC236}">
                <a16:creationId xmlns:a16="http://schemas.microsoft.com/office/drawing/2014/main" id="{D28C2154-9A98-B13A-9D28-4812DFC2893D}"/>
              </a:ext>
            </a:extLst>
          </p:cNvPr>
          <p:cNvSpPr txBox="1"/>
          <p:nvPr/>
        </p:nvSpPr>
        <p:spPr>
          <a:xfrm>
            <a:off x="5964215" y="5279835"/>
            <a:ext cx="5166360" cy="369332"/>
          </a:xfrm>
          <a:prstGeom prst="rect">
            <a:avLst/>
          </a:prstGeom>
          <a:noFill/>
        </p:spPr>
        <p:txBody>
          <a:bodyPr wrap="square" rtlCol="0">
            <a:spAutoFit/>
          </a:bodyPr>
          <a:lstStyle/>
          <a:p>
            <a:r>
              <a:rPr lang="en-IN" b="1" dirty="0">
                <a:highlight>
                  <a:srgbClr val="FFFF00"/>
                </a:highlight>
              </a:rPr>
              <a:t>#BDD7EE(light blue)</a:t>
            </a:r>
          </a:p>
        </p:txBody>
      </p:sp>
      <p:sp>
        <p:nvSpPr>
          <p:cNvPr id="7" name="TextBox 6">
            <a:extLst>
              <a:ext uri="{FF2B5EF4-FFF2-40B4-BE49-F238E27FC236}">
                <a16:creationId xmlns:a16="http://schemas.microsoft.com/office/drawing/2014/main" id="{82D79744-6771-3578-B6DB-A734B99110B4}"/>
              </a:ext>
            </a:extLst>
          </p:cNvPr>
          <p:cNvSpPr txBox="1"/>
          <p:nvPr/>
        </p:nvSpPr>
        <p:spPr>
          <a:xfrm>
            <a:off x="12590139" y="7248392"/>
            <a:ext cx="5166360" cy="369332"/>
          </a:xfrm>
          <a:prstGeom prst="rect">
            <a:avLst/>
          </a:prstGeom>
          <a:noFill/>
        </p:spPr>
        <p:txBody>
          <a:bodyPr wrap="square" rtlCol="0">
            <a:spAutoFit/>
          </a:bodyPr>
          <a:lstStyle/>
          <a:p>
            <a:r>
              <a:rPr lang="en-IN" b="1" dirty="0">
                <a:highlight>
                  <a:srgbClr val="FFFF00"/>
                </a:highlight>
              </a:rPr>
              <a:t>#006666(Teal blue)</a:t>
            </a:r>
          </a:p>
        </p:txBody>
      </p:sp>
      <p:sp>
        <p:nvSpPr>
          <p:cNvPr id="8" name="TextBox 7">
            <a:extLst>
              <a:ext uri="{FF2B5EF4-FFF2-40B4-BE49-F238E27FC236}">
                <a16:creationId xmlns:a16="http://schemas.microsoft.com/office/drawing/2014/main" id="{7B83BB95-CA07-6E69-9080-7CA6B869C880}"/>
              </a:ext>
            </a:extLst>
          </p:cNvPr>
          <p:cNvSpPr txBox="1"/>
          <p:nvPr/>
        </p:nvSpPr>
        <p:spPr>
          <a:xfrm>
            <a:off x="4806357" y="10875764"/>
            <a:ext cx="5166360" cy="369332"/>
          </a:xfrm>
          <a:prstGeom prst="rect">
            <a:avLst/>
          </a:prstGeom>
          <a:noFill/>
        </p:spPr>
        <p:txBody>
          <a:bodyPr wrap="square" rtlCol="0">
            <a:spAutoFit/>
          </a:bodyPr>
          <a:lstStyle/>
          <a:p>
            <a:r>
              <a:rPr lang="en-IN" b="1" dirty="0">
                <a:highlight>
                  <a:srgbClr val="FFFF00"/>
                </a:highlight>
              </a:rPr>
              <a:t>#F2F2F2(Grey)</a:t>
            </a:r>
          </a:p>
        </p:txBody>
      </p:sp>
    </p:spTree>
    <p:extLst>
      <p:ext uri="{BB962C8B-B14F-4D97-AF65-F5344CB8AC3E}">
        <p14:creationId xmlns:p14="http://schemas.microsoft.com/office/powerpoint/2010/main" val="300664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93BABCF3-DE51-7CC4-82A3-2C545DCE4626}"/>
              </a:ext>
            </a:extLst>
          </p:cNvPr>
          <p:cNvSpPr/>
          <p:nvPr/>
        </p:nvSpPr>
        <p:spPr>
          <a:xfrm>
            <a:off x="2925264" y="2125960"/>
            <a:ext cx="5916720" cy="99837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19" name="TextBox 18">
            <a:extLst>
              <a:ext uri="{FF2B5EF4-FFF2-40B4-BE49-F238E27FC236}">
                <a16:creationId xmlns:a16="http://schemas.microsoft.com/office/drawing/2014/main" id="{866977D0-33B5-D8FA-4FB9-51A614CC49EC}"/>
              </a:ext>
            </a:extLst>
          </p:cNvPr>
          <p:cNvSpPr txBox="1"/>
          <p:nvPr/>
        </p:nvSpPr>
        <p:spPr>
          <a:xfrm>
            <a:off x="3010125" y="2307527"/>
            <a:ext cx="4325148" cy="646331"/>
          </a:xfrm>
          <a:prstGeom prst="rect">
            <a:avLst/>
          </a:prstGeom>
          <a:noFill/>
        </p:spPr>
        <p:txBody>
          <a:bodyPr wrap="square" rtlCol="0">
            <a:spAutoFit/>
          </a:bodyPr>
          <a:lstStyle/>
          <a:p>
            <a:r>
              <a:rPr lang="en-IN" sz="3600" dirty="0">
                <a:solidFill>
                  <a:schemeClr val="tx1">
                    <a:lumMod val="50000"/>
                    <a:lumOff val="50000"/>
                  </a:schemeClr>
                </a:solidFill>
              </a:rPr>
              <a:t>Full name</a:t>
            </a:r>
          </a:p>
        </p:txBody>
      </p:sp>
      <p:sp>
        <p:nvSpPr>
          <p:cNvPr id="22" name="Rectangle: Rounded Corners 21">
            <a:extLst>
              <a:ext uri="{FF2B5EF4-FFF2-40B4-BE49-F238E27FC236}">
                <a16:creationId xmlns:a16="http://schemas.microsoft.com/office/drawing/2014/main" id="{38E05713-53C6-7B60-3141-EF7E884F53AC}"/>
              </a:ext>
            </a:extLst>
          </p:cNvPr>
          <p:cNvSpPr/>
          <p:nvPr/>
        </p:nvSpPr>
        <p:spPr>
          <a:xfrm>
            <a:off x="776490" y="3856598"/>
            <a:ext cx="3354971" cy="99837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09DEEE1C-4170-7295-72FF-22F8EF8DEE79}"/>
              </a:ext>
            </a:extLst>
          </p:cNvPr>
          <p:cNvSpPr/>
          <p:nvPr/>
        </p:nvSpPr>
        <p:spPr>
          <a:xfrm>
            <a:off x="4586490" y="3877040"/>
            <a:ext cx="3354971" cy="99837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5B0F2431-AB2A-5DFD-FFB5-8412BEA82B78}"/>
              </a:ext>
            </a:extLst>
          </p:cNvPr>
          <p:cNvSpPr/>
          <p:nvPr/>
        </p:nvSpPr>
        <p:spPr>
          <a:xfrm>
            <a:off x="8340266" y="3856598"/>
            <a:ext cx="3354971" cy="99837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25" name="TextBox 24">
            <a:extLst>
              <a:ext uri="{FF2B5EF4-FFF2-40B4-BE49-F238E27FC236}">
                <a16:creationId xmlns:a16="http://schemas.microsoft.com/office/drawing/2014/main" id="{09B7AB2B-C79C-3C78-9700-0E67847B506C}"/>
              </a:ext>
            </a:extLst>
          </p:cNvPr>
          <p:cNvSpPr txBox="1"/>
          <p:nvPr/>
        </p:nvSpPr>
        <p:spPr>
          <a:xfrm>
            <a:off x="764637" y="3239681"/>
            <a:ext cx="4325148" cy="523220"/>
          </a:xfrm>
          <a:prstGeom prst="rect">
            <a:avLst/>
          </a:prstGeom>
          <a:noFill/>
        </p:spPr>
        <p:txBody>
          <a:bodyPr wrap="square" rtlCol="0">
            <a:spAutoFit/>
          </a:bodyPr>
          <a:lstStyle/>
          <a:p>
            <a:r>
              <a:rPr lang="en-IN" sz="2800" dirty="0">
                <a:solidFill>
                  <a:schemeClr val="tx1">
                    <a:lumMod val="50000"/>
                    <a:lumOff val="50000"/>
                  </a:schemeClr>
                </a:solidFill>
              </a:rPr>
              <a:t>Date of birth</a:t>
            </a:r>
          </a:p>
        </p:txBody>
      </p:sp>
      <p:sp>
        <p:nvSpPr>
          <p:cNvPr id="26" name="TextBox 25">
            <a:extLst>
              <a:ext uri="{FF2B5EF4-FFF2-40B4-BE49-F238E27FC236}">
                <a16:creationId xmlns:a16="http://schemas.microsoft.com/office/drawing/2014/main" id="{F4516885-DDC5-1579-A35A-2B43CAA4B163}"/>
              </a:ext>
            </a:extLst>
          </p:cNvPr>
          <p:cNvSpPr txBox="1"/>
          <p:nvPr/>
        </p:nvSpPr>
        <p:spPr>
          <a:xfrm>
            <a:off x="993324" y="4032619"/>
            <a:ext cx="4325148" cy="646331"/>
          </a:xfrm>
          <a:prstGeom prst="rect">
            <a:avLst/>
          </a:prstGeom>
          <a:noFill/>
        </p:spPr>
        <p:txBody>
          <a:bodyPr wrap="square" rtlCol="0">
            <a:spAutoFit/>
          </a:bodyPr>
          <a:lstStyle/>
          <a:p>
            <a:r>
              <a:rPr lang="en-IN" sz="3600" dirty="0"/>
              <a:t>12</a:t>
            </a:r>
          </a:p>
        </p:txBody>
      </p:sp>
      <p:sp>
        <p:nvSpPr>
          <p:cNvPr id="27" name="TextBox 26">
            <a:extLst>
              <a:ext uri="{FF2B5EF4-FFF2-40B4-BE49-F238E27FC236}">
                <a16:creationId xmlns:a16="http://schemas.microsoft.com/office/drawing/2014/main" id="{0AF82372-5084-7CD4-F8F7-2EC0FB9E6008}"/>
              </a:ext>
            </a:extLst>
          </p:cNvPr>
          <p:cNvSpPr txBox="1"/>
          <p:nvPr/>
        </p:nvSpPr>
        <p:spPr>
          <a:xfrm>
            <a:off x="4739975" y="4053061"/>
            <a:ext cx="2630114" cy="646331"/>
          </a:xfrm>
          <a:prstGeom prst="rect">
            <a:avLst/>
          </a:prstGeom>
          <a:noFill/>
        </p:spPr>
        <p:txBody>
          <a:bodyPr wrap="square" rtlCol="0">
            <a:spAutoFit/>
          </a:bodyPr>
          <a:lstStyle/>
          <a:p>
            <a:r>
              <a:rPr lang="en-IN" sz="3600" dirty="0"/>
              <a:t>Jan</a:t>
            </a:r>
          </a:p>
        </p:txBody>
      </p:sp>
      <p:sp>
        <p:nvSpPr>
          <p:cNvPr id="28" name="TextBox 27">
            <a:extLst>
              <a:ext uri="{FF2B5EF4-FFF2-40B4-BE49-F238E27FC236}">
                <a16:creationId xmlns:a16="http://schemas.microsoft.com/office/drawing/2014/main" id="{5A54C613-9DF8-A32F-E369-49CD194C8B14}"/>
              </a:ext>
            </a:extLst>
          </p:cNvPr>
          <p:cNvSpPr txBox="1"/>
          <p:nvPr/>
        </p:nvSpPr>
        <p:spPr>
          <a:xfrm>
            <a:off x="8423372" y="4032618"/>
            <a:ext cx="2630114" cy="646331"/>
          </a:xfrm>
          <a:prstGeom prst="rect">
            <a:avLst/>
          </a:prstGeom>
          <a:noFill/>
        </p:spPr>
        <p:txBody>
          <a:bodyPr wrap="square" rtlCol="0">
            <a:spAutoFit/>
          </a:bodyPr>
          <a:lstStyle/>
          <a:p>
            <a:r>
              <a:rPr lang="en-IN" sz="3600" dirty="0"/>
              <a:t>2025</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96776A4-2B05-A68E-C2DC-C3DA29364D72}"/>
                  </a:ext>
                </a:extLst>
              </p:cNvPr>
              <p:cNvSpPr txBox="1"/>
              <p:nvPr/>
            </p:nvSpPr>
            <p:spPr>
              <a:xfrm>
                <a:off x="3400198" y="3955629"/>
                <a:ext cx="51777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4400" b="1" i="1" smtClean="0">
                          <a:solidFill>
                            <a:schemeClr val="tx1"/>
                          </a:solidFill>
                          <a:latin typeface="Cambria Math" panose="02040503050406030204" pitchFamily="18" charset="0"/>
                        </a:rPr>
                        <m:t>˅</m:t>
                      </m:r>
                    </m:oMath>
                  </m:oMathPara>
                </a14:m>
                <a:endParaRPr lang="en-IN" sz="4400" b="1" dirty="0">
                  <a:solidFill>
                    <a:schemeClr val="tx1"/>
                  </a:solidFill>
                </a:endParaRPr>
              </a:p>
            </p:txBody>
          </p:sp>
        </mc:Choice>
        <mc:Fallback xmlns="">
          <p:sp>
            <p:nvSpPr>
              <p:cNvPr id="29" name="TextBox 28">
                <a:extLst>
                  <a:ext uri="{FF2B5EF4-FFF2-40B4-BE49-F238E27FC236}">
                    <a16:creationId xmlns:a16="http://schemas.microsoft.com/office/drawing/2014/main" id="{F96776A4-2B05-A68E-C2DC-C3DA29364D72}"/>
                  </a:ext>
                </a:extLst>
              </p:cNvPr>
              <p:cNvSpPr txBox="1">
                <a:spLocks noRot="1" noChangeAspect="1" noMove="1" noResize="1" noEditPoints="1" noAdjustHandles="1" noChangeArrowheads="1" noChangeShapeType="1" noTextEdit="1"/>
              </p:cNvSpPr>
              <p:nvPr/>
            </p:nvSpPr>
            <p:spPr>
              <a:xfrm>
                <a:off x="3400198" y="3955629"/>
                <a:ext cx="517777" cy="769441"/>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C663AA9-5ED7-3065-A97D-8F1154F94307}"/>
                  </a:ext>
                </a:extLst>
              </p:cNvPr>
              <p:cNvSpPr txBox="1"/>
              <p:nvPr/>
            </p:nvSpPr>
            <p:spPr>
              <a:xfrm>
                <a:off x="7326587" y="3929951"/>
                <a:ext cx="51777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4400" b="1" i="1" smtClean="0">
                          <a:solidFill>
                            <a:schemeClr val="tx1"/>
                          </a:solidFill>
                          <a:latin typeface="Cambria Math" panose="02040503050406030204" pitchFamily="18" charset="0"/>
                        </a:rPr>
                        <m:t>˅</m:t>
                      </m:r>
                    </m:oMath>
                  </m:oMathPara>
                </a14:m>
                <a:endParaRPr lang="en-IN" sz="4400" b="1" dirty="0">
                  <a:solidFill>
                    <a:schemeClr val="tx1"/>
                  </a:solidFill>
                </a:endParaRPr>
              </a:p>
            </p:txBody>
          </p:sp>
        </mc:Choice>
        <mc:Fallback xmlns="">
          <p:sp>
            <p:nvSpPr>
              <p:cNvPr id="30" name="TextBox 29">
                <a:extLst>
                  <a:ext uri="{FF2B5EF4-FFF2-40B4-BE49-F238E27FC236}">
                    <a16:creationId xmlns:a16="http://schemas.microsoft.com/office/drawing/2014/main" id="{3C663AA9-5ED7-3065-A97D-8F1154F94307}"/>
                  </a:ext>
                </a:extLst>
              </p:cNvPr>
              <p:cNvSpPr txBox="1">
                <a:spLocks noRot="1" noChangeAspect="1" noMove="1" noResize="1" noEditPoints="1" noAdjustHandles="1" noChangeArrowheads="1" noChangeShapeType="1" noTextEdit="1"/>
              </p:cNvSpPr>
              <p:nvPr/>
            </p:nvSpPr>
            <p:spPr>
              <a:xfrm>
                <a:off x="7326587" y="3929951"/>
                <a:ext cx="517777" cy="769441"/>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6D560C8-B21E-E0E1-1D65-01591D1D3C3A}"/>
                  </a:ext>
                </a:extLst>
              </p:cNvPr>
              <p:cNvSpPr txBox="1"/>
              <p:nvPr/>
            </p:nvSpPr>
            <p:spPr>
              <a:xfrm>
                <a:off x="11136592" y="3909508"/>
                <a:ext cx="51777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4400" b="1" i="1" smtClean="0">
                          <a:solidFill>
                            <a:schemeClr val="tx1"/>
                          </a:solidFill>
                          <a:latin typeface="Cambria Math" panose="02040503050406030204" pitchFamily="18" charset="0"/>
                        </a:rPr>
                        <m:t>˅</m:t>
                      </m:r>
                    </m:oMath>
                  </m:oMathPara>
                </a14:m>
                <a:endParaRPr lang="en-IN" sz="4400" b="1" dirty="0">
                  <a:solidFill>
                    <a:schemeClr val="tx1"/>
                  </a:solidFill>
                </a:endParaRPr>
              </a:p>
            </p:txBody>
          </p:sp>
        </mc:Choice>
        <mc:Fallback xmlns="">
          <p:sp>
            <p:nvSpPr>
              <p:cNvPr id="31" name="TextBox 30">
                <a:extLst>
                  <a:ext uri="{FF2B5EF4-FFF2-40B4-BE49-F238E27FC236}">
                    <a16:creationId xmlns:a16="http://schemas.microsoft.com/office/drawing/2014/main" id="{D6D560C8-B21E-E0E1-1D65-01591D1D3C3A}"/>
                  </a:ext>
                </a:extLst>
              </p:cNvPr>
              <p:cNvSpPr txBox="1">
                <a:spLocks noRot="1" noChangeAspect="1" noMove="1" noResize="1" noEditPoints="1" noAdjustHandles="1" noChangeArrowheads="1" noChangeShapeType="1" noTextEdit="1"/>
              </p:cNvSpPr>
              <p:nvPr/>
            </p:nvSpPr>
            <p:spPr>
              <a:xfrm>
                <a:off x="11136592" y="3909508"/>
                <a:ext cx="517777" cy="769441"/>
              </a:xfrm>
              <a:prstGeom prst="rect">
                <a:avLst/>
              </a:prstGeom>
              <a:blipFill>
                <a:blip r:embed="rId5"/>
                <a:stretch>
                  <a:fillRect/>
                </a:stretch>
              </a:blipFill>
            </p:spPr>
            <p:txBody>
              <a:bodyPr/>
              <a:lstStyle/>
              <a:p>
                <a:r>
                  <a:rPr lang="en-IN">
                    <a:noFill/>
                  </a:rPr>
                  <a:t> </a:t>
                </a:r>
              </a:p>
            </p:txBody>
          </p:sp>
        </mc:Fallback>
      </mc:AlternateContent>
      <p:sp>
        <p:nvSpPr>
          <p:cNvPr id="32" name="TextBox 31">
            <a:extLst>
              <a:ext uri="{FF2B5EF4-FFF2-40B4-BE49-F238E27FC236}">
                <a16:creationId xmlns:a16="http://schemas.microsoft.com/office/drawing/2014/main" id="{2459C8C0-45BC-D133-7945-012DC589639A}"/>
              </a:ext>
            </a:extLst>
          </p:cNvPr>
          <p:cNvSpPr txBox="1"/>
          <p:nvPr/>
        </p:nvSpPr>
        <p:spPr>
          <a:xfrm>
            <a:off x="811421" y="5131995"/>
            <a:ext cx="2623708" cy="523220"/>
          </a:xfrm>
          <a:prstGeom prst="rect">
            <a:avLst/>
          </a:prstGeom>
          <a:noFill/>
        </p:spPr>
        <p:txBody>
          <a:bodyPr wrap="square" rtlCol="0">
            <a:spAutoFit/>
          </a:bodyPr>
          <a:lstStyle/>
          <a:p>
            <a:r>
              <a:rPr lang="en-IN" sz="2800" dirty="0">
                <a:solidFill>
                  <a:schemeClr val="tx1">
                    <a:lumMod val="50000"/>
                    <a:lumOff val="50000"/>
                  </a:schemeClr>
                </a:solidFill>
              </a:rPr>
              <a:t>Profession</a:t>
            </a:r>
          </a:p>
        </p:txBody>
      </p:sp>
      <p:sp>
        <p:nvSpPr>
          <p:cNvPr id="33" name="Rectangle: Rounded Corners 32">
            <a:extLst>
              <a:ext uri="{FF2B5EF4-FFF2-40B4-BE49-F238E27FC236}">
                <a16:creationId xmlns:a16="http://schemas.microsoft.com/office/drawing/2014/main" id="{3B156123-C186-424C-1926-631487CFF514}"/>
              </a:ext>
            </a:extLst>
          </p:cNvPr>
          <p:cNvSpPr/>
          <p:nvPr/>
        </p:nvSpPr>
        <p:spPr>
          <a:xfrm>
            <a:off x="770975" y="5688897"/>
            <a:ext cx="3354971" cy="99837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34" name="TextBox 33">
            <a:extLst>
              <a:ext uri="{FF2B5EF4-FFF2-40B4-BE49-F238E27FC236}">
                <a16:creationId xmlns:a16="http://schemas.microsoft.com/office/drawing/2014/main" id="{1E53D74E-2B78-F203-D3DC-8CBA90793590}"/>
              </a:ext>
            </a:extLst>
          </p:cNvPr>
          <p:cNvSpPr txBox="1"/>
          <p:nvPr/>
        </p:nvSpPr>
        <p:spPr>
          <a:xfrm>
            <a:off x="908892" y="5794582"/>
            <a:ext cx="3003568" cy="646331"/>
          </a:xfrm>
          <a:prstGeom prst="rect">
            <a:avLst/>
          </a:prstGeom>
          <a:noFill/>
        </p:spPr>
        <p:txBody>
          <a:bodyPr wrap="square" rtlCol="0">
            <a:spAutoFit/>
          </a:bodyPr>
          <a:lstStyle/>
          <a:p>
            <a:r>
              <a:rPr lang="en-IN" sz="3600" dirty="0"/>
              <a:t>Scientist</a:t>
            </a:r>
          </a:p>
        </p:txBody>
      </p:sp>
      <p:sp>
        <p:nvSpPr>
          <p:cNvPr id="39" name="TextBox 38">
            <a:extLst>
              <a:ext uri="{FF2B5EF4-FFF2-40B4-BE49-F238E27FC236}">
                <a16:creationId xmlns:a16="http://schemas.microsoft.com/office/drawing/2014/main" id="{0FF340ED-F32D-DA03-D6E0-0833AC23F578}"/>
              </a:ext>
            </a:extLst>
          </p:cNvPr>
          <p:cNvSpPr txBox="1"/>
          <p:nvPr/>
        </p:nvSpPr>
        <p:spPr>
          <a:xfrm>
            <a:off x="4666785" y="5129039"/>
            <a:ext cx="2623708" cy="523220"/>
          </a:xfrm>
          <a:prstGeom prst="rect">
            <a:avLst/>
          </a:prstGeom>
          <a:noFill/>
        </p:spPr>
        <p:txBody>
          <a:bodyPr wrap="square" rtlCol="0">
            <a:spAutoFit/>
          </a:bodyPr>
          <a:lstStyle/>
          <a:p>
            <a:r>
              <a:rPr lang="en-IN" sz="2800" dirty="0">
                <a:solidFill>
                  <a:schemeClr val="tx1">
                    <a:lumMod val="50000"/>
                    <a:lumOff val="50000"/>
                  </a:schemeClr>
                </a:solidFill>
              </a:rPr>
              <a:t>Field</a:t>
            </a:r>
          </a:p>
        </p:txBody>
      </p:sp>
      <p:sp>
        <p:nvSpPr>
          <p:cNvPr id="40" name="Rectangle: Rounded Corners 39">
            <a:extLst>
              <a:ext uri="{FF2B5EF4-FFF2-40B4-BE49-F238E27FC236}">
                <a16:creationId xmlns:a16="http://schemas.microsoft.com/office/drawing/2014/main" id="{0B555051-1AFD-B179-1AD6-BD27B61D8F51}"/>
              </a:ext>
            </a:extLst>
          </p:cNvPr>
          <p:cNvSpPr/>
          <p:nvPr/>
        </p:nvSpPr>
        <p:spPr>
          <a:xfrm>
            <a:off x="4580975" y="5688897"/>
            <a:ext cx="3354971" cy="99837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CDF28F6-7182-3962-6357-6C430ED517BD}"/>
                  </a:ext>
                </a:extLst>
              </p:cNvPr>
              <p:cNvSpPr txBox="1"/>
              <p:nvPr/>
            </p:nvSpPr>
            <p:spPr>
              <a:xfrm>
                <a:off x="7321072" y="5728718"/>
                <a:ext cx="51777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4400" b="1" i="1" smtClean="0">
                          <a:solidFill>
                            <a:schemeClr val="tx1"/>
                          </a:solidFill>
                          <a:latin typeface="Cambria Math" panose="02040503050406030204" pitchFamily="18" charset="0"/>
                        </a:rPr>
                        <m:t>˅</m:t>
                      </m:r>
                    </m:oMath>
                  </m:oMathPara>
                </a14:m>
                <a:endParaRPr lang="en-IN" sz="4400" b="1" dirty="0">
                  <a:solidFill>
                    <a:schemeClr val="tx1"/>
                  </a:solidFill>
                </a:endParaRPr>
              </a:p>
            </p:txBody>
          </p:sp>
        </mc:Choice>
        <mc:Fallback xmlns="">
          <p:sp>
            <p:nvSpPr>
              <p:cNvPr id="42" name="TextBox 41">
                <a:extLst>
                  <a:ext uri="{FF2B5EF4-FFF2-40B4-BE49-F238E27FC236}">
                    <a16:creationId xmlns:a16="http://schemas.microsoft.com/office/drawing/2014/main" id="{7CDF28F6-7182-3962-6357-6C430ED517BD}"/>
                  </a:ext>
                </a:extLst>
              </p:cNvPr>
              <p:cNvSpPr txBox="1">
                <a:spLocks noRot="1" noChangeAspect="1" noMove="1" noResize="1" noEditPoints="1" noAdjustHandles="1" noChangeArrowheads="1" noChangeShapeType="1" noTextEdit="1"/>
              </p:cNvSpPr>
              <p:nvPr/>
            </p:nvSpPr>
            <p:spPr>
              <a:xfrm>
                <a:off x="7321072" y="5728718"/>
                <a:ext cx="517777" cy="769441"/>
              </a:xfrm>
              <a:prstGeom prst="rect">
                <a:avLst/>
              </a:prstGeom>
              <a:blipFill>
                <a:blip r:embed="rId6"/>
                <a:stretch>
                  <a:fillRect/>
                </a:stretch>
              </a:blipFill>
            </p:spPr>
            <p:txBody>
              <a:bodyPr/>
              <a:lstStyle/>
              <a:p>
                <a:r>
                  <a:rPr lang="en-IN">
                    <a:noFill/>
                  </a:rPr>
                  <a:t> </a:t>
                </a:r>
              </a:p>
            </p:txBody>
          </p:sp>
        </mc:Fallback>
      </mc:AlternateContent>
      <p:sp>
        <p:nvSpPr>
          <p:cNvPr id="43" name="TextBox 42">
            <a:extLst>
              <a:ext uri="{FF2B5EF4-FFF2-40B4-BE49-F238E27FC236}">
                <a16:creationId xmlns:a16="http://schemas.microsoft.com/office/drawing/2014/main" id="{DB838D62-7F8A-0323-4D8C-DDA2B7DDBF26}"/>
              </a:ext>
            </a:extLst>
          </p:cNvPr>
          <p:cNvSpPr txBox="1"/>
          <p:nvPr/>
        </p:nvSpPr>
        <p:spPr>
          <a:xfrm>
            <a:off x="4739975" y="5843649"/>
            <a:ext cx="3003568" cy="646331"/>
          </a:xfrm>
          <a:prstGeom prst="rect">
            <a:avLst/>
          </a:prstGeom>
          <a:noFill/>
        </p:spPr>
        <p:txBody>
          <a:bodyPr wrap="square" rtlCol="0">
            <a:spAutoFit/>
          </a:bodyPr>
          <a:lstStyle/>
          <a:p>
            <a:r>
              <a:rPr lang="en-IN" sz="3600" dirty="0"/>
              <a:t>Chemistry</a:t>
            </a:r>
          </a:p>
        </p:txBody>
      </p:sp>
      <p:cxnSp>
        <p:nvCxnSpPr>
          <p:cNvPr id="45" name="Straight Arrow Connector 44">
            <a:extLst>
              <a:ext uri="{FF2B5EF4-FFF2-40B4-BE49-F238E27FC236}">
                <a16:creationId xmlns:a16="http://schemas.microsoft.com/office/drawing/2014/main" id="{7F481989-C075-B5D2-4F22-93B26B53CC50}"/>
              </a:ext>
            </a:extLst>
          </p:cNvPr>
          <p:cNvCxnSpPr>
            <a:cxnSpLocks/>
          </p:cNvCxnSpPr>
          <p:nvPr/>
        </p:nvCxnSpPr>
        <p:spPr>
          <a:xfrm flipH="1">
            <a:off x="6648970" y="4078605"/>
            <a:ext cx="9395180" cy="12180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CEC69CF2-F487-9131-8229-0E2CD2D40C8B}"/>
              </a:ext>
            </a:extLst>
          </p:cNvPr>
          <p:cNvSpPr/>
          <p:nvPr/>
        </p:nvSpPr>
        <p:spPr>
          <a:xfrm>
            <a:off x="16194870" y="1845783"/>
            <a:ext cx="3222070" cy="4029262"/>
          </a:xfrm>
          <a:prstGeom prst="rect">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50000"/>
                  <a:lumOff val="50000"/>
                </a:schemeClr>
              </a:solidFill>
            </a:endParaRPr>
          </a:p>
        </p:txBody>
      </p:sp>
      <p:sp>
        <p:nvSpPr>
          <p:cNvPr id="49" name="TextBox 48">
            <a:extLst>
              <a:ext uri="{FF2B5EF4-FFF2-40B4-BE49-F238E27FC236}">
                <a16:creationId xmlns:a16="http://schemas.microsoft.com/office/drawing/2014/main" id="{5AC7249F-67DE-E165-8EDF-EBF72247049A}"/>
              </a:ext>
            </a:extLst>
          </p:cNvPr>
          <p:cNvSpPr txBox="1"/>
          <p:nvPr/>
        </p:nvSpPr>
        <p:spPr>
          <a:xfrm>
            <a:off x="16300783" y="1947588"/>
            <a:ext cx="2792021" cy="4524315"/>
          </a:xfrm>
          <a:prstGeom prst="rect">
            <a:avLst/>
          </a:prstGeom>
          <a:noFill/>
        </p:spPr>
        <p:txBody>
          <a:bodyPr wrap="square" rtlCol="0">
            <a:spAutoFit/>
          </a:bodyPr>
          <a:lstStyle/>
          <a:p>
            <a:r>
              <a:rPr lang="en-IN" b="1" dirty="0"/>
              <a:t>Chemistry</a:t>
            </a:r>
            <a:endParaRPr kumimoji="0" lang="en-US"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lumMod val="50000"/>
                    <a:lumOff val="50000"/>
                  </a:schemeClr>
                </a:solidFill>
                <a:effectLst/>
              </a:rPr>
              <a:t>Analytical Chemistry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lumMod val="50000"/>
                    <a:lumOff val="50000"/>
                  </a:schemeClr>
                </a:solidFill>
                <a:effectLst/>
              </a:rPr>
              <a:t>Organic Chemistry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lumMod val="50000"/>
                    <a:lumOff val="50000"/>
                  </a:schemeClr>
                </a:solidFill>
                <a:effectLst/>
              </a:rPr>
              <a:t>Inorganic Chemistry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lumMod val="50000"/>
                    <a:lumOff val="50000"/>
                  </a:schemeClr>
                </a:solidFill>
                <a:effectLst/>
              </a:rPr>
              <a:t>Solid-State Chemistry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lumMod val="50000"/>
                    <a:lumOff val="50000"/>
                  </a:schemeClr>
                </a:solidFill>
                <a:effectLst/>
              </a:rPr>
              <a:t>Crystallography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lumMod val="50000"/>
                    <a:lumOff val="50000"/>
                  </a:schemeClr>
                </a:solidFill>
                <a:effectLst/>
              </a:rPr>
              <a:t>Computational Chemistry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chemeClr val="tx1">
                    <a:lumMod val="50000"/>
                    <a:lumOff val="50000"/>
                  </a:schemeClr>
                </a:solidFill>
              </a:rPr>
              <a:t>Others</a:t>
            </a:r>
            <a:endParaRPr kumimoji="0" lang="en-US" altLang="en-US" sz="1800" b="1" i="0" u="none" strike="noStrike" cap="none" normalizeH="0" baseline="0" dirty="0">
              <a:ln>
                <a:noFill/>
              </a:ln>
              <a:solidFill>
                <a:schemeClr val="tx1">
                  <a:lumMod val="50000"/>
                  <a:lumOff val="50000"/>
                </a:schemeClr>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effectLst/>
              </a:rPr>
              <a:t>Physics</a:t>
            </a:r>
            <a:r>
              <a:rPr kumimoji="0" lang="en-US" altLang="en-US" sz="1800" b="1" i="0" u="none" strike="noStrike" cap="none" normalizeH="0" baseline="0" dirty="0">
                <a:ln>
                  <a:noFill/>
                </a:ln>
                <a:solidFill>
                  <a:schemeClr val="tx1">
                    <a:lumMod val="50000"/>
                    <a:lumOff val="50000"/>
                  </a:schemeClr>
                </a:solidFill>
                <a:effectLst/>
              </a:rPr>
              <a:t> </a:t>
            </a:r>
          </a:p>
          <a:p>
            <a:pPr marL="0" marR="0" lvl="0" indent="0" algn="l" defTabSz="914400" rtl="0" eaLnBrk="0" fontAlgn="base" latinLnBrk="0" hangingPunct="0">
              <a:lnSpc>
                <a:spcPct val="100000"/>
              </a:lnSpc>
              <a:spcBef>
                <a:spcPct val="0"/>
              </a:spcBef>
              <a:spcAft>
                <a:spcPct val="0"/>
              </a:spcAft>
              <a:buClrTx/>
              <a:buSzTx/>
              <a:buFontTx/>
              <a:buChar char="•"/>
              <a:tabLst/>
            </a:pPr>
            <a:r>
              <a:rPr lang="en-IN" b="1" dirty="0">
                <a:solidFill>
                  <a:schemeClr val="tx1">
                    <a:lumMod val="50000"/>
                    <a:lumOff val="50000"/>
                  </a:schemeClr>
                </a:solidFill>
              </a:rPr>
              <a:t> </a:t>
            </a:r>
            <a:r>
              <a:rPr kumimoji="0" lang="en-US" altLang="en-US" sz="1800" b="1" i="0" u="none" strike="noStrike" cap="none" normalizeH="0" baseline="0" dirty="0">
                <a:ln>
                  <a:noFill/>
                </a:ln>
                <a:solidFill>
                  <a:schemeClr val="tx1">
                    <a:lumMod val="50000"/>
                    <a:lumOff val="50000"/>
                  </a:schemeClr>
                </a:solidFill>
                <a:effectLst/>
                <a:latin typeface="Arial" panose="020B0604020202020204" pitchFamily="34" charset="0"/>
              </a:rPr>
              <a:t>Condensed Matter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lumMod val="50000"/>
                    <a:lumOff val="50000"/>
                  </a:schemeClr>
                </a:solidFill>
                <a:effectLst/>
                <a:latin typeface="Arial" panose="020B0604020202020204" pitchFamily="34" charset="0"/>
              </a:rPr>
              <a:t>High Energy Physics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lumMod val="50000"/>
                    <a:lumOff val="50000"/>
                  </a:schemeClr>
                </a:solidFill>
                <a:effectLst/>
                <a:latin typeface="Arial" panose="020B0604020202020204" pitchFamily="34" charset="0"/>
              </a:rPr>
              <a:t>Optics and Photonics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lumMod val="50000"/>
                    <a:lumOff val="50000"/>
                  </a:schemeClr>
                </a:solidFill>
                <a:effectLst/>
                <a:latin typeface="Arial" panose="020B0604020202020204" pitchFamily="34" charset="0"/>
              </a:rPr>
              <a:t>Quantum Mechanics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chemeClr val="tx1">
                    <a:lumMod val="50000"/>
                    <a:lumOff val="50000"/>
                  </a:schemeClr>
                </a:solidFill>
                <a:latin typeface="Arial" panose="020B0604020202020204" pitchFamily="34" charset="0"/>
              </a:rPr>
              <a:t>Others</a:t>
            </a:r>
            <a:endParaRPr kumimoji="0" lang="en-US" altLang="en-US" sz="1800" b="1" i="0" u="none" strike="noStrike" cap="none" normalizeH="0" baseline="0" dirty="0">
              <a:ln>
                <a:noFill/>
              </a:ln>
              <a:solidFill>
                <a:schemeClr val="tx1">
                  <a:lumMod val="50000"/>
                  <a:lumOff val="5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IN" b="1" dirty="0">
              <a:solidFill>
                <a:schemeClr val="tx1">
                  <a:lumMod val="50000"/>
                  <a:lumOff val="50000"/>
                </a:schemeClr>
              </a:solidFill>
            </a:endParaRPr>
          </a:p>
          <a:p>
            <a:pPr marL="285750" indent="-285750">
              <a:buFont typeface="Arial" panose="020B0604020202020204" pitchFamily="34" charset="0"/>
              <a:buChar char="•"/>
            </a:pPr>
            <a:endParaRPr lang="en-IN" b="1" dirty="0"/>
          </a:p>
        </p:txBody>
      </p:sp>
      <p:cxnSp>
        <p:nvCxnSpPr>
          <p:cNvPr id="53" name="Straight Arrow Connector 52">
            <a:extLst>
              <a:ext uri="{FF2B5EF4-FFF2-40B4-BE49-F238E27FC236}">
                <a16:creationId xmlns:a16="http://schemas.microsoft.com/office/drawing/2014/main" id="{A32489E6-A0EC-6F4A-FAC8-7ECD7D04C6BD}"/>
              </a:ext>
            </a:extLst>
          </p:cNvPr>
          <p:cNvCxnSpPr>
            <a:cxnSpLocks/>
          </p:cNvCxnSpPr>
          <p:nvPr/>
        </p:nvCxnSpPr>
        <p:spPr>
          <a:xfrm flipH="1">
            <a:off x="13531583" y="6744849"/>
            <a:ext cx="15052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A9B75D63-AC26-24F5-7664-8F52C4E319D8}"/>
              </a:ext>
            </a:extLst>
          </p:cNvPr>
          <p:cNvSpPr txBox="1"/>
          <p:nvPr/>
        </p:nvSpPr>
        <p:spPr>
          <a:xfrm>
            <a:off x="15408275" y="6233523"/>
            <a:ext cx="5731117" cy="646331"/>
          </a:xfrm>
          <a:prstGeom prst="rect">
            <a:avLst/>
          </a:prstGeom>
          <a:noFill/>
        </p:spPr>
        <p:txBody>
          <a:bodyPr wrap="square" rtlCol="0">
            <a:spAutoFit/>
          </a:bodyPr>
          <a:lstStyle/>
          <a:p>
            <a:r>
              <a:rPr lang="en-IN" dirty="0"/>
              <a:t>The filed entered here will be used as metadata to suggest posts, contents etc to researchers</a:t>
            </a:r>
          </a:p>
        </p:txBody>
      </p:sp>
      <p:sp>
        <p:nvSpPr>
          <p:cNvPr id="57" name="Rectangle: Rounded Corners 56">
            <a:extLst>
              <a:ext uri="{FF2B5EF4-FFF2-40B4-BE49-F238E27FC236}">
                <a16:creationId xmlns:a16="http://schemas.microsoft.com/office/drawing/2014/main" id="{3F5F8FAD-A019-79F3-6676-1FC8A0DE2831}"/>
              </a:ext>
            </a:extLst>
          </p:cNvPr>
          <p:cNvSpPr/>
          <p:nvPr/>
        </p:nvSpPr>
        <p:spPr>
          <a:xfrm>
            <a:off x="770975" y="9254241"/>
            <a:ext cx="5916720" cy="99837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58" name="TextBox 57">
            <a:extLst>
              <a:ext uri="{FF2B5EF4-FFF2-40B4-BE49-F238E27FC236}">
                <a16:creationId xmlns:a16="http://schemas.microsoft.com/office/drawing/2014/main" id="{C30FD9F5-FE3E-838B-3CD7-B644481B36F8}"/>
              </a:ext>
            </a:extLst>
          </p:cNvPr>
          <p:cNvSpPr txBox="1"/>
          <p:nvPr/>
        </p:nvSpPr>
        <p:spPr>
          <a:xfrm>
            <a:off x="762690" y="8640915"/>
            <a:ext cx="4325148" cy="523220"/>
          </a:xfrm>
          <a:prstGeom prst="rect">
            <a:avLst/>
          </a:prstGeom>
          <a:noFill/>
        </p:spPr>
        <p:txBody>
          <a:bodyPr wrap="square" rtlCol="0">
            <a:spAutoFit/>
          </a:bodyPr>
          <a:lstStyle/>
          <a:p>
            <a:r>
              <a:rPr lang="en-IN" sz="2800" dirty="0">
                <a:solidFill>
                  <a:schemeClr val="tx1">
                    <a:lumMod val="50000"/>
                    <a:lumOff val="50000"/>
                  </a:schemeClr>
                </a:solidFill>
              </a:rPr>
              <a:t>Confirm email address</a:t>
            </a:r>
          </a:p>
        </p:txBody>
      </p:sp>
      <p:sp>
        <p:nvSpPr>
          <p:cNvPr id="64" name="TextBox 63">
            <a:extLst>
              <a:ext uri="{FF2B5EF4-FFF2-40B4-BE49-F238E27FC236}">
                <a16:creationId xmlns:a16="http://schemas.microsoft.com/office/drawing/2014/main" id="{9417A34E-67D7-A114-057F-1BD5534C8C49}"/>
              </a:ext>
            </a:extLst>
          </p:cNvPr>
          <p:cNvSpPr txBox="1"/>
          <p:nvPr/>
        </p:nvSpPr>
        <p:spPr>
          <a:xfrm>
            <a:off x="773217" y="9298588"/>
            <a:ext cx="4325148" cy="646331"/>
          </a:xfrm>
          <a:prstGeom prst="rect">
            <a:avLst/>
          </a:prstGeom>
          <a:noFill/>
        </p:spPr>
        <p:txBody>
          <a:bodyPr wrap="square" rtlCol="0">
            <a:spAutoFit/>
          </a:bodyPr>
          <a:lstStyle/>
          <a:p>
            <a:r>
              <a:rPr lang="en-IN" sz="3600" dirty="0">
                <a:solidFill>
                  <a:schemeClr val="tx1">
                    <a:lumMod val="50000"/>
                    <a:lumOff val="50000"/>
                  </a:schemeClr>
                </a:solidFill>
              </a:rPr>
              <a:t>xyz@gmail.com</a:t>
            </a:r>
          </a:p>
        </p:txBody>
      </p:sp>
      <p:sp>
        <p:nvSpPr>
          <p:cNvPr id="65" name="Rectangle: Rounded Corners 64">
            <a:extLst>
              <a:ext uri="{FF2B5EF4-FFF2-40B4-BE49-F238E27FC236}">
                <a16:creationId xmlns:a16="http://schemas.microsoft.com/office/drawing/2014/main" id="{2725E1F9-1D39-49B7-2909-40EBF2EECB36}"/>
              </a:ext>
            </a:extLst>
          </p:cNvPr>
          <p:cNvSpPr/>
          <p:nvPr/>
        </p:nvSpPr>
        <p:spPr>
          <a:xfrm>
            <a:off x="7204683" y="9270524"/>
            <a:ext cx="5987652" cy="99837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66" name="TextBox 65">
            <a:extLst>
              <a:ext uri="{FF2B5EF4-FFF2-40B4-BE49-F238E27FC236}">
                <a16:creationId xmlns:a16="http://schemas.microsoft.com/office/drawing/2014/main" id="{A5B87687-FC50-8E3D-BF5E-25B01F412241}"/>
              </a:ext>
            </a:extLst>
          </p:cNvPr>
          <p:cNvSpPr txBox="1"/>
          <p:nvPr/>
        </p:nvSpPr>
        <p:spPr>
          <a:xfrm>
            <a:off x="7166766" y="8634669"/>
            <a:ext cx="4325148" cy="523220"/>
          </a:xfrm>
          <a:prstGeom prst="rect">
            <a:avLst/>
          </a:prstGeom>
          <a:noFill/>
        </p:spPr>
        <p:txBody>
          <a:bodyPr wrap="square" rtlCol="0">
            <a:spAutoFit/>
          </a:bodyPr>
          <a:lstStyle/>
          <a:p>
            <a:r>
              <a:rPr lang="en-IN" sz="2800" dirty="0">
                <a:solidFill>
                  <a:schemeClr val="tx1">
                    <a:lumMod val="50000"/>
                    <a:lumOff val="50000"/>
                  </a:schemeClr>
                </a:solidFill>
              </a:rPr>
              <a:t>Organisation/institution</a:t>
            </a:r>
          </a:p>
        </p:txBody>
      </p:sp>
      <p:sp>
        <p:nvSpPr>
          <p:cNvPr id="68" name="TextBox 67">
            <a:extLst>
              <a:ext uri="{FF2B5EF4-FFF2-40B4-BE49-F238E27FC236}">
                <a16:creationId xmlns:a16="http://schemas.microsoft.com/office/drawing/2014/main" id="{C35BB6FD-5029-54EA-7A0C-DCBBF3ACAB43}"/>
              </a:ext>
            </a:extLst>
          </p:cNvPr>
          <p:cNvSpPr txBox="1"/>
          <p:nvPr/>
        </p:nvSpPr>
        <p:spPr>
          <a:xfrm>
            <a:off x="7300787" y="9446545"/>
            <a:ext cx="4325148" cy="646331"/>
          </a:xfrm>
          <a:prstGeom prst="rect">
            <a:avLst/>
          </a:prstGeom>
          <a:noFill/>
        </p:spPr>
        <p:txBody>
          <a:bodyPr wrap="square" rtlCol="0">
            <a:spAutoFit/>
          </a:bodyPr>
          <a:lstStyle/>
          <a:p>
            <a:r>
              <a:rPr lang="en-IN" sz="3600" dirty="0">
                <a:solidFill>
                  <a:schemeClr val="tx1">
                    <a:lumMod val="50000"/>
                    <a:lumOff val="50000"/>
                  </a:schemeClr>
                </a:solidFill>
              </a:rPr>
              <a:t>CSIR-IICT</a:t>
            </a:r>
          </a:p>
        </p:txBody>
      </p:sp>
      <p:sp>
        <p:nvSpPr>
          <p:cNvPr id="69" name="Rectangle: Rounded Corners 68">
            <a:extLst>
              <a:ext uri="{FF2B5EF4-FFF2-40B4-BE49-F238E27FC236}">
                <a16:creationId xmlns:a16="http://schemas.microsoft.com/office/drawing/2014/main" id="{417EC807-F84E-A540-9E93-7F3CD68F76BE}"/>
              </a:ext>
            </a:extLst>
          </p:cNvPr>
          <p:cNvSpPr/>
          <p:nvPr/>
        </p:nvSpPr>
        <p:spPr>
          <a:xfrm>
            <a:off x="770975" y="10985356"/>
            <a:ext cx="5987652" cy="99837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70" name="TextBox 69">
            <a:extLst>
              <a:ext uri="{FF2B5EF4-FFF2-40B4-BE49-F238E27FC236}">
                <a16:creationId xmlns:a16="http://schemas.microsoft.com/office/drawing/2014/main" id="{6EE0934B-B717-C4B3-24EB-2270B550404C}"/>
              </a:ext>
            </a:extLst>
          </p:cNvPr>
          <p:cNvSpPr txBox="1"/>
          <p:nvPr/>
        </p:nvSpPr>
        <p:spPr>
          <a:xfrm>
            <a:off x="793480" y="10418024"/>
            <a:ext cx="4325148" cy="523220"/>
          </a:xfrm>
          <a:prstGeom prst="rect">
            <a:avLst/>
          </a:prstGeom>
          <a:noFill/>
        </p:spPr>
        <p:txBody>
          <a:bodyPr wrap="square" rtlCol="0">
            <a:spAutoFit/>
          </a:bodyPr>
          <a:lstStyle/>
          <a:p>
            <a:r>
              <a:rPr lang="en-IN" sz="2800" dirty="0">
                <a:solidFill>
                  <a:schemeClr val="tx1">
                    <a:lumMod val="50000"/>
                    <a:lumOff val="50000"/>
                  </a:schemeClr>
                </a:solidFill>
              </a:rPr>
              <a:t>Password</a:t>
            </a:r>
          </a:p>
        </p:txBody>
      </p:sp>
      <p:sp>
        <p:nvSpPr>
          <p:cNvPr id="71" name="TextBox 70">
            <a:extLst>
              <a:ext uri="{FF2B5EF4-FFF2-40B4-BE49-F238E27FC236}">
                <a16:creationId xmlns:a16="http://schemas.microsoft.com/office/drawing/2014/main" id="{86AA8C35-4CE4-7A39-602D-05948E617403}"/>
              </a:ext>
            </a:extLst>
          </p:cNvPr>
          <p:cNvSpPr txBox="1"/>
          <p:nvPr/>
        </p:nvSpPr>
        <p:spPr>
          <a:xfrm>
            <a:off x="910614" y="11231270"/>
            <a:ext cx="4325148" cy="646331"/>
          </a:xfrm>
          <a:prstGeom prst="rect">
            <a:avLst/>
          </a:prstGeom>
          <a:noFill/>
        </p:spPr>
        <p:txBody>
          <a:bodyPr wrap="square" rtlCol="0">
            <a:spAutoFit/>
          </a:bodyPr>
          <a:lstStyle/>
          <a:p>
            <a:r>
              <a:rPr lang="en-IN" sz="3600" dirty="0">
                <a:solidFill>
                  <a:schemeClr val="tx1">
                    <a:lumMod val="50000"/>
                    <a:lumOff val="50000"/>
                  </a:schemeClr>
                </a:solidFill>
              </a:rPr>
              <a:t>* * * * *</a:t>
            </a:r>
          </a:p>
        </p:txBody>
      </p:sp>
      <p:sp>
        <p:nvSpPr>
          <p:cNvPr id="72" name="Rectangle: Rounded Corners 71">
            <a:extLst>
              <a:ext uri="{FF2B5EF4-FFF2-40B4-BE49-F238E27FC236}">
                <a16:creationId xmlns:a16="http://schemas.microsoft.com/office/drawing/2014/main" id="{14C3709C-B3BF-B382-E20E-87701F7513B4}"/>
              </a:ext>
            </a:extLst>
          </p:cNvPr>
          <p:cNvSpPr/>
          <p:nvPr/>
        </p:nvSpPr>
        <p:spPr>
          <a:xfrm>
            <a:off x="3993544" y="14782344"/>
            <a:ext cx="7195930" cy="864613"/>
          </a:xfrm>
          <a:prstGeom prst="roundRect">
            <a:avLst/>
          </a:prstGeom>
          <a:solidFill>
            <a:srgbClr val="0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TextBox 72">
            <a:extLst>
              <a:ext uri="{FF2B5EF4-FFF2-40B4-BE49-F238E27FC236}">
                <a16:creationId xmlns:a16="http://schemas.microsoft.com/office/drawing/2014/main" id="{A1DC50E3-5B67-979A-5FE3-5235B19B1AA0}"/>
              </a:ext>
            </a:extLst>
          </p:cNvPr>
          <p:cNvSpPr txBox="1"/>
          <p:nvPr/>
        </p:nvSpPr>
        <p:spPr>
          <a:xfrm>
            <a:off x="6648970" y="14793482"/>
            <a:ext cx="1732353" cy="707886"/>
          </a:xfrm>
          <a:prstGeom prst="rect">
            <a:avLst/>
          </a:prstGeom>
          <a:noFill/>
        </p:spPr>
        <p:txBody>
          <a:bodyPr wrap="square" rtlCol="0">
            <a:spAutoFit/>
          </a:bodyPr>
          <a:lstStyle/>
          <a:p>
            <a:r>
              <a:rPr lang="en-IN" sz="4000" b="1" dirty="0">
                <a:solidFill>
                  <a:schemeClr val="bg1"/>
                </a:solidFill>
              </a:rPr>
              <a:t>Sign up</a:t>
            </a:r>
          </a:p>
        </p:txBody>
      </p:sp>
      <p:sp>
        <p:nvSpPr>
          <p:cNvPr id="74" name="TextBox 73">
            <a:extLst>
              <a:ext uri="{FF2B5EF4-FFF2-40B4-BE49-F238E27FC236}">
                <a16:creationId xmlns:a16="http://schemas.microsoft.com/office/drawing/2014/main" id="{C5D5803F-7785-C408-FD98-0076E4F17BF5}"/>
              </a:ext>
            </a:extLst>
          </p:cNvPr>
          <p:cNvSpPr txBox="1"/>
          <p:nvPr/>
        </p:nvSpPr>
        <p:spPr>
          <a:xfrm>
            <a:off x="594556" y="13013281"/>
            <a:ext cx="13824829" cy="1200329"/>
          </a:xfrm>
          <a:prstGeom prst="rect">
            <a:avLst/>
          </a:prstGeom>
          <a:noFill/>
        </p:spPr>
        <p:txBody>
          <a:bodyPr wrap="square" rtlCol="0">
            <a:spAutoFit/>
          </a:bodyPr>
          <a:lstStyle/>
          <a:p>
            <a:r>
              <a:rPr lang="en-US" b="0" i="0" dirty="0">
                <a:solidFill>
                  <a:srgbClr val="777777"/>
                </a:solidFill>
                <a:effectLst/>
                <a:latin typeface="Helvetica" panose="020B0604020202020204" pitchFamily="34" charset="0"/>
              </a:rPr>
              <a:t>People who use our service may have uploaded your contact information to </a:t>
            </a:r>
            <a:r>
              <a:rPr lang="en-US" b="0" i="0" dirty="0" err="1">
                <a:solidFill>
                  <a:srgbClr val="777777"/>
                </a:solidFill>
                <a:effectLst/>
                <a:latin typeface="Helvetica" panose="020B0604020202020204" pitchFamily="34" charset="0"/>
              </a:rPr>
              <a:t>Labmate</a:t>
            </a:r>
            <a:r>
              <a:rPr lang="en-US" b="0" i="0" dirty="0">
                <a:solidFill>
                  <a:srgbClr val="777777"/>
                </a:solidFill>
                <a:effectLst/>
                <a:latin typeface="Helvetica" panose="020B0604020202020204" pitchFamily="34" charset="0"/>
              </a:rPr>
              <a:t>. </a:t>
            </a:r>
            <a:r>
              <a:rPr lang="en-US" b="0" i="0" u="none" strike="noStrike" dirty="0">
                <a:solidFill>
                  <a:srgbClr val="385898"/>
                </a:solidFill>
                <a:effectLst/>
                <a:latin typeface="Helvetica" panose="020B0604020202020204" pitchFamily="34" charset="0"/>
                <a:hlinkClick r:id="rId7"/>
              </a:rPr>
              <a:t>Learn more</a:t>
            </a:r>
            <a:r>
              <a:rPr lang="en-US" b="0" i="0" dirty="0">
                <a:solidFill>
                  <a:srgbClr val="777777"/>
                </a:solidFill>
                <a:effectLst/>
                <a:latin typeface="Helvetica" panose="020B0604020202020204" pitchFamily="34" charset="0"/>
              </a:rPr>
              <a:t>.</a:t>
            </a:r>
          </a:p>
          <a:p>
            <a:r>
              <a:rPr lang="en-US" b="0" i="0" dirty="0">
                <a:solidFill>
                  <a:srgbClr val="777777"/>
                </a:solidFill>
                <a:effectLst/>
                <a:latin typeface="Helvetica" panose="020B0604020202020204" pitchFamily="34" charset="0"/>
              </a:rPr>
              <a:t>I confirm that the above details are true to the best of my knowledge.</a:t>
            </a:r>
          </a:p>
          <a:p>
            <a:r>
              <a:rPr lang="en-US" b="0" i="0" dirty="0">
                <a:solidFill>
                  <a:srgbClr val="777777"/>
                </a:solidFill>
                <a:effectLst/>
                <a:latin typeface="Helvetica" panose="020B0604020202020204" pitchFamily="34" charset="0"/>
              </a:rPr>
              <a:t>By clicking Sign Up, you agree to our </a:t>
            </a:r>
            <a:r>
              <a:rPr lang="en-US" b="0" i="0" u="none" strike="noStrike" dirty="0">
                <a:solidFill>
                  <a:srgbClr val="385898"/>
                </a:solidFill>
                <a:effectLst/>
                <a:latin typeface="Helvetica" panose="020B0604020202020204" pitchFamily="34" charset="0"/>
                <a:hlinkClick r:id="rId8"/>
              </a:rPr>
              <a:t>Terms</a:t>
            </a:r>
            <a:r>
              <a:rPr lang="en-US" b="0" i="0" dirty="0">
                <a:solidFill>
                  <a:srgbClr val="777777"/>
                </a:solidFill>
                <a:effectLst/>
                <a:latin typeface="Helvetica" panose="020B0604020202020204" pitchFamily="34" charset="0"/>
              </a:rPr>
              <a:t>, </a:t>
            </a:r>
            <a:r>
              <a:rPr lang="en-US" b="0" i="0" u="none" strike="noStrike" dirty="0">
                <a:solidFill>
                  <a:srgbClr val="385898"/>
                </a:solidFill>
                <a:effectLst/>
                <a:latin typeface="Helvetica" panose="020B0604020202020204" pitchFamily="34" charset="0"/>
                <a:hlinkClick r:id="rId9"/>
              </a:rPr>
              <a:t>Privacy Policy</a:t>
            </a:r>
            <a:r>
              <a:rPr lang="en-US" b="0" i="0" dirty="0">
                <a:solidFill>
                  <a:srgbClr val="777777"/>
                </a:solidFill>
                <a:effectLst/>
                <a:latin typeface="Helvetica" panose="020B0604020202020204" pitchFamily="34" charset="0"/>
              </a:rPr>
              <a:t> and </a:t>
            </a:r>
            <a:r>
              <a:rPr lang="en-US" b="0" i="0" u="none" strike="noStrike" dirty="0">
                <a:solidFill>
                  <a:srgbClr val="385898"/>
                </a:solidFill>
                <a:effectLst/>
                <a:latin typeface="Helvetica" panose="020B0604020202020204" pitchFamily="34" charset="0"/>
                <a:hlinkClick r:id="rId10"/>
              </a:rPr>
              <a:t>Cookies Policy</a:t>
            </a:r>
            <a:r>
              <a:rPr lang="en-US" b="0" i="0" dirty="0">
                <a:solidFill>
                  <a:srgbClr val="777777"/>
                </a:solidFill>
                <a:effectLst/>
                <a:latin typeface="Helvetica" panose="020B0604020202020204" pitchFamily="34" charset="0"/>
              </a:rPr>
              <a:t>. You may receive SMS notifications from us and can opt out at any time.</a:t>
            </a:r>
            <a:endParaRPr lang="en-IN" dirty="0"/>
          </a:p>
        </p:txBody>
      </p:sp>
      <p:sp>
        <p:nvSpPr>
          <p:cNvPr id="75" name="Rectangle 74">
            <a:extLst>
              <a:ext uri="{FF2B5EF4-FFF2-40B4-BE49-F238E27FC236}">
                <a16:creationId xmlns:a16="http://schemas.microsoft.com/office/drawing/2014/main" id="{62E83CF9-FB07-FD3D-E8D4-535E830222B1}"/>
              </a:ext>
            </a:extLst>
          </p:cNvPr>
          <p:cNvSpPr/>
          <p:nvPr/>
        </p:nvSpPr>
        <p:spPr>
          <a:xfrm>
            <a:off x="-1" y="1"/>
            <a:ext cx="15408275" cy="114948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Rectangle: Rounded Corners 75">
            <a:extLst>
              <a:ext uri="{FF2B5EF4-FFF2-40B4-BE49-F238E27FC236}">
                <a16:creationId xmlns:a16="http://schemas.microsoft.com/office/drawing/2014/main" id="{117A7222-48D9-5A63-E723-EBA5676EEA95}"/>
              </a:ext>
            </a:extLst>
          </p:cNvPr>
          <p:cNvSpPr/>
          <p:nvPr/>
        </p:nvSpPr>
        <p:spPr>
          <a:xfrm>
            <a:off x="838126" y="233917"/>
            <a:ext cx="1225136" cy="584775"/>
          </a:xfrm>
          <a:prstGeom prst="roundRect">
            <a:avLst/>
          </a:prstGeom>
          <a:solidFill>
            <a:srgbClr val="0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TextBox 76">
            <a:extLst>
              <a:ext uri="{FF2B5EF4-FFF2-40B4-BE49-F238E27FC236}">
                <a16:creationId xmlns:a16="http://schemas.microsoft.com/office/drawing/2014/main" id="{093C95D9-3134-FC4B-2BF8-06162C09826A}"/>
              </a:ext>
            </a:extLst>
          </p:cNvPr>
          <p:cNvSpPr txBox="1"/>
          <p:nvPr/>
        </p:nvSpPr>
        <p:spPr>
          <a:xfrm>
            <a:off x="130629" y="249097"/>
            <a:ext cx="3826243" cy="584775"/>
          </a:xfrm>
          <a:prstGeom prst="rect">
            <a:avLst/>
          </a:prstGeom>
          <a:noFill/>
        </p:spPr>
        <p:txBody>
          <a:bodyPr wrap="square" rtlCol="0">
            <a:spAutoFit/>
          </a:bodyPr>
          <a:lstStyle/>
          <a:p>
            <a:r>
              <a:rPr lang="en-IN" sz="3200" b="1" dirty="0"/>
              <a:t>Lab </a:t>
            </a:r>
            <a:r>
              <a:rPr lang="en-IN" sz="3200" b="1" dirty="0">
                <a:solidFill>
                  <a:schemeClr val="bg1"/>
                </a:solidFill>
              </a:rPr>
              <a:t>Mate</a:t>
            </a:r>
          </a:p>
        </p:txBody>
      </p:sp>
      <p:sp>
        <p:nvSpPr>
          <p:cNvPr id="78" name="TextBox 77">
            <a:extLst>
              <a:ext uri="{FF2B5EF4-FFF2-40B4-BE49-F238E27FC236}">
                <a16:creationId xmlns:a16="http://schemas.microsoft.com/office/drawing/2014/main" id="{1C667EEF-D072-0166-EF7B-220A023534D6}"/>
              </a:ext>
            </a:extLst>
          </p:cNvPr>
          <p:cNvSpPr txBox="1"/>
          <p:nvPr/>
        </p:nvSpPr>
        <p:spPr>
          <a:xfrm>
            <a:off x="0" y="818692"/>
            <a:ext cx="4214191" cy="369332"/>
          </a:xfrm>
          <a:prstGeom prst="rect">
            <a:avLst/>
          </a:prstGeom>
          <a:noFill/>
        </p:spPr>
        <p:txBody>
          <a:bodyPr wrap="square" rtlCol="0">
            <a:spAutoFit/>
          </a:bodyPr>
          <a:lstStyle/>
          <a:p>
            <a:r>
              <a:rPr lang="en-IN" i="1" dirty="0"/>
              <a:t>“Collaboration without borders”</a:t>
            </a:r>
            <a:endParaRPr lang="en-IN" dirty="0"/>
          </a:p>
        </p:txBody>
      </p:sp>
      <p:sp>
        <p:nvSpPr>
          <p:cNvPr id="2" name="Rectangle: Rounded Corners 1">
            <a:extLst>
              <a:ext uri="{FF2B5EF4-FFF2-40B4-BE49-F238E27FC236}">
                <a16:creationId xmlns:a16="http://schemas.microsoft.com/office/drawing/2014/main" id="{898CCC99-A209-D125-31A0-AD70AEF90AA1}"/>
              </a:ext>
            </a:extLst>
          </p:cNvPr>
          <p:cNvSpPr/>
          <p:nvPr/>
        </p:nvSpPr>
        <p:spPr>
          <a:xfrm>
            <a:off x="797600" y="2097115"/>
            <a:ext cx="1880046" cy="99837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0351F80-321D-C36E-F033-03BF4A91DB89}"/>
                  </a:ext>
                </a:extLst>
              </p:cNvPr>
              <p:cNvSpPr txBox="1"/>
              <p:nvPr/>
            </p:nvSpPr>
            <p:spPr>
              <a:xfrm>
                <a:off x="2009149" y="2208395"/>
                <a:ext cx="51777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4400" b="1" i="1" smtClean="0">
                          <a:solidFill>
                            <a:schemeClr val="tx1"/>
                          </a:solidFill>
                          <a:latin typeface="Cambria Math" panose="02040503050406030204" pitchFamily="18" charset="0"/>
                        </a:rPr>
                        <m:t>˅</m:t>
                      </m:r>
                    </m:oMath>
                  </m:oMathPara>
                </a14:m>
                <a:endParaRPr lang="en-IN" sz="4400" b="1" dirty="0">
                  <a:solidFill>
                    <a:schemeClr val="tx1"/>
                  </a:solidFill>
                </a:endParaRPr>
              </a:p>
            </p:txBody>
          </p:sp>
        </mc:Choice>
        <mc:Fallback xmlns="">
          <p:sp>
            <p:nvSpPr>
              <p:cNvPr id="3" name="TextBox 2">
                <a:extLst>
                  <a:ext uri="{FF2B5EF4-FFF2-40B4-BE49-F238E27FC236}">
                    <a16:creationId xmlns:a16="http://schemas.microsoft.com/office/drawing/2014/main" id="{F0351F80-321D-C36E-F033-03BF4A91DB89}"/>
                  </a:ext>
                </a:extLst>
              </p:cNvPr>
              <p:cNvSpPr txBox="1">
                <a:spLocks noRot="1" noChangeAspect="1" noMove="1" noResize="1" noEditPoints="1" noAdjustHandles="1" noChangeArrowheads="1" noChangeShapeType="1" noTextEdit="1"/>
              </p:cNvSpPr>
              <p:nvPr/>
            </p:nvSpPr>
            <p:spPr>
              <a:xfrm>
                <a:off x="2009149" y="2208395"/>
                <a:ext cx="517777" cy="769441"/>
              </a:xfrm>
              <a:prstGeom prst="rect">
                <a:avLst/>
              </a:prstGeom>
              <a:blipFill>
                <a:blip r:embed="rId11"/>
                <a:stretch>
                  <a:fillRect/>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58E5BDE1-DDB7-1487-2A02-181A55343200}"/>
              </a:ext>
            </a:extLst>
          </p:cNvPr>
          <p:cNvSpPr txBox="1"/>
          <p:nvPr/>
        </p:nvSpPr>
        <p:spPr>
          <a:xfrm>
            <a:off x="1090120" y="2294529"/>
            <a:ext cx="858498" cy="646331"/>
          </a:xfrm>
          <a:prstGeom prst="rect">
            <a:avLst/>
          </a:prstGeom>
          <a:noFill/>
        </p:spPr>
        <p:txBody>
          <a:bodyPr wrap="square" rtlCol="0">
            <a:spAutoFit/>
          </a:bodyPr>
          <a:lstStyle/>
          <a:p>
            <a:r>
              <a:rPr lang="en-IN" sz="3600" dirty="0">
                <a:solidFill>
                  <a:schemeClr val="tx1">
                    <a:lumMod val="50000"/>
                    <a:lumOff val="50000"/>
                  </a:schemeClr>
                </a:solidFill>
              </a:rPr>
              <a:t>Dr.</a:t>
            </a:r>
          </a:p>
        </p:txBody>
      </p:sp>
      <p:cxnSp>
        <p:nvCxnSpPr>
          <p:cNvPr id="6" name="Straight Arrow Connector 5">
            <a:extLst>
              <a:ext uri="{FF2B5EF4-FFF2-40B4-BE49-F238E27FC236}">
                <a16:creationId xmlns:a16="http://schemas.microsoft.com/office/drawing/2014/main" id="{88C512AF-262C-6758-6E20-3D797D2A8A6B}"/>
              </a:ext>
            </a:extLst>
          </p:cNvPr>
          <p:cNvCxnSpPr>
            <a:cxnSpLocks/>
          </p:cNvCxnSpPr>
          <p:nvPr/>
        </p:nvCxnSpPr>
        <p:spPr>
          <a:xfrm flipV="1">
            <a:off x="-647418" y="2138975"/>
            <a:ext cx="1241974" cy="1835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776ADD16-C945-8CD5-043C-C09C7E2E368E}"/>
              </a:ext>
            </a:extLst>
          </p:cNvPr>
          <p:cNvSpPr txBox="1"/>
          <p:nvPr/>
        </p:nvSpPr>
        <p:spPr>
          <a:xfrm>
            <a:off x="-3374311" y="520131"/>
            <a:ext cx="2830078" cy="9233297"/>
          </a:xfrm>
          <a:prstGeom prst="rect">
            <a:avLst/>
          </a:prstGeom>
          <a:noFill/>
        </p:spPr>
        <p:txBody>
          <a:bodyPr wrap="square" rtlCol="0">
            <a:spAutoFit/>
          </a:bodyPr>
          <a:lstStyle/>
          <a:p>
            <a:pPr>
              <a:buNone/>
            </a:pPr>
            <a:r>
              <a:rPr lang="en-IN" b="1" dirty="0"/>
              <a:t>👨‍🔬 Academic &amp; Research Titles:</a:t>
            </a:r>
          </a:p>
          <a:p>
            <a:pPr>
              <a:buNone/>
            </a:pPr>
            <a:r>
              <a:rPr lang="en-IN" dirty="0"/>
              <a:t>🔹 </a:t>
            </a:r>
            <a:r>
              <a:rPr lang="en-IN" b="1" dirty="0"/>
              <a:t>Dr.</a:t>
            </a:r>
            <a:r>
              <a:rPr lang="en-IN" dirty="0"/>
              <a:t> (Doctor) – For PhD holders and medical professionals</a:t>
            </a:r>
            <a:br>
              <a:rPr lang="en-IN" dirty="0"/>
            </a:br>
            <a:r>
              <a:rPr lang="en-IN" dirty="0"/>
              <a:t>🔹 </a:t>
            </a:r>
            <a:r>
              <a:rPr lang="en-IN" b="1" dirty="0"/>
              <a:t>Prof.</a:t>
            </a:r>
            <a:r>
              <a:rPr lang="en-IN" dirty="0"/>
              <a:t> (Professor) – For university professors</a:t>
            </a:r>
            <a:br>
              <a:rPr lang="en-IN" dirty="0"/>
            </a:br>
            <a:r>
              <a:rPr lang="en-IN" dirty="0"/>
              <a:t>🔹 </a:t>
            </a:r>
            <a:r>
              <a:rPr lang="en-IN" b="1" dirty="0"/>
              <a:t>Mr.</a:t>
            </a:r>
            <a:r>
              <a:rPr lang="en-IN" dirty="0"/>
              <a:t> – For male researchers without a doctoral degree</a:t>
            </a:r>
            <a:br>
              <a:rPr lang="en-IN" dirty="0"/>
            </a:br>
            <a:r>
              <a:rPr lang="en-IN" dirty="0"/>
              <a:t>🔹 </a:t>
            </a:r>
            <a:r>
              <a:rPr lang="en-IN" b="1" dirty="0"/>
              <a:t>Ms.</a:t>
            </a:r>
            <a:r>
              <a:rPr lang="en-IN" dirty="0"/>
              <a:t> – For female researchers without a doctoral degree</a:t>
            </a:r>
            <a:br>
              <a:rPr lang="en-IN" dirty="0"/>
            </a:br>
            <a:r>
              <a:rPr lang="en-IN" dirty="0"/>
              <a:t>🔹 </a:t>
            </a:r>
            <a:r>
              <a:rPr lang="en-IN" b="1" dirty="0"/>
              <a:t>Mrs.</a:t>
            </a:r>
            <a:r>
              <a:rPr lang="en-IN" dirty="0"/>
              <a:t> – For married female researchers</a:t>
            </a:r>
            <a:br>
              <a:rPr lang="en-IN" dirty="0"/>
            </a:br>
            <a:r>
              <a:rPr lang="en-IN" dirty="0"/>
              <a:t>🔹 </a:t>
            </a:r>
            <a:r>
              <a:rPr lang="en-IN" b="1" dirty="0"/>
              <a:t>Miss</a:t>
            </a:r>
            <a:r>
              <a:rPr lang="en-IN" dirty="0"/>
              <a:t> – For unmarried female researchers</a:t>
            </a:r>
            <a:br>
              <a:rPr lang="en-IN" dirty="0"/>
            </a:br>
            <a:r>
              <a:rPr lang="en-IN" dirty="0"/>
              <a:t>🔹 </a:t>
            </a:r>
            <a:r>
              <a:rPr lang="en-IN" b="1" dirty="0"/>
              <a:t>Mx.</a:t>
            </a:r>
            <a:r>
              <a:rPr lang="en-IN" dirty="0"/>
              <a:t> – Gender-neutral title</a:t>
            </a:r>
          </a:p>
          <a:p>
            <a:pPr>
              <a:buNone/>
            </a:pPr>
            <a:r>
              <a:rPr lang="en-IN" b="1" dirty="0"/>
              <a:t>🏥 Medical &amp; Healthcare Titles:</a:t>
            </a:r>
          </a:p>
          <a:p>
            <a:pPr>
              <a:buNone/>
            </a:pPr>
            <a:r>
              <a:rPr lang="en-IN" dirty="0"/>
              <a:t>🔹 </a:t>
            </a:r>
            <a:r>
              <a:rPr lang="en-IN" b="1" dirty="0"/>
              <a:t>MD</a:t>
            </a:r>
            <a:r>
              <a:rPr lang="en-IN" dirty="0"/>
              <a:t> (Doctor of Medicine)</a:t>
            </a:r>
            <a:br>
              <a:rPr lang="en-IN" dirty="0"/>
            </a:br>
            <a:r>
              <a:rPr lang="en-IN" dirty="0"/>
              <a:t>🔹 </a:t>
            </a:r>
            <a:r>
              <a:rPr lang="en-IN" b="1" dirty="0"/>
              <a:t>DVM</a:t>
            </a:r>
            <a:r>
              <a:rPr lang="en-IN" dirty="0"/>
              <a:t> (Doctor of Veterinary Medicine)</a:t>
            </a:r>
            <a:br>
              <a:rPr lang="en-IN" dirty="0"/>
            </a:br>
            <a:r>
              <a:rPr lang="en-IN" dirty="0"/>
              <a:t>🔹 </a:t>
            </a:r>
            <a:r>
              <a:rPr lang="en-IN" b="1" dirty="0"/>
              <a:t>DDS</a:t>
            </a:r>
            <a:r>
              <a:rPr lang="en-IN" dirty="0"/>
              <a:t> (Doctor of Dental Surgery)</a:t>
            </a:r>
            <a:br>
              <a:rPr lang="en-IN" dirty="0"/>
            </a:br>
            <a:r>
              <a:rPr lang="en-IN" dirty="0"/>
              <a:t>🔹 </a:t>
            </a:r>
            <a:r>
              <a:rPr lang="en-IN" b="1" dirty="0"/>
              <a:t>PharmD</a:t>
            </a:r>
            <a:r>
              <a:rPr lang="en-IN" dirty="0"/>
              <a:t> (Doctor of Pharmacy)</a:t>
            </a:r>
          </a:p>
          <a:p>
            <a:pPr>
              <a:buNone/>
            </a:pPr>
            <a:r>
              <a:rPr lang="en-IN" b="1" dirty="0"/>
              <a:t>⚙️ Engineering &amp; Professional Titles:</a:t>
            </a:r>
          </a:p>
          <a:p>
            <a:pPr>
              <a:buNone/>
            </a:pPr>
            <a:r>
              <a:rPr lang="en-IN" dirty="0"/>
              <a:t>🔹 </a:t>
            </a:r>
            <a:r>
              <a:rPr lang="en-IN" b="1" dirty="0"/>
              <a:t>Er.</a:t>
            </a:r>
            <a:r>
              <a:rPr lang="en-IN" dirty="0"/>
              <a:t> (Engineer) – For professional engineers</a:t>
            </a:r>
          </a:p>
        </p:txBody>
      </p:sp>
      <p:sp>
        <p:nvSpPr>
          <p:cNvPr id="8" name="Rectangle: Rounded Corners 7">
            <a:extLst>
              <a:ext uri="{FF2B5EF4-FFF2-40B4-BE49-F238E27FC236}">
                <a16:creationId xmlns:a16="http://schemas.microsoft.com/office/drawing/2014/main" id="{4FF68911-B429-F525-C344-9310F8CA6E1A}"/>
              </a:ext>
            </a:extLst>
          </p:cNvPr>
          <p:cNvSpPr/>
          <p:nvPr/>
        </p:nvSpPr>
        <p:spPr>
          <a:xfrm>
            <a:off x="7204683" y="11022986"/>
            <a:ext cx="5987652" cy="99837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a:extLst>
              <a:ext uri="{FF2B5EF4-FFF2-40B4-BE49-F238E27FC236}">
                <a16:creationId xmlns:a16="http://schemas.microsoft.com/office/drawing/2014/main" id="{794F36D5-917F-C5FD-8370-419F1A3F45AD}"/>
              </a:ext>
            </a:extLst>
          </p:cNvPr>
          <p:cNvSpPr txBox="1"/>
          <p:nvPr/>
        </p:nvSpPr>
        <p:spPr>
          <a:xfrm>
            <a:off x="7204683" y="10475378"/>
            <a:ext cx="4325148" cy="523220"/>
          </a:xfrm>
          <a:prstGeom prst="rect">
            <a:avLst/>
          </a:prstGeom>
          <a:noFill/>
        </p:spPr>
        <p:txBody>
          <a:bodyPr wrap="square" rtlCol="0">
            <a:spAutoFit/>
          </a:bodyPr>
          <a:lstStyle/>
          <a:p>
            <a:r>
              <a:rPr lang="en-IN" sz="2800" dirty="0">
                <a:solidFill>
                  <a:schemeClr val="tx1">
                    <a:lumMod val="50000"/>
                    <a:lumOff val="50000"/>
                  </a:schemeClr>
                </a:solidFill>
              </a:rPr>
              <a:t> Confirm password</a:t>
            </a:r>
          </a:p>
        </p:txBody>
      </p:sp>
      <p:sp>
        <p:nvSpPr>
          <p:cNvPr id="10" name="TextBox 9">
            <a:extLst>
              <a:ext uri="{FF2B5EF4-FFF2-40B4-BE49-F238E27FC236}">
                <a16:creationId xmlns:a16="http://schemas.microsoft.com/office/drawing/2014/main" id="{972D9BDA-B514-5AA7-6E2E-B089DA290EEF}"/>
              </a:ext>
            </a:extLst>
          </p:cNvPr>
          <p:cNvSpPr txBox="1"/>
          <p:nvPr/>
        </p:nvSpPr>
        <p:spPr>
          <a:xfrm>
            <a:off x="7344322" y="11268900"/>
            <a:ext cx="4325148" cy="646331"/>
          </a:xfrm>
          <a:prstGeom prst="rect">
            <a:avLst/>
          </a:prstGeom>
          <a:noFill/>
        </p:spPr>
        <p:txBody>
          <a:bodyPr wrap="square" rtlCol="0">
            <a:spAutoFit/>
          </a:bodyPr>
          <a:lstStyle/>
          <a:p>
            <a:r>
              <a:rPr lang="en-IN" sz="3600" dirty="0">
                <a:solidFill>
                  <a:schemeClr val="tx1">
                    <a:lumMod val="50000"/>
                    <a:lumOff val="50000"/>
                  </a:schemeClr>
                </a:solidFill>
              </a:rPr>
              <a:t>* * * * *</a:t>
            </a:r>
          </a:p>
        </p:txBody>
      </p:sp>
      <p:sp>
        <p:nvSpPr>
          <p:cNvPr id="13" name="Rectangle: Rounded Corners 12">
            <a:extLst>
              <a:ext uri="{FF2B5EF4-FFF2-40B4-BE49-F238E27FC236}">
                <a16:creationId xmlns:a16="http://schemas.microsoft.com/office/drawing/2014/main" id="{9A70BDA3-BA27-B9BD-B6BD-2881ED151468}"/>
              </a:ext>
            </a:extLst>
          </p:cNvPr>
          <p:cNvSpPr/>
          <p:nvPr/>
        </p:nvSpPr>
        <p:spPr>
          <a:xfrm>
            <a:off x="8376278" y="5662297"/>
            <a:ext cx="3354971" cy="99837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14" name="TextBox 13">
            <a:extLst>
              <a:ext uri="{FF2B5EF4-FFF2-40B4-BE49-F238E27FC236}">
                <a16:creationId xmlns:a16="http://schemas.microsoft.com/office/drawing/2014/main" id="{C8EFAF1E-6B40-DCEB-F995-EE143A1FC9E5}"/>
              </a:ext>
            </a:extLst>
          </p:cNvPr>
          <p:cNvSpPr txBox="1"/>
          <p:nvPr/>
        </p:nvSpPr>
        <p:spPr>
          <a:xfrm>
            <a:off x="8393903" y="5095958"/>
            <a:ext cx="2623708" cy="523220"/>
          </a:xfrm>
          <a:prstGeom prst="rect">
            <a:avLst/>
          </a:prstGeom>
          <a:noFill/>
        </p:spPr>
        <p:txBody>
          <a:bodyPr wrap="square" rtlCol="0">
            <a:spAutoFit/>
          </a:bodyPr>
          <a:lstStyle/>
          <a:p>
            <a:r>
              <a:rPr lang="en-IN" sz="2800" dirty="0">
                <a:solidFill>
                  <a:schemeClr val="tx1">
                    <a:lumMod val="50000"/>
                    <a:lumOff val="50000"/>
                  </a:schemeClr>
                </a:solidFill>
              </a:rPr>
              <a:t>Country/ region</a:t>
            </a:r>
          </a:p>
        </p:txBody>
      </p:sp>
      <p:sp>
        <p:nvSpPr>
          <p:cNvPr id="15" name="TextBox 14">
            <a:extLst>
              <a:ext uri="{FF2B5EF4-FFF2-40B4-BE49-F238E27FC236}">
                <a16:creationId xmlns:a16="http://schemas.microsoft.com/office/drawing/2014/main" id="{8599D09A-E29E-607A-1A7A-41A111465EA5}"/>
              </a:ext>
            </a:extLst>
          </p:cNvPr>
          <p:cNvSpPr txBox="1"/>
          <p:nvPr/>
        </p:nvSpPr>
        <p:spPr>
          <a:xfrm>
            <a:off x="8403728" y="5794582"/>
            <a:ext cx="3003568" cy="646331"/>
          </a:xfrm>
          <a:prstGeom prst="rect">
            <a:avLst/>
          </a:prstGeom>
          <a:noFill/>
        </p:spPr>
        <p:txBody>
          <a:bodyPr wrap="square" rtlCol="0">
            <a:spAutoFit/>
          </a:bodyPr>
          <a:lstStyle/>
          <a:p>
            <a:r>
              <a:rPr lang="en-IN" sz="3600" dirty="0"/>
              <a:t>India</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378A3C5-F080-DF66-EF4F-A8B451DC1DE9}"/>
                  </a:ext>
                </a:extLst>
              </p:cNvPr>
              <p:cNvSpPr txBox="1"/>
              <p:nvPr/>
            </p:nvSpPr>
            <p:spPr>
              <a:xfrm>
                <a:off x="11107742" y="5720539"/>
                <a:ext cx="51777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4400" b="1" i="1" smtClean="0">
                          <a:solidFill>
                            <a:schemeClr val="tx1"/>
                          </a:solidFill>
                          <a:latin typeface="Cambria Math" panose="02040503050406030204" pitchFamily="18" charset="0"/>
                        </a:rPr>
                        <m:t>˅</m:t>
                      </m:r>
                    </m:oMath>
                  </m:oMathPara>
                </a14:m>
                <a:endParaRPr lang="en-IN" sz="4400" b="1" dirty="0">
                  <a:solidFill>
                    <a:schemeClr val="tx1"/>
                  </a:solidFill>
                </a:endParaRPr>
              </a:p>
            </p:txBody>
          </p:sp>
        </mc:Choice>
        <mc:Fallback xmlns="">
          <p:sp>
            <p:nvSpPr>
              <p:cNvPr id="16" name="TextBox 15">
                <a:extLst>
                  <a:ext uri="{FF2B5EF4-FFF2-40B4-BE49-F238E27FC236}">
                    <a16:creationId xmlns:a16="http://schemas.microsoft.com/office/drawing/2014/main" id="{A378A3C5-F080-DF66-EF4F-A8B451DC1DE9}"/>
                  </a:ext>
                </a:extLst>
              </p:cNvPr>
              <p:cNvSpPr txBox="1">
                <a:spLocks noRot="1" noChangeAspect="1" noMove="1" noResize="1" noEditPoints="1" noAdjustHandles="1" noChangeArrowheads="1" noChangeShapeType="1" noTextEdit="1"/>
              </p:cNvSpPr>
              <p:nvPr/>
            </p:nvSpPr>
            <p:spPr>
              <a:xfrm>
                <a:off x="11107742" y="5720539"/>
                <a:ext cx="517777" cy="769441"/>
              </a:xfrm>
              <a:prstGeom prst="rect">
                <a:avLst/>
              </a:prstGeom>
              <a:blipFill>
                <a:blip r:embed="rId12"/>
                <a:stretch>
                  <a:fillRect/>
                </a:stretch>
              </a:blipFill>
            </p:spPr>
            <p:txBody>
              <a:bodyPr/>
              <a:lstStyle/>
              <a:p>
                <a:r>
                  <a:rPr lang="en-IN">
                    <a:noFill/>
                  </a:rPr>
                  <a:t> </a:t>
                </a:r>
              </a:p>
            </p:txBody>
          </p:sp>
        </mc:Fallback>
      </mc:AlternateContent>
      <p:sp>
        <p:nvSpPr>
          <p:cNvPr id="18" name="Rectangle: Rounded Corners 17">
            <a:extLst>
              <a:ext uri="{FF2B5EF4-FFF2-40B4-BE49-F238E27FC236}">
                <a16:creationId xmlns:a16="http://schemas.microsoft.com/office/drawing/2014/main" id="{450CCC7B-6D7F-512A-2889-DE5F58447566}"/>
              </a:ext>
            </a:extLst>
          </p:cNvPr>
          <p:cNvSpPr/>
          <p:nvPr/>
        </p:nvSpPr>
        <p:spPr>
          <a:xfrm>
            <a:off x="770975" y="7407909"/>
            <a:ext cx="3354971" cy="99837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20" name="TextBox 19">
            <a:extLst>
              <a:ext uri="{FF2B5EF4-FFF2-40B4-BE49-F238E27FC236}">
                <a16:creationId xmlns:a16="http://schemas.microsoft.com/office/drawing/2014/main" id="{98AF4C5E-C51E-AFE0-BD38-C52EE8EB5CB2}"/>
              </a:ext>
            </a:extLst>
          </p:cNvPr>
          <p:cNvSpPr txBox="1"/>
          <p:nvPr/>
        </p:nvSpPr>
        <p:spPr>
          <a:xfrm>
            <a:off x="743029" y="6796683"/>
            <a:ext cx="2623708" cy="523220"/>
          </a:xfrm>
          <a:prstGeom prst="rect">
            <a:avLst/>
          </a:prstGeom>
          <a:noFill/>
        </p:spPr>
        <p:txBody>
          <a:bodyPr wrap="square" rtlCol="0">
            <a:spAutoFit/>
          </a:bodyPr>
          <a:lstStyle/>
          <a:p>
            <a:r>
              <a:rPr lang="en-IN" sz="2800" dirty="0">
                <a:solidFill>
                  <a:schemeClr val="tx1">
                    <a:lumMod val="50000"/>
                    <a:lumOff val="50000"/>
                  </a:schemeClr>
                </a:solidFill>
              </a:rPr>
              <a:t>State/ province</a:t>
            </a:r>
          </a:p>
        </p:txBody>
      </p:sp>
      <p:sp>
        <p:nvSpPr>
          <p:cNvPr id="35" name="TextBox 34">
            <a:extLst>
              <a:ext uri="{FF2B5EF4-FFF2-40B4-BE49-F238E27FC236}">
                <a16:creationId xmlns:a16="http://schemas.microsoft.com/office/drawing/2014/main" id="{F759BE59-6F7F-35B6-A49C-9DDEE8A02532}"/>
              </a:ext>
            </a:extLst>
          </p:cNvPr>
          <p:cNvSpPr txBox="1"/>
          <p:nvPr/>
        </p:nvSpPr>
        <p:spPr>
          <a:xfrm>
            <a:off x="798425" y="7610532"/>
            <a:ext cx="3003568" cy="646331"/>
          </a:xfrm>
          <a:prstGeom prst="rect">
            <a:avLst/>
          </a:prstGeom>
          <a:noFill/>
        </p:spPr>
        <p:txBody>
          <a:bodyPr wrap="square" rtlCol="0">
            <a:spAutoFit/>
          </a:bodyPr>
          <a:lstStyle/>
          <a:p>
            <a:r>
              <a:rPr lang="en-IN" sz="3600" dirty="0"/>
              <a:t>Telangana</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58F01E57-676D-972E-2728-73DE5DB5467B}"/>
                  </a:ext>
                </a:extLst>
              </p:cNvPr>
              <p:cNvSpPr txBox="1"/>
              <p:nvPr/>
            </p:nvSpPr>
            <p:spPr>
              <a:xfrm>
                <a:off x="3502439" y="7536489"/>
                <a:ext cx="51777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4400" b="1" i="1" smtClean="0">
                          <a:solidFill>
                            <a:schemeClr val="tx1"/>
                          </a:solidFill>
                          <a:latin typeface="Cambria Math" panose="02040503050406030204" pitchFamily="18" charset="0"/>
                        </a:rPr>
                        <m:t>˅</m:t>
                      </m:r>
                    </m:oMath>
                  </m:oMathPara>
                </a14:m>
                <a:endParaRPr lang="en-IN" sz="4400" b="1" dirty="0">
                  <a:solidFill>
                    <a:schemeClr val="tx1"/>
                  </a:solidFill>
                </a:endParaRPr>
              </a:p>
            </p:txBody>
          </p:sp>
        </mc:Choice>
        <mc:Fallback xmlns="">
          <p:sp>
            <p:nvSpPr>
              <p:cNvPr id="37" name="TextBox 36">
                <a:extLst>
                  <a:ext uri="{FF2B5EF4-FFF2-40B4-BE49-F238E27FC236}">
                    <a16:creationId xmlns:a16="http://schemas.microsoft.com/office/drawing/2014/main" id="{58F01E57-676D-972E-2728-73DE5DB5467B}"/>
                  </a:ext>
                </a:extLst>
              </p:cNvPr>
              <p:cNvSpPr txBox="1">
                <a:spLocks noRot="1" noChangeAspect="1" noMove="1" noResize="1" noEditPoints="1" noAdjustHandles="1" noChangeArrowheads="1" noChangeShapeType="1" noTextEdit="1"/>
              </p:cNvSpPr>
              <p:nvPr/>
            </p:nvSpPr>
            <p:spPr>
              <a:xfrm>
                <a:off x="3502439" y="7536489"/>
                <a:ext cx="517777" cy="769441"/>
              </a:xfrm>
              <a:prstGeom prst="rect">
                <a:avLst/>
              </a:prstGeom>
              <a:blipFill>
                <a:blip r:embed="rId13"/>
                <a:stretch>
                  <a:fillRect/>
                </a:stretch>
              </a:blipFill>
            </p:spPr>
            <p:txBody>
              <a:bodyPr/>
              <a:lstStyle/>
              <a:p>
                <a:r>
                  <a:rPr lang="en-IN">
                    <a:noFill/>
                  </a:rPr>
                  <a:t> </a:t>
                </a:r>
              </a:p>
            </p:txBody>
          </p:sp>
        </mc:Fallback>
      </mc:AlternateContent>
      <p:sp>
        <p:nvSpPr>
          <p:cNvPr id="52" name="Rectangle: Rounded Corners 51">
            <a:extLst>
              <a:ext uri="{FF2B5EF4-FFF2-40B4-BE49-F238E27FC236}">
                <a16:creationId xmlns:a16="http://schemas.microsoft.com/office/drawing/2014/main" id="{F3CCFD4F-9615-3708-EC8D-B12ADDAEF1FE}"/>
              </a:ext>
            </a:extLst>
          </p:cNvPr>
          <p:cNvSpPr/>
          <p:nvPr/>
        </p:nvSpPr>
        <p:spPr>
          <a:xfrm>
            <a:off x="9120161" y="2138975"/>
            <a:ext cx="5916720" cy="99837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55" name="TextBox 54">
            <a:extLst>
              <a:ext uri="{FF2B5EF4-FFF2-40B4-BE49-F238E27FC236}">
                <a16:creationId xmlns:a16="http://schemas.microsoft.com/office/drawing/2014/main" id="{63ECE98E-B8C4-2F97-C346-C694BB4F54BC}"/>
              </a:ext>
            </a:extLst>
          </p:cNvPr>
          <p:cNvSpPr txBox="1"/>
          <p:nvPr/>
        </p:nvSpPr>
        <p:spPr>
          <a:xfrm>
            <a:off x="9107058" y="1500799"/>
            <a:ext cx="4325148" cy="523220"/>
          </a:xfrm>
          <a:prstGeom prst="rect">
            <a:avLst/>
          </a:prstGeom>
          <a:noFill/>
        </p:spPr>
        <p:txBody>
          <a:bodyPr wrap="square" rtlCol="0">
            <a:spAutoFit/>
          </a:bodyPr>
          <a:lstStyle/>
          <a:p>
            <a:r>
              <a:rPr lang="en-IN" sz="2800" dirty="0">
                <a:solidFill>
                  <a:schemeClr val="tx1">
                    <a:lumMod val="50000"/>
                    <a:lumOff val="50000"/>
                  </a:schemeClr>
                </a:solidFill>
              </a:rPr>
              <a:t>Enter ORCID ID (optional)</a:t>
            </a:r>
          </a:p>
        </p:txBody>
      </p:sp>
      <p:sp>
        <p:nvSpPr>
          <p:cNvPr id="21" name="TextBox 20">
            <a:extLst>
              <a:ext uri="{FF2B5EF4-FFF2-40B4-BE49-F238E27FC236}">
                <a16:creationId xmlns:a16="http://schemas.microsoft.com/office/drawing/2014/main" id="{65306F46-0740-9279-916F-818016E8AFEE}"/>
              </a:ext>
            </a:extLst>
          </p:cNvPr>
          <p:cNvSpPr txBox="1"/>
          <p:nvPr/>
        </p:nvSpPr>
        <p:spPr>
          <a:xfrm>
            <a:off x="4645003" y="86579"/>
            <a:ext cx="10186852" cy="923330"/>
          </a:xfrm>
          <a:prstGeom prst="rect">
            <a:avLst/>
          </a:prstGeom>
          <a:noFill/>
        </p:spPr>
        <p:txBody>
          <a:bodyPr wrap="square" rtlCol="0">
            <a:spAutoFit/>
          </a:bodyPr>
          <a:lstStyle/>
          <a:p>
            <a:r>
              <a:rPr lang="en-IN" sz="5400" b="1" dirty="0"/>
              <a:t>Create new account</a:t>
            </a:r>
          </a:p>
        </p:txBody>
      </p:sp>
      <p:sp>
        <p:nvSpPr>
          <p:cNvPr id="81" name="Rectangle: Rounded Corners 80">
            <a:extLst>
              <a:ext uri="{FF2B5EF4-FFF2-40B4-BE49-F238E27FC236}">
                <a16:creationId xmlns:a16="http://schemas.microsoft.com/office/drawing/2014/main" id="{320316D9-75D0-4031-7DC2-02D89C0F9657}"/>
              </a:ext>
            </a:extLst>
          </p:cNvPr>
          <p:cNvSpPr/>
          <p:nvPr/>
        </p:nvSpPr>
        <p:spPr>
          <a:xfrm>
            <a:off x="4880489" y="7423983"/>
            <a:ext cx="5916720" cy="99837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82" name="TextBox 81">
            <a:extLst>
              <a:ext uri="{FF2B5EF4-FFF2-40B4-BE49-F238E27FC236}">
                <a16:creationId xmlns:a16="http://schemas.microsoft.com/office/drawing/2014/main" id="{67D58C7D-C4A8-F0BA-8A11-9DE43B382581}"/>
              </a:ext>
            </a:extLst>
          </p:cNvPr>
          <p:cNvSpPr txBox="1"/>
          <p:nvPr/>
        </p:nvSpPr>
        <p:spPr>
          <a:xfrm>
            <a:off x="4881189" y="6812753"/>
            <a:ext cx="4325148" cy="523220"/>
          </a:xfrm>
          <a:prstGeom prst="rect">
            <a:avLst/>
          </a:prstGeom>
          <a:noFill/>
        </p:spPr>
        <p:txBody>
          <a:bodyPr wrap="square" rtlCol="0">
            <a:spAutoFit/>
          </a:bodyPr>
          <a:lstStyle/>
          <a:p>
            <a:r>
              <a:rPr lang="en-IN" sz="2800" dirty="0">
                <a:solidFill>
                  <a:schemeClr val="tx1">
                    <a:lumMod val="50000"/>
                    <a:lumOff val="50000"/>
                  </a:schemeClr>
                </a:solidFill>
              </a:rPr>
              <a:t>Institutional email address</a:t>
            </a:r>
          </a:p>
        </p:txBody>
      </p:sp>
      <p:sp>
        <p:nvSpPr>
          <p:cNvPr id="4" name="TextBox 3">
            <a:extLst>
              <a:ext uri="{FF2B5EF4-FFF2-40B4-BE49-F238E27FC236}">
                <a16:creationId xmlns:a16="http://schemas.microsoft.com/office/drawing/2014/main" id="{08903FC6-BAB0-93E6-7B3C-2F154F91F244}"/>
              </a:ext>
            </a:extLst>
          </p:cNvPr>
          <p:cNvSpPr txBox="1"/>
          <p:nvPr/>
        </p:nvSpPr>
        <p:spPr>
          <a:xfrm>
            <a:off x="5062175" y="7529966"/>
            <a:ext cx="4325148" cy="646331"/>
          </a:xfrm>
          <a:prstGeom prst="rect">
            <a:avLst/>
          </a:prstGeom>
          <a:noFill/>
        </p:spPr>
        <p:txBody>
          <a:bodyPr wrap="square" rtlCol="0">
            <a:spAutoFit/>
          </a:bodyPr>
          <a:lstStyle/>
          <a:p>
            <a:r>
              <a:rPr lang="en-IN" sz="3600" dirty="0">
                <a:solidFill>
                  <a:schemeClr val="tx1">
                    <a:lumMod val="50000"/>
                    <a:lumOff val="50000"/>
                  </a:schemeClr>
                </a:solidFill>
              </a:rPr>
              <a:t>xyz@gmail.com</a:t>
            </a:r>
          </a:p>
        </p:txBody>
      </p:sp>
      <p:sp>
        <p:nvSpPr>
          <p:cNvPr id="11" name="TextBox 10">
            <a:extLst>
              <a:ext uri="{FF2B5EF4-FFF2-40B4-BE49-F238E27FC236}">
                <a16:creationId xmlns:a16="http://schemas.microsoft.com/office/drawing/2014/main" id="{C9C7C2D4-27FE-F0B6-1EC0-5BC698EF3766}"/>
              </a:ext>
            </a:extLst>
          </p:cNvPr>
          <p:cNvSpPr txBox="1"/>
          <p:nvPr/>
        </p:nvSpPr>
        <p:spPr>
          <a:xfrm>
            <a:off x="11497547" y="6638873"/>
            <a:ext cx="6224605" cy="1077218"/>
          </a:xfrm>
          <a:prstGeom prst="rect">
            <a:avLst/>
          </a:prstGeom>
          <a:noFill/>
        </p:spPr>
        <p:txBody>
          <a:bodyPr wrap="square" rtlCol="0">
            <a:spAutoFit/>
          </a:bodyPr>
          <a:lstStyle/>
          <a:p>
            <a:r>
              <a:rPr lang="en-IN" sz="3200" b="1" dirty="0">
                <a:highlight>
                  <a:srgbClr val="FFFF00"/>
                </a:highlight>
              </a:rPr>
              <a:t>ALL THE FIELDS ARE ESSENTIAL EXCEPT “ORCID ID”</a:t>
            </a:r>
          </a:p>
        </p:txBody>
      </p:sp>
    </p:spTree>
    <p:extLst>
      <p:ext uri="{BB962C8B-B14F-4D97-AF65-F5344CB8AC3E}">
        <p14:creationId xmlns:p14="http://schemas.microsoft.com/office/powerpoint/2010/main" val="539352918"/>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3600</TotalTime>
  <Words>396</Words>
  <Application>Microsoft Office PowerPoint</Application>
  <PresentationFormat>Custom</PresentationFormat>
  <Paragraphs>74</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Cambria Math</vt:lpstr>
      <vt:lpstr>Helvetica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PRASITADITYA KURI</dc:creator>
  <cp:lastModifiedBy>Adapa, Ganesh</cp:lastModifiedBy>
  <cp:revision>288</cp:revision>
  <dcterms:created xsi:type="dcterms:W3CDTF">2024-12-03T16:49:02Z</dcterms:created>
  <dcterms:modified xsi:type="dcterms:W3CDTF">2025-04-21T04:50:25Z</dcterms:modified>
</cp:coreProperties>
</file>