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7" r:id="rId9"/>
    <p:sldId id="268" r:id="rId10"/>
    <p:sldId id="269" r:id="rId11"/>
    <p:sldId id="270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8" d="100"/>
          <a:sy n="88" d="100"/>
        </p:scale>
        <p:origin x="6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3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https://www.tutorialswebsite.com/lifecycle-methods-in-reactjs/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https://www.tutorialswebsite.com/lifecycle-methods-in-reactjs/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https://www.vrogue.co/post/the-react-lifecycle-methods-and-hooks-explained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https://www.tutorialswebsite.com/lifecycle-methods-in-reactjs/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https://dicksonkho.com/software-road/constructor-vs-method/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https://www.youtube.com/watch?v=9JxaffvbRkg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https://www.devcript.com/react-lifecycle-methods/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https://docs.snowflake.com/en/developer-guide/sql-api/handling-errors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https://www.cloudduggu.com/mongodb/crud-operations/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https://www.crehana.com/blog/transformacion-digital/data-cleansing/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07293"/>
            <a:ext cx="8229600" cy="92891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Components Lifecycle Hooks In The React With Crud Operation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25CD9-FB61-4070-832E-E428B679AD35}"/>
              </a:ext>
            </a:extLst>
          </p:cNvPr>
          <p:cNvSpPr txBox="1"/>
          <p:nvPr/>
        </p:nvSpPr>
        <p:spPr>
          <a:xfrm>
            <a:off x="6640286" y="3481506"/>
            <a:ext cx="2409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ADARSH AJILA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tutorialswebsite.com/wp-content/uploads/2019/09/mounting-phase-840x47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Mounting Phase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Always initialize state in the constructor to avoid errors during rendering.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componentDidMount for any data-fetching logic that should occur once.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error handling is in place to manage potential issues during data retrieval.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3"/>
          <p:cNvSpPr/>
          <p:nvPr/>
        </p:nvSpPr>
        <p:spPr>
          <a:xfrm>
            <a:off x="2946400" y="1650093"/>
            <a:ext cx="3410857" cy="18433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50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THANK YOU</a:t>
            </a:r>
            <a:endParaRPr lang="en-US" sz="50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2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React Lifecycle Hooks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Lifecycle hooks are methods that allow you to run code at specific points in a component's life.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these hooks is crucial for managing side effects in React applications.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will focus on the mounting phase and its role in CRUD operations.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5E7E1-C923-B8D7-FC67-0F0FBF73F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937986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tutorialswebsite.com/wp-content/uploads/2019/09/mounting-phase-840x47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What is the Mounting Phase?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mounting phase refers to the process of creating a component and inserting it into the DOM.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During this phase, several lifecycle methods are called, allowing for initialization.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handling of this phase is essential for effective component behavior in a CRUD app.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://photos1.blogger.com/blogger/6159/3156/1600/constru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Constructor Method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constructor is called before the component is mounted and initializes state.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It's the ideal place to bind event handlers and set up initial component data.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the constructor effectively can enhance the performance of your application.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ytimg.com/vi/9JxaffvbRkg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Render Method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render method is responsible for describing what your UI should look like.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returns JSX, which React then converts into actual DOM elements.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rendering is crucial for displaying current data in a CRUD application.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0.wp.com/devcript.com/wp-content/uploads/2021/01/carbon-10-1.png?resize=696%2C4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componentDidMount Method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componentDidMount method is invoked immediately after the component is mounted.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is where you can perform side effects such as data fetching for CRUD operations.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this method allows you to ensure that your component is fully ready to interact with the user.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docs.snowflake.com/en/_images/sql-api-flow-chart-err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Handling Errors During Data Fetching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Error handling is an important aspect of the mounting phase in CRUD applications.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should implement try-catch blocks or use `.catch` with promises to handle errors.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Providing feedback to users about errors enhances the overall user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cloudduggu.com/mongodb/crud-operations/mongodb_crud_operation_clouddugg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Integrating CRUD Operations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mounting phase is integral when integrating CRUD operations in a component.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fetch initial data and set up the component's state for Create, Read, Update, and Delete operations.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integration ensures that users interact with up-to-date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rehana-blog.imgix.net/media/filer_public/4d/a5/4da5da0e-3f25-410d-902e-60fa0d5dfe3a/data-cleansing-ciclo.jpg?auto=form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Clean-up in componentWillUnmount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While not part of the mounting phase, componentWillUnmount is critical for cleanup.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method is called before a component is removed from the DOM.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cleanup prevents memory leaks, especially when dealing with subscriptions or timers.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599</Words>
  <Application>Microsoft Office PowerPoint</Application>
  <PresentationFormat>On-screen Show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Lifecycle Hooks In The React With Crud Operation 1 Mounting Phase - Where The Page Gets L</dc:title>
  <dc:subject>Components Lifecycle Hooks In The React With Crud Operation 1 Mounting Phase - Where The Page Gets L</dc:subject>
  <dc:creator>SlideMake.com</dc:creator>
  <cp:lastModifiedBy>Adarsh Suresh Ajila(UST,IN)</cp:lastModifiedBy>
  <cp:revision>3</cp:revision>
  <dcterms:created xsi:type="dcterms:W3CDTF">2024-08-31T04:12:16Z</dcterms:created>
  <dcterms:modified xsi:type="dcterms:W3CDTF">2024-08-31T04:58:22Z</dcterms:modified>
</cp:coreProperties>
</file>