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5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6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5848-B31B-4241-B181-523CE21FC3D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6380-82ED-4C08-AF94-B513D9EDD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7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Automated Plant Watering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9769"/>
            <a:ext cx="9144000" cy="1655762"/>
          </a:xfrm>
        </p:spPr>
        <p:txBody>
          <a:bodyPr/>
          <a:lstStyle/>
          <a:p>
            <a:pPr algn="l"/>
            <a:r>
              <a:rPr lang="en-IN" dirty="0" smtClean="0"/>
              <a:t>Deepak B N							   231039018</a:t>
            </a:r>
          </a:p>
          <a:p>
            <a:pPr algn="l"/>
            <a:r>
              <a:rPr lang="en-IN" dirty="0" smtClean="0"/>
              <a:t>Adarsh Prabhakar						   231039034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86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embedded system using a </a:t>
            </a:r>
            <a:r>
              <a:rPr lang="en-US" dirty="0" err="1"/>
              <a:t>Keil</a:t>
            </a:r>
            <a:r>
              <a:rPr lang="en-US" dirty="0"/>
              <a:t> development board to create an automated plant watering system. Utilize an external soil moisture sensor as an input. Implement a real-time system with processes for monitoring soil moisture levels, activating a water pump, and providing status feedback through </a:t>
            </a:r>
            <a:r>
              <a:rPr lang="en-US" dirty="0" err="1"/>
              <a:t>LEDs.All</a:t>
            </a:r>
            <a:r>
              <a:rPr lang="en-US" dirty="0"/>
              <a:t> these activities to be considered as periodic activities and feedback should be provided within the </a:t>
            </a:r>
            <a:r>
              <a:rPr lang="en-US" dirty="0" err="1"/>
              <a:t>period.Time</a:t>
            </a:r>
            <a:r>
              <a:rPr lang="en-US" dirty="0"/>
              <a:t> for the period should be as minimum as </a:t>
            </a:r>
            <a:r>
              <a:rPr lang="en-US" dirty="0" smtClean="0"/>
              <a:t>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67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 an embedded system using a </a:t>
            </a:r>
            <a:r>
              <a:rPr lang="en-US" dirty="0" err="1"/>
              <a:t>Keil</a:t>
            </a:r>
            <a:r>
              <a:rPr lang="en-US" dirty="0"/>
              <a:t> development board to create an automated plant watering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Utilize </a:t>
            </a:r>
            <a:r>
              <a:rPr lang="en-US" dirty="0"/>
              <a:t>an external soil moisture sensor as an input. Implement a real-time system with processes for monitoring soil moisture levels, activating a water pump, and providing status feedback through LEDs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these activities to be considered as periodic activities and feedback should be provided within the period</a:t>
            </a:r>
            <a:r>
              <a:rPr lang="en-US" dirty="0" smtClean="0"/>
              <a:t>. Time </a:t>
            </a:r>
            <a:r>
              <a:rPr lang="en-US" dirty="0"/>
              <a:t>for the period should be as minimum as possible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3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Keil</a:t>
            </a:r>
            <a:r>
              <a:rPr lang="en-US" dirty="0"/>
              <a:t> Development Board (e.g., STM32 Discovery Board)</a:t>
            </a:r>
          </a:p>
          <a:p>
            <a:r>
              <a:rPr lang="en-US" dirty="0"/>
              <a:t>Soil Moisture Sensor</a:t>
            </a:r>
          </a:p>
          <a:p>
            <a:r>
              <a:rPr lang="en-US" dirty="0"/>
              <a:t>Water Pump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Connecting wires</a:t>
            </a:r>
          </a:p>
        </p:txBody>
      </p:sp>
    </p:spTree>
    <p:extLst>
      <p:ext uri="{BB962C8B-B14F-4D97-AF65-F5344CB8AC3E}">
        <p14:creationId xmlns:p14="http://schemas.microsoft.com/office/powerpoint/2010/main" val="19923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Keil</a:t>
            </a:r>
            <a:r>
              <a:rPr lang="en-US" dirty="0"/>
              <a:t> </a:t>
            </a:r>
            <a:r>
              <a:rPr lang="en-US" dirty="0" err="1"/>
              <a:t>uVision</a:t>
            </a:r>
            <a:r>
              <a:rPr lang="en-US" dirty="0"/>
              <a:t> IDE</a:t>
            </a:r>
          </a:p>
          <a:p>
            <a:r>
              <a:rPr lang="en-US" dirty="0" smtClean="0"/>
              <a:t>Free </a:t>
            </a:r>
            <a:r>
              <a:rPr lang="en-US" dirty="0"/>
              <a:t>RTOS (Real-Time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190756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Set up Hardware:</a:t>
            </a:r>
          </a:p>
          <a:p>
            <a:pPr lvl="1"/>
            <a:r>
              <a:rPr lang="en-IN" dirty="0"/>
              <a:t>Connect the soil moisture sensor, water pump, and LEDs to the appropriate pins on the development board.</a:t>
            </a:r>
          </a:p>
          <a:p>
            <a:pPr marL="0" indent="0">
              <a:buNone/>
            </a:pPr>
            <a:r>
              <a:rPr lang="en-IN" dirty="0"/>
              <a:t>2. Initialize </a:t>
            </a:r>
            <a:r>
              <a:rPr lang="en-IN" dirty="0" err="1"/>
              <a:t>FreeRTOS</a:t>
            </a:r>
            <a:r>
              <a:rPr lang="en-IN" dirty="0"/>
              <a:t> and Peripherals using STM32CubeMX:</a:t>
            </a:r>
          </a:p>
          <a:p>
            <a:pPr lvl="1"/>
            <a:r>
              <a:rPr lang="en-IN" dirty="0"/>
              <a:t>Use STM32CubeMX to generate initialization code for your microcontroller.</a:t>
            </a:r>
          </a:p>
          <a:p>
            <a:pPr lvl="1"/>
            <a:r>
              <a:rPr lang="en-IN" dirty="0"/>
              <a:t>Configure the necessary peripherals (GPIO, ADC, timers, etc.).</a:t>
            </a:r>
          </a:p>
        </p:txBody>
      </p:sp>
    </p:spTree>
    <p:extLst>
      <p:ext uri="{BB962C8B-B14F-4D97-AF65-F5344CB8AC3E}">
        <p14:creationId xmlns:p14="http://schemas.microsoft.com/office/powerpoint/2010/main" val="48334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Code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task.h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timers.h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/>
              <a:t>semphr.h</a:t>
            </a:r>
            <a:r>
              <a:rPr lang="en-US" dirty="0"/>
              <a:t>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"stm32f4xx_hal.h"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IN" dirty="0"/>
              <a:t>// Task prototypes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MoistureTask</a:t>
            </a:r>
            <a:r>
              <a:rPr lang="en-IN" dirty="0"/>
              <a:t>(void* </a:t>
            </a:r>
            <a:r>
              <a:rPr lang="en-IN" dirty="0" err="1"/>
              <a:t>pvParameters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PumpTask</a:t>
            </a:r>
            <a:r>
              <a:rPr lang="en-IN" dirty="0"/>
              <a:t>(void* </a:t>
            </a:r>
            <a:r>
              <a:rPr lang="en-IN" dirty="0" err="1"/>
              <a:t>pvParameters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/>
              <a:t>LedTask</a:t>
            </a:r>
            <a:r>
              <a:rPr lang="en-IN" dirty="0"/>
              <a:t>(void* </a:t>
            </a:r>
            <a:r>
              <a:rPr lang="en-IN" dirty="0" err="1"/>
              <a:t>pvParameters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404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430823"/>
            <a:ext cx="10615246" cy="574614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main(void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Initialize hardware components and peripherals using STM32CubeMX-generated code // Create a </a:t>
            </a:r>
            <a:r>
              <a:rPr lang="en-IN" dirty="0" err="1"/>
              <a:t>mutex</a:t>
            </a:r>
            <a:r>
              <a:rPr lang="en-IN" dirty="0"/>
              <a:t> to protect shared resources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xMutex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xSemaphoreCreateMutex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//Calling Functions</a:t>
            </a:r>
          </a:p>
          <a:p>
            <a:pPr marL="0" indent="0">
              <a:buNone/>
            </a:pPr>
            <a:r>
              <a:rPr lang="en-IN" dirty="0" smtClean="0"/>
              <a:t>// </a:t>
            </a:r>
            <a:r>
              <a:rPr lang="en-IN" dirty="0"/>
              <a:t>Create tasks </a:t>
            </a:r>
            <a:r>
              <a:rPr lang="en-IN" dirty="0" err="1" smtClean="0"/>
              <a:t>FreeRTOS</a:t>
            </a:r>
            <a:r>
              <a:rPr lang="en-IN" dirty="0" smtClean="0"/>
              <a:t> </a:t>
            </a:r>
            <a:r>
              <a:rPr lang="en-IN" dirty="0"/>
              <a:t>scheduler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vTaskStartScheduler</a:t>
            </a:r>
            <a:r>
              <a:rPr lang="en-IN" dirty="0"/>
              <a:t>();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while </a:t>
            </a:r>
            <a:r>
              <a:rPr lang="en-IN" dirty="0"/>
              <a:t>(1) {} // Control never reaches </a:t>
            </a:r>
            <a:r>
              <a:rPr lang="en-IN" dirty="0" smtClean="0"/>
              <a:t>here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5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30" y="2440110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85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Automated Plant Watering System</vt:lpstr>
      <vt:lpstr>Problem Statement</vt:lpstr>
      <vt:lpstr>Objectives</vt:lpstr>
      <vt:lpstr>Hardware Components:</vt:lpstr>
      <vt:lpstr>Software Components:</vt:lpstr>
      <vt:lpstr>Implementation</vt:lpstr>
      <vt:lpstr>Code Structure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Plant Watering System</dc:title>
  <dc:creator>ADARSH PRABHAKAR</dc:creator>
  <cp:lastModifiedBy>ADARSH PRABHAKAR</cp:lastModifiedBy>
  <cp:revision>2</cp:revision>
  <dcterms:created xsi:type="dcterms:W3CDTF">2024-01-31T10:09:38Z</dcterms:created>
  <dcterms:modified xsi:type="dcterms:W3CDTF">2024-01-31T10:18:03Z</dcterms:modified>
</cp:coreProperties>
</file>