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customXml/itemProps1.xml" ContentType="application/vnd.openxmlformats-officedocument.customXmlProperties+xml"/>
  <Override PartName="/customXml/itemProps2.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4" r:id="rId3"/>
  </p:sldMasterIdLst>
  <p:notesMasterIdLst>
    <p:notesMasterId r:id="rId32"/>
  </p:notesMasterIdLst>
  <p:handoutMasterIdLst>
    <p:handoutMasterId r:id="rId33"/>
  </p:handoutMasterIdLst>
  <p:sldIdLst>
    <p:sldId id="256" r:id="rId4"/>
    <p:sldId id="280" r:id="rId5"/>
    <p:sldId id="274" r:id="rId6"/>
    <p:sldId id="284" r:id="rId7"/>
    <p:sldId id="285" r:id="rId8"/>
    <p:sldId id="286" r:id="rId9"/>
    <p:sldId id="294" r:id="rId10"/>
    <p:sldId id="287" r:id="rId11"/>
    <p:sldId id="291" r:id="rId12"/>
    <p:sldId id="292" r:id="rId13"/>
    <p:sldId id="293" r:id="rId14"/>
    <p:sldId id="295" r:id="rId15"/>
    <p:sldId id="312" r:id="rId16"/>
    <p:sldId id="313"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Lst>
  <p:sldSz cx="9144000" cy="6858000" type="screen4x3"/>
  <p:notesSz cx="6985000" cy="92837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99"/>
    <a:srgbClr val="336699"/>
    <a:srgbClr val="008080"/>
    <a:srgbClr val="0099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55" autoAdjust="0"/>
    <p:restoredTop sz="94761" autoAdjust="0"/>
  </p:normalViewPr>
  <p:slideViewPr>
    <p:cSldViewPr>
      <p:cViewPr varScale="1">
        <p:scale>
          <a:sx n="70" d="100"/>
          <a:sy n="70" d="100"/>
        </p:scale>
        <p:origin x="-11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82" y="-90"/>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38" Type="http://schemas.openxmlformats.org/officeDocument/2006/relationships/customXml" Target="../customXml/item3.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6758ED3-562A-F7CB-7FF5-2158854B5304}"/>
              </a:ext>
            </a:extLst>
          </p:cNvPr>
          <p:cNvSpPr>
            <a:spLocks noGrp="1" noChangeArrowheads="1"/>
          </p:cNvSpPr>
          <p:nvPr>
            <p:ph type="hdr" sz="quarter"/>
          </p:nvPr>
        </p:nvSpPr>
        <p:spPr bwMode="auto">
          <a:xfrm>
            <a:off x="0" y="0"/>
            <a:ext cx="3027363"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958" tIns="46479" rIns="92958" bIns="46479"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14339" name="Rectangle 3">
            <a:extLst>
              <a:ext uri="{FF2B5EF4-FFF2-40B4-BE49-F238E27FC236}">
                <a16:creationId xmlns:a16="http://schemas.microsoft.com/office/drawing/2014/main" id="{DD0F15FF-495C-972F-F8A7-4D9D5EA0B1D8}"/>
              </a:ext>
            </a:extLst>
          </p:cNvPr>
          <p:cNvSpPr>
            <a:spLocks noGrp="1" noChangeArrowheads="1"/>
          </p:cNvSpPr>
          <p:nvPr>
            <p:ph type="dt" sz="quarter" idx="1"/>
          </p:nvPr>
        </p:nvSpPr>
        <p:spPr bwMode="auto">
          <a:xfrm>
            <a:off x="3957638" y="0"/>
            <a:ext cx="3027362"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958" tIns="46479" rIns="92958" bIns="46479" numCol="1" anchor="t" anchorCtr="0" compatLnSpc="1">
            <a:prstTxWarp prst="textNoShape">
              <a:avLst/>
            </a:prstTxWarp>
          </a:bodyPr>
          <a:lstStyle>
            <a:lvl1pPr algn="r" defTabSz="930275">
              <a:defRPr sz="1200">
                <a:latin typeface="Times New Roman" pitchFamily="18" charset="0"/>
              </a:defRPr>
            </a:lvl1pPr>
          </a:lstStyle>
          <a:p>
            <a:pPr>
              <a:defRPr/>
            </a:pPr>
            <a:fld id="{C0403911-AD79-4A96-B80C-0EFD89432A99}" type="datetime4">
              <a:rPr lang="en-US"/>
              <a:pPr>
                <a:defRPr/>
              </a:pPr>
              <a:t>January 9, 2024</a:t>
            </a:fld>
            <a:endParaRPr lang="en-US"/>
          </a:p>
        </p:txBody>
      </p:sp>
      <p:sp>
        <p:nvSpPr>
          <p:cNvPr id="14340" name="Rectangle 4">
            <a:extLst>
              <a:ext uri="{FF2B5EF4-FFF2-40B4-BE49-F238E27FC236}">
                <a16:creationId xmlns:a16="http://schemas.microsoft.com/office/drawing/2014/main" id="{E402F1B6-3D71-9735-8488-E17C73B4FC96}"/>
              </a:ext>
            </a:extLst>
          </p:cNvPr>
          <p:cNvSpPr>
            <a:spLocks noGrp="1" noChangeArrowheads="1"/>
          </p:cNvSpPr>
          <p:nvPr>
            <p:ph type="ftr" sz="quarter" idx="2"/>
          </p:nvPr>
        </p:nvSpPr>
        <p:spPr bwMode="auto">
          <a:xfrm>
            <a:off x="0" y="8820150"/>
            <a:ext cx="3027363"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958" tIns="46479" rIns="92958" bIns="46479" numCol="1" anchor="b" anchorCtr="0" compatLnSpc="1">
            <a:prstTxWarp prst="textNoShape">
              <a:avLst/>
            </a:prstTxWarp>
          </a:bodyPr>
          <a:lstStyle>
            <a:lvl1pPr defTabSz="930275">
              <a:defRPr sz="1200">
                <a:latin typeface="Times New Roman" pitchFamily="18" charset="0"/>
              </a:defRPr>
            </a:lvl1pPr>
          </a:lstStyle>
          <a:p>
            <a:pPr>
              <a:defRPr/>
            </a:pPr>
            <a:r>
              <a:rPr lang="en-US"/>
              <a:t>P.K.Shetty, MCIS, Manipal University, INDIA</a:t>
            </a:r>
          </a:p>
        </p:txBody>
      </p:sp>
      <p:sp>
        <p:nvSpPr>
          <p:cNvPr id="14341" name="Rectangle 5">
            <a:extLst>
              <a:ext uri="{FF2B5EF4-FFF2-40B4-BE49-F238E27FC236}">
                <a16:creationId xmlns:a16="http://schemas.microsoft.com/office/drawing/2014/main" id="{1A39C201-4AF2-1D0B-183F-1F245E71A584}"/>
              </a:ext>
            </a:extLst>
          </p:cNvPr>
          <p:cNvSpPr>
            <a:spLocks noGrp="1" noChangeArrowheads="1"/>
          </p:cNvSpPr>
          <p:nvPr>
            <p:ph type="sldNum" sz="quarter" idx="3"/>
          </p:nvPr>
        </p:nvSpPr>
        <p:spPr bwMode="auto">
          <a:xfrm>
            <a:off x="3957638" y="8820150"/>
            <a:ext cx="3027362"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958" tIns="46479" rIns="92958" bIns="46479" numCol="1" anchor="b" anchorCtr="0" compatLnSpc="1">
            <a:prstTxWarp prst="textNoShape">
              <a:avLst/>
            </a:prstTxWarp>
          </a:bodyPr>
          <a:lstStyle>
            <a:lvl1pPr algn="r" defTabSz="930275">
              <a:defRPr sz="1200">
                <a:latin typeface="Times New Roman" panose="02020603050405020304" pitchFamily="18" charset="0"/>
              </a:defRPr>
            </a:lvl1pPr>
          </a:lstStyle>
          <a:p>
            <a:fld id="{C7050190-A825-446A-A6C8-CD1A58DC7659}"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a:extLst>
              <a:ext uri="{FF2B5EF4-FFF2-40B4-BE49-F238E27FC236}">
                <a16:creationId xmlns:a16="http://schemas.microsoft.com/office/drawing/2014/main" id="{AB8A4032-CFA5-FA25-9EFC-D5B734DB5994}"/>
              </a:ext>
            </a:extLst>
          </p:cNvPr>
          <p:cNvSpPr>
            <a:spLocks noGrp="1" noChangeArrowheads="1"/>
          </p:cNvSpPr>
          <p:nvPr>
            <p:ph type="hdr" sz="quarter"/>
          </p:nvPr>
        </p:nvSpPr>
        <p:spPr bwMode="auto">
          <a:xfrm>
            <a:off x="0" y="0"/>
            <a:ext cx="3027363"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958" tIns="46479" rIns="92958" bIns="46479"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31747" name="Rectangle 9">
            <a:extLst>
              <a:ext uri="{FF2B5EF4-FFF2-40B4-BE49-F238E27FC236}">
                <a16:creationId xmlns:a16="http://schemas.microsoft.com/office/drawing/2014/main" id="{BE35073D-B133-D238-B7C8-E8FC10EC2D3C}"/>
              </a:ext>
            </a:extLst>
          </p:cNvPr>
          <p:cNvSpPr>
            <a:spLocks noChangeArrowheads="1"/>
          </p:cNvSpPr>
          <p:nvPr>
            <p:ph type="sldImg" idx="2"/>
          </p:nvPr>
        </p:nvSpPr>
        <p:spPr bwMode="auto">
          <a:xfrm>
            <a:off x="117157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 name="Rectangle 10">
            <a:extLst>
              <a:ext uri="{FF2B5EF4-FFF2-40B4-BE49-F238E27FC236}">
                <a16:creationId xmlns:a16="http://schemas.microsoft.com/office/drawing/2014/main" id="{8273AB70-5347-649E-7074-92446CE64AE3}"/>
              </a:ext>
            </a:extLst>
          </p:cNvPr>
          <p:cNvSpPr>
            <a:spLocks noGrp="1" noChangeArrowheads="1"/>
          </p:cNvSpPr>
          <p:nvPr>
            <p:ph type="body" sz="quarter" idx="3"/>
          </p:nvPr>
        </p:nvSpPr>
        <p:spPr bwMode="auto">
          <a:xfrm>
            <a:off x="931863" y="4410075"/>
            <a:ext cx="5121275" cy="417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958" tIns="46479" rIns="92958" bIns="4647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9" name="Rectangle 11">
            <a:extLst>
              <a:ext uri="{FF2B5EF4-FFF2-40B4-BE49-F238E27FC236}">
                <a16:creationId xmlns:a16="http://schemas.microsoft.com/office/drawing/2014/main" id="{17C1D4BE-1AB2-9D5D-F0F4-E4D0C4189FA8}"/>
              </a:ext>
            </a:extLst>
          </p:cNvPr>
          <p:cNvSpPr>
            <a:spLocks noGrp="1" noChangeArrowheads="1"/>
          </p:cNvSpPr>
          <p:nvPr>
            <p:ph type="dt" idx="1"/>
          </p:nvPr>
        </p:nvSpPr>
        <p:spPr bwMode="auto">
          <a:xfrm>
            <a:off x="3957638" y="0"/>
            <a:ext cx="3027362"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958" tIns="46479" rIns="92958" bIns="46479" numCol="1" anchor="t" anchorCtr="0" compatLnSpc="1">
            <a:prstTxWarp prst="textNoShape">
              <a:avLst/>
            </a:prstTxWarp>
          </a:bodyPr>
          <a:lstStyle>
            <a:lvl1pPr algn="r" defTabSz="930275">
              <a:defRPr sz="1200">
                <a:latin typeface="Times New Roman" pitchFamily="18" charset="0"/>
              </a:defRPr>
            </a:lvl1pPr>
          </a:lstStyle>
          <a:p>
            <a:pPr>
              <a:defRPr/>
            </a:pPr>
            <a:fld id="{B54E4C8C-6F31-41CC-8CEF-48C67D7E6462}" type="datetime4">
              <a:rPr lang="en-US"/>
              <a:pPr>
                <a:defRPr/>
              </a:pPr>
              <a:t>January 9, 2024</a:t>
            </a:fld>
            <a:endParaRPr lang="en-US"/>
          </a:p>
        </p:txBody>
      </p:sp>
      <p:sp>
        <p:nvSpPr>
          <p:cNvPr id="2060" name="Rectangle 12">
            <a:extLst>
              <a:ext uri="{FF2B5EF4-FFF2-40B4-BE49-F238E27FC236}">
                <a16:creationId xmlns:a16="http://schemas.microsoft.com/office/drawing/2014/main" id="{5D40A354-6F66-5360-AA86-F24CE3E18BE6}"/>
              </a:ext>
            </a:extLst>
          </p:cNvPr>
          <p:cNvSpPr>
            <a:spLocks noGrp="1" noChangeArrowheads="1"/>
          </p:cNvSpPr>
          <p:nvPr>
            <p:ph type="ftr" sz="quarter" idx="4"/>
          </p:nvPr>
        </p:nvSpPr>
        <p:spPr bwMode="auto">
          <a:xfrm>
            <a:off x="0" y="8820150"/>
            <a:ext cx="3027363"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958" tIns="46479" rIns="92958" bIns="46479" numCol="1" anchor="b" anchorCtr="0" compatLnSpc="1">
            <a:prstTxWarp prst="textNoShape">
              <a:avLst/>
            </a:prstTxWarp>
          </a:bodyPr>
          <a:lstStyle>
            <a:lvl1pPr defTabSz="930275">
              <a:defRPr sz="1200">
                <a:latin typeface="Times New Roman" pitchFamily="18" charset="0"/>
              </a:defRPr>
            </a:lvl1pPr>
          </a:lstStyle>
          <a:p>
            <a:pPr>
              <a:defRPr/>
            </a:pPr>
            <a:r>
              <a:rPr lang="en-US"/>
              <a:t>P.K.Shetty, MCIS, Manipal University, INDIA</a:t>
            </a:r>
          </a:p>
        </p:txBody>
      </p:sp>
      <p:sp>
        <p:nvSpPr>
          <p:cNvPr id="2061" name="Rectangle 13">
            <a:extLst>
              <a:ext uri="{FF2B5EF4-FFF2-40B4-BE49-F238E27FC236}">
                <a16:creationId xmlns:a16="http://schemas.microsoft.com/office/drawing/2014/main" id="{9BC57A14-5D37-0CAC-51EE-393B4DDC477F}"/>
              </a:ext>
            </a:extLst>
          </p:cNvPr>
          <p:cNvSpPr>
            <a:spLocks noGrp="1" noChangeArrowheads="1"/>
          </p:cNvSpPr>
          <p:nvPr>
            <p:ph type="sldNum" sz="quarter" idx="5"/>
          </p:nvPr>
        </p:nvSpPr>
        <p:spPr bwMode="auto">
          <a:xfrm>
            <a:off x="3957638" y="8820150"/>
            <a:ext cx="3027362"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958" tIns="46479" rIns="92958" bIns="46479" numCol="1" anchor="b" anchorCtr="0" compatLnSpc="1">
            <a:prstTxWarp prst="textNoShape">
              <a:avLst/>
            </a:prstTxWarp>
          </a:bodyPr>
          <a:lstStyle>
            <a:lvl1pPr algn="r" defTabSz="930275">
              <a:defRPr sz="1200">
                <a:latin typeface="Times New Roman" panose="02020603050405020304" pitchFamily="18" charset="0"/>
              </a:defRPr>
            </a:lvl1pPr>
          </a:lstStyle>
          <a:p>
            <a:fld id="{5962F09A-EA5A-4D78-A658-94FA7611B780}"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a:extLst>
              <a:ext uri="{FF2B5EF4-FFF2-40B4-BE49-F238E27FC236}">
                <a16:creationId xmlns:a16="http://schemas.microsoft.com/office/drawing/2014/main" id="{41ABFA23-A13C-7661-B888-A69AD015BB5B}"/>
              </a:ext>
            </a:extLst>
          </p:cNvPr>
          <p:cNvSpPr>
            <a:spLocks noGrp="1" noChangeArrowheads="1"/>
          </p:cNvSpPr>
          <p:nvPr>
            <p:ph type="dt" sz="quarter" idx="1"/>
          </p:nvPr>
        </p:nvSpPr>
        <p:spPr>
          <a:noFill/>
        </p:spPr>
        <p:txBody>
          <a:bodyPr/>
          <a:lstStyle>
            <a:lvl1pPr defTabSz="930275">
              <a:defRPr>
                <a:solidFill>
                  <a:schemeClr val="tx1"/>
                </a:solidFill>
                <a:latin typeface="Tahoma" panose="020B0604030504040204" pitchFamily="34" charset="0"/>
              </a:defRPr>
            </a:lvl1pPr>
            <a:lvl2pPr marL="742950" indent="-285750" defTabSz="930275">
              <a:defRPr>
                <a:solidFill>
                  <a:schemeClr val="tx1"/>
                </a:solidFill>
                <a:latin typeface="Tahoma" panose="020B0604030504040204" pitchFamily="34" charset="0"/>
              </a:defRPr>
            </a:lvl2pPr>
            <a:lvl3pPr marL="1143000" indent="-228600" defTabSz="930275">
              <a:defRPr>
                <a:solidFill>
                  <a:schemeClr val="tx1"/>
                </a:solidFill>
                <a:latin typeface="Tahoma" panose="020B0604030504040204" pitchFamily="34" charset="0"/>
              </a:defRPr>
            </a:lvl3pPr>
            <a:lvl4pPr marL="1600200" indent="-228600" defTabSz="930275">
              <a:defRPr>
                <a:solidFill>
                  <a:schemeClr val="tx1"/>
                </a:solidFill>
                <a:latin typeface="Tahoma" panose="020B0604030504040204" pitchFamily="34" charset="0"/>
              </a:defRPr>
            </a:lvl4pPr>
            <a:lvl5pPr marL="2057400" indent="-228600" defTabSz="930275">
              <a:defRPr>
                <a:solidFill>
                  <a:schemeClr val="tx1"/>
                </a:solidFill>
                <a:latin typeface="Tahoma" panose="020B0604030504040204" pitchFamily="34" charset="0"/>
              </a:defRPr>
            </a:lvl5pPr>
            <a:lvl6pPr marL="2514600" indent="-228600" defTabSz="930275" eaLnBrk="0" fontAlgn="base" hangingPunct="0">
              <a:spcBef>
                <a:spcPct val="0"/>
              </a:spcBef>
              <a:spcAft>
                <a:spcPct val="0"/>
              </a:spcAft>
              <a:defRPr>
                <a:solidFill>
                  <a:schemeClr val="tx1"/>
                </a:solidFill>
                <a:latin typeface="Tahoma" panose="020B0604030504040204" pitchFamily="34" charset="0"/>
              </a:defRPr>
            </a:lvl6pPr>
            <a:lvl7pPr marL="2971800" indent="-228600" defTabSz="930275" eaLnBrk="0" fontAlgn="base" hangingPunct="0">
              <a:spcBef>
                <a:spcPct val="0"/>
              </a:spcBef>
              <a:spcAft>
                <a:spcPct val="0"/>
              </a:spcAft>
              <a:defRPr>
                <a:solidFill>
                  <a:schemeClr val="tx1"/>
                </a:solidFill>
                <a:latin typeface="Tahoma" panose="020B0604030504040204" pitchFamily="34" charset="0"/>
              </a:defRPr>
            </a:lvl7pPr>
            <a:lvl8pPr marL="3429000" indent="-228600" defTabSz="930275" eaLnBrk="0" fontAlgn="base" hangingPunct="0">
              <a:spcBef>
                <a:spcPct val="0"/>
              </a:spcBef>
              <a:spcAft>
                <a:spcPct val="0"/>
              </a:spcAft>
              <a:defRPr>
                <a:solidFill>
                  <a:schemeClr val="tx1"/>
                </a:solidFill>
                <a:latin typeface="Tahoma" panose="020B0604030504040204" pitchFamily="34" charset="0"/>
              </a:defRPr>
            </a:lvl8pPr>
            <a:lvl9pPr marL="3886200" indent="-228600" defTabSz="930275" eaLnBrk="0" fontAlgn="base" hangingPunct="0">
              <a:spcBef>
                <a:spcPct val="0"/>
              </a:spcBef>
              <a:spcAft>
                <a:spcPct val="0"/>
              </a:spcAft>
              <a:defRPr>
                <a:solidFill>
                  <a:schemeClr val="tx1"/>
                </a:solidFill>
                <a:latin typeface="Tahoma" panose="020B0604030504040204" pitchFamily="34" charset="0"/>
              </a:defRPr>
            </a:lvl9pPr>
          </a:lstStyle>
          <a:p>
            <a:fld id="{68B26F5A-1B0C-4438-89E3-94046C75EBCA}" type="datetime4">
              <a:rPr lang="en-US" altLang="en-US" smtClean="0">
                <a:latin typeface="Times New Roman" panose="02020603050405020304" pitchFamily="18" charset="0"/>
              </a:rPr>
              <a:pPr/>
              <a:t>January 9, 2024</a:t>
            </a:fld>
            <a:endParaRPr lang="en-US" altLang="en-US">
              <a:latin typeface="Times New Roman" panose="02020603050405020304" pitchFamily="18" charset="0"/>
            </a:endParaRPr>
          </a:p>
        </p:txBody>
      </p:sp>
      <p:sp>
        <p:nvSpPr>
          <p:cNvPr id="32771" name="Rectangle 12">
            <a:extLst>
              <a:ext uri="{FF2B5EF4-FFF2-40B4-BE49-F238E27FC236}">
                <a16:creationId xmlns:a16="http://schemas.microsoft.com/office/drawing/2014/main" id="{47E02B66-10ED-A332-7BF5-29B44470253C}"/>
              </a:ext>
            </a:extLst>
          </p:cNvPr>
          <p:cNvSpPr>
            <a:spLocks noGrp="1" noChangeArrowheads="1"/>
          </p:cNvSpPr>
          <p:nvPr>
            <p:ph type="ftr" sz="quarter" idx="4"/>
          </p:nvPr>
        </p:nvSpPr>
        <p:spPr>
          <a:noFill/>
        </p:spPr>
        <p:txBody>
          <a:bodyPr/>
          <a:lstStyle>
            <a:lvl1pPr defTabSz="930275">
              <a:defRPr>
                <a:solidFill>
                  <a:schemeClr val="tx1"/>
                </a:solidFill>
                <a:latin typeface="Tahoma" panose="020B0604030504040204" pitchFamily="34" charset="0"/>
              </a:defRPr>
            </a:lvl1pPr>
            <a:lvl2pPr marL="742950" indent="-285750" defTabSz="930275">
              <a:defRPr>
                <a:solidFill>
                  <a:schemeClr val="tx1"/>
                </a:solidFill>
                <a:latin typeface="Tahoma" panose="020B0604030504040204" pitchFamily="34" charset="0"/>
              </a:defRPr>
            </a:lvl2pPr>
            <a:lvl3pPr marL="1143000" indent="-228600" defTabSz="930275">
              <a:defRPr>
                <a:solidFill>
                  <a:schemeClr val="tx1"/>
                </a:solidFill>
                <a:latin typeface="Tahoma" panose="020B0604030504040204" pitchFamily="34" charset="0"/>
              </a:defRPr>
            </a:lvl3pPr>
            <a:lvl4pPr marL="1600200" indent="-228600" defTabSz="930275">
              <a:defRPr>
                <a:solidFill>
                  <a:schemeClr val="tx1"/>
                </a:solidFill>
                <a:latin typeface="Tahoma" panose="020B0604030504040204" pitchFamily="34" charset="0"/>
              </a:defRPr>
            </a:lvl4pPr>
            <a:lvl5pPr marL="2057400" indent="-228600" defTabSz="930275">
              <a:defRPr>
                <a:solidFill>
                  <a:schemeClr val="tx1"/>
                </a:solidFill>
                <a:latin typeface="Tahoma" panose="020B0604030504040204" pitchFamily="34" charset="0"/>
              </a:defRPr>
            </a:lvl5pPr>
            <a:lvl6pPr marL="2514600" indent="-228600" defTabSz="930275" eaLnBrk="0" fontAlgn="base" hangingPunct="0">
              <a:spcBef>
                <a:spcPct val="0"/>
              </a:spcBef>
              <a:spcAft>
                <a:spcPct val="0"/>
              </a:spcAft>
              <a:defRPr>
                <a:solidFill>
                  <a:schemeClr val="tx1"/>
                </a:solidFill>
                <a:latin typeface="Tahoma" panose="020B0604030504040204" pitchFamily="34" charset="0"/>
              </a:defRPr>
            </a:lvl6pPr>
            <a:lvl7pPr marL="2971800" indent="-228600" defTabSz="930275" eaLnBrk="0" fontAlgn="base" hangingPunct="0">
              <a:spcBef>
                <a:spcPct val="0"/>
              </a:spcBef>
              <a:spcAft>
                <a:spcPct val="0"/>
              </a:spcAft>
              <a:defRPr>
                <a:solidFill>
                  <a:schemeClr val="tx1"/>
                </a:solidFill>
                <a:latin typeface="Tahoma" panose="020B0604030504040204" pitchFamily="34" charset="0"/>
              </a:defRPr>
            </a:lvl7pPr>
            <a:lvl8pPr marL="3429000" indent="-228600" defTabSz="930275" eaLnBrk="0" fontAlgn="base" hangingPunct="0">
              <a:spcBef>
                <a:spcPct val="0"/>
              </a:spcBef>
              <a:spcAft>
                <a:spcPct val="0"/>
              </a:spcAft>
              <a:defRPr>
                <a:solidFill>
                  <a:schemeClr val="tx1"/>
                </a:solidFill>
                <a:latin typeface="Tahoma" panose="020B0604030504040204" pitchFamily="34" charset="0"/>
              </a:defRPr>
            </a:lvl8pPr>
            <a:lvl9pPr marL="3886200" indent="-228600" defTabSz="930275" eaLnBrk="0" fontAlgn="base" hangingPunct="0">
              <a:spcBef>
                <a:spcPct val="0"/>
              </a:spcBef>
              <a:spcAft>
                <a:spcPct val="0"/>
              </a:spcAft>
              <a:defRPr>
                <a:solidFill>
                  <a:schemeClr val="tx1"/>
                </a:solidFill>
                <a:latin typeface="Tahoma" panose="020B0604030504040204" pitchFamily="34" charset="0"/>
              </a:defRPr>
            </a:lvl9pPr>
          </a:lstStyle>
          <a:p>
            <a:r>
              <a:rPr lang="en-US" altLang="en-US">
                <a:latin typeface="Times New Roman" panose="02020603050405020304" pitchFamily="18" charset="0"/>
              </a:rPr>
              <a:t>P.K.Shetty, MCIS, Manipal University, INDIA</a:t>
            </a:r>
          </a:p>
        </p:txBody>
      </p:sp>
      <p:sp>
        <p:nvSpPr>
          <p:cNvPr id="32772" name="Rectangle 13">
            <a:extLst>
              <a:ext uri="{FF2B5EF4-FFF2-40B4-BE49-F238E27FC236}">
                <a16:creationId xmlns:a16="http://schemas.microsoft.com/office/drawing/2014/main" id="{5A34E7BD-4B69-FF7B-F8C0-430544A68756}"/>
              </a:ext>
            </a:extLst>
          </p:cNvPr>
          <p:cNvSpPr>
            <a:spLocks noGrp="1" noChangeArrowheads="1"/>
          </p:cNvSpPr>
          <p:nvPr>
            <p:ph type="sldNum" sz="quarter" idx="5"/>
          </p:nvPr>
        </p:nvSpPr>
        <p:spPr>
          <a:noFill/>
        </p:spPr>
        <p:txBody>
          <a:bodyPr/>
          <a:lstStyle>
            <a:lvl1pPr defTabSz="930275">
              <a:defRPr>
                <a:solidFill>
                  <a:schemeClr val="tx1"/>
                </a:solidFill>
                <a:latin typeface="Tahoma" panose="020B0604030504040204" pitchFamily="34" charset="0"/>
              </a:defRPr>
            </a:lvl1pPr>
            <a:lvl2pPr marL="742950" indent="-285750" defTabSz="930275">
              <a:defRPr>
                <a:solidFill>
                  <a:schemeClr val="tx1"/>
                </a:solidFill>
                <a:latin typeface="Tahoma" panose="020B0604030504040204" pitchFamily="34" charset="0"/>
              </a:defRPr>
            </a:lvl2pPr>
            <a:lvl3pPr marL="1143000" indent="-228600" defTabSz="930275">
              <a:defRPr>
                <a:solidFill>
                  <a:schemeClr val="tx1"/>
                </a:solidFill>
                <a:latin typeface="Tahoma" panose="020B0604030504040204" pitchFamily="34" charset="0"/>
              </a:defRPr>
            </a:lvl3pPr>
            <a:lvl4pPr marL="1600200" indent="-228600" defTabSz="930275">
              <a:defRPr>
                <a:solidFill>
                  <a:schemeClr val="tx1"/>
                </a:solidFill>
                <a:latin typeface="Tahoma" panose="020B0604030504040204" pitchFamily="34" charset="0"/>
              </a:defRPr>
            </a:lvl4pPr>
            <a:lvl5pPr marL="2057400" indent="-228600" defTabSz="930275">
              <a:defRPr>
                <a:solidFill>
                  <a:schemeClr val="tx1"/>
                </a:solidFill>
                <a:latin typeface="Tahoma" panose="020B0604030504040204" pitchFamily="34" charset="0"/>
              </a:defRPr>
            </a:lvl5pPr>
            <a:lvl6pPr marL="2514600" indent="-228600" defTabSz="930275" eaLnBrk="0" fontAlgn="base" hangingPunct="0">
              <a:spcBef>
                <a:spcPct val="0"/>
              </a:spcBef>
              <a:spcAft>
                <a:spcPct val="0"/>
              </a:spcAft>
              <a:defRPr>
                <a:solidFill>
                  <a:schemeClr val="tx1"/>
                </a:solidFill>
                <a:latin typeface="Tahoma" panose="020B0604030504040204" pitchFamily="34" charset="0"/>
              </a:defRPr>
            </a:lvl6pPr>
            <a:lvl7pPr marL="2971800" indent="-228600" defTabSz="930275" eaLnBrk="0" fontAlgn="base" hangingPunct="0">
              <a:spcBef>
                <a:spcPct val="0"/>
              </a:spcBef>
              <a:spcAft>
                <a:spcPct val="0"/>
              </a:spcAft>
              <a:defRPr>
                <a:solidFill>
                  <a:schemeClr val="tx1"/>
                </a:solidFill>
                <a:latin typeface="Tahoma" panose="020B0604030504040204" pitchFamily="34" charset="0"/>
              </a:defRPr>
            </a:lvl7pPr>
            <a:lvl8pPr marL="3429000" indent="-228600" defTabSz="930275" eaLnBrk="0" fontAlgn="base" hangingPunct="0">
              <a:spcBef>
                <a:spcPct val="0"/>
              </a:spcBef>
              <a:spcAft>
                <a:spcPct val="0"/>
              </a:spcAft>
              <a:defRPr>
                <a:solidFill>
                  <a:schemeClr val="tx1"/>
                </a:solidFill>
                <a:latin typeface="Tahoma" panose="020B0604030504040204" pitchFamily="34" charset="0"/>
              </a:defRPr>
            </a:lvl8pPr>
            <a:lvl9pPr marL="3886200" indent="-228600" defTabSz="930275" eaLnBrk="0" fontAlgn="base" hangingPunct="0">
              <a:spcBef>
                <a:spcPct val="0"/>
              </a:spcBef>
              <a:spcAft>
                <a:spcPct val="0"/>
              </a:spcAft>
              <a:defRPr>
                <a:solidFill>
                  <a:schemeClr val="tx1"/>
                </a:solidFill>
                <a:latin typeface="Tahoma" panose="020B0604030504040204" pitchFamily="34" charset="0"/>
              </a:defRPr>
            </a:lvl9pPr>
          </a:lstStyle>
          <a:p>
            <a:fld id="{00723F80-B978-447E-BC12-6A7BC6FF58FF}"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32773" name="Rectangle 2">
            <a:extLst>
              <a:ext uri="{FF2B5EF4-FFF2-40B4-BE49-F238E27FC236}">
                <a16:creationId xmlns:a16="http://schemas.microsoft.com/office/drawing/2014/main" id="{B690687F-E4BF-757B-92C2-3DE8748B170B}"/>
              </a:ext>
            </a:extLst>
          </p:cNvPr>
          <p:cNvSpPr>
            <a:spLocks noChangeArrowheads="1" noTextEdit="1"/>
          </p:cNvSpPr>
          <p:nvPr>
            <p:ph type="sldImg"/>
          </p:nvPr>
        </p:nvSpPr>
        <p:spPr>
          <a:ln/>
        </p:spPr>
      </p:sp>
      <p:sp>
        <p:nvSpPr>
          <p:cNvPr id="32774" name="Rectangle 3">
            <a:extLst>
              <a:ext uri="{FF2B5EF4-FFF2-40B4-BE49-F238E27FC236}">
                <a16:creationId xmlns:a16="http://schemas.microsoft.com/office/drawing/2014/main" id="{AD2BEE59-4547-1240-D719-0E4F7A1126E4}"/>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1">
            <a:extLst>
              <a:ext uri="{FF2B5EF4-FFF2-40B4-BE49-F238E27FC236}">
                <a16:creationId xmlns:a16="http://schemas.microsoft.com/office/drawing/2014/main" id="{9F7EEB92-3995-F857-8FE3-886A57C2A81A}"/>
              </a:ext>
            </a:extLst>
          </p:cNvPr>
          <p:cNvSpPr>
            <a:spLocks noGrp="1" noChangeArrowheads="1"/>
          </p:cNvSpPr>
          <p:nvPr>
            <p:ph type="dt" sz="quarter" idx="1"/>
          </p:nvPr>
        </p:nvSpPr>
        <p:spPr>
          <a:noFill/>
        </p:spPr>
        <p:txBody>
          <a:bodyPr/>
          <a:lstStyle>
            <a:lvl1pPr defTabSz="930275">
              <a:defRPr>
                <a:solidFill>
                  <a:schemeClr val="tx1"/>
                </a:solidFill>
                <a:latin typeface="Tahoma" panose="020B0604030504040204" pitchFamily="34" charset="0"/>
              </a:defRPr>
            </a:lvl1pPr>
            <a:lvl2pPr marL="742950" indent="-285750" defTabSz="930275">
              <a:defRPr>
                <a:solidFill>
                  <a:schemeClr val="tx1"/>
                </a:solidFill>
                <a:latin typeface="Tahoma" panose="020B0604030504040204" pitchFamily="34" charset="0"/>
              </a:defRPr>
            </a:lvl2pPr>
            <a:lvl3pPr marL="1143000" indent="-228600" defTabSz="930275">
              <a:defRPr>
                <a:solidFill>
                  <a:schemeClr val="tx1"/>
                </a:solidFill>
                <a:latin typeface="Tahoma" panose="020B0604030504040204" pitchFamily="34" charset="0"/>
              </a:defRPr>
            </a:lvl3pPr>
            <a:lvl4pPr marL="1600200" indent="-228600" defTabSz="930275">
              <a:defRPr>
                <a:solidFill>
                  <a:schemeClr val="tx1"/>
                </a:solidFill>
                <a:latin typeface="Tahoma" panose="020B0604030504040204" pitchFamily="34" charset="0"/>
              </a:defRPr>
            </a:lvl4pPr>
            <a:lvl5pPr marL="2057400" indent="-228600" defTabSz="930275">
              <a:defRPr>
                <a:solidFill>
                  <a:schemeClr val="tx1"/>
                </a:solidFill>
                <a:latin typeface="Tahoma" panose="020B0604030504040204" pitchFamily="34" charset="0"/>
              </a:defRPr>
            </a:lvl5pPr>
            <a:lvl6pPr marL="2514600" indent="-228600" defTabSz="930275" eaLnBrk="0" fontAlgn="base" hangingPunct="0">
              <a:spcBef>
                <a:spcPct val="0"/>
              </a:spcBef>
              <a:spcAft>
                <a:spcPct val="0"/>
              </a:spcAft>
              <a:defRPr>
                <a:solidFill>
                  <a:schemeClr val="tx1"/>
                </a:solidFill>
                <a:latin typeface="Tahoma" panose="020B0604030504040204" pitchFamily="34" charset="0"/>
              </a:defRPr>
            </a:lvl6pPr>
            <a:lvl7pPr marL="2971800" indent="-228600" defTabSz="930275" eaLnBrk="0" fontAlgn="base" hangingPunct="0">
              <a:spcBef>
                <a:spcPct val="0"/>
              </a:spcBef>
              <a:spcAft>
                <a:spcPct val="0"/>
              </a:spcAft>
              <a:defRPr>
                <a:solidFill>
                  <a:schemeClr val="tx1"/>
                </a:solidFill>
                <a:latin typeface="Tahoma" panose="020B0604030504040204" pitchFamily="34" charset="0"/>
              </a:defRPr>
            </a:lvl7pPr>
            <a:lvl8pPr marL="3429000" indent="-228600" defTabSz="930275" eaLnBrk="0" fontAlgn="base" hangingPunct="0">
              <a:spcBef>
                <a:spcPct val="0"/>
              </a:spcBef>
              <a:spcAft>
                <a:spcPct val="0"/>
              </a:spcAft>
              <a:defRPr>
                <a:solidFill>
                  <a:schemeClr val="tx1"/>
                </a:solidFill>
                <a:latin typeface="Tahoma" panose="020B0604030504040204" pitchFamily="34" charset="0"/>
              </a:defRPr>
            </a:lvl8pPr>
            <a:lvl9pPr marL="3886200" indent="-228600" defTabSz="930275" eaLnBrk="0" fontAlgn="base" hangingPunct="0">
              <a:spcBef>
                <a:spcPct val="0"/>
              </a:spcBef>
              <a:spcAft>
                <a:spcPct val="0"/>
              </a:spcAft>
              <a:defRPr>
                <a:solidFill>
                  <a:schemeClr val="tx1"/>
                </a:solidFill>
                <a:latin typeface="Tahoma" panose="020B0604030504040204" pitchFamily="34" charset="0"/>
              </a:defRPr>
            </a:lvl9pPr>
          </a:lstStyle>
          <a:p>
            <a:fld id="{03598289-5603-45DD-9856-4CE0843B4204}" type="datetime4">
              <a:rPr lang="en-US" altLang="en-US" smtClean="0">
                <a:latin typeface="Times New Roman" panose="02020603050405020304" pitchFamily="18" charset="0"/>
              </a:rPr>
              <a:pPr/>
              <a:t>January 9, 2024</a:t>
            </a:fld>
            <a:endParaRPr lang="en-US" altLang="en-US">
              <a:latin typeface="Times New Roman" panose="02020603050405020304" pitchFamily="18" charset="0"/>
            </a:endParaRPr>
          </a:p>
        </p:txBody>
      </p:sp>
      <p:sp>
        <p:nvSpPr>
          <p:cNvPr id="33795" name="Rectangle 12">
            <a:extLst>
              <a:ext uri="{FF2B5EF4-FFF2-40B4-BE49-F238E27FC236}">
                <a16:creationId xmlns:a16="http://schemas.microsoft.com/office/drawing/2014/main" id="{0CA3CFF3-15CE-0C13-2A90-058F695E58C6}"/>
              </a:ext>
            </a:extLst>
          </p:cNvPr>
          <p:cNvSpPr>
            <a:spLocks noGrp="1" noChangeArrowheads="1"/>
          </p:cNvSpPr>
          <p:nvPr>
            <p:ph type="ftr" sz="quarter" idx="4"/>
          </p:nvPr>
        </p:nvSpPr>
        <p:spPr>
          <a:noFill/>
        </p:spPr>
        <p:txBody>
          <a:bodyPr/>
          <a:lstStyle>
            <a:lvl1pPr defTabSz="930275">
              <a:defRPr>
                <a:solidFill>
                  <a:schemeClr val="tx1"/>
                </a:solidFill>
                <a:latin typeface="Tahoma" panose="020B0604030504040204" pitchFamily="34" charset="0"/>
              </a:defRPr>
            </a:lvl1pPr>
            <a:lvl2pPr marL="742950" indent="-285750" defTabSz="930275">
              <a:defRPr>
                <a:solidFill>
                  <a:schemeClr val="tx1"/>
                </a:solidFill>
                <a:latin typeface="Tahoma" panose="020B0604030504040204" pitchFamily="34" charset="0"/>
              </a:defRPr>
            </a:lvl2pPr>
            <a:lvl3pPr marL="1143000" indent="-228600" defTabSz="930275">
              <a:defRPr>
                <a:solidFill>
                  <a:schemeClr val="tx1"/>
                </a:solidFill>
                <a:latin typeface="Tahoma" panose="020B0604030504040204" pitchFamily="34" charset="0"/>
              </a:defRPr>
            </a:lvl3pPr>
            <a:lvl4pPr marL="1600200" indent="-228600" defTabSz="930275">
              <a:defRPr>
                <a:solidFill>
                  <a:schemeClr val="tx1"/>
                </a:solidFill>
                <a:latin typeface="Tahoma" panose="020B0604030504040204" pitchFamily="34" charset="0"/>
              </a:defRPr>
            </a:lvl4pPr>
            <a:lvl5pPr marL="2057400" indent="-228600" defTabSz="930275">
              <a:defRPr>
                <a:solidFill>
                  <a:schemeClr val="tx1"/>
                </a:solidFill>
                <a:latin typeface="Tahoma" panose="020B0604030504040204" pitchFamily="34" charset="0"/>
              </a:defRPr>
            </a:lvl5pPr>
            <a:lvl6pPr marL="2514600" indent="-228600" defTabSz="930275" eaLnBrk="0" fontAlgn="base" hangingPunct="0">
              <a:spcBef>
                <a:spcPct val="0"/>
              </a:spcBef>
              <a:spcAft>
                <a:spcPct val="0"/>
              </a:spcAft>
              <a:defRPr>
                <a:solidFill>
                  <a:schemeClr val="tx1"/>
                </a:solidFill>
                <a:latin typeface="Tahoma" panose="020B0604030504040204" pitchFamily="34" charset="0"/>
              </a:defRPr>
            </a:lvl6pPr>
            <a:lvl7pPr marL="2971800" indent="-228600" defTabSz="930275" eaLnBrk="0" fontAlgn="base" hangingPunct="0">
              <a:spcBef>
                <a:spcPct val="0"/>
              </a:spcBef>
              <a:spcAft>
                <a:spcPct val="0"/>
              </a:spcAft>
              <a:defRPr>
                <a:solidFill>
                  <a:schemeClr val="tx1"/>
                </a:solidFill>
                <a:latin typeface="Tahoma" panose="020B0604030504040204" pitchFamily="34" charset="0"/>
              </a:defRPr>
            </a:lvl7pPr>
            <a:lvl8pPr marL="3429000" indent="-228600" defTabSz="930275" eaLnBrk="0" fontAlgn="base" hangingPunct="0">
              <a:spcBef>
                <a:spcPct val="0"/>
              </a:spcBef>
              <a:spcAft>
                <a:spcPct val="0"/>
              </a:spcAft>
              <a:defRPr>
                <a:solidFill>
                  <a:schemeClr val="tx1"/>
                </a:solidFill>
                <a:latin typeface="Tahoma" panose="020B0604030504040204" pitchFamily="34" charset="0"/>
              </a:defRPr>
            </a:lvl8pPr>
            <a:lvl9pPr marL="3886200" indent="-228600" defTabSz="930275" eaLnBrk="0" fontAlgn="base" hangingPunct="0">
              <a:spcBef>
                <a:spcPct val="0"/>
              </a:spcBef>
              <a:spcAft>
                <a:spcPct val="0"/>
              </a:spcAft>
              <a:defRPr>
                <a:solidFill>
                  <a:schemeClr val="tx1"/>
                </a:solidFill>
                <a:latin typeface="Tahoma" panose="020B0604030504040204" pitchFamily="34" charset="0"/>
              </a:defRPr>
            </a:lvl9pPr>
          </a:lstStyle>
          <a:p>
            <a:r>
              <a:rPr lang="en-US" altLang="en-US">
                <a:latin typeface="Times New Roman" panose="02020603050405020304" pitchFamily="18" charset="0"/>
              </a:rPr>
              <a:t>P.K.Shetty, MCIS, Manipal University, INDIA</a:t>
            </a:r>
          </a:p>
        </p:txBody>
      </p:sp>
      <p:sp>
        <p:nvSpPr>
          <p:cNvPr id="33796" name="Rectangle 13">
            <a:extLst>
              <a:ext uri="{FF2B5EF4-FFF2-40B4-BE49-F238E27FC236}">
                <a16:creationId xmlns:a16="http://schemas.microsoft.com/office/drawing/2014/main" id="{68727F9C-A9E1-4599-AE91-A8BE0B626AF6}"/>
              </a:ext>
            </a:extLst>
          </p:cNvPr>
          <p:cNvSpPr>
            <a:spLocks noGrp="1" noChangeArrowheads="1"/>
          </p:cNvSpPr>
          <p:nvPr>
            <p:ph type="sldNum" sz="quarter" idx="5"/>
          </p:nvPr>
        </p:nvSpPr>
        <p:spPr>
          <a:noFill/>
        </p:spPr>
        <p:txBody>
          <a:bodyPr/>
          <a:lstStyle>
            <a:lvl1pPr defTabSz="930275">
              <a:defRPr>
                <a:solidFill>
                  <a:schemeClr val="tx1"/>
                </a:solidFill>
                <a:latin typeface="Tahoma" panose="020B0604030504040204" pitchFamily="34" charset="0"/>
              </a:defRPr>
            </a:lvl1pPr>
            <a:lvl2pPr marL="742950" indent="-285750" defTabSz="930275">
              <a:defRPr>
                <a:solidFill>
                  <a:schemeClr val="tx1"/>
                </a:solidFill>
                <a:latin typeface="Tahoma" panose="020B0604030504040204" pitchFamily="34" charset="0"/>
              </a:defRPr>
            </a:lvl2pPr>
            <a:lvl3pPr marL="1143000" indent="-228600" defTabSz="930275">
              <a:defRPr>
                <a:solidFill>
                  <a:schemeClr val="tx1"/>
                </a:solidFill>
                <a:latin typeface="Tahoma" panose="020B0604030504040204" pitchFamily="34" charset="0"/>
              </a:defRPr>
            </a:lvl3pPr>
            <a:lvl4pPr marL="1600200" indent="-228600" defTabSz="930275">
              <a:defRPr>
                <a:solidFill>
                  <a:schemeClr val="tx1"/>
                </a:solidFill>
                <a:latin typeface="Tahoma" panose="020B0604030504040204" pitchFamily="34" charset="0"/>
              </a:defRPr>
            </a:lvl4pPr>
            <a:lvl5pPr marL="2057400" indent="-228600" defTabSz="930275">
              <a:defRPr>
                <a:solidFill>
                  <a:schemeClr val="tx1"/>
                </a:solidFill>
                <a:latin typeface="Tahoma" panose="020B0604030504040204" pitchFamily="34" charset="0"/>
              </a:defRPr>
            </a:lvl5pPr>
            <a:lvl6pPr marL="2514600" indent="-228600" defTabSz="930275" eaLnBrk="0" fontAlgn="base" hangingPunct="0">
              <a:spcBef>
                <a:spcPct val="0"/>
              </a:spcBef>
              <a:spcAft>
                <a:spcPct val="0"/>
              </a:spcAft>
              <a:defRPr>
                <a:solidFill>
                  <a:schemeClr val="tx1"/>
                </a:solidFill>
                <a:latin typeface="Tahoma" panose="020B0604030504040204" pitchFamily="34" charset="0"/>
              </a:defRPr>
            </a:lvl6pPr>
            <a:lvl7pPr marL="2971800" indent="-228600" defTabSz="930275" eaLnBrk="0" fontAlgn="base" hangingPunct="0">
              <a:spcBef>
                <a:spcPct val="0"/>
              </a:spcBef>
              <a:spcAft>
                <a:spcPct val="0"/>
              </a:spcAft>
              <a:defRPr>
                <a:solidFill>
                  <a:schemeClr val="tx1"/>
                </a:solidFill>
                <a:latin typeface="Tahoma" panose="020B0604030504040204" pitchFamily="34" charset="0"/>
              </a:defRPr>
            </a:lvl7pPr>
            <a:lvl8pPr marL="3429000" indent="-228600" defTabSz="930275" eaLnBrk="0" fontAlgn="base" hangingPunct="0">
              <a:spcBef>
                <a:spcPct val="0"/>
              </a:spcBef>
              <a:spcAft>
                <a:spcPct val="0"/>
              </a:spcAft>
              <a:defRPr>
                <a:solidFill>
                  <a:schemeClr val="tx1"/>
                </a:solidFill>
                <a:latin typeface="Tahoma" panose="020B0604030504040204" pitchFamily="34" charset="0"/>
              </a:defRPr>
            </a:lvl8pPr>
            <a:lvl9pPr marL="3886200" indent="-228600" defTabSz="930275" eaLnBrk="0" fontAlgn="base" hangingPunct="0">
              <a:spcBef>
                <a:spcPct val="0"/>
              </a:spcBef>
              <a:spcAft>
                <a:spcPct val="0"/>
              </a:spcAft>
              <a:defRPr>
                <a:solidFill>
                  <a:schemeClr val="tx1"/>
                </a:solidFill>
                <a:latin typeface="Tahoma" panose="020B0604030504040204" pitchFamily="34" charset="0"/>
              </a:defRPr>
            </a:lvl9pPr>
          </a:lstStyle>
          <a:p>
            <a:fld id="{DE663E0F-A8BF-4B20-9DFD-7D6227561800}"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33797" name="Rectangle 2">
            <a:extLst>
              <a:ext uri="{FF2B5EF4-FFF2-40B4-BE49-F238E27FC236}">
                <a16:creationId xmlns:a16="http://schemas.microsoft.com/office/drawing/2014/main" id="{033FDAD2-5BC0-F387-81D7-DEBACED1F982}"/>
              </a:ext>
            </a:extLst>
          </p:cNvPr>
          <p:cNvSpPr>
            <a:spLocks noChangeArrowheads="1" noTextEdit="1"/>
          </p:cNvSpPr>
          <p:nvPr>
            <p:ph type="sldImg"/>
          </p:nvPr>
        </p:nvSpPr>
        <p:spPr>
          <a:ln/>
        </p:spPr>
      </p:sp>
      <p:sp>
        <p:nvSpPr>
          <p:cNvPr id="33798" name="Rectangle 3">
            <a:extLst>
              <a:ext uri="{FF2B5EF4-FFF2-40B4-BE49-F238E27FC236}">
                <a16:creationId xmlns:a16="http://schemas.microsoft.com/office/drawing/2014/main" id="{5C30E723-C1AF-F6E2-C974-1E5D817DA535}"/>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99CF22DD-D8D3-24FF-BFB9-AA6B2F4CB272}"/>
              </a:ext>
            </a:extLst>
          </p:cNvPr>
          <p:cNvGrpSpPr>
            <a:grpSpLocks/>
          </p:cNvGrpSpPr>
          <p:nvPr/>
        </p:nvGrpSpPr>
        <p:grpSpPr bwMode="auto">
          <a:xfrm>
            <a:off x="0" y="2438400"/>
            <a:ext cx="9009063" cy="1052513"/>
            <a:chOff x="0" y="1536"/>
            <a:chExt cx="5675" cy="663"/>
          </a:xfrm>
        </p:grpSpPr>
        <p:grpSp>
          <p:nvGrpSpPr>
            <p:cNvPr id="3" name="Group 3">
              <a:extLst>
                <a:ext uri="{FF2B5EF4-FFF2-40B4-BE49-F238E27FC236}">
                  <a16:creationId xmlns:a16="http://schemas.microsoft.com/office/drawing/2014/main" id="{B7286FA3-DF75-A5AE-7B04-C3ECA50A24B7}"/>
                </a:ext>
              </a:extLst>
            </p:cNvPr>
            <p:cNvGrpSpPr>
              <a:grpSpLocks/>
            </p:cNvGrpSpPr>
            <p:nvPr/>
          </p:nvGrpSpPr>
          <p:grpSpPr bwMode="auto">
            <a:xfrm>
              <a:off x="183" y="1604"/>
              <a:ext cx="448" cy="299"/>
              <a:chOff x="720" y="336"/>
              <a:chExt cx="624" cy="432"/>
            </a:xfrm>
          </p:grpSpPr>
          <p:sp>
            <p:nvSpPr>
              <p:cNvPr id="10" name="Rectangle 4">
                <a:extLst>
                  <a:ext uri="{FF2B5EF4-FFF2-40B4-BE49-F238E27FC236}">
                    <a16:creationId xmlns:a16="http://schemas.microsoft.com/office/drawing/2014/main" id="{C7F1BE53-84CC-FBF7-5C1B-D6306C574755}"/>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sp>
            <p:nvSpPr>
              <p:cNvPr id="11" name="Rectangle 5">
                <a:extLst>
                  <a:ext uri="{FF2B5EF4-FFF2-40B4-BE49-F238E27FC236}">
                    <a16:creationId xmlns:a16="http://schemas.microsoft.com/office/drawing/2014/main" id="{A05328E8-B446-FE27-BF8E-991D884A117A}"/>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grpSp>
        <p:grpSp>
          <p:nvGrpSpPr>
            <p:cNvPr id="4" name="Group 6">
              <a:extLst>
                <a:ext uri="{FF2B5EF4-FFF2-40B4-BE49-F238E27FC236}">
                  <a16:creationId xmlns:a16="http://schemas.microsoft.com/office/drawing/2014/main" id="{E982B6AE-E8CC-D29A-1FE1-EB6754AEAD8D}"/>
                </a:ext>
              </a:extLst>
            </p:cNvPr>
            <p:cNvGrpSpPr>
              <a:grpSpLocks/>
            </p:cNvGrpSpPr>
            <p:nvPr/>
          </p:nvGrpSpPr>
          <p:grpSpPr bwMode="auto">
            <a:xfrm>
              <a:off x="261" y="1870"/>
              <a:ext cx="465" cy="299"/>
              <a:chOff x="912" y="2640"/>
              <a:chExt cx="672" cy="432"/>
            </a:xfrm>
          </p:grpSpPr>
          <p:sp>
            <p:nvSpPr>
              <p:cNvPr id="8" name="Rectangle 7">
                <a:extLst>
                  <a:ext uri="{FF2B5EF4-FFF2-40B4-BE49-F238E27FC236}">
                    <a16:creationId xmlns:a16="http://schemas.microsoft.com/office/drawing/2014/main" id="{9802B702-159C-A638-B18B-9F8B80E7CA2D}"/>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sp>
            <p:nvSpPr>
              <p:cNvPr id="9" name="Rectangle 8">
                <a:extLst>
                  <a:ext uri="{FF2B5EF4-FFF2-40B4-BE49-F238E27FC236}">
                    <a16:creationId xmlns:a16="http://schemas.microsoft.com/office/drawing/2014/main" id="{186914A6-385A-9BED-FC28-BBAA46273468}"/>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grpSp>
        <p:sp>
          <p:nvSpPr>
            <p:cNvPr id="5" name="Rectangle 9">
              <a:extLst>
                <a:ext uri="{FF2B5EF4-FFF2-40B4-BE49-F238E27FC236}">
                  <a16:creationId xmlns:a16="http://schemas.microsoft.com/office/drawing/2014/main" id="{3EE41BE8-8D7F-7471-ACBD-C284FE94903E}"/>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sp>
          <p:nvSpPr>
            <p:cNvPr id="6" name="Rectangle 10">
              <a:extLst>
                <a:ext uri="{FF2B5EF4-FFF2-40B4-BE49-F238E27FC236}">
                  <a16:creationId xmlns:a16="http://schemas.microsoft.com/office/drawing/2014/main" id="{C9ACA0B4-D8EE-CF7F-DEBD-CCFB1C07BCE4}"/>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sp>
          <p:nvSpPr>
            <p:cNvPr id="7" name="Rectangle 11">
              <a:extLst>
                <a:ext uri="{FF2B5EF4-FFF2-40B4-BE49-F238E27FC236}">
                  <a16:creationId xmlns:a16="http://schemas.microsoft.com/office/drawing/2014/main" id="{23DF53F9-D0C1-CF4E-CAD4-7F31B3A95042}"/>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grpSp>
      <p:sp>
        <p:nvSpPr>
          <p:cNvPr id="108556" name="Rectangle 12"/>
          <p:cNvSpPr>
            <a:spLocks noGrp="1" noChangeArrowheads="1"/>
          </p:cNvSpPr>
          <p:nvPr>
            <p:ph type="ctrTitle"/>
          </p:nvPr>
        </p:nvSpPr>
        <p:spPr>
          <a:xfrm>
            <a:off x="990600" y="1676400"/>
            <a:ext cx="7772400" cy="1462088"/>
          </a:xfrm>
        </p:spPr>
        <p:txBody>
          <a:bodyPr/>
          <a:lstStyle>
            <a:lvl1pPr>
              <a:defRPr/>
            </a:lvl1pPr>
          </a:lstStyle>
          <a:p>
            <a:pPr lvl="0"/>
            <a:r>
              <a:rPr lang="en-US" noProof="0"/>
              <a:t>Click to edit Master title style</a:t>
            </a:r>
          </a:p>
        </p:txBody>
      </p:sp>
      <p:sp>
        <p:nvSpPr>
          <p:cNvPr id="1085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a:t>Click to edit Master subtitle style</a:t>
            </a:r>
          </a:p>
        </p:txBody>
      </p:sp>
      <p:sp>
        <p:nvSpPr>
          <p:cNvPr id="12" name="Rectangle 14">
            <a:extLst>
              <a:ext uri="{FF2B5EF4-FFF2-40B4-BE49-F238E27FC236}">
                <a16:creationId xmlns:a16="http://schemas.microsoft.com/office/drawing/2014/main" id="{0A93E674-98EB-FCE9-A74A-DB917594501F}"/>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ED935669-0C40-4675-8CAC-E1E894F2F896}" type="datetime4">
              <a:rPr lang="en-US"/>
              <a:pPr>
                <a:defRPr/>
              </a:pPr>
              <a:t>January 9, 2024</a:t>
            </a:fld>
            <a:endParaRPr lang="en-US"/>
          </a:p>
        </p:txBody>
      </p:sp>
      <p:sp>
        <p:nvSpPr>
          <p:cNvPr id="13" name="Rectangle 15">
            <a:extLst>
              <a:ext uri="{FF2B5EF4-FFF2-40B4-BE49-F238E27FC236}">
                <a16:creationId xmlns:a16="http://schemas.microsoft.com/office/drawing/2014/main" id="{4383642D-FE80-EC6B-06C5-997042B01A2E}"/>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P.K.Shetty, MCIS, Manipal University, INDIA</a:t>
            </a:r>
          </a:p>
        </p:txBody>
      </p:sp>
      <p:sp>
        <p:nvSpPr>
          <p:cNvPr id="14" name="Rectangle 16">
            <a:extLst>
              <a:ext uri="{FF2B5EF4-FFF2-40B4-BE49-F238E27FC236}">
                <a16:creationId xmlns:a16="http://schemas.microsoft.com/office/drawing/2014/main" id="{A511079B-396C-7781-BB93-A178345D1738}"/>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762331A9-4F81-4074-AB18-75D46C9D7C8E}" type="slidenum">
              <a:rPr lang="en-US" altLang="en-US"/>
              <a:pPr/>
              <a:t>‹#›</a:t>
            </a:fld>
            <a:endParaRPr lang="en-US" altLang="en-US"/>
          </a:p>
        </p:txBody>
      </p:sp>
    </p:spTree>
    <p:extLst>
      <p:ext uri="{BB962C8B-B14F-4D97-AF65-F5344CB8AC3E}">
        <p14:creationId xmlns:p14="http://schemas.microsoft.com/office/powerpoint/2010/main" val="632104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A9847FF9-4522-3854-8D98-7DC464415DA3}"/>
              </a:ext>
            </a:extLst>
          </p:cNvPr>
          <p:cNvSpPr>
            <a:spLocks noGrp="1" noChangeArrowheads="1"/>
          </p:cNvSpPr>
          <p:nvPr>
            <p:ph type="dt" sz="half" idx="10"/>
          </p:nvPr>
        </p:nvSpPr>
        <p:spPr>
          <a:ln/>
        </p:spPr>
        <p:txBody>
          <a:bodyPr/>
          <a:lstStyle>
            <a:lvl1pPr>
              <a:defRPr/>
            </a:lvl1pPr>
          </a:lstStyle>
          <a:p>
            <a:pPr>
              <a:defRPr/>
            </a:pPr>
            <a:fld id="{572F4221-387A-40A6-94D4-32064420A254}" type="datetime4">
              <a:rPr lang="en-US"/>
              <a:pPr>
                <a:defRPr/>
              </a:pPr>
              <a:t>January 9, 2024</a:t>
            </a:fld>
            <a:endParaRPr lang="en-US"/>
          </a:p>
        </p:txBody>
      </p:sp>
      <p:sp>
        <p:nvSpPr>
          <p:cNvPr id="5" name="Rectangle 12">
            <a:extLst>
              <a:ext uri="{FF2B5EF4-FFF2-40B4-BE49-F238E27FC236}">
                <a16:creationId xmlns:a16="http://schemas.microsoft.com/office/drawing/2014/main" id="{1BF87B1F-0800-6CF8-59D8-288DDE0EFD13}"/>
              </a:ext>
            </a:extLst>
          </p:cNvPr>
          <p:cNvSpPr>
            <a:spLocks noGrp="1" noChangeArrowheads="1"/>
          </p:cNvSpPr>
          <p:nvPr>
            <p:ph type="ftr" sz="quarter" idx="11"/>
          </p:nvPr>
        </p:nvSpPr>
        <p:spPr>
          <a:ln/>
        </p:spPr>
        <p:txBody>
          <a:bodyPr/>
          <a:lstStyle>
            <a:lvl1pPr>
              <a:defRPr/>
            </a:lvl1pPr>
          </a:lstStyle>
          <a:p>
            <a:pPr>
              <a:defRPr/>
            </a:pPr>
            <a:r>
              <a:rPr lang="en-US"/>
              <a:t>P.K.Shetty, MCIS, Manipal University, INDIA</a:t>
            </a:r>
          </a:p>
        </p:txBody>
      </p:sp>
      <p:sp>
        <p:nvSpPr>
          <p:cNvPr id="6" name="Rectangle 13">
            <a:extLst>
              <a:ext uri="{FF2B5EF4-FFF2-40B4-BE49-F238E27FC236}">
                <a16:creationId xmlns:a16="http://schemas.microsoft.com/office/drawing/2014/main" id="{488778A6-3619-45EB-4505-39D83732AFD3}"/>
              </a:ext>
            </a:extLst>
          </p:cNvPr>
          <p:cNvSpPr>
            <a:spLocks noGrp="1" noChangeArrowheads="1"/>
          </p:cNvSpPr>
          <p:nvPr>
            <p:ph type="sldNum" sz="quarter" idx="12"/>
          </p:nvPr>
        </p:nvSpPr>
        <p:spPr>
          <a:ln/>
        </p:spPr>
        <p:txBody>
          <a:bodyPr/>
          <a:lstStyle>
            <a:lvl1pPr>
              <a:defRPr/>
            </a:lvl1pPr>
          </a:lstStyle>
          <a:p>
            <a:fld id="{7CB285CD-7A24-49A0-816A-569668CFF513}" type="slidenum">
              <a:rPr lang="en-US" altLang="en-US"/>
              <a:pPr/>
              <a:t>‹#›</a:t>
            </a:fld>
            <a:endParaRPr lang="en-US" altLang="en-US"/>
          </a:p>
        </p:txBody>
      </p:sp>
    </p:spTree>
    <p:extLst>
      <p:ext uri="{BB962C8B-B14F-4D97-AF65-F5344CB8AC3E}">
        <p14:creationId xmlns:p14="http://schemas.microsoft.com/office/powerpoint/2010/main" val="1117932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8D7CEDCF-5740-8648-CEAA-960548AEAAC7}"/>
              </a:ext>
            </a:extLst>
          </p:cNvPr>
          <p:cNvSpPr>
            <a:spLocks noGrp="1" noChangeArrowheads="1"/>
          </p:cNvSpPr>
          <p:nvPr>
            <p:ph type="dt" sz="half" idx="10"/>
          </p:nvPr>
        </p:nvSpPr>
        <p:spPr>
          <a:ln/>
        </p:spPr>
        <p:txBody>
          <a:bodyPr/>
          <a:lstStyle>
            <a:lvl1pPr>
              <a:defRPr/>
            </a:lvl1pPr>
          </a:lstStyle>
          <a:p>
            <a:pPr>
              <a:defRPr/>
            </a:pPr>
            <a:fld id="{51F9E3B0-93AC-42F9-8664-8711B94E3414}" type="datetime4">
              <a:rPr lang="en-US"/>
              <a:pPr>
                <a:defRPr/>
              </a:pPr>
              <a:t>January 9, 2024</a:t>
            </a:fld>
            <a:endParaRPr lang="en-US"/>
          </a:p>
        </p:txBody>
      </p:sp>
      <p:sp>
        <p:nvSpPr>
          <p:cNvPr id="5" name="Rectangle 12">
            <a:extLst>
              <a:ext uri="{FF2B5EF4-FFF2-40B4-BE49-F238E27FC236}">
                <a16:creationId xmlns:a16="http://schemas.microsoft.com/office/drawing/2014/main" id="{C78AC3D1-E19E-E2DB-8857-CEEA0995F5EE}"/>
              </a:ext>
            </a:extLst>
          </p:cNvPr>
          <p:cNvSpPr>
            <a:spLocks noGrp="1" noChangeArrowheads="1"/>
          </p:cNvSpPr>
          <p:nvPr>
            <p:ph type="ftr" sz="quarter" idx="11"/>
          </p:nvPr>
        </p:nvSpPr>
        <p:spPr>
          <a:ln/>
        </p:spPr>
        <p:txBody>
          <a:bodyPr/>
          <a:lstStyle>
            <a:lvl1pPr>
              <a:defRPr/>
            </a:lvl1pPr>
          </a:lstStyle>
          <a:p>
            <a:pPr>
              <a:defRPr/>
            </a:pPr>
            <a:r>
              <a:rPr lang="en-US"/>
              <a:t>P.K.Shetty, MCIS, Manipal University, INDIA</a:t>
            </a:r>
          </a:p>
        </p:txBody>
      </p:sp>
      <p:sp>
        <p:nvSpPr>
          <p:cNvPr id="6" name="Rectangle 13">
            <a:extLst>
              <a:ext uri="{FF2B5EF4-FFF2-40B4-BE49-F238E27FC236}">
                <a16:creationId xmlns:a16="http://schemas.microsoft.com/office/drawing/2014/main" id="{C91FC386-A57D-928E-C72D-D74121278C45}"/>
              </a:ext>
            </a:extLst>
          </p:cNvPr>
          <p:cNvSpPr>
            <a:spLocks noGrp="1" noChangeArrowheads="1"/>
          </p:cNvSpPr>
          <p:nvPr>
            <p:ph type="sldNum" sz="quarter" idx="12"/>
          </p:nvPr>
        </p:nvSpPr>
        <p:spPr>
          <a:ln/>
        </p:spPr>
        <p:txBody>
          <a:bodyPr/>
          <a:lstStyle>
            <a:lvl1pPr>
              <a:defRPr/>
            </a:lvl1pPr>
          </a:lstStyle>
          <a:p>
            <a:fld id="{D1B3A815-60F5-4B56-A6AB-C734953B6658}" type="slidenum">
              <a:rPr lang="en-US" altLang="en-US"/>
              <a:pPr/>
              <a:t>‹#›</a:t>
            </a:fld>
            <a:endParaRPr lang="en-US" altLang="en-US"/>
          </a:p>
        </p:txBody>
      </p:sp>
    </p:spTree>
    <p:extLst>
      <p:ext uri="{BB962C8B-B14F-4D97-AF65-F5344CB8AC3E}">
        <p14:creationId xmlns:p14="http://schemas.microsoft.com/office/powerpoint/2010/main" val="1153833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able Placeholder 2"/>
          <p:cNvSpPr>
            <a:spLocks noGrp="1"/>
          </p:cNvSpPr>
          <p:nvPr>
            <p:ph type="tbl" idx="1"/>
          </p:nvPr>
        </p:nvSpPr>
        <p:spPr>
          <a:xfrm>
            <a:off x="1182688" y="2017713"/>
            <a:ext cx="7772400" cy="4114800"/>
          </a:xfrm>
        </p:spPr>
        <p:txBody>
          <a:bodyPr/>
          <a:lstStyle/>
          <a:p>
            <a:pPr lvl="0"/>
            <a:endParaRPr lang="en-US" noProof="0"/>
          </a:p>
        </p:txBody>
      </p:sp>
      <p:sp>
        <p:nvSpPr>
          <p:cNvPr id="4" name="Rectangle 11">
            <a:extLst>
              <a:ext uri="{FF2B5EF4-FFF2-40B4-BE49-F238E27FC236}">
                <a16:creationId xmlns:a16="http://schemas.microsoft.com/office/drawing/2014/main" id="{88FFCEFC-57E7-D8B0-A26D-CA0027F73D37}"/>
              </a:ext>
            </a:extLst>
          </p:cNvPr>
          <p:cNvSpPr>
            <a:spLocks noGrp="1" noChangeArrowheads="1"/>
          </p:cNvSpPr>
          <p:nvPr>
            <p:ph type="dt" sz="half" idx="10"/>
          </p:nvPr>
        </p:nvSpPr>
        <p:spPr>
          <a:ln/>
        </p:spPr>
        <p:txBody>
          <a:bodyPr/>
          <a:lstStyle>
            <a:lvl1pPr>
              <a:defRPr/>
            </a:lvl1pPr>
          </a:lstStyle>
          <a:p>
            <a:pPr>
              <a:defRPr/>
            </a:pPr>
            <a:fld id="{1179CEC5-DD37-4D01-82F3-0D54E9AA1B79}" type="datetime4">
              <a:rPr lang="en-US"/>
              <a:pPr>
                <a:defRPr/>
              </a:pPr>
              <a:t>January 9, 2024</a:t>
            </a:fld>
            <a:endParaRPr lang="en-US"/>
          </a:p>
        </p:txBody>
      </p:sp>
      <p:sp>
        <p:nvSpPr>
          <p:cNvPr id="5" name="Rectangle 12">
            <a:extLst>
              <a:ext uri="{FF2B5EF4-FFF2-40B4-BE49-F238E27FC236}">
                <a16:creationId xmlns:a16="http://schemas.microsoft.com/office/drawing/2014/main" id="{5FDD72C3-E432-5652-4566-43DF5368ED17}"/>
              </a:ext>
            </a:extLst>
          </p:cNvPr>
          <p:cNvSpPr>
            <a:spLocks noGrp="1" noChangeArrowheads="1"/>
          </p:cNvSpPr>
          <p:nvPr>
            <p:ph type="ftr" sz="quarter" idx="11"/>
          </p:nvPr>
        </p:nvSpPr>
        <p:spPr>
          <a:ln/>
        </p:spPr>
        <p:txBody>
          <a:bodyPr/>
          <a:lstStyle>
            <a:lvl1pPr>
              <a:defRPr/>
            </a:lvl1pPr>
          </a:lstStyle>
          <a:p>
            <a:pPr>
              <a:defRPr/>
            </a:pPr>
            <a:r>
              <a:rPr lang="en-US"/>
              <a:t>P.K.Shetty, MCIS, Manipal University, INDIA</a:t>
            </a:r>
          </a:p>
        </p:txBody>
      </p:sp>
      <p:sp>
        <p:nvSpPr>
          <p:cNvPr id="6" name="Rectangle 13">
            <a:extLst>
              <a:ext uri="{FF2B5EF4-FFF2-40B4-BE49-F238E27FC236}">
                <a16:creationId xmlns:a16="http://schemas.microsoft.com/office/drawing/2014/main" id="{C9940BF0-0D2D-83A7-8980-15F5B1EAC4A9}"/>
              </a:ext>
            </a:extLst>
          </p:cNvPr>
          <p:cNvSpPr>
            <a:spLocks noGrp="1" noChangeArrowheads="1"/>
          </p:cNvSpPr>
          <p:nvPr>
            <p:ph type="sldNum" sz="quarter" idx="12"/>
          </p:nvPr>
        </p:nvSpPr>
        <p:spPr>
          <a:ln/>
        </p:spPr>
        <p:txBody>
          <a:bodyPr/>
          <a:lstStyle>
            <a:lvl1pPr>
              <a:defRPr/>
            </a:lvl1pPr>
          </a:lstStyle>
          <a:p>
            <a:fld id="{6BAC9700-7F3A-4A7A-9FC6-F028477FCDAD}" type="slidenum">
              <a:rPr lang="en-US" altLang="en-US"/>
              <a:pPr/>
              <a:t>‹#›</a:t>
            </a:fld>
            <a:endParaRPr lang="en-US" altLang="en-US"/>
          </a:p>
        </p:txBody>
      </p:sp>
    </p:spTree>
    <p:extLst>
      <p:ext uri="{BB962C8B-B14F-4D97-AF65-F5344CB8AC3E}">
        <p14:creationId xmlns:p14="http://schemas.microsoft.com/office/powerpoint/2010/main" val="1171139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DD592CB3-42A9-4995-E8FA-15BDBE5A5764}"/>
              </a:ext>
            </a:extLst>
          </p:cNvPr>
          <p:cNvSpPr>
            <a:spLocks noGrp="1" noChangeArrowheads="1"/>
          </p:cNvSpPr>
          <p:nvPr>
            <p:ph type="dt" sz="half" idx="10"/>
          </p:nvPr>
        </p:nvSpPr>
        <p:spPr>
          <a:ln/>
        </p:spPr>
        <p:txBody>
          <a:bodyPr/>
          <a:lstStyle>
            <a:lvl1pPr>
              <a:defRPr/>
            </a:lvl1pPr>
          </a:lstStyle>
          <a:p>
            <a:pPr>
              <a:defRPr/>
            </a:pPr>
            <a:fld id="{910E2239-A738-4342-AF81-16954E6AB2A3}" type="datetime4">
              <a:rPr lang="en-US"/>
              <a:pPr>
                <a:defRPr/>
              </a:pPr>
              <a:t>January 9, 2024</a:t>
            </a:fld>
            <a:endParaRPr lang="en-US"/>
          </a:p>
        </p:txBody>
      </p:sp>
      <p:sp>
        <p:nvSpPr>
          <p:cNvPr id="5" name="Rectangle 12">
            <a:extLst>
              <a:ext uri="{FF2B5EF4-FFF2-40B4-BE49-F238E27FC236}">
                <a16:creationId xmlns:a16="http://schemas.microsoft.com/office/drawing/2014/main" id="{933BB205-8048-FF1E-B4B3-24C009F681F7}"/>
              </a:ext>
            </a:extLst>
          </p:cNvPr>
          <p:cNvSpPr>
            <a:spLocks noGrp="1" noChangeArrowheads="1"/>
          </p:cNvSpPr>
          <p:nvPr>
            <p:ph type="ftr" sz="quarter" idx="11"/>
          </p:nvPr>
        </p:nvSpPr>
        <p:spPr>
          <a:ln/>
        </p:spPr>
        <p:txBody>
          <a:bodyPr/>
          <a:lstStyle>
            <a:lvl1pPr>
              <a:defRPr/>
            </a:lvl1pPr>
          </a:lstStyle>
          <a:p>
            <a:pPr>
              <a:defRPr/>
            </a:pPr>
            <a:r>
              <a:rPr lang="en-US"/>
              <a:t>P.K.Shetty, MCIS, Manipal University, INDIA</a:t>
            </a:r>
          </a:p>
        </p:txBody>
      </p:sp>
      <p:sp>
        <p:nvSpPr>
          <p:cNvPr id="6" name="Rectangle 13">
            <a:extLst>
              <a:ext uri="{FF2B5EF4-FFF2-40B4-BE49-F238E27FC236}">
                <a16:creationId xmlns:a16="http://schemas.microsoft.com/office/drawing/2014/main" id="{314B836F-9BE2-DE25-4A0D-A98261D331F6}"/>
              </a:ext>
            </a:extLst>
          </p:cNvPr>
          <p:cNvSpPr>
            <a:spLocks noGrp="1" noChangeArrowheads="1"/>
          </p:cNvSpPr>
          <p:nvPr>
            <p:ph type="sldNum" sz="quarter" idx="12"/>
          </p:nvPr>
        </p:nvSpPr>
        <p:spPr>
          <a:ln/>
        </p:spPr>
        <p:txBody>
          <a:bodyPr/>
          <a:lstStyle>
            <a:lvl1pPr>
              <a:defRPr/>
            </a:lvl1pPr>
          </a:lstStyle>
          <a:p>
            <a:fld id="{CC95C631-62F5-466F-AA24-928AD97A4330}" type="slidenum">
              <a:rPr lang="en-US" altLang="en-US"/>
              <a:pPr/>
              <a:t>‹#›</a:t>
            </a:fld>
            <a:endParaRPr lang="en-US" altLang="en-US"/>
          </a:p>
        </p:txBody>
      </p:sp>
    </p:spTree>
    <p:extLst>
      <p:ext uri="{BB962C8B-B14F-4D97-AF65-F5344CB8AC3E}">
        <p14:creationId xmlns:p14="http://schemas.microsoft.com/office/powerpoint/2010/main" val="2696779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a16="http://schemas.microsoft.com/office/drawing/2014/main" id="{C40521E8-2DE6-688C-796A-2508FFAD0391}"/>
              </a:ext>
            </a:extLst>
          </p:cNvPr>
          <p:cNvSpPr>
            <a:spLocks noGrp="1" noChangeArrowheads="1"/>
          </p:cNvSpPr>
          <p:nvPr>
            <p:ph type="dt" sz="half" idx="10"/>
          </p:nvPr>
        </p:nvSpPr>
        <p:spPr>
          <a:ln/>
        </p:spPr>
        <p:txBody>
          <a:bodyPr/>
          <a:lstStyle>
            <a:lvl1pPr>
              <a:defRPr/>
            </a:lvl1pPr>
          </a:lstStyle>
          <a:p>
            <a:pPr>
              <a:defRPr/>
            </a:pPr>
            <a:fld id="{173D7B21-0D7F-452A-BEAE-D2A015BF3665}" type="datetime4">
              <a:rPr lang="en-US"/>
              <a:pPr>
                <a:defRPr/>
              </a:pPr>
              <a:t>January 9, 2024</a:t>
            </a:fld>
            <a:endParaRPr lang="en-US"/>
          </a:p>
        </p:txBody>
      </p:sp>
      <p:sp>
        <p:nvSpPr>
          <p:cNvPr id="5" name="Rectangle 12">
            <a:extLst>
              <a:ext uri="{FF2B5EF4-FFF2-40B4-BE49-F238E27FC236}">
                <a16:creationId xmlns:a16="http://schemas.microsoft.com/office/drawing/2014/main" id="{F5A2D5D5-336D-6840-64EE-D1C271B0158D}"/>
              </a:ext>
            </a:extLst>
          </p:cNvPr>
          <p:cNvSpPr>
            <a:spLocks noGrp="1" noChangeArrowheads="1"/>
          </p:cNvSpPr>
          <p:nvPr>
            <p:ph type="ftr" sz="quarter" idx="11"/>
          </p:nvPr>
        </p:nvSpPr>
        <p:spPr>
          <a:ln/>
        </p:spPr>
        <p:txBody>
          <a:bodyPr/>
          <a:lstStyle>
            <a:lvl1pPr>
              <a:defRPr/>
            </a:lvl1pPr>
          </a:lstStyle>
          <a:p>
            <a:pPr>
              <a:defRPr/>
            </a:pPr>
            <a:r>
              <a:rPr lang="en-US"/>
              <a:t>P.K.Shetty, MCIS, Manipal University, INDIA</a:t>
            </a:r>
          </a:p>
        </p:txBody>
      </p:sp>
      <p:sp>
        <p:nvSpPr>
          <p:cNvPr id="6" name="Rectangle 13">
            <a:extLst>
              <a:ext uri="{FF2B5EF4-FFF2-40B4-BE49-F238E27FC236}">
                <a16:creationId xmlns:a16="http://schemas.microsoft.com/office/drawing/2014/main" id="{5FB91E06-0CB6-0CE3-0658-98E7D134FA5B}"/>
              </a:ext>
            </a:extLst>
          </p:cNvPr>
          <p:cNvSpPr>
            <a:spLocks noGrp="1" noChangeArrowheads="1"/>
          </p:cNvSpPr>
          <p:nvPr>
            <p:ph type="sldNum" sz="quarter" idx="12"/>
          </p:nvPr>
        </p:nvSpPr>
        <p:spPr>
          <a:ln/>
        </p:spPr>
        <p:txBody>
          <a:bodyPr/>
          <a:lstStyle>
            <a:lvl1pPr>
              <a:defRPr/>
            </a:lvl1pPr>
          </a:lstStyle>
          <a:p>
            <a:fld id="{ECA932C3-C693-4AC8-B1FC-CDDD4C34757A}" type="slidenum">
              <a:rPr lang="en-US" altLang="en-US"/>
              <a:pPr/>
              <a:t>‹#›</a:t>
            </a:fld>
            <a:endParaRPr lang="en-US" altLang="en-US"/>
          </a:p>
        </p:txBody>
      </p:sp>
    </p:spTree>
    <p:extLst>
      <p:ext uri="{BB962C8B-B14F-4D97-AF65-F5344CB8AC3E}">
        <p14:creationId xmlns:p14="http://schemas.microsoft.com/office/powerpoint/2010/main" val="40020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5778DCB3-FBF2-9F88-B25C-D285D31522CB}"/>
              </a:ext>
            </a:extLst>
          </p:cNvPr>
          <p:cNvSpPr>
            <a:spLocks noGrp="1" noChangeArrowheads="1"/>
          </p:cNvSpPr>
          <p:nvPr>
            <p:ph type="dt" sz="half" idx="10"/>
          </p:nvPr>
        </p:nvSpPr>
        <p:spPr>
          <a:ln/>
        </p:spPr>
        <p:txBody>
          <a:bodyPr/>
          <a:lstStyle>
            <a:lvl1pPr>
              <a:defRPr/>
            </a:lvl1pPr>
          </a:lstStyle>
          <a:p>
            <a:pPr>
              <a:defRPr/>
            </a:pPr>
            <a:fld id="{12726CB2-6972-4F7B-9F8F-92B5CDD518BF}" type="datetime4">
              <a:rPr lang="en-US"/>
              <a:pPr>
                <a:defRPr/>
              </a:pPr>
              <a:t>January 9, 2024</a:t>
            </a:fld>
            <a:endParaRPr lang="en-US"/>
          </a:p>
        </p:txBody>
      </p:sp>
      <p:sp>
        <p:nvSpPr>
          <p:cNvPr id="6" name="Rectangle 12">
            <a:extLst>
              <a:ext uri="{FF2B5EF4-FFF2-40B4-BE49-F238E27FC236}">
                <a16:creationId xmlns:a16="http://schemas.microsoft.com/office/drawing/2014/main" id="{3203BD79-B87F-0E4C-83D1-A1F827383950}"/>
              </a:ext>
            </a:extLst>
          </p:cNvPr>
          <p:cNvSpPr>
            <a:spLocks noGrp="1" noChangeArrowheads="1"/>
          </p:cNvSpPr>
          <p:nvPr>
            <p:ph type="ftr" sz="quarter" idx="11"/>
          </p:nvPr>
        </p:nvSpPr>
        <p:spPr>
          <a:ln/>
        </p:spPr>
        <p:txBody>
          <a:bodyPr/>
          <a:lstStyle>
            <a:lvl1pPr>
              <a:defRPr/>
            </a:lvl1pPr>
          </a:lstStyle>
          <a:p>
            <a:pPr>
              <a:defRPr/>
            </a:pPr>
            <a:r>
              <a:rPr lang="en-US"/>
              <a:t>P.K.Shetty, MCIS, Manipal University, INDIA</a:t>
            </a:r>
          </a:p>
        </p:txBody>
      </p:sp>
      <p:sp>
        <p:nvSpPr>
          <p:cNvPr id="7" name="Rectangle 13">
            <a:extLst>
              <a:ext uri="{FF2B5EF4-FFF2-40B4-BE49-F238E27FC236}">
                <a16:creationId xmlns:a16="http://schemas.microsoft.com/office/drawing/2014/main" id="{510395BE-64E1-8A17-B126-3B41EA9ED284}"/>
              </a:ext>
            </a:extLst>
          </p:cNvPr>
          <p:cNvSpPr>
            <a:spLocks noGrp="1" noChangeArrowheads="1"/>
          </p:cNvSpPr>
          <p:nvPr>
            <p:ph type="sldNum" sz="quarter" idx="12"/>
          </p:nvPr>
        </p:nvSpPr>
        <p:spPr>
          <a:ln/>
        </p:spPr>
        <p:txBody>
          <a:bodyPr/>
          <a:lstStyle>
            <a:lvl1pPr>
              <a:defRPr/>
            </a:lvl1pPr>
          </a:lstStyle>
          <a:p>
            <a:fld id="{988609DB-685D-4D4A-8D92-3B6D1B187F6D}" type="slidenum">
              <a:rPr lang="en-US" altLang="en-US"/>
              <a:pPr/>
              <a:t>‹#›</a:t>
            </a:fld>
            <a:endParaRPr lang="en-US" altLang="en-US"/>
          </a:p>
        </p:txBody>
      </p:sp>
    </p:spTree>
    <p:extLst>
      <p:ext uri="{BB962C8B-B14F-4D97-AF65-F5344CB8AC3E}">
        <p14:creationId xmlns:p14="http://schemas.microsoft.com/office/powerpoint/2010/main" val="1771551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F6852932-3615-7E67-F36E-C1844404685F}"/>
              </a:ext>
            </a:extLst>
          </p:cNvPr>
          <p:cNvSpPr>
            <a:spLocks noGrp="1" noChangeArrowheads="1"/>
          </p:cNvSpPr>
          <p:nvPr>
            <p:ph type="dt" sz="half" idx="10"/>
          </p:nvPr>
        </p:nvSpPr>
        <p:spPr>
          <a:ln/>
        </p:spPr>
        <p:txBody>
          <a:bodyPr/>
          <a:lstStyle>
            <a:lvl1pPr>
              <a:defRPr/>
            </a:lvl1pPr>
          </a:lstStyle>
          <a:p>
            <a:pPr>
              <a:defRPr/>
            </a:pPr>
            <a:fld id="{A92BF78C-41A8-4877-9FDB-3BAED9AD08A9}" type="datetime4">
              <a:rPr lang="en-US"/>
              <a:pPr>
                <a:defRPr/>
              </a:pPr>
              <a:t>January 9, 2024</a:t>
            </a:fld>
            <a:endParaRPr lang="en-US"/>
          </a:p>
        </p:txBody>
      </p:sp>
      <p:sp>
        <p:nvSpPr>
          <p:cNvPr id="8" name="Rectangle 12">
            <a:extLst>
              <a:ext uri="{FF2B5EF4-FFF2-40B4-BE49-F238E27FC236}">
                <a16:creationId xmlns:a16="http://schemas.microsoft.com/office/drawing/2014/main" id="{2E9D3847-6CF3-6EFC-6115-DF920AB3945A}"/>
              </a:ext>
            </a:extLst>
          </p:cNvPr>
          <p:cNvSpPr>
            <a:spLocks noGrp="1" noChangeArrowheads="1"/>
          </p:cNvSpPr>
          <p:nvPr>
            <p:ph type="ftr" sz="quarter" idx="11"/>
          </p:nvPr>
        </p:nvSpPr>
        <p:spPr>
          <a:ln/>
        </p:spPr>
        <p:txBody>
          <a:bodyPr/>
          <a:lstStyle>
            <a:lvl1pPr>
              <a:defRPr/>
            </a:lvl1pPr>
          </a:lstStyle>
          <a:p>
            <a:pPr>
              <a:defRPr/>
            </a:pPr>
            <a:r>
              <a:rPr lang="en-US"/>
              <a:t>P.K.Shetty, MCIS, Manipal University, INDIA</a:t>
            </a:r>
          </a:p>
        </p:txBody>
      </p:sp>
      <p:sp>
        <p:nvSpPr>
          <p:cNvPr id="9" name="Rectangle 13">
            <a:extLst>
              <a:ext uri="{FF2B5EF4-FFF2-40B4-BE49-F238E27FC236}">
                <a16:creationId xmlns:a16="http://schemas.microsoft.com/office/drawing/2014/main" id="{E7F2AE80-2413-5B2B-D2BD-1F0E3C926D03}"/>
              </a:ext>
            </a:extLst>
          </p:cNvPr>
          <p:cNvSpPr>
            <a:spLocks noGrp="1" noChangeArrowheads="1"/>
          </p:cNvSpPr>
          <p:nvPr>
            <p:ph type="sldNum" sz="quarter" idx="12"/>
          </p:nvPr>
        </p:nvSpPr>
        <p:spPr>
          <a:ln/>
        </p:spPr>
        <p:txBody>
          <a:bodyPr/>
          <a:lstStyle>
            <a:lvl1pPr>
              <a:defRPr/>
            </a:lvl1pPr>
          </a:lstStyle>
          <a:p>
            <a:fld id="{DB2D0C4D-2EE6-4DE7-B49D-D6CFF4255679}" type="slidenum">
              <a:rPr lang="en-US" altLang="en-US"/>
              <a:pPr/>
              <a:t>‹#›</a:t>
            </a:fld>
            <a:endParaRPr lang="en-US" altLang="en-US"/>
          </a:p>
        </p:txBody>
      </p:sp>
    </p:spTree>
    <p:extLst>
      <p:ext uri="{BB962C8B-B14F-4D97-AF65-F5344CB8AC3E}">
        <p14:creationId xmlns:p14="http://schemas.microsoft.com/office/powerpoint/2010/main" val="3516122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63E4F4BE-5B82-6BB7-817A-D39FE580521D}"/>
              </a:ext>
            </a:extLst>
          </p:cNvPr>
          <p:cNvSpPr>
            <a:spLocks noGrp="1" noChangeArrowheads="1"/>
          </p:cNvSpPr>
          <p:nvPr>
            <p:ph type="dt" sz="half" idx="10"/>
          </p:nvPr>
        </p:nvSpPr>
        <p:spPr>
          <a:ln/>
        </p:spPr>
        <p:txBody>
          <a:bodyPr/>
          <a:lstStyle>
            <a:lvl1pPr>
              <a:defRPr/>
            </a:lvl1pPr>
          </a:lstStyle>
          <a:p>
            <a:pPr>
              <a:defRPr/>
            </a:pPr>
            <a:fld id="{EAC647AD-EC31-4546-8844-D7CB7440B480}" type="datetime4">
              <a:rPr lang="en-US"/>
              <a:pPr>
                <a:defRPr/>
              </a:pPr>
              <a:t>January 9, 2024</a:t>
            </a:fld>
            <a:endParaRPr lang="en-US"/>
          </a:p>
        </p:txBody>
      </p:sp>
      <p:sp>
        <p:nvSpPr>
          <p:cNvPr id="4" name="Rectangle 12">
            <a:extLst>
              <a:ext uri="{FF2B5EF4-FFF2-40B4-BE49-F238E27FC236}">
                <a16:creationId xmlns:a16="http://schemas.microsoft.com/office/drawing/2014/main" id="{516EA6D9-3448-59E3-F485-286726E9A617}"/>
              </a:ext>
            </a:extLst>
          </p:cNvPr>
          <p:cNvSpPr>
            <a:spLocks noGrp="1" noChangeArrowheads="1"/>
          </p:cNvSpPr>
          <p:nvPr>
            <p:ph type="ftr" sz="quarter" idx="11"/>
          </p:nvPr>
        </p:nvSpPr>
        <p:spPr>
          <a:ln/>
        </p:spPr>
        <p:txBody>
          <a:bodyPr/>
          <a:lstStyle>
            <a:lvl1pPr>
              <a:defRPr/>
            </a:lvl1pPr>
          </a:lstStyle>
          <a:p>
            <a:pPr>
              <a:defRPr/>
            </a:pPr>
            <a:r>
              <a:rPr lang="en-US"/>
              <a:t>P.K.Shetty, MCIS, Manipal University, INDIA</a:t>
            </a:r>
          </a:p>
        </p:txBody>
      </p:sp>
      <p:sp>
        <p:nvSpPr>
          <p:cNvPr id="5" name="Rectangle 13">
            <a:extLst>
              <a:ext uri="{FF2B5EF4-FFF2-40B4-BE49-F238E27FC236}">
                <a16:creationId xmlns:a16="http://schemas.microsoft.com/office/drawing/2014/main" id="{7C776C5E-CB6C-B2F4-DA02-E82A022D3CDA}"/>
              </a:ext>
            </a:extLst>
          </p:cNvPr>
          <p:cNvSpPr>
            <a:spLocks noGrp="1" noChangeArrowheads="1"/>
          </p:cNvSpPr>
          <p:nvPr>
            <p:ph type="sldNum" sz="quarter" idx="12"/>
          </p:nvPr>
        </p:nvSpPr>
        <p:spPr>
          <a:ln/>
        </p:spPr>
        <p:txBody>
          <a:bodyPr/>
          <a:lstStyle>
            <a:lvl1pPr>
              <a:defRPr/>
            </a:lvl1pPr>
          </a:lstStyle>
          <a:p>
            <a:fld id="{7D5B975C-44B7-41C0-B6E6-98E81087932E}" type="slidenum">
              <a:rPr lang="en-US" altLang="en-US"/>
              <a:pPr/>
              <a:t>‹#›</a:t>
            </a:fld>
            <a:endParaRPr lang="en-US" altLang="en-US"/>
          </a:p>
        </p:txBody>
      </p:sp>
    </p:spTree>
    <p:extLst>
      <p:ext uri="{BB962C8B-B14F-4D97-AF65-F5344CB8AC3E}">
        <p14:creationId xmlns:p14="http://schemas.microsoft.com/office/powerpoint/2010/main" val="99915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D93CCAF1-2467-3163-7A02-01ED34557A56}"/>
              </a:ext>
            </a:extLst>
          </p:cNvPr>
          <p:cNvSpPr>
            <a:spLocks noGrp="1" noChangeArrowheads="1"/>
          </p:cNvSpPr>
          <p:nvPr>
            <p:ph type="dt" sz="half" idx="10"/>
          </p:nvPr>
        </p:nvSpPr>
        <p:spPr>
          <a:ln/>
        </p:spPr>
        <p:txBody>
          <a:bodyPr/>
          <a:lstStyle>
            <a:lvl1pPr>
              <a:defRPr/>
            </a:lvl1pPr>
          </a:lstStyle>
          <a:p>
            <a:pPr>
              <a:defRPr/>
            </a:pPr>
            <a:fld id="{92DE043C-6C23-41C5-B3D9-1739BACE7599}" type="datetime4">
              <a:rPr lang="en-US"/>
              <a:pPr>
                <a:defRPr/>
              </a:pPr>
              <a:t>January 9, 2024</a:t>
            </a:fld>
            <a:endParaRPr lang="en-US"/>
          </a:p>
        </p:txBody>
      </p:sp>
      <p:sp>
        <p:nvSpPr>
          <p:cNvPr id="3" name="Rectangle 12">
            <a:extLst>
              <a:ext uri="{FF2B5EF4-FFF2-40B4-BE49-F238E27FC236}">
                <a16:creationId xmlns:a16="http://schemas.microsoft.com/office/drawing/2014/main" id="{A521651F-3329-7F89-C53D-6222E03C2B9C}"/>
              </a:ext>
            </a:extLst>
          </p:cNvPr>
          <p:cNvSpPr>
            <a:spLocks noGrp="1" noChangeArrowheads="1"/>
          </p:cNvSpPr>
          <p:nvPr>
            <p:ph type="ftr" sz="quarter" idx="11"/>
          </p:nvPr>
        </p:nvSpPr>
        <p:spPr>
          <a:ln/>
        </p:spPr>
        <p:txBody>
          <a:bodyPr/>
          <a:lstStyle>
            <a:lvl1pPr>
              <a:defRPr/>
            </a:lvl1pPr>
          </a:lstStyle>
          <a:p>
            <a:pPr>
              <a:defRPr/>
            </a:pPr>
            <a:r>
              <a:rPr lang="en-US"/>
              <a:t>P.K.Shetty, MCIS, Manipal University, INDIA</a:t>
            </a:r>
          </a:p>
        </p:txBody>
      </p:sp>
      <p:sp>
        <p:nvSpPr>
          <p:cNvPr id="4" name="Rectangle 13">
            <a:extLst>
              <a:ext uri="{FF2B5EF4-FFF2-40B4-BE49-F238E27FC236}">
                <a16:creationId xmlns:a16="http://schemas.microsoft.com/office/drawing/2014/main" id="{BBB0348F-6E71-8A64-78D8-29319BD216BB}"/>
              </a:ext>
            </a:extLst>
          </p:cNvPr>
          <p:cNvSpPr>
            <a:spLocks noGrp="1" noChangeArrowheads="1"/>
          </p:cNvSpPr>
          <p:nvPr>
            <p:ph type="sldNum" sz="quarter" idx="12"/>
          </p:nvPr>
        </p:nvSpPr>
        <p:spPr>
          <a:ln/>
        </p:spPr>
        <p:txBody>
          <a:bodyPr/>
          <a:lstStyle>
            <a:lvl1pPr>
              <a:defRPr/>
            </a:lvl1pPr>
          </a:lstStyle>
          <a:p>
            <a:fld id="{AF94B4E7-634C-4F38-A7B4-3EA6501321D3}" type="slidenum">
              <a:rPr lang="en-US" altLang="en-US"/>
              <a:pPr/>
              <a:t>‹#›</a:t>
            </a:fld>
            <a:endParaRPr lang="en-US" altLang="en-US"/>
          </a:p>
        </p:txBody>
      </p:sp>
    </p:spTree>
    <p:extLst>
      <p:ext uri="{BB962C8B-B14F-4D97-AF65-F5344CB8AC3E}">
        <p14:creationId xmlns:p14="http://schemas.microsoft.com/office/powerpoint/2010/main" val="132302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1328284A-192F-AD79-55EB-32A2752F1D74}"/>
              </a:ext>
            </a:extLst>
          </p:cNvPr>
          <p:cNvSpPr>
            <a:spLocks noGrp="1" noChangeArrowheads="1"/>
          </p:cNvSpPr>
          <p:nvPr>
            <p:ph type="dt" sz="half" idx="10"/>
          </p:nvPr>
        </p:nvSpPr>
        <p:spPr>
          <a:ln/>
        </p:spPr>
        <p:txBody>
          <a:bodyPr/>
          <a:lstStyle>
            <a:lvl1pPr>
              <a:defRPr/>
            </a:lvl1pPr>
          </a:lstStyle>
          <a:p>
            <a:pPr>
              <a:defRPr/>
            </a:pPr>
            <a:fld id="{3F22C45B-8C26-413C-AC46-082D991CEF11}" type="datetime4">
              <a:rPr lang="en-US"/>
              <a:pPr>
                <a:defRPr/>
              </a:pPr>
              <a:t>January 9, 2024</a:t>
            </a:fld>
            <a:endParaRPr lang="en-US"/>
          </a:p>
        </p:txBody>
      </p:sp>
      <p:sp>
        <p:nvSpPr>
          <p:cNvPr id="6" name="Rectangle 12">
            <a:extLst>
              <a:ext uri="{FF2B5EF4-FFF2-40B4-BE49-F238E27FC236}">
                <a16:creationId xmlns:a16="http://schemas.microsoft.com/office/drawing/2014/main" id="{30B62A45-9EEC-B3FF-DA63-C13970F46BD9}"/>
              </a:ext>
            </a:extLst>
          </p:cNvPr>
          <p:cNvSpPr>
            <a:spLocks noGrp="1" noChangeArrowheads="1"/>
          </p:cNvSpPr>
          <p:nvPr>
            <p:ph type="ftr" sz="quarter" idx="11"/>
          </p:nvPr>
        </p:nvSpPr>
        <p:spPr>
          <a:ln/>
        </p:spPr>
        <p:txBody>
          <a:bodyPr/>
          <a:lstStyle>
            <a:lvl1pPr>
              <a:defRPr/>
            </a:lvl1pPr>
          </a:lstStyle>
          <a:p>
            <a:pPr>
              <a:defRPr/>
            </a:pPr>
            <a:r>
              <a:rPr lang="en-US"/>
              <a:t>P.K.Shetty, MCIS, Manipal University, INDIA</a:t>
            </a:r>
          </a:p>
        </p:txBody>
      </p:sp>
      <p:sp>
        <p:nvSpPr>
          <p:cNvPr id="7" name="Rectangle 13">
            <a:extLst>
              <a:ext uri="{FF2B5EF4-FFF2-40B4-BE49-F238E27FC236}">
                <a16:creationId xmlns:a16="http://schemas.microsoft.com/office/drawing/2014/main" id="{9ED081BD-AA62-7718-A40B-D39CB92CE032}"/>
              </a:ext>
            </a:extLst>
          </p:cNvPr>
          <p:cNvSpPr>
            <a:spLocks noGrp="1" noChangeArrowheads="1"/>
          </p:cNvSpPr>
          <p:nvPr>
            <p:ph type="sldNum" sz="quarter" idx="12"/>
          </p:nvPr>
        </p:nvSpPr>
        <p:spPr>
          <a:ln/>
        </p:spPr>
        <p:txBody>
          <a:bodyPr/>
          <a:lstStyle>
            <a:lvl1pPr>
              <a:defRPr/>
            </a:lvl1pPr>
          </a:lstStyle>
          <a:p>
            <a:fld id="{FA9202B1-8F96-40E8-9657-D3F3D74A7D5C}" type="slidenum">
              <a:rPr lang="en-US" altLang="en-US"/>
              <a:pPr/>
              <a:t>‹#›</a:t>
            </a:fld>
            <a:endParaRPr lang="en-US" altLang="en-US"/>
          </a:p>
        </p:txBody>
      </p:sp>
    </p:spTree>
    <p:extLst>
      <p:ext uri="{BB962C8B-B14F-4D97-AF65-F5344CB8AC3E}">
        <p14:creationId xmlns:p14="http://schemas.microsoft.com/office/powerpoint/2010/main" val="4082224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0BCEEB64-3BC5-7585-C241-D0261C1CC701}"/>
              </a:ext>
            </a:extLst>
          </p:cNvPr>
          <p:cNvSpPr>
            <a:spLocks noGrp="1" noChangeArrowheads="1"/>
          </p:cNvSpPr>
          <p:nvPr>
            <p:ph type="dt" sz="half" idx="10"/>
          </p:nvPr>
        </p:nvSpPr>
        <p:spPr>
          <a:ln/>
        </p:spPr>
        <p:txBody>
          <a:bodyPr/>
          <a:lstStyle>
            <a:lvl1pPr>
              <a:defRPr/>
            </a:lvl1pPr>
          </a:lstStyle>
          <a:p>
            <a:pPr>
              <a:defRPr/>
            </a:pPr>
            <a:fld id="{7C50B3BA-205B-42EB-9AFB-DB33CF3B3EA3}" type="datetime4">
              <a:rPr lang="en-US"/>
              <a:pPr>
                <a:defRPr/>
              </a:pPr>
              <a:t>January 9, 2024</a:t>
            </a:fld>
            <a:endParaRPr lang="en-US"/>
          </a:p>
        </p:txBody>
      </p:sp>
      <p:sp>
        <p:nvSpPr>
          <p:cNvPr id="6" name="Rectangle 12">
            <a:extLst>
              <a:ext uri="{FF2B5EF4-FFF2-40B4-BE49-F238E27FC236}">
                <a16:creationId xmlns:a16="http://schemas.microsoft.com/office/drawing/2014/main" id="{205B6303-4F84-9828-AAC6-3EE1C41DBFF0}"/>
              </a:ext>
            </a:extLst>
          </p:cNvPr>
          <p:cNvSpPr>
            <a:spLocks noGrp="1" noChangeArrowheads="1"/>
          </p:cNvSpPr>
          <p:nvPr>
            <p:ph type="ftr" sz="quarter" idx="11"/>
          </p:nvPr>
        </p:nvSpPr>
        <p:spPr>
          <a:ln/>
        </p:spPr>
        <p:txBody>
          <a:bodyPr/>
          <a:lstStyle>
            <a:lvl1pPr>
              <a:defRPr/>
            </a:lvl1pPr>
          </a:lstStyle>
          <a:p>
            <a:pPr>
              <a:defRPr/>
            </a:pPr>
            <a:r>
              <a:rPr lang="en-US"/>
              <a:t>P.K.Shetty, MCIS, Manipal University, INDIA</a:t>
            </a:r>
          </a:p>
        </p:txBody>
      </p:sp>
      <p:sp>
        <p:nvSpPr>
          <p:cNvPr id="7" name="Rectangle 13">
            <a:extLst>
              <a:ext uri="{FF2B5EF4-FFF2-40B4-BE49-F238E27FC236}">
                <a16:creationId xmlns:a16="http://schemas.microsoft.com/office/drawing/2014/main" id="{FAD84BA6-BF0E-1684-6188-ED97157DC868}"/>
              </a:ext>
            </a:extLst>
          </p:cNvPr>
          <p:cNvSpPr>
            <a:spLocks noGrp="1" noChangeArrowheads="1"/>
          </p:cNvSpPr>
          <p:nvPr>
            <p:ph type="sldNum" sz="quarter" idx="12"/>
          </p:nvPr>
        </p:nvSpPr>
        <p:spPr>
          <a:ln/>
        </p:spPr>
        <p:txBody>
          <a:bodyPr/>
          <a:lstStyle>
            <a:lvl1pPr>
              <a:defRPr/>
            </a:lvl1pPr>
          </a:lstStyle>
          <a:p>
            <a:fld id="{7988B4B7-EF97-4E80-8FB9-0FC8E6DFF980}" type="slidenum">
              <a:rPr lang="en-US" altLang="en-US"/>
              <a:pPr/>
              <a:t>‹#›</a:t>
            </a:fld>
            <a:endParaRPr lang="en-US" altLang="en-US"/>
          </a:p>
        </p:txBody>
      </p:sp>
    </p:spTree>
    <p:extLst>
      <p:ext uri="{BB962C8B-B14F-4D97-AF65-F5344CB8AC3E}">
        <p14:creationId xmlns:p14="http://schemas.microsoft.com/office/powerpoint/2010/main" val="2984725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C473A5-DC29-6924-59E5-CD793FD9D9A3}"/>
              </a:ext>
            </a:extLst>
          </p:cNvPr>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27" name="Rectangle 3">
            <a:extLst>
              <a:ext uri="{FF2B5EF4-FFF2-40B4-BE49-F238E27FC236}">
                <a16:creationId xmlns:a16="http://schemas.microsoft.com/office/drawing/2014/main" id="{0E43D8AC-F3F5-EB20-F739-55D7901A7D8D}"/>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28" name="Rectangle 4">
            <a:extLst>
              <a:ext uri="{FF2B5EF4-FFF2-40B4-BE49-F238E27FC236}">
                <a16:creationId xmlns:a16="http://schemas.microsoft.com/office/drawing/2014/main" id="{FF804B45-4D29-07C0-8005-C7988188A1B8}"/>
              </a:ext>
            </a:extLst>
          </p:cNvPr>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29" name="Rectangle 5">
            <a:extLst>
              <a:ext uri="{FF2B5EF4-FFF2-40B4-BE49-F238E27FC236}">
                <a16:creationId xmlns:a16="http://schemas.microsoft.com/office/drawing/2014/main" id="{06D2318F-C130-79CC-C065-7A76125C9EAC}"/>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30" name="Rectangle 6">
            <a:extLst>
              <a:ext uri="{FF2B5EF4-FFF2-40B4-BE49-F238E27FC236}">
                <a16:creationId xmlns:a16="http://schemas.microsoft.com/office/drawing/2014/main" id="{074BCE50-9FF9-AED4-1227-83BF68A47B74}"/>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31" name="Rectangle 7">
            <a:extLst>
              <a:ext uri="{FF2B5EF4-FFF2-40B4-BE49-F238E27FC236}">
                <a16:creationId xmlns:a16="http://schemas.microsoft.com/office/drawing/2014/main" id="{8AFDCB07-A3F2-C8ED-D5BF-9546F95935C2}"/>
              </a:ext>
            </a:extLst>
          </p:cNvPr>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32" name="Rectangle 8">
            <a:extLst>
              <a:ext uri="{FF2B5EF4-FFF2-40B4-BE49-F238E27FC236}">
                <a16:creationId xmlns:a16="http://schemas.microsoft.com/office/drawing/2014/main" id="{FE6D27CB-F6A7-891A-A3AC-239EF75FCC0B}"/>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33" name="Rectangle 9">
            <a:extLst>
              <a:ext uri="{FF2B5EF4-FFF2-40B4-BE49-F238E27FC236}">
                <a16:creationId xmlns:a16="http://schemas.microsoft.com/office/drawing/2014/main" id="{E0BF3277-1201-29AE-FFFB-7A43AC322245}"/>
              </a:ext>
            </a:extLst>
          </p:cNvPr>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10">
            <a:extLst>
              <a:ext uri="{FF2B5EF4-FFF2-40B4-BE49-F238E27FC236}">
                <a16:creationId xmlns:a16="http://schemas.microsoft.com/office/drawing/2014/main" id="{FE0928F4-0D13-F76E-1626-FDA3E99C0C8F}"/>
              </a:ext>
            </a:extLst>
          </p:cNvPr>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7531" name="Rectangle 11">
            <a:extLst>
              <a:ext uri="{FF2B5EF4-FFF2-40B4-BE49-F238E27FC236}">
                <a16:creationId xmlns:a16="http://schemas.microsoft.com/office/drawing/2014/main" id="{DE8B477D-34C2-F062-D4C6-464DFB03FB1E}"/>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5319533B-B1A2-4EC5-B22A-E9906E7BD976}" type="datetime4">
              <a:rPr lang="en-US"/>
              <a:pPr>
                <a:defRPr/>
              </a:pPr>
              <a:t>January 9, 2024</a:t>
            </a:fld>
            <a:endParaRPr lang="en-US"/>
          </a:p>
        </p:txBody>
      </p:sp>
      <p:sp>
        <p:nvSpPr>
          <p:cNvPr id="107532" name="Rectangle 12">
            <a:extLst>
              <a:ext uri="{FF2B5EF4-FFF2-40B4-BE49-F238E27FC236}">
                <a16:creationId xmlns:a16="http://schemas.microsoft.com/office/drawing/2014/main" id="{2FFA3863-983D-ABBE-67E8-C7EA676E5AA5}"/>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US"/>
              <a:t>P.K.Shetty, MCIS, Manipal University, INDIA</a:t>
            </a:r>
          </a:p>
        </p:txBody>
      </p:sp>
      <p:sp>
        <p:nvSpPr>
          <p:cNvPr id="107533" name="Rectangle 13">
            <a:extLst>
              <a:ext uri="{FF2B5EF4-FFF2-40B4-BE49-F238E27FC236}">
                <a16:creationId xmlns:a16="http://schemas.microsoft.com/office/drawing/2014/main" id="{87F1D790-8E1F-69E0-8756-035E6466449E}"/>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fld id="{2D29CB24-77A5-432D-AA23-A6BE463FB4F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59186CC-5520-5709-550E-B80B81D0AAEF}"/>
              </a:ext>
            </a:extLst>
          </p:cNvPr>
          <p:cNvSpPr>
            <a:spLocks noChangeArrowheads="1"/>
          </p:cNvSpPr>
          <p:nvPr>
            <p:ph type="ctrTitle"/>
          </p:nvPr>
        </p:nvSpPr>
        <p:spPr>
          <a:xfrm>
            <a:off x="838200" y="960438"/>
            <a:ext cx="7848600" cy="1401762"/>
          </a:xfrm>
          <a:noFill/>
        </p:spPr>
        <p:txBody>
          <a:bodyPr lIns="92075" tIns="46038" rIns="92075" bIns="46038"/>
          <a:lstStyle/>
          <a:p>
            <a:pPr algn="ctr" eaLnBrk="1" hangingPunct="1"/>
            <a:r>
              <a:rPr lang="en-US" altLang="en-US" sz="4000" b="1"/>
              <a:t>2. Tokens, Control Structures</a:t>
            </a:r>
            <a:endParaRPr lang="en-US" altLang="en-US" sz="400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A13D82D-8374-50EC-CA5F-31B489C0440F}"/>
              </a:ext>
            </a:extLst>
          </p:cNvPr>
          <p:cNvSpPr>
            <a:spLocks noGrp="1" noChangeArrowheads="1"/>
          </p:cNvSpPr>
          <p:nvPr>
            <p:ph type="title"/>
          </p:nvPr>
        </p:nvSpPr>
        <p:spPr/>
        <p:txBody>
          <a:bodyPr/>
          <a:lstStyle/>
          <a:p>
            <a:pPr eaLnBrk="1" hangingPunct="1"/>
            <a:r>
              <a:rPr lang="en-US" altLang="en-US"/>
              <a:t>Scope</a:t>
            </a:r>
          </a:p>
        </p:txBody>
      </p:sp>
      <p:sp>
        <p:nvSpPr>
          <p:cNvPr id="12291" name="Rectangle 4">
            <a:extLst>
              <a:ext uri="{FF2B5EF4-FFF2-40B4-BE49-F238E27FC236}">
                <a16:creationId xmlns:a16="http://schemas.microsoft.com/office/drawing/2014/main" id="{E9C90A80-EEC9-DC33-4104-FB4DBC5DE817}"/>
              </a:ext>
            </a:extLst>
          </p:cNvPr>
          <p:cNvSpPr>
            <a:spLocks noGrp="1" noChangeArrowheads="1"/>
          </p:cNvSpPr>
          <p:nvPr>
            <p:ph type="body" idx="1"/>
          </p:nvPr>
        </p:nvSpPr>
        <p:spPr>
          <a:xfrm>
            <a:off x="609600" y="1905000"/>
            <a:ext cx="8534400" cy="1905000"/>
          </a:xfrm>
          <a:noFill/>
          <a:extLst>
            <a:ext uri="{AF507438-7753-43E0-B8FC-AC1667EBCBE1}">
              <a14:hiddenEffects xmlns:a14="http://schemas.microsoft.com/office/drawing/2010/main">
                <a:effectLst>
                  <a:outerShdw dist="68392" dir="1308085" algn="ctr" rotWithShape="0">
                    <a:srgbClr val="FFCC00">
                      <a:alpha val="50000"/>
                    </a:srgbClr>
                  </a:outerShdw>
                </a:effectLst>
              </a14:hiddenEffects>
            </a:ext>
          </a:extLst>
        </p:spPr>
        <p:txBody>
          <a:bodyPr/>
          <a:lstStyle/>
          <a:p>
            <a:pPr eaLnBrk="1" hangingPunct="1"/>
            <a:r>
              <a:rPr lang="en-US" altLang="en-US" sz="2000"/>
              <a:t>Variables can be declared and defined (almost) everywhere in a </a:t>
            </a:r>
            <a:r>
              <a:rPr lang="en-US" altLang="en-US" sz="2000" b="1"/>
              <a:t>C</a:t>
            </a:r>
            <a:r>
              <a:rPr lang="en-US" altLang="en-US" sz="2000"/>
              <a:t>++ program</a:t>
            </a:r>
            <a:endParaRPr lang="en-US" altLang="en-US" sz="2000" b="1"/>
          </a:p>
          <a:p>
            <a:pPr eaLnBrk="1" hangingPunct="1"/>
            <a:r>
              <a:rPr lang="en-US" altLang="en-US" sz="2000"/>
              <a:t>A variable’s </a:t>
            </a:r>
            <a:r>
              <a:rPr lang="en-US" altLang="en-US" sz="2000">
                <a:solidFill>
                  <a:schemeClr val="hlink"/>
                </a:solidFill>
              </a:rPr>
              <a:t>visibility</a:t>
            </a:r>
            <a:r>
              <a:rPr lang="en-US" altLang="en-US" sz="2000"/>
              <a:t> (</a:t>
            </a:r>
            <a:r>
              <a:rPr lang="en-US" altLang="en-US" sz="2000" i="1"/>
              <a:t>scope</a:t>
            </a:r>
            <a:r>
              <a:rPr lang="en-US" altLang="en-US" sz="2000"/>
              <a:t>) depends on where a variable has been declared</a:t>
            </a:r>
          </a:p>
        </p:txBody>
      </p:sp>
      <p:sp>
        <p:nvSpPr>
          <p:cNvPr id="12292" name="Text Box 5">
            <a:extLst>
              <a:ext uri="{FF2B5EF4-FFF2-40B4-BE49-F238E27FC236}">
                <a16:creationId xmlns:a16="http://schemas.microsoft.com/office/drawing/2014/main" id="{6D0F4546-D1DC-70A5-DA84-8A4D305492A9}"/>
              </a:ext>
            </a:extLst>
          </p:cNvPr>
          <p:cNvSpPr txBox="1">
            <a:spLocks noChangeArrowheads="1"/>
          </p:cNvSpPr>
          <p:nvPr/>
        </p:nvSpPr>
        <p:spPr bwMode="auto">
          <a:xfrm>
            <a:off x="1143000" y="3333750"/>
            <a:ext cx="7467600" cy="3524250"/>
          </a:xfrm>
          <a:prstGeom prst="rect">
            <a:avLst/>
          </a:prstGeom>
          <a:solidFill>
            <a:srgbClr val="FFFFCC"/>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b="1">
                <a:solidFill>
                  <a:srgbClr val="3333FF"/>
                </a:solidFill>
                <a:latin typeface="Courier New" panose="02070309020205020404" pitchFamily="49" charset="0"/>
              </a:rPr>
              <a:t>int func()</a:t>
            </a:r>
          </a:p>
          <a:p>
            <a:pPr>
              <a:spcBef>
                <a:spcPct val="0"/>
              </a:spcBef>
              <a:buClrTx/>
              <a:buSzTx/>
              <a:buFontTx/>
              <a:buNone/>
            </a:pPr>
            <a:r>
              <a:rPr lang="en-US" altLang="en-US" sz="1600" b="1">
                <a:solidFill>
                  <a:srgbClr val="3333FF"/>
                </a:solidFill>
                <a:latin typeface="Courier New" panose="02070309020205020404" pitchFamily="49" charset="0"/>
              </a:rPr>
              <a:t>{</a:t>
            </a:r>
          </a:p>
          <a:p>
            <a:pPr>
              <a:spcBef>
                <a:spcPct val="0"/>
              </a:spcBef>
              <a:buClrTx/>
              <a:buSzTx/>
              <a:buFontTx/>
              <a:buNone/>
            </a:pPr>
            <a:r>
              <a:rPr lang="en-US" altLang="en-US" sz="1600" b="1">
                <a:solidFill>
                  <a:srgbClr val="3333FF"/>
                </a:solidFill>
                <a:latin typeface="Courier New" panose="02070309020205020404" pitchFamily="49" charset="0"/>
              </a:rPr>
              <a:t>	…</a:t>
            </a:r>
          </a:p>
          <a:p>
            <a:pPr>
              <a:spcBef>
                <a:spcPct val="0"/>
              </a:spcBef>
              <a:buClrTx/>
              <a:buSzTx/>
              <a:buFontTx/>
              <a:buNone/>
            </a:pPr>
            <a:r>
              <a:rPr lang="en-US" altLang="en-US" sz="1600" b="1">
                <a:solidFill>
                  <a:srgbClr val="3333FF"/>
                </a:solidFill>
                <a:latin typeface="Courier New" panose="02070309020205020404" pitchFamily="49" charset="0"/>
              </a:rPr>
              <a:t>	const int n=50;		// function scope</a:t>
            </a:r>
          </a:p>
          <a:p>
            <a:pPr>
              <a:spcBef>
                <a:spcPct val="0"/>
              </a:spcBef>
              <a:buClrTx/>
              <a:buSzTx/>
              <a:buFontTx/>
              <a:buNone/>
            </a:pPr>
            <a:r>
              <a:rPr lang="en-US" altLang="en-US" sz="1600" b="1">
                <a:solidFill>
                  <a:srgbClr val="3333FF"/>
                </a:solidFill>
                <a:latin typeface="Courier New" panose="02070309020205020404" pitchFamily="49" charset="0"/>
              </a:rPr>
              <a:t>	for (int i=0;i&lt;100;i++)	// local i</a:t>
            </a:r>
          </a:p>
          <a:p>
            <a:pPr>
              <a:spcBef>
                <a:spcPct val="0"/>
              </a:spcBef>
              <a:buClrTx/>
              <a:buSzTx/>
              <a:buFontTx/>
              <a:buNone/>
            </a:pPr>
            <a:r>
              <a:rPr lang="en-US" altLang="en-US" sz="1600" b="1">
                <a:solidFill>
                  <a:srgbClr val="3333FF"/>
                </a:solidFill>
                <a:latin typeface="Courier New" panose="02070309020205020404" pitchFamily="49" charset="0"/>
              </a:rPr>
              <a:t>	{</a:t>
            </a:r>
          </a:p>
          <a:p>
            <a:pPr>
              <a:spcBef>
                <a:spcPct val="0"/>
              </a:spcBef>
              <a:buClrTx/>
              <a:buSzTx/>
              <a:buFontTx/>
              <a:buNone/>
            </a:pPr>
            <a:r>
              <a:rPr lang="en-US" altLang="en-US" sz="1600" b="1">
                <a:solidFill>
                  <a:srgbClr val="3333FF"/>
                </a:solidFill>
                <a:latin typeface="Courier New" panose="02070309020205020404" pitchFamily="49" charset="0"/>
              </a:rPr>
              <a:t>		double r;		// local r</a:t>
            </a:r>
          </a:p>
          <a:p>
            <a:pPr>
              <a:spcBef>
                <a:spcPct val="0"/>
              </a:spcBef>
              <a:buClrTx/>
              <a:buSzTx/>
              <a:buFontTx/>
              <a:buNone/>
            </a:pPr>
            <a:r>
              <a:rPr lang="en-US" altLang="en-US" sz="1600" b="1">
                <a:solidFill>
                  <a:srgbClr val="3333FF"/>
                </a:solidFill>
                <a:latin typeface="Courier New" panose="02070309020205020404" pitchFamily="49" charset="0"/>
              </a:rPr>
              <a:t>		...</a:t>
            </a:r>
          </a:p>
          <a:p>
            <a:pPr>
              <a:spcBef>
                <a:spcPct val="0"/>
              </a:spcBef>
              <a:buClrTx/>
              <a:buSzTx/>
              <a:buFontTx/>
              <a:buNone/>
            </a:pPr>
            <a:r>
              <a:rPr lang="en-US" altLang="en-US" sz="1600" b="1">
                <a:solidFill>
                  <a:srgbClr val="3333FF"/>
                </a:solidFill>
                <a:latin typeface="Courier New" panose="02070309020205020404" pitchFamily="49" charset="0"/>
              </a:rPr>
              <a:t>	}</a:t>
            </a:r>
          </a:p>
          <a:p>
            <a:pPr>
              <a:spcBef>
                <a:spcPct val="0"/>
              </a:spcBef>
              <a:buClrTx/>
              <a:buSzTx/>
              <a:buFontTx/>
              <a:buNone/>
            </a:pPr>
            <a:r>
              <a:rPr lang="en-US" altLang="en-US" sz="1600" b="1">
                <a:solidFill>
                  <a:srgbClr val="3333FF"/>
                </a:solidFill>
                <a:latin typeface="Courier New" panose="02070309020205020404" pitchFamily="49" charset="0"/>
              </a:rPr>
              <a:t>	cout&lt;&lt;“n “&lt;&lt; n &lt;&lt;endl;		// OK</a:t>
            </a:r>
          </a:p>
          <a:p>
            <a:pPr>
              <a:spcBef>
                <a:spcPct val="0"/>
              </a:spcBef>
              <a:buClrTx/>
              <a:buSzTx/>
              <a:buFontTx/>
              <a:buNone/>
            </a:pPr>
            <a:r>
              <a:rPr lang="en-US" altLang="en-US" sz="1600" b="1">
                <a:solidFill>
                  <a:srgbClr val="3333FF"/>
                </a:solidFill>
                <a:latin typeface="Courier New" panose="02070309020205020404" pitchFamily="49" charset="0"/>
              </a:rPr>
              <a:t>	cout&lt;&lt;“i “&lt;&lt; i &lt;&lt;endl;		// error!</a:t>
            </a:r>
          </a:p>
          <a:p>
            <a:pPr>
              <a:spcBef>
                <a:spcPct val="0"/>
              </a:spcBef>
              <a:buClrTx/>
              <a:buSzTx/>
              <a:buFontTx/>
              <a:buNone/>
            </a:pPr>
            <a:r>
              <a:rPr lang="en-US" altLang="en-US" sz="1600" b="1">
                <a:solidFill>
                  <a:srgbClr val="3333FF"/>
                </a:solidFill>
                <a:latin typeface="Courier New" panose="02070309020205020404" pitchFamily="49" charset="0"/>
              </a:rPr>
              <a:t>	cout&lt;&lt;“r “&lt;&lt; r &lt;&lt;endl;		// error! No doubt</a:t>
            </a:r>
          </a:p>
          <a:p>
            <a:pPr>
              <a:spcBef>
                <a:spcPct val="0"/>
              </a:spcBef>
              <a:buClrTx/>
              <a:buSzTx/>
              <a:buFontTx/>
              <a:buNone/>
            </a:pPr>
            <a:r>
              <a:rPr lang="en-US" altLang="en-US" sz="1600" b="1">
                <a:solidFill>
                  <a:srgbClr val="3333FF"/>
                </a:solidFill>
                <a:latin typeface="Courier New" panose="02070309020205020404" pitchFamily="49" charset="0"/>
              </a:rPr>
              <a:t>	…</a:t>
            </a:r>
          </a:p>
          <a:p>
            <a:pPr>
              <a:spcBef>
                <a:spcPct val="0"/>
              </a:spcBef>
              <a:buClrTx/>
              <a:buSzTx/>
              <a:buFontTx/>
              <a:buNone/>
            </a:pPr>
            <a:r>
              <a:rPr lang="en-US" altLang="en-US" sz="1600" b="1">
                <a:solidFill>
                  <a:srgbClr val="3333FF"/>
                </a:solidFill>
                <a:latin typeface="Courier New" panose="02070309020205020404" pitchFamily="49"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E2556CC-6DCB-F804-CD0C-D81264FA8FF8}"/>
              </a:ext>
            </a:extLst>
          </p:cNvPr>
          <p:cNvSpPr>
            <a:spLocks noGrp="1" noChangeArrowheads="1"/>
          </p:cNvSpPr>
          <p:nvPr>
            <p:ph type="title"/>
          </p:nvPr>
        </p:nvSpPr>
        <p:spPr/>
        <p:txBody>
          <a:bodyPr/>
          <a:lstStyle/>
          <a:p>
            <a:pPr eaLnBrk="1" hangingPunct="1"/>
            <a:r>
              <a:rPr lang="en-US" altLang="en-US"/>
              <a:t>Scope (2)</a:t>
            </a:r>
          </a:p>
        </p:txBody>
      </p:sp>
      <p:sp>
        <p:nvSpPr>
          <p:cNvPr id="13315" name="Rectangle 4">
            <a:extLst>
              <a:ext uri="{FF2B5EF4-FFF2-40B4-BE49-F238E27FC236}">
                <a16:creationId xmlns:a16="http://schemas.microsoft.com/office/drawing/2014/main" id="{7FDEF618-EB7B-537D-03F7-B8BB3EFB32A5}"/>
              </a:ext>
            </a:extLst>
          </p:cNvPr>
          <p:cNvSpPr>
            <a:spLocks noGrp="1" noChangeArrowheads="1"/>
          </p:cNvSpPr>
          <p:nvPr>
            <p:ph type="body" idx="1"/>
          </p:nvPr>
        </p:nvSpPr>
        <p:spPr>
          <a:xfrm>
            <a:off x="381000" y="1581150"/>
            <a:ext cx="8305800" cy="4829175"/>
          </a:xfrm>
          <a:noFill/>
          <a:extLst>
            <a:ext uri="{AF507438-7753-43E0-B8FC-AC1667EBCBE1}">
              <a14:hiddenEffects xmlns:a14="http://schemas.microsoft.com/office/drawing/2010/main">
                <a:effectLst>
                  <a:outerShdw dist="68392" dir="1308085" algn="ctr" rotWithShape="0">
                    <a:srgbClr val="FFCC00">
                      <a:alpha val="50000"/>
                    </a:srgbClr>
                  </a:outerShdw>
                </a:effectLst>
              </a14:hiddenEffects>
            </a:ext>
          </a:extLst>
        </p:spPr>
        <p:txBody>
          <a:bodyPr/>
          <a:lstStyle/>
          <a:p>
            <a:pPr eaLnBrk="1" hangingPunct="1"/>
            <a:endParaRPr lang="en-US" altLang="en-US" sz="2000"/>
          </a:p>
          <a:p>
            <a:pPr eaLnBrk="1" hangingPunct="1"/>
            <a:r>
              <a:rPr lang="en-US" altLang="en-US" sz="2000"/>
              <a:t>Beware! The same variable can be re-declared several time (with different scope). </a:t>
            </a:r>
            <a:r>
              <a:rPr lang="en-US" altLang="en-US" sz="2000" u="sng"/>
              <a:t>Don’t</a:t>
            </a:r>
            <a:r>
              <a:rPr lang="en-US" altLang="en-US" sz="2000"/>
              <a:t> do that (if possible), this makes your program hard to follow and error prone!</a:t>
            </a:r>
          </a:p>
        </p:txBody>
      </p:sp>
      <p:sp>
        <p:nvSpPr>
          <p:cNvPr id="13316" name="Text Box 5">
            <a:extLst>
              <a:ext uri="{FF2B5EF4-FFF2-40B4-BE49-F238E27FC236}">
                <a16:creationId xmlns:a16="http://schemas.microsoft.com/office/drawing/2014/main" id="{20A937AB-8C92-591F-EBB3-C0411E914737}"/>
              </a:ext>
            </a:extLst>
          </p:cNvPr>
          <p:cNvSpPr txBox="1">
            <a:spLocks noChangeArrowheads="1"/>
          </p:cNvSpPr>
          <p:nvPr/>
        </p:nvSpPr>
        <p:spPr bwMode="auto">
          <a:xfrm>
            <a:off x="838200" y="2971800"/>
            <a:ext cx="7848600" cy="3524250"/>
          </a:xfrm>
          <a:prstGeom prst="rect">
            <a:avLst/>
          </a:prstGeom>
          <a:solidFill>
            <a:srgbClr val="FFFFCC"/>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b="1">
                <a:solidFill>
                  <a:srgbClr val="3333FF"/>
                </a:solidFill>
                <a:latin typeface="Courier New" panose="02070309020205020404" pitchFamily="49" charset="0"/>
              </a:rPr>
              <a:t>int i;				// file (global) scope</a:t>
            </a:r>
          </a:p>
          <a:p>
            <a:pPr>
              <a:spcBef>
                <a:spcPct val="0"/>
              </a:spcBef>
              <a:buClrTx/>
              <a:buSzTx/>
              <a:buFontTx/>
              <a:buNone/>
            </a:pPr>
            <a:r>
              <a:rPr lang="en-US" altLang="en-US" sz="1600" b="1">
                <a:solidFill>
                  <a:srgbClr val="3333FF"/>
                </a:solidFill>
                <a:latin typeface="Courier New" panose="02070309020205020404" pitchFamily="49" charset="0"/>
              </a:rPr>
              <a:t>int func()</a:t>
            </a:r>
          </a:p>
          <a:p>
            <a:pPr>
              <a:spcBef>
                <a:spcPct val="0"/>
              </a:spcBef>
              <a:buClrTx/>
              <a:buSzTx/>
              <a:buFontTx/>
              <a:buNone/>
            </a:pPr>
            <a:r>
              <a:rPr lang="en-US" altLang="en-US" sz="1600" b="1">
                <a:solidFill>
                  <a:srgbClr val="3333FF"/>
                </a:solidFill>
                <a:latin typeface="Courier New" panose="02070309020205020404" pitchFamily="49" charset="0"/>
              </a:rPr>
              <a:t>{</a:t>
            </a:r>
          </a:p>
          <a:p>
            <a:pPr>
              <a:spcBef>
                <a:spcPct val="0"/>
              </a:spcBef>
              <a:buClrTx/>
              <a:buSzTx/>
              <a:buFontTx/>
              <a:buNone/>
            </a:pPr>
            <a:r>
              <a:rPr lang="en-US" altLang="en-US" sz="1600" b="1">
                <a:solidFill>
                  <a:srgbClr val="3333FF"/>
                </a:solidFill>
                <a:latin typeface="Courier New" panose="02070309020205020404" pitchFamily="49" charset="0"/>
              </a:rPr>
              <a:t>	int i=50;		// function scope, </a:t>
            </a:r>
            <a:r>
              <a:rPr lang="en-US" altLang="en-US" sz="1600" b="1" u="sng">
                <a:solidFill>
                  <a:srgbClr val="3333FF"/>
                </a:solidFill>
                <a:latin typeface="Courier New" panose="02070309020205020404" pitchFamily="49" charset="0"/>
              </a:rPr>
              <a:t>hides </a:t>
            </a:r>
            <a:r>
              <a:rPr lang="en-US" altLang="en-US" sz="1600" b="1">
                <a:solidFill>
                  <a:srgbClr val="3333FF"/>
                </a:solidFill>
                <a:latin typeface="Courier New" panose="02070309020205020404" pitchFamily="49" charset="0"/>
              </a:rPr>
              <a:t> </a:t>
            </a:r>
          </a:p>
          <a:p>
            <a:pPr>
              <a:spcBef>
                <a:spcPct val="0"/>
              </a:spcBef>
              <a:buClrTx/>
              <a:buSzTx/>
              <a:buFontTx/>
              <a:buNone/>
            </a:pPr>
            <a:r>
              <a:rPr lang="en-US" altLang="en-US" sz="1600" b="1">
                <a:solidFill>
                  <a:srgbClr val="3333FF"/>
                </a:solidFill>
                <a:latin typeface="Courier New" panose="02070309020205020404" pitchFamily="49" charset="0"/>
              </a:rPr>
              <a:t>				// i at file scope</a:t>
            </a:r>
          </a:p>
          <a:p>
            <a:pPr>
              <a:spcBef>
                <a:spcPct val="0"/>
              </a:spcBef>
              <a:buClrTx/>
              <a:buSzTx/>
              <a:buFontTx/>
              <a:buNone/>
            </a:pPr>
            <a:r>
              <a:rPr lang="en-US" altLang="en-US" sz="1600" b="1">
                <a:solidFill>
                  <a:srgbClr val="3333FF"/>
                </a:solidFill>
                <a:latin typeface="Courier New" panose="02070309020205020404" pitchFamily="49" charset="0"/>
              </a:rPr>
              <a:t>	for (int i=0;i&lt;100;i++)	// block scope. </a:t>
            </a:r>
            <a:r>
              <a:rPr lang="en-US" altLang="en-US" sz="1600" b="1" u="sng">
                <a:solidFill>
                  <a:srgbClr val="3333FF"/>
                </a:solidFill>
                <a:latin typeface="Courier New" panose="02070309020205020404" pitchFamily="49" charset="0"/>
              </a:rPr>
              <a:t>Hides</a:t>
            </a:r>
            <a:endParaRPr lang="en-US" altLang="en-US" sz="1600" b="1">
              <a:solidFill>
                <a:srgbClr val="3333FF"/>
              </a:solidFill>
              <a:latin typeface="Courier New" panose="02070309020205020404" pitchFamily="49" charset="0"/>
            </a:endParaRPr>
          </a:p>
          <a:p>
            <a:pPr>
              <a:spcBef>
                <a:spcPct val="0"/>
              </a:spcBef>
              <a:buClrTx/>
              <a:buSzTx/>
              <a:buFontTx/>
              <a:buNone/>
            </a:pPr>
            <a:r>
              <a:rPr lang="en-US" altLang="en-US" sz="1600" b="1">
                <a:solidFill>
                  <a:srgbClr val="3333FF"/>
                </a:solidFill>
                <a:latin typeface="Courier New" panose="02070309020205020404" pitchFamily="49" charset="0"/>
              </a:rPr>
              <a:t>					// i at function scope</a:t>
            </a:r>
          </a:p>
          <a:p>
            <a:pPr>
              <a:spcBef>
                <a:spcPct val="0"/>
              </a:spcBef>
              <a:buClrTx/>
              <a:buSzTx/>
              <a:buFontTx/>
              <a:buNone/>
            </a:pPr>
            <a:r>
              <a:rPr lang="en-US" altLang="en-US" sz="1600" b="1">
                <a:solidFill>
                  <a:srgbClr val="3333FF"/>
                </a:solidFill>
                <a:latin typeface="Courier New" panose="02070309020205020404" pitchFamily="49" charset="0"/>
              </a:rPr>
              <a:t>	{</a:t>
            </a:r>
          </a:p>
          <a:p>
            <a:pPr>
              <a:spcBef>
                <a:spcPct val="0"/>
              </a:spcBef>
              <a:buClrTx/>
              <a:buSzTx/>
              <a:buFontTx/>
              <a:buNone/>
            </a:pPr>
            <a:r>
              <a:rPr lang="en-US" altLang="en-US" sz="1600" b="1">
                <a:solidFill>
                  <a:srgbClr val="3333FF"/>
                </a:solidFill>
                <a:latin typeface="Courier New" panose="02070309020205020404" pitchFamily="49" charset="0"/>
              </a:rPr>
              <a:t>		int i;		// this is an error...</a:t>
            </a:r>
          </a:p>
          <a:p>
            <a:pPr>
              <a:spcBef>
                <a:spcPct val="0"/>
              </a:spcBef>
              <a:buClrTx/>
              <a:buSzTx/>
              <a:buFontTx/>
              <a:buNone/>
            </a:pPr>
            <a:r>
              <a:rPr lang="en-US" altLang="en-US" sz="1600" b="1">
                <a:solidFill>
                  <a:srgbClr val="3333FF"/>
                </a:solidFill>
                <a:latin typeface="Courier New" panose="02070309020205020404" pitchFamily="49" charset="0"/>
              </a:rPr>
              <a:t>		...</a:t>
            </a:r>
          </a:p>
          <a:p>
            <a:pPr>
              <a:spcBef>
                <a:spcPct val="0"/>
              </a:spcBef>
              <a:buClrTx/>
              <a:buSzTx/>
              <a:buFontTx/>
              <a:buNone/>
            </a:pPr>
            <a:r>
              <a:rPr lang="en-US" altLang="en-US" sz="1600" b="1">
                <a:solidFill>
                  <a:srgbClr val="3333FF"/>
                </a:solidFill>
                <a:latin typeface="Courier New" panose="02070309020205020404" pitchFamily="49" charset="0"/>
              </a:rPr>
              <a:t>	}</a:t>
            </a:r>
          </a:p>
          <a:p>
            <a:pPr>
              <a:spcBef>
                <a:spcPct val="0"/>
              </a:spcBef>
              <a:buClrTx/>
              <a:buSzTx/>
              <a:buFontTx/>
              <a:buNone/>
            </a:pPr>
            <a:r>
              <a:rPr lang="en-US" altLang="en-US" sz="1600" b="1">
                <a:solidFill>
                  <a:srgbClr val="3333FF"/>
                </a:solidFill>
                <a:latin typeface="Courier New" panose="02070309020205020404" pitchFamily="49" charset="0"/>
              </a:rPr>
              <a:t>	cout&lt;&lt;“i “&lt;&lt; i &lt;&lt;“ “&lt;&lt; </a:t>
            </a:r>
            <a:r>
              <a:rPr lang="en-US" altLang="en-US" sz="1600" b="1">
                <a:solidFill>
                  <a:srgbClr val="FF0000"/>
                </a:solidFill>
                <a:latin typeface="Courier New" panose="02070309020205020404" pitchFamily="49" charset="0"/>
              </a:rPr>
              <a:t>::</a:t>
            </a:r>
            <a:r>
              <a:rPr lang="en-US" altLang="en-US" sz="1600" b="1">
                <a:solidFill>
                  <a:srgbClr val="3333FF"/>
                </a:solidFill>
                <a:latin typeface="Courier New" panose="02070309020205020404" pitchFamily="49" charset="0"/>
              </a:rPr>
              <a:t>i &lt;&lt;endl;</a:t>
            </a:r>
          </a:p>
          <a:p>
            <a:pPr>
              <a:spcBef>
                <a:spcPct val="0"/>
              </a:spcBef>
              <a:buClrTx/>
              <a:buSzTx/>
              <a:buFontTx/>
              <a:buNone/>
            </a:pPr>
            <a:r>
              <a:rPr lang="en-US" altLang="en-US" sz="1600" b="1">
                <a:solidFill>
                  <a:srgbClr val="3333FF"/>
                </a:solidFill>
                <a:latin typeface="Courier New" panose="02070309020205020404" pitchFamily="49" charset="0"/>
              </a:rPr>
              <a:t>	...</a:t>
            </a:r>
          </a:p>
          <a:p>
            <a:pPr>
              <a:spcBef>
                <a:spcPct val="0"/>
              </a:spcBef>
              <a:buClrTx/>
              <a:buSzTx/>
              <a:buFontTx/>
              <a:buNone/>
            </a:pPr>
            <a:r>
              <a:rPr lang="en-US" altLang="en-US" sz="1600" b="1">
                <a:solidFill>
                  <a:srgbClr val="3333FF"/>
                </a:solidFill>
                <a:latin typeface="Courier New" panose="02070309020205020404" pitchFamily="49" charset="0"/>
              </a:rPr>
              <a:t>}</a:t>
            </a:r>
          </a:p>
        </p:txBody>
      </p:sp>
      <p:grpSp>
        <p:nvGrpSpPr>
          <p:cNvPr id="13317" name="Group 6">
            <a:extLst>
              <a:ext uri="{FF2B5EF4-FFF2-40B4-BE49-F238E27FC236}">
                <a16:creationId xmlns:a16="http://schemas.microsoft.com/office/drawing/2014/main" id="{B0FB6D79-D014-9B60-19CA-1291AE1608C5}"/>
              </a:ext>
            </a:extLst>
          </p:cNvPr>
          <p:cNvGrpSpPr>
            <a:grpSpLocks/>
          </p:cNvGrpSpPr>
          <p:nvPr/>
        </p:nvGrpSpPr>
        <p:grpSpPr bwMode="auto">
          <a:xfrm>
            <a:off x="4876800" y="5867400"/>
            <a:ext cx="3786188" cy="787400"/>
            <a:chOff x="3168" y="3408"/>
            <a:chExt cx="2385" cy="496"/>
          </a:xfrm>
        </p:grpSpPr>
        <p:sp>
          <p:nvSpPr>
            <p:cNvPr id="13318" name="Text Box 7">
              <a:extLst>
                <a:ext uri="{FF2B5EF4-FFF2-40B4-BE49-F238E27FC236}">
                  <a16:creationId xmlns:a16="http://schemas.microsoft.com/office/drawing/2014/main" id="{86F3E301-7084-5DC5-4269-55939100E314}"/>
                </a:ext>
              </a:extLst>
            </p:cNvPr>
            <p:cNvSpPr txBox="1">
              <a:spLocks noChangeArrowheads="1"/>
            </p:cNvSpPr>
            <p:nvPr/>
          </p:nvSpPr>
          <p:spPr bwMode="auto">
            <a:xfrm>
              <a:off x="3600" y="3648"/>
              <a:ext cx="1953" cy="256"/>
            </a:xfrm>
            <a:prstGeom prst="rect">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Arial" panose="020B0604020202020204" pitchFamily="34" charset="0"/>
                </a:rPr>
                <a:t>Scope resolution operator</a:t>
              </a:r>
              <a:endParaRPr lang="en-US" altLang="en-US" sz="2400">
                <a:latin typeface="Times New Roman" panose="02020603050405020304" pitchFamily="18" charset="0"/>
              </a:endParaRPr>
            </a:p>
          </p:txBody>
        </p:sp>
        <p:sp>
          <p:nvSpPr>
            <p:cNvPr id="13319" name="Line 8">
              <a:extLst>
                <a:ext uri="{FF2B5EF4-FFF2-40B4-BE49-F238E27FC236}">
                  <a16:creationId xmlns:a16="http://schemas.microsoft.com/office/drawing/2014/main" id="{357D7521-50D9-20EF-80E6-E42C3D25E287}"/>
                </a:ext>
              </a:extLst>
            </p:cNvPr>
            <p:cNvSpPr>
              <a:spLocks noChangeShapeType="1"/>
            </p:cNvSpPr>
            <p:nvPr/>
          </p:nvSpPr>
          <p:spPr bwMode="auto">
            <a:xfrm flipH="1" flipV="1">
              <a:off x="3168" y="3408"/>
              <a:ext cx="432" cy="38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a:extLst>
              <a:ext uri="{FF2B5EF4-FFF2-40B4-BE49-F238E27FC236}">
                <a16:creationId xmlns:a16="http://schemas.microsoft.com/office/drawing/2014/main" id="{D5B10A12-ED61-1452-94FB-25F7BD4C1C9D}"/>
              </a:ext>
            </a:extLst>
          </p:cNvPr>
          <p:cNvSpPr>
            <a:spLocks noGrp="1" noChangeArrowheads="1"/>
          </p:cNvSpPr>
          <p:nvPr>
            <p:ph type="title"/>
          </p:nvPr>
        </p:nvSpPr>
        <p:spPr/>
        <p:txBody>
          <a:bodyPr/>
          <a:lstStyle/>
          <a:p>
            <a:pPr eaLnBrk="1" hangingPunct="1"/>
            <a:r>
              <a:rPr lang="en-US" altLang="en-US"/>
              <a:t>Scope(3)</a:t>
            </a:r>
          </a:p>
        </p:txBody>
      </p:sp>
      <p:pic>
        <p:nvPicPr>
          <p:cNvPr id="14339" name="Picture 5" descr="2-imgvars1">
            <a:extLst>
              <a:ext uri="{FF2B5EF4-FFF2-40B4-BE49-F238E27FC236}">
                <a16:creationId xmlns:a16="http://schemas.microsoft.com/office/drawing/2014/main" id="{99197E4B-F2F3-BED6-83BE-3316157FF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05000"/>
            <a:ext cx="6629400"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D766C04-1D75-A975-D2DD-E4A60DAFE3C4}"/>
              </a:ext>
            </a:extLst>
          </p:cNvPr>
          <p:cNvSpPr>
            <a:spLocks noGrp="1" noChangeArrowheads="1"/>
          </p:cNvSpPr>
          <p:nvPr>
            <p:ph type="title"/>
          </p:nvPr>
        </p:nvSpPr>
        <p:spPr/>
        <p:txBody>
          <a:bodyPr/>
          <a:lstStyle/>
          <a:p>
            <a:pPr eaLnBrk="1" hangingPunct="1"/>
            <a:r>
              <a:rPr lang="en-US" altLang="en-US"/>
              <a:t>Symbolic Constants</a:t>
            </a:r>
          </a:p>
        </p:txBody>
      </p:sp>
      <p:sp>
        <p:nvSpPr>
          <p:cNvPr id="15363" name="Rectangle 3">
            <a:extLst>
              <a:ext uri="{FF2B5EF4-FFF2-40B4-BE49-F238E27FC236}">
                <a16:creationId xmlns:a16="http://schemas.microsoft.com/office/drawing/2014/main" id="{48005BDE-0B58-CA0D-0F84-74D14ADBE07D}"/>
              </a:ext>
            </a:extLst>
          </p:cNvPr>
          <p:cNvSpPr>
            <a:spLocks noGrp="1" noChangeArrowheads="1"/>
          </p:cNvSpPr>
          <p:nvPr>
            <p:ph type="body" idx="1"/>
          </p:nvPr>
        </p:nvSpPr>
        <p:spPr/>
        <p:txBody>
          <a:bodyPr/>
          <a:lstStyle/>
          <a:p>
            <a:pPr eaLnBrk="1" hangingPunct="1">
              <a:lnSpc>
                <a:spcPct val="80000"/>
              </a:lnSpc>
            </a:pPr>
            <a:r>
              <a:rPr lang="en-US" altLang="en-US" sz="2000"/>
              <a:t>The keyword </a:t>
            </a:r>
            <a:r>
              <a:rPr lang="en-US" altLang="en-US" sz="2000" b="1">
                <a:latin typeface="Courier New" panose="02070309020205020404" pitchFamily="49" charset="0"/>
              </a:rPr>
              <a:t>const</a:t>
            </a:r>
            <a:r>
              <a:rPr lang="en-US" altLang="en-US" sz="2000"/>
              <a:t> is used for declaring a constant variable</a:t>
            </a:r>
          </a:p>
          <a:p>
            <a:pPr eaLnBrk="1" hangingPunct="1">
              <a:lnSpc>
                <a:spcPct val="80000"/>
              </a:lnSpc>
            </a:pPr>
            <a:endParaRPr lang="en-US" altLang="en-US" sz="2000"/>
          </a:p>
          <a:p>
            <a:pPr eaLnBrk="1" hangingPunct="1">
              <a:lnSpc>
                <a:spcPct val="80000"/>
              </a:lnSpc>
            </a:pPr>
            <a:endParaRPr lang="en-US" altLang="en-US" sz="2000"/>
          </a:p>
          <a:p>
            <a:pPr eaLnBrk="1" hangingPunct="1">
              <a:lnSpc>
                <a:spcPct val="80000"/>
              </a:lnSpc>
            </a:pPr>
            <a:endParaRPr lang="en-US" altLang="en-US" sz="2000"/>
          </a:p>
          <a:p>
            <a:pPr eaLnBrk="1" hangingPunct="1">
              <a:lnSpc>
                <a:spcPct val="80000"/>
              </a:lnSpc>
            </a:pPr>
            <a:endParaRPr lang="en-US" altLang="en-US" sz="2000"/>
          </a:p>
          <a:p>
            <a:pPr eaLnBrk="1" hangingPunct="1">
              <a:lnSpc>
                <a:spcPct val="80000"/>
              </a:lnSpc>
            </a:pPr>
            <a:endParaRPr lang="en-US" altLang="en-US" sz="2000"/>
          </a:p>
          <a:p>
            <a:pPr eaLnBrk="1" hangingPunct="1">
              <a:lnSpc>
                <a:spcPct val="80000"/>
              </a:lnSpc>
            </a:pPr>
            <a:endParaRPr lang="en-US" altLang="en-US" sz="2000"/>
          </a:p>
          <a:p>
            <a:pPr eaLnBrk="1" hangingPunct="1">
              <a:lnSpc>
                <a:spcPct val="80000"/>
              </a:lnSpc>
            </a:pPr>
            <a:r>
              <a:rPr lang="en-US" altLang="en-US" sz="2000"/>
              <a:t>In </a:t>
            </a:r>
            <a:r>
              <a:rPr lang="en-US" altLang="en-US" sz="2000" b="1">
                <a:latin typeface="Courier New" panose="02070309020205020404" pitchFamily="49" charset="0"/>
              </a:rPr>
              <a:t>C, people used the preprocessor to declare the constants</a:t>
            </a:r>
            <a:endParaRPr lang="en-US" altLang="en-US" sz="2000"/>
          </a:p>
          <a:p>
            <a:pPr lvl="1" eaLnBrk="1" hangingPunct="1">
              <a:lnSpc>
                <a:spcPct val="80000"/>
              </a:lnSpc>
            </a:pPr>
            <a:endParaRPr lang="en-US" altLang="en-US" sz="1800"/>
          </a:p>
          <a:p>
            <a:pPr lvl="1" eaLnBrk="1" hangingPunct="1">
              <a:lnSpc>
                <a:spcPct val="80000"/>
              </a:lnSpc>
            </a:pPr>
            <a:r>
              <a:rPr lang="en-US" altLang="en-US" sz="1800"/>
              <a:t>in this case, N is a constant with no type, the preprocessor will just substitute N with its value everywhere throughout the program, without respecting the strong typing rules </a:t>
            </a:r>
            <a:r>
              <a:rPr lang="en-US" altLang="en-US" sz="1800">
                <a:solidFill>
                  <a:srgbClr val="FF0000"/>
                </a:solidFill>
              </a:rPr>
              <a:t>(</a:t>
            </a:r>
            <a:r>
              <a:rPr lang="en-US" altLang="en-US" sz="1800" u="sng">
                <a:solidFill>
                  <a:srgbClr val="FF0000"/>
                </a:solidFill>
              </a:rPr>
              <a:t>avoid</a:t>
            </a:r>
            <a:r>
              <a:rPr lang="en-US" altLang="en-US" sz="1800">
                <a:solidFill>
                  <a:srgbClr val="FF0000"/>
                </a:solidFill>
              </a:rPr>
              <a:t>)</a:t>
            </a:r>
          </a:p>
          <a:p>
            <a:pPr eaLnBrk="1" hangingPunct="1">
              <a:lnSpc>
                <a:spcPct val="80000"/>
              </a:lnSpc>
            </a:pPr>
            <a:r>
              <a:rPr lang="en-US" altLang="en-US" sz="2000"/>
              <a:t>a const variable </a:t>
            </a:r>
            <a:r>
              <a:rPr lang="en-US" altLang="en-US" sz="2000" u="sng"/>
              <a:t>must</a:t>
            </a:r>
            <a:r>
              <a:rPr lang="en-US" altLang="en-US" sz="2000"/>
              <a:t> be initialized on creation</a:t>
            </a:r>
            <a:endParaRPr lang="en-US" altLang="en-US" sz="2000">
              <a:solidFill>
                <a:srgbClr val="FF0000"/>
              </a:solidFill>
            </a:endParaRPr>
          </a:p>
          <a:p>
            <a:pPr eaLnBrk="1" hangingPunct="1">
              <a:lnSpc>
                <a:spcPct val="80000"/>
              </a:lnSpc>
            </a:pPr>
            <a:endParaRPr lang="en-US" altLang="en-US" sz="2000"/>
          </a:p>
        </p:txBody>
      </p:sp>
      <p:grpSp>
        <p:nvGrpSpPr>
          <p:cNvPr id="15364" name="Group 4">
            <a:extLst>
              <a:ext uri="{FF2B5EF4-FFF2-40B4-BE49-F238E27FC236}">
                <a16:creationId xmlns:a16="http://schemas.microsoft.com/office/drawing/2014/main" id="{A9244A5A-3D05-CB66-E49A-184D74299DDF}"/>
              </a:ext>
            </a:extLst>
          </p:cNvPr>
          <p:cNvGrpSpPr>
            <a:grpSpLocks/>
          </p:cNvGrpSpPr>
          <p:nvPr/>
        </p:nvGrpSpPr>
        <p:grpSpPr bwMode="auto">
          <a:xfrm>
            <a:off x="1219200" y="2286000"/>
            <a:ext cx="7543800" cy="1812925"/>
            <a:chOff x="576" y="1152"/>
            <a:chExt cx="4752" cy="1142"/>
          </a:xfrm>
        </p:grpSpPr>
        <p:sp>
          <p:nvSpPr>
            <p:cNvPr id="15366" name="Text Box 5">
              <a:extLst>
                <a:ext uri="{FF2B5EF4-FFF2-40B4-BE49-F238E27FC236}">
                  <a16:creationId xmlns:a16="http://schemas.microsoft.com/office/drawing/2014/main" id="{A1E7D973-4325-3C5A-7DB6-83107A55D8A3}"/>
                </a:ext>
              </a:extLst>
            </p:cNvPr>
            <p:cNvSpPr txBox="1">
              <a:spLocks noChangeArrowheads="1"/>
            </p:cNvSpPr>
            <p:nvPr/>
          </p:nvSpPr>
          <p:spPr bwMode="auto">
            <a:xfrm>
              <a:off x="576" y="1152"/>
              <a:ext cx="4752" cy="1142"/>
            </a:xfrm>
            <a:prstGeom prst="rect">
              <a:avLst/>
            </a:prstGeom>
            <a:solidFill>
              <a:srgbClr val="FFFFCC"/>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600" b="1">
                <a:solidFill>
                  <a:srgbClr val="3333FF"/>
                </a:solidFill>
                <a:latin typeface="Courier New" panose="02070309020205020404" pitchFamily="49" charset="0"/>
              </a:endParaRPr>
            </a:p>
            <a:p>
              <a:pPr>
                <a:spcBef>
                  <a:spcPct val="0"/>
                </a:spcBef>
                <a:buClrTx/>
                <a:buSzTx/>
                <a:buFontTx/>
                <a:buNone/>
              </a:pPr>
              <a:endParaRPr lang="en-US" altLang="en-US" sz="1600" b="1">
                <a:solidFill>
                  <a:srgbClr val="3333FF"/>
                </a:solidFill>
                <a:latin typeface="Courier New" panose="02070309020205020404" pitchFamily="49" charset="0"/>
              </a:endParaRPr>
            </a:p>
            <a:p>
              <a:pPr>
                <a:spcBef>
                  <a:spcPct val="0"/>
                </a:spcBef>
                <a:buClrTx/>
                <a:buSzTx/>
                <a:buFontTx/>
                <a:buNone/>
              </a:pPr>
              <a:r>
                <a:rPr lang="en-US" altLang="en-US" sz="1600" b="1">
                  <a:solidFill>
                    <a:srgbClr val="3333FF"/>
                  </a:solidFill>
                  <a:latin typeface="Courier New" panose="02070309020205020404" pitchFamily="49" charset="0"/>
                </a:rPr>
                <a:t>const int N=100;		</a:t>
              </a:r>
              <a:r>
                <a:rPr lang="en-US" altLang="en-US" sz="1600" b="1">
                  <a:latin typeface="Courier New" panose="02070309020205020404" pitchFamily="49" charset="0"/>
                </a:rPr>
                <a:t>N cannot be modified</a:t>
              </a:r>
              <a:endParaRPr lang="en-US" altLang="en-US" sz="1600" b="1">
                <a:solidFill>
                  <a:srgbClr val="3333FF"/>
                </a:solidFill>
                <a:latin typeface="Courier New" panose="02070309020205020404" pitchFamily="49" charset="0"/>
              </a:endParaRPr>
            </a:p>
            <a:p>
              <a:pPr>
                <a:spcBef>
                  <a:spcPct val="0"/>
                </a:spcBef>
                <a:buClrTx/>
                <a:buSzTx/>
                <a:buFontTx/>
                <a:buNone/>
              </a:pPr>
              <a:r>
                <a:rPr lang="en-US" altLang="en-US" sz="1600" b="1">
                  <a:solidFill>
                    <a:srgbClr val="3333FF"/>
                  </a:solidFill>
                  <a:latin typeface="Courier New" panose="02070309020205020404" pitchFamily="49" charset="0"/>
                </a:rPr>
                <a:t>double w[N];			</a:t>
              </a:r>
              <a:r>
                <a:rPr lang="en-US" altLang="en-US" sz="1600" b="1">
                  <a:latin typeface="Courier New" panose="02070309020205020404" pitchFamily="49" charset="0"/>
                </a:rPr>
                <a:t>N is used here to declare</a:t>
              </a:r>
            </a:p>
            <a:p>
              <a:pPr>
                <a:spcBef>
                  <a:spcPct val="0"/>
                </a:spcBef>
                <a:buClrTx/>
                <a:buSzTx/>
                <a:buFontTx/>
                <a:buNone/>
              </a:pPr>
              <a:r>
                <a:rPr lang="en-US" altLang="en-US" sz="1600" b="1">
                  <a:latin typeface="Courier New" panose="02070309020205020404" pitchFamily="49" charset="0"/>
                </a:rPr>
                <a:t>				a vector</a:t>
              </a:r>
            </a:p>
            <a:p>
              <a:pPr>
                <a:spcBef>
                  <a:spcPct val="0"/>
                </a:spcBef>
                <a:buClrTx/>
                <a:buSzTx/>
                <a:buFontTx/>
                <a:buNone/>
              </a:pPr>
              <a:r>
                <a:rPr lang="en-US" altLang="en-US" sz="1600" b="1">
                  <a:solidFill>
                    <a:srgbClr val="3333FF"/>
                  </a:solidFill>
                  <a:latin typeface="Courier New" panose="02070309020205020404" pitchFamily="49" charset="0"/>
                </a:rPr>
                <a:t>const int vect[5]=		</a:t>
              </a:r>
              <a:r>
                <a:rPr lang="en-US" altLang="en-US" sz="1600" b="1">
                  <a:latin typeface="Courier New" panose="02070309020205020404" pitchFamily="49" charset="0"/>
                </a:rPr>
                <a:t>vect’s components cannot be</a:t>
              </a:r>
              <a:r>
                <a:rPr lang="en-US" altLang="en-US" sz="1600" b="1">
                  <a:solidFill>
                    <a:srgbClr val="3333FF"/>
                  </a:solidFill>
                  <a:latin typeface="Courier New" panose="02070309020205020404" pitchFamily="49" charset="0"/>
                </a:rPr>
                <a:t>	{10,20,30,40,50};	</a:t>
              </a:r>
              <a:r>
                <a:rPr lang="en-US" altLang="en-US" sz="1600" b="1">
                  <a:latin typeface="Courier New" panose="02070309020205020404" pitchFamily="49" charset="0"/>
                </a:rPr>
                <a:t>	modified</a:t>
              </a:r>
              <a:endParaRPr lang="en-US" altLang="en-US" sz="1600" b="1">
                <a:solidFill>
                  <a:srgbClr val="3333FF"/>
                </a:solidFill>
                <a:latin typeface="Courier New" panose="02070309020205020404" pitchFamily="49" charset="0"/>
              </a:endParaRPr>
            </a:p>
          </p:txBody>
        </p:sp>
        <p:sp>
          <p:nvSpPr>
            <p:cNvPr id="15367" name="Text Box 6">
              <a:extLst>
                <a:ext uri="{FF2B5EF4-FFF2-40B4-BE49-F238E27FC236}">
                  <a16:creationId xmlns:a16="http://schemas.microsoft.com/office/drawing/2014/main" id="{6D883B5E-B53B-0073-F30E-5670616538C9}"/>
                </a:ext>
              </a:extLst>
            </p:cNvPr>
            <p:cNvSpPr txBox="1">
              <a:spLocks noChangeArrowheads="1"/>
            </p:cNvSpPr>
            <p:nvPr/>
          </p:nvSpPr>
          <p:spPr bwMode="auto">
            <a:xfrm>
              <a:off x="576" y="1152"/>
              <a:ext cx="4752" cy="218"/>
            </a:xfrm>
            <a:prstGeom prst="rect">
              <a:avLst/>
            </a:prstGeom>
            <a:solidFill>
              <a:srgbClr val="008000"/>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600" b="1">
                  <a:solidFill>
                    <a:srgbClr val="FFFFCC"/>
                  </a:solidFill>
                  <a:latin typeface="Courier New" panose="02070309020205020404" pitchFamily="49" charset="0"/>
                </a:rPr>
                <a:t>Example for const</a:t>
              </a:r>
              <a:r>
                <a:rPr lang="en-US" altLang="en-US" sz="1600" b="1">
                  <a:solidFill>
                    <a:srgbClr val="3333FF"/>
                  </a:solidFill>
                  <a:latin typeface="Courier New" panose="02070309020205020404" pitchFamily="49" charset="0"/>
                </a:rPr>
                <a:t> </a:t>
              </a:r>
            </a:p>
          </p:txBody>
        </p:sp>
      </p:grpSp>
      <p:sp>
        <p:nvSpPr>
          <p:cNvPr id="15365" name="Text Box 7">
            <a:extLst>
              <a:ext uri="{FF2B5EF4-FFF2-40B4-BE49-F238E27FC236}">
                <a16:creationId xmlns:a16="http://schemas.microsoft.com/office/drawing/2014/main" id="{B029D2C7-C1EE-30E2-3D35-30E66CEE6082}"/>
              </a:ext>
            </a:extLst>
          </p:cNvPr>
          <p:cNvSpPr txBox="1">
            <a:spLocks noChangeArrowheads="1"/>
          </p:cNvSpPr>
          <p:nvPr/>
        </p:nvSpPr>
        <p:spPr bwMode="auto">
          <a:xfrm>
            <a:off x="5943600" y="4419600"/>
            <a:ext cx="2362200" cy="406400"/>
          </a:xfrm>
          <a:prstGeom prst="rect">
            <a:avLst/>
          </a:prstGeom>
          <a:solidFill>
            <a:srgbClr val="FFFFCC"/>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b="1">
                <a:solidFill>
                  <a:srgbClr val="3333FF"/>
                </a:solidFill>
                <a:latin typeface="Courier New" panose="02070309020205020404" pitchFamily="49" charset="0"/>
              </a:rPr>
              <a:t>#define N 100</a:t>
            </a:r>
            <a:endParaRPr lang="en-US" altLang="en-US" sz="1600" b="1">
              <a:solidFill>
                <a:srgbClr val="3333FF"/>
              </a:solidFill>
              <a:latin typeface="Courier New" panose="020703090202050204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5D17EE8-5BAD-0F91-CBA3-E14956FA9627}"/>
              </a:ext>
            </a:extLst>
          </p:cNvPr>
          <p:cNvSpPr>
            <a:spLocks noGrp="1" noChangeArrowheads="1"/>
          </p:cNvSpPr>
          <p:nvPr>
            <p:ph type="title"/>
          </p:nvPr>
        </p:nvSpPr>
        <p:spPr/>
        <p:txBody>
          <a:bodyPr/>
          <a:lstStyle/>
          <a:p>
            <a:pPr eaLnBrk="1" hangingPunct="1"/>
            <a:r>
              <a:rPr lang="en-US" altLang="en-US"/>
              <a:t>Enumerated Data Types</a:t>
            </a:r>
          </a:p>
        </p:txBody>
      </p:sp>
      <p:sp>
        <p:nvSpPr>
          <p:cNvPr id="16387" name="Rectangle 3">
            <a:extLst>
              <a:ext uri="{FF2B5EF4-FFF2-40B4-BE49-F238E27FC236}">
                <a16:creationId xmlns:a16="http://schemas.microsoft.com/office/drawing/2014/main" id="{9EA75659-C0C9-3924-580C-8AD4BEDF0059}"/>
              </a:ext>
            </a:extLst>
          </p:cNvPr>
          <p:cNvSpPr>
            <a:spLocks noGrp="1" noChangeArrowheads="1"/>
          </p:cNvSpPr>
          <p:nvPr>
            <p:ph type="body" idx="1"/>
          </p:nvPr>
        </p:nvSpPr>
        <p:spPr>
          <a:xfrm>
            <a:off x="1182688" y="2017713"/>
            <a:ext cx="7772400" cy="725487"/>
          </a:xfrm>
        </p:spPr>
        <p:txBody>
          <a:bodyPr/>
          <a:lstStyle/>
          <a:p>
            <a:pPr eaLnBrk="1" hangingPunct="1"/>
            <a:r>
              <a:rPr lang="it-IT" altLang="en-US" sz="2000"/>
              <a:t>Enum is the simplest form of user defined type in </a:t>
            </a:r>
            <a:r>
              <a:rPr lang="en-US" altLang="en-US" sz="2000" b="1">
                <a:latin typeface="Courier New" panose="02070309020205020404" pitchFamily="49" charset="0"/>
              </a:rPr>
              <a:t>C++</a:t>
            </a:r>
          </a:p>
        </p:txBody>
      </p:sp>
      <p:sp>
        <p:nvSpPr>
          <p:cNvPr id="16388" name="Text Box 4">
            <a:extLst>
              <a:ext uri="{FF2B5EF4-FFF2-40B4-BE49-F238E27FC236}">
                <a16:creationId xmlns:a16="http://schemas.microsoft.com/office/drawing/2014/main" id="{114DEB48-6C02-19CF-6CBE-AAB6FA4B260D}"/>
              </a:ext>
            </a:extLst>
          </p:cNvPr>
          <p:cNvSpPr txBox="1">
            <a:spLocks noChangeArrowheads="1"/>
          </p:cNvSpPr>
          <p:nvPr/>
        </p:nvSpPr>
        <p:spPr bwMode="auto">
          <a:xfrm>
            <a:off x="781050" y="2547938"/>
            <a:ext cx="4953000" cy="2847975"/>
          </a:xfrm>
          <a:prstGeom prst="rect">
            <a:avLst/>
          </a:prstGeom>
          <a:solidFill>
            <a:srgbClr val="FFFFCC"/>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it-IT" altLang="en-US" sz="1800" b="1">
                <a:solidFill>
                  <a:srgbClr val="0000FF"/>
                </a:solidFill>
                <a:latin typeface="Courier New" panose="02070309020205020404" pitchFamily="49" charset="0"/>
              </a:rPr>
              <a:t>enum Color</a:t>
            </a:r>
            <a:br>
              <a:rPr lang="it-IT" altLang="en-US" sz="1800" b="1">
                <a:solidFill>
                  <a:srgbClr val="0000FF"/>
                </a:solidFill>
                <a:latin typeface="Courier New" panose="02070309020205020404" pitchFamily="49" charset="0"/>
              </a:rPr>
            </a:br>
            <a:r>
              <a:rPr lang="it-IT" altLang="en-US" sz="1800" b="1">
                <a:solidFill>
                  <a:srgbClr val="0000FF"/>
                </a:solidFill>
                <a:latin typeface="Courier New" panose="02070309020205020404" pitchFamily="49" charset="0"/>
              </a:rPr>
              <a:t>{</a:t>
            </a:r>
            <a:br>
              <a:rPr lang="it-IT" altLang="en-US" sz="1800" b="1">
                <a:solidFill>
                  <a:srgbClr val="0000FF"/>
                </a:solidFill>
                <a:latin typeface="Courier New" panose="02070309020205020404" pitchFamily="49" charset="0"/>
              </a:rPr>
            </a:br>
            <a:r>
              <a:rPr lang="it-IT" altLang="en-US" sz="1800" b="1">
                <a:solidFill>
                  <a:srgbClr val="0000FF"/>
                </a:solidFill>
                <a:latin typeface="Courier New" panose="02070309020205020404" pitchFamily="49" charset="0"/>
              </a:rPr>
              <a:t>  red, green, blue</a:t>
            </a:r>
            <a:br>
              <a:rPr lang="it-IT" altLang="en-US" sz="1800" b="1">
                <a:solidFill>
                  <a:srgbClr val="0000FF"/>
                </a:solidFill>
                <a:latin typeface="Courier New" panose="02070309020205020404" pitchFamily="49" charset="0"/>
              </a:rPr>
            </a:br>
            <a:r>
              <a:rPr lang="it-IT" altLang="en-US" sz="1800" b="1">
                <a:solidFill>
                  <a:srgbClr val="0000FF"/>
                </a:solidFill>
                <a:latin typeface="Courier New" panose="02070309020205020404" pitchFamily="49" charset="0"/>
              </a:rPr>
              <a:t>};</a:t>
            </a:r>
            <a:br>
              <a:rPr lang="it-IT" altLang="en-US" sz="1800" b="1">
                <a:solidFill>
                  <a:srgbClr val="0000FF"/>
                </a:solidFill>
                <a:latin typeface="Courier New" panose="02070309020205020404" pitchFamily="49" charset="0"/>
              </a:rPr>
            </a:br>
            <a:br>
              <a:rPr lang="it-IT" altLang="en-US" sz="1800" b="1">
                <a:solidFill>
                  <a:srgbClr val="0000FF"/>
                </a:solidFill>
                <a:latin typeface="Courier New" panose="02070309020205020404" pitchFamily="49" charset="0"/>
              </a:rPr>
            </a:br>
            <a:r>
              <a:rPr lang="it-IT" altLang="en-US" sz="1800" b="1">
                <a:solidFill>
                  <a:srgbClr val="0000FF"/>
                </a:solidFill>
                <a:latin typeface="Courier New" panose="02070309020205020404" pitchFamily="49" charset="0"/>
              </a:rPr>
              <a:t>Color screenColor = blue;</a:t>
            </a:r>
            <a:br>
              <a:rPr lang="it-IT" altLang="en-US" sz="1800" b="1">
                <a:solidFill>
                  <a:srgbClr val="0000FF"/>
                </a:solidFill>
                <a:latin typeface="Courier New" panose="02070309020205020404" pitchFamily="49" charset="0"/>
              </a:rPr>
            </a:br>
            <a:r>
              <a:rPr lang="it-IT" altLang="en-US" sz="1800" b="1">
                <a:solidFill>
                  <a:srgbClr val="0000FF"/>
                </a:solidFill>
                <a:latin typeface="Courier New" panose="02070309020205020404" pitchFamily="49" charset="0"/>
              </a:rPr>
              <a:t>Color windorColor = red;</a:t>
            </a:r>
            <a:br>
              <a:rPr lang="it-IT" altLang="en-US" sz="1800" b="1">
                <a:solidFill>
                  <a:srgbClr val="0000FF"/>
                </a:solidFill>
                <a:latin typeface="Courier New" panose="02070309020205020404" pitchFamily="49" charset="0"/>
              </a:rPr>
            </a:br>
            <a:br>
              <a:rPr lang="it-IT" altLang="en-US" sz="1800" b="1">
                <a:solidFill>
                  <a:srgbClr val="0000FF"/>
                </a:solidFill>
                <a:latin typeface="Courier New" panose="02070309020205020404" pitchFamily="49" charset="0"/>
              </a:rPr>
            </a:br>
            <a:r>
              <a:rPr lang="it-IT" altLang="en-US" sz="1800" b="1">
                <a:solidFill>
                  <a:srgbClr val="0000FF"/>
                </a:solidFill>
                <a:latin typeface="Courier New" panose="02070309020205020404" pitchFamily="49" charset="0"/>
              </a:rPr>
              <a:t>int   n = blue; </a:t>
            </a:r>
            <a:r>
              <a:rPr lang="it-IT" altLang="en-US" sz="1800" b="1">
                <a:solidFill>
                  <a:srgbClr val="FF0000"/>
                </a:solidFill>
                <a:latin typeface="Courier New" panose="02070309020205020404" pitchFamily="49" charset="0"/>
              </a:rPr>
              <a:t>// OK</a:t>
            </a:r>
            <a:br>
              <a:rPr lang="it-IT" altLang="en-US" sz="1800" b="1">
                <a:solidFill>
                  <a:srgbClr val="0000FF"/>
                </a:solidFill>
                <a:latin typeface="Courier New" panose="02070309020205020404" pitchFamily="49" charset="0"/>
              </a:rPr>
            </a:br>
            <a:r>
              <a:rPr lang="it-IT" altLang="en-US" sz="1800" b="1">
                <a:solidFill>
                  <a:srgbClr val="0000FF"/>
                </a:solidFill>
                <a:latin typeface="Courier New" panose="02070309020205020404" pitchFamily="49" charset="0"/>
              </a:rPr>
              <a:t>Color c = 1;</a:t>
            </a:r>
            <a:r>
              <a:rPr lang="it-IT" altLang="en-US" sz="1800" b="1">
                <a:latin typeface="Courier New" panose="02070309020205020404" pitchFamily="49" charset="0"/>
              </a:rPr>
              <a:t>    </a:t>
            </a:r>
            <a:r>
              <a:rPr lang="it-IT" altLang="en-US" sz="1800" b="1">
                <a:solidFill>
                  <a:srgbClr val="FF0000"/>
                </a:solidFill>
                <a:latin typeface="Courier New" panose="02070309020205020404" pitchFamily="49" charset="0"/>
              </a:rPr>
              <a:t>// error!</a:t>
            </a:r>
            <a:endParaRPr lang="it-IT" altLang="en-US" sz="2400">
              <a:solidFill>
                <a:srgbClr val="993300"/>
              </a:solidFill>
              <a:latin typeface="Times New Roman" panose="02020603050405020304" pitchFamily="18" charset="0"/>
            </a:endParaRPr>
          </a:p>
        </p:txBody>
      </p:sp>
      <p:sp>
        <p:nvSpPr>
          <p:cNvPr id="16389" name="Text Box 5">
            <a:extLst>
              <a:ext uri="{FF2B5EF4-FFF2-40B4-BE49-F238E27FC236}">
                <a16:creationId xmlns:a16="http://schemas.microsoft.com/office/drawing/2014/main" id="{E625EDE1-6F4A-7A2A-825D-255CBF68C723}"/>
              </a:ext>
            </a:extLst>
          </p:cNvPr>
          <p:cNvSpPr txBox="1">
            <a:spLocks noChangeArrowheads="1"/>
          </p:cNvSpPr>
          <p:nvPr/>
        </p:nvSpPr>
        <p:spPr bwMode="auto">
          <a:xfrm>
            <a:off x="2057400" y="5334000"/>
            <a:ext cx="4953000" cy="1338263"/>
          </a:xfrm>
          <a:prstGeom prst="rect">
            <a:avLst/>
          </a:prstGeom>
          <a:solidFill>
            <a:srgbClr val="FFFFCC"/>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it-IT" altLang="en-US" sz="1800" b="1">
                <a:solidFill>
                  <a:srgbClr val="0000FF"/>
                </a:solidFill>
                <a:latin typeface="Courier New" panose="02070309020205020404" pitchFamily="49" charset="0"/>
              </a:rPr>
              <a:t>enum Cards</a:t>
            </a:r>
          </a:p>
          <a:p>
            <a:pPr>
              <a:spcBef>
                <a:spcPct val="50000"/>
              </a:spcBef>
              <a:buClrTx/>
              <a:buSzTx/>
              <a:buFontTx/>
              <a:buNone/>
            </a:pPr>
            <a:r>
              <a:rPr lang="it-IT" altLang="en-US" sz="1800" b="1">
                <a:solidFill>
                  <a:srgbClr val="0000FF"/>
                </a:solidFill>
                <a:latin typeface="Courier New" panose="02070309020205020404" pitchFamily="49" charset="0"/>
              </a:rPr>
              <a:t>{</a:t>
            </a:r>
            <a:br>
              <a:rPr lang="it-IT" altLang="en-US" sz="1800" b="1">
                <a:solidFill>
                  <a:srgbClr val="0000FF"/>
                </a:solidFill>
                <a:latin typeface="Courier New" panose="02070309020205020404" pitchFamily="49" charset="0"/>
              </a:rPr>
            </a:br>
            <a:r>
              <a:rPr lang="it-IT" altLang="en-US" sz="1800" b="1">
                <a:solidFill>
                  <a:srgbClr val="0000FF"/>
                </a:solidFill>
                <a:latin typeface="Courier New" panose="02070309020205020404" pitchFamily="49" charset="0"/>
              </a:rPr>
              <a:t>  Hearts, Spades, Diamonds, Clubs</a:t>
            </a:r>
            <a:br>
              <a:rPr lang="it-IT" altLang="en-US" sz="1800" b="1">
                <a:solidFill>
                  <a:srgbClr val="0000FF"/>
                </a:solidFill>
                <a:latin typeface="Courier New" panose="02070309020205020404" pitchFamily="49" charset="0"/>
              </a:rPr>
            </a:br>
            <a:r>
              <a:rPr lang="it-IT" altLang="en-US" sz="1800" b="1">
                <a:solidFill>
                  <a:srgbClr val="0000FF"/>
                </a:solidFill>
                <a:latin typeface="Courier New" panose="02070309020205020404" pitchFamily="49" charset="0"/>
              </a:rPr>
              <a:t>};</a:t>
            </a:r>
            <a:endParaRPr lang="it-IT" altLang="en-US" sz="2400">
              <a:solidFill>
                <a:srgbClr val="993300"/>
              </a:solidFill>
              <a:latin typeface="Times New Roman" panose="02020603050405020304" pitchFamily="18" charset="0"/>
            </a:endParaRPr>
          </a:p>
        </p:txBody>
      </p:sp>
      <p:pic>
        <p:nvPicPr>
          <p:cNvPr id="528390" name="Picture 6" descr="8clubs">
            <a:extLst>
              <a:ext uri="{FF2B5EF4-FFF2-40B4-BE49-F238E27FC236}">
                <a16:creationId xmlns:a16="http://schemas.microsoft.com/office/drawing/2014/main" id="{26F1D75A-D450-BFD5-0FCC-9F49BD058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0" y="4529138"/>
            <a:ext cx="8953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8391" name="Picture 7" descr="8hearts">
            <a:extLst>
              <a:ext uri="{FF2B5EF4-FFF2-40B4-BE49-F238E27FC236}">
                <a16:creationId xmlns:a16="http://schemas.microsoft.com/office/drawing/2014/main" id="{F469F2BC-B7E8-92B0-ABB2-E6503AA4F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9450" y="2928938"/>
            <a:ext cx="8953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8392" name="Picture 8" descr="aceheart">
            <a:extLst>
              <a:ext uri="{FF2B5EF4-FFF2-40B4-BE49-F238E27FC236}">
                <a16:creationId xmlns:a16="http://schemas.microsoft.com/office/drawing/2014/main" id="{DD86D00E-044B-D7B5-0AD9-675564144F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8650" y="2547938"/>
            <a:ext cx="8953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8393" name="Picture 9" descr="4dimnd">
            <a:extLst>
              <a:ext uri="{FF2B5EF4-FFF2-40B4-BE49-F238E27FC236}">
                <a16:creationId xmlns:a16="http://schemas.microsoft.com/office/drawing/2014/main" id="{968BA72F-3C8D-E822-A250-DA8DD0A12E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05650" y="4681538"/>
            <a:ext cx="914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8394" name="Picture 10" descr="7spade">
            <a:extLst>
              <a:ext uri="{FF2B5EF4-FFF2-40B4-BE49-F238E27FC236}">
                <a16:creationId xmlns:a16="http://schemas.microsoft.com/office/drawing/2014/main" id="{542BA66C-AD05-5680-68D4-6933F0C6C0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9850" y="3690938"/>
            <a:ext cx="990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8395" name="Picture 11" descr="4spade">
            <a:extLst>
              <a:ext uri="{FF2B5EF4-FFF2-40B4-BE49-F238E27FC236}">
                <a16:creationId xmlns:a16="http://schemas.microsoft.com/office/drawing/2014/main" id="{89458F02-D387-7219-8E15-AED42F7392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39050" y="3614738"/>
            <a:ext cx="914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nodeType="afterEffect">
                                  <p:stCondLst>
                                    <p:cond delay="0"/>
                                  </p:stCondLst>
                                  <p:childTnLst>
                                    <p:set>
                                      <p:cBhvr>
                                        <p:cTn id="6" dur="1" fill="hold">
                                          <p:stCondLst>
                                            <p:cond delay="0"/>
                                          </p:stCondLst>
                                        </p:cTn>
                                        <p:tgtEl>
                                          <p:spTgt spid="528392"/>
                                        </p:tgtEl>
                                        <p:attrNameLst>
                                          <p:attrName>style.visibility</p:attrName>
                                        </p:attrNameLst>
                                      </p:cBhvr>
                                      <p:to>
                                        <p:strVal val="visible"/>
                                      </p:to>
                                    </p:set>
                                    <p:anim calcmode="lin" valueType="num">
                                      <p:cBhvr additive="base">
                                        <p:cTn id="7" dur="500" fill="hold"/>
                                        <p:tgtEl>
                                          <p:spTgt spid="528392"/>
                                        </p:tgtEl>
                                        <p:attrNameLst>
                                          <p:attrName>ppt_x</p:attrName>
                                        </p:attrNameLst>
                                      </p:cBhvr>
                                      <p:tavLst>
                                        <p:tav tm="0">
                                          <p:val>
                                            <p:strVal val="1+#ppt_w/2"/>
                                          </p:val>
                                        </p:tav>
                                        <p:tav tm="100000">
                                          <p:val>
                                            <p:strVal val="#ppt_x"/>
                                          </p:val>
                                        </p:tav>
                                      </p:tavLst>
                                    </p:anim>
                                    <p:anim calcmode="lin" valueType="num">
                                      <p:cBhvr additive="base">
                                        <p:cTn id="8" dur="500" fill="hold"/>
                                        <p:tgtEl>
                                          <p:spTgt spid="52839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6" fill="hold" nodeType="afterEffect">
                                  <p:stCondLst>
                                    <p:cond delay="0"/>
                                  </p:stCondLst>
                                  <p:childTnLst>
                                    <p:set>
                                      <p:cBhvr>
                                        <p:cTn id="11" dur="1" fill="hold">
                                          <p:stCondLst>
                                            <p:cond delay="0"/>
                                          </p:stCondLst>
                                        </p:cTn>
                                        <p:tgtEl>
                                          <p:spTgt spid="528391"/>
                                        </p:tgtEl>
                                        <p:attrNameLst>
                                          <p:attrName>style.visibility</p:attrName>
                                        </p:attrNameLst>
                                      </p:cBhvr>
                                      <p:to>
                                        <p:strVal val="visible"/>
                                      </p:to>
                                    </p:set>
                                    <p:anim calcmode="lin" valueType="num">
                                      <p:cBhvr additive="base">
                                        <p:cTn id="12" dur="500" fill="hold"/>
                                        <p:tgtEl>
                                          <p:spTgt spid="528391"/>
                                        </p:tgtEl>
                                        <p:attrNameLst>
                                          <p:attrName>ppt_x</p:attrName>
                                        </p:attrNameLst>
                                      </p:cBhvr>
                                      <p:tavLst>
                                        <p:tav tm="0">
                                          <p:val>
                                            <p:strVal val="1+#ppt_w/2"/>
                                          </p:val>
                                        </p:tav>
                                        <p:tav tm="100000">
                                          <p:val>
                                            <p:strVal val="#ppt_x"/>
                                          </p:val>
                                        </p:tav>
                                      </p:tavLst>
                                    </p:anim>
                                    <p:anim calcmode="lin" valueType="num">
                                      <p:cBhvr additive="base">
                                        <p:cTn id="13" dur="500" fill="hold"/>
                                        <p:tgtEl>
                                          <p:spTgt spid="528391"/>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6" fill="hold" nodeType="afterEffect">
                                  <p:stCondLst>
                                    <p:cond delay="0"/>
                                  </p:stCondLst>
                                  <p:childTnLst>
                                    <p:set>
                                      <p:cBhvr>
                                        <p:cTn id="16" dur="1" fill="hold">
                                          <p:stCondLst>
                                            <p:cond delay="0"/>
                                          </p:stCondLst>
                                        </p:cTn>
                                        <p:tgtEl>
                                          <p:spTgt spid="528390"/>
                                        </p:tgtEl>
                                        <p:attrNameLst>
                                          <p:attrName>style.visibility</p:attrName>
                                        </p:attrNameLst>
                                      </p:cBhvr>
                                      <p:to>
                                        <p:strVal val="visible"/>
                                      </p:to>
                                    </p:set>
                                    <p:anim calcmode="lin" valueType="num">
                                      <p:cBhvr additive="base">
                                        <p:cTn id="17" dur="500" fill="hold"/>
                                        <p:tgtEl>
                                          <p:spTgt spid="528390"/>
                                        </p:tgtEl>
                                        <p:attrNameLst>
                                          <p:attrName>ppt_x</p:attrName>
                                        </p:attrNameLst>
                                      </p:cBhvr>
                                      <p:tavLst>
                                        <p:tav tm="0">
                                          <p:val>
                                            <p:strVal val="1+#ppt_w/2"/>
                                          </p:val>
                                        </p:tav>
                                        <p:tav tm="100000">
                                          <p:val>
                                            <p:strVal val="#ppt_x"/>
                                          </p:val>
                                        </p:tav>
                                      </p:tavLst>
                                    </p:anim>
                                    <p:anim calcmode="lin" valueType="num">
                                      <p:cBhvr additive="base">
                                        <p:cTn id="18" dur="500" fill="hold"/>
                                        <p:tgtEl>
                                          <p:spTgt spid="528390"/>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6" fill="hold" nodeType="afterEffect">
                                  <p:stCondLst>
                                    <p:cond delay="0"/>
                                  </p:stCondLst>
                                  <p:childTnLst>
                                    <p:set>
                                      <p:cBhvr>
                                        <p:cTn id="21" dur="1" fill="hold">
                                          <p:stCondLst>
                                            <p:cond delay="0"/>
                                          </p:stCondLst>
                                        </p:cTn>
                                        <p:tgtEl>
                                          <p:spTgt spid="528393"/>
                                        </p:tgtEl>
                                        <p:attrNameLst>
                                          <p:attrName>style.visibility</p:attrName>
                                        </p:attrNameLst>
                                      </p:cBhvr>
                                      <p:to>
                                        <p:strVal val="visible"/>
                                      </p:to>
                                    </p:set>
                                    <p:anim calcmode="lin" valueType="num">
                                      <p:cBhvr additive="base">
                                        <p:cTn id="22" dur="500" fill="hold"/>
                                        <p:tgtEl>
                                          <p:spTgt spid="528393"/>
                                        </p:tgtEl>
                                        <p:attrNameLst>
                                          <p:attrName>ppt_x</p:attrName>
                                        </p:attrNameLst>
                                      </p:cBhvr>
                                      <p:tavLst>
                                        <p:tav tm="0">
                                          <p:val>
                                            <p:strVal val="1+#ppt_w/2"/>
                                          </p:val>
                                        </p:tav>
                                        <p:tav tm="100000">
                                          <p:val>
                                            <p:strVal val="#ppt_x"/>
                                          </p:val>
                                        </p:tav>
                                      </p:tavLst>
                                    </p:anim>
                                    <p:anim calcmode="lin" valueType="num">
                                      <p:cBhvr additive="base">
                                        <p:cTn id="23" dur="500" fill="hold"/>
                                        <p:tgtEl>
                                          <p:spTgt spid="528393"/>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6" fill="hold" nodeType="afterEffect">
                                  <p:stCondLst>
                                    <p:cond delay="0"/>
                                  </p:stCondLst>
                                  <p:childTnLst>
                                    <p:set>
                                      <p:cBhvr>
                                        <p:cTn id="26" dur="1" fill="hold">
                                          <p:stCondLst>
                                            <p:cond delay="0"/>
                                          </p:stCondLst>
                                        </p:cTn>
                                        <p:tgtEl>
                                          <p:spTgt spid="528394"/>
                                        </p:tgtEl>
                                        <p:attrNameLst>
                                          <p:attrName>style.visibility</p:attrName>
                                        </p:attrNameLst>
                                      </p:cBhvr>
                                      <p:to>
                                        <p:strVal val="visible"/>
                                      </p:to>
                                    </p:set>
                                    <p:anim calcmode="lin" valueType="num">
                                      <p:cBhvr additive="base">
                                        <p:cTn id="27" dur="500" fill="hold"/>
                                        <p:tgtEl>
                                          <p:spTgt spid="528394"/>
                                        </p:tgtEl>
                                        <p:attrNameLst>
                                          <p:attrName>ppt_x</p:attrName>
                                        </p:attrNameLst>
                                      </p:cBhvr>
                                      <p:tavLst>
                                        <p:tav tm="0">
                                          <p:val>
                                            <p:strVal val="1+#ppt_w/2"/>
                                          </p:val>
                                        </p:tav>
                                        <p:tav tm="100000">
                                          <p:val>
                                            <p:strVal val="#ppt_x"/>
                                          </p:val>
                                        </p:tav>
                                      </p:tavLst>
                                    </p:anim>
                                    <p:anim calcmode="lin" valueType="num">
                                      <p:cBhvr additive="base">
                                        <p:cTn id="28" dur="500" fill="hold"/>
                                        <p:tgtEl>
                                          <p:spTgt spid="528394"/>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6" fill="hold" nodeType="afterEffect">
                                  <p:stCondLst>
                                    <p:cond delay="0"/>
                                  </p:stCondLst>
                                  <p:childTnLst>
                                    <p:set>
                                      <p:cBhvr>
                                        <p:cTn id="31" dur="1" fill="hold">
                                          <p:stCondLst>
                                            <p:cond delay="0"/>
                                          </p:stCondLst>
                                        </p:cTn>
                                        <p:tgtEl>
                                          <p:spTgt spid="528395"/>
                                        </p:tgtEl>
                                        <p:attrNameLst>
                                          <p:attrName>style.visibility</p:attrName>
                                        </p:attrNameLst>
                                      </p:cBhvr>
                                      <p:to>
                                        <p:strVal val="visible"/>
                                      </p:to>
                                    </p:set>
                                    <p:anim calcmode="lin" valueType="num">
                                      <p:cBhvr additive="base">
                                        <p:cTn id="32" dur="500" fill="hold"/>
                                        <p:tgtEl>
                                          <p:spTgt spid="528395"/>
                                        </p:tgtEl>
                                        <p:attrNameLst>
                                          <p:attrName>ppt_x</p:attrName>
                                        </p:attrNameLst>
                                      </p:cBhvr>
                                      <p:tavLst>
                                        <p:tav tm="0">
                                          <p:val>
                                            <p:strVal val="1+#ppt_w/2"/>
                                          </p:val>
                                        </p:tav>
                                        <p:tav tm="100000">
                                          <p:val>
                                            <p:strVal val="#ppt_x"/>
                                          </p:val>
                                        </p:tav>
                                      </p:tavLst>
                                    </p:anim>
                                    <p:anim calcmode="lin" valueType="num">
                                      <p:cBhvr additive="base">
                                        <p:cTn id="33" dur="500" fill="hold"/>
                                        <p:tgtEl>
                                          <p:spTgt spid="5283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C9FF64A-3AEB-0D1A-5115-3442EEA8230E}"/>
              </a:ext>
            </a:extLst>
          </p:cNvPr>
          <p:cNvSpPr>
            <a:spLocks noGrp="1" noChangeArrowheads="1"/>
          </p:cNvSpPr>
          <p:nvPr>
            <p:ph type="title"/>
          </p:nvPr>
        </p:nvSpPr>
        <p:spPr/>
        <p:txBody>
          <a:bodyPr/>
          <a:lstStyle/>
          <a:p>
            <a:pPr eaLnBrk="1" hangingPunct="1"/>
            <a:r>
              <a:rPr lang="en-US" altLang="en-US"/>
              <a:t>Operators</a:t>
            </a:r>
          </a:p>
        </p:txBody>
      </p:sp>
      <p:sp>
        <p:nvSpPr>
          <p:cNvPr id="17411" name="Rectangle 4">
            <a:extLst>
              <a:ext uri="{FF2B5EF4-FFF2-40B4-BE49-F238E27FC236}">
                <a16:creationId xmlns:a16="http://schemas.microsoft.com/office/drawing/2014/main" id="{78F0C8FB-ED41-D9E8-4B04-3CBBA9D5AA7C}"/>
              </a:ext>
            </a:extLst>
          </p:cNvPr>
          <p:cNvSpPr>
            <a:spLocks noChangeArrowheads="1"/>
          </p:cNvSpPr>
          <p:nvPr/>
        </p:nvSpPr>
        <p:spPr bwMode="auto">
          <a:xfrm>
            <a:off x="609600" y="2209800"/>
            <a:ext cx="8077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kumimoji="1" lang="en-US" altLang="en-US" sz="2400" b="1">
                <a:latin typeface="Times New Roman" panose="02020603050405020304" pitchFamily="18" charset="0"/>
              </a:rPr>
              <a:t>Arithmetic operators ( +, -, *, /, % )</a:t>
            </a:r>
          </a:p>
          <a:p>
            <a:pPr>
              <a:spcBef>
                <a:spcPct val="0"/>
              </a:spcBef>
              <a:buClrTx/>
              <a:buSzTx/>
              <a:buFontTx/>
              <a:buNone/>
            </a:pPr>
            <a:r>
              <a:rPr kumimoji="1" lang="en-US" altLang="en-US" sz="2400">
                <a:latin typeface="Times New Roman" panose="02020603050405020304" pitchFamily="18" charset="0"/>
              </a:rPr>
              <a:t>The five arithmetical operations supported by the C++ language are: </a:t>
            </a:r>
          </a:p>
          <a:p>
            <a:pPr>
              <a:spcBef>
                <a:spcPct val="0"/>
              </a:spcBef>
              <a:buClrTx/>
              <a:buSzTx/>
              <a:buFontTx/>
              <a:buNone/>
            </a:pPr>
            <a:endParaRPr kumimoji="1" lang="en-US" altLang="en-US" sz="2400">
              <a:latin typeface="Times New Roman" panose="02020603050405020304" pitchFamily="18" charset="0"/>
            </a:endParaRPr>
          </a:p>
        </p:txBody>
      </p:sp>
      <p:graphicFrame>
        <p:nvGraphicFramePr>
          <p:cNvPr id="544823" name="Group 55">
            <a:extLst>
              <a:ext uri="{FF2B5EF4-FFF2-40B4-BE49-F238E27FC236}">
                <a16:creationId xmlns:a16="http://schemas.microsoft.com/office/drawing/2014/main" id="{1A4FDF62-2D2E-BA30-35D6-531080ECF709}"/>
              </a:ext>
            </a:extLst>
          </p:cNvPr>
          <p:cNvGraphicFramePr>
            <a:graphicFrameLocks noGrp="1"/>
          </p:cNvGraphicFramePr>
          <p:nvPr/>
        </p:nvGraphicFramePr>
        <p:xfrm>
          <a:off x="2362200" y="3505200"/>
          <a:ext cx="3919538" cy="2711451"/>
        </p:xfrm>
        <a:graphic>
          <a:graphicData uri="http://schemas.openxmlformats.org/drawingml/2006/table">
            <a:tbl>
              <a:tblPr/>
              <a:tblGrid>
                <a:gridCol w="738188">
                  <a:extLst>
                    <a:ext uri="{9D8B030D-6E8A-4147-A177-3AD203B41FA5}">
                      <a16:colId xmlns:a16="http://schemas.microsoft.com/office/drawing/2014/main" val="20000"/>
                    </a:ext>
                  </a:extLst>
                </a:gridCol>
                <a:gridCol w="3181350">
                  <a:extLst>
                    <a:ext uri="{9D8B030D-6E8A-4147-A177-3AD203B41FA5}">
                      <a16:colId xmlns:a16="http://schemas.microsoft.com/office/drawing/2014/main" val="20001"/>
                    </a:ext>
                  </a:extLst>
                </a:gridCol>
              </a:tblGrid>
              <a:tr h="5429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addition</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13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subtraction</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29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multiplication</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13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division</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29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modulo</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5E191D5-25CF-FC76-1E38-DA21F7C2F701}"/>
              </a:ext>
            </a:extLst>
          </p:cNvPr>
          <p:cNvSpPr>
            <a:spLocks noGrp="1" noChangeArrowheads="1"/>
          </p:cNvSpPr>
          <p:nvPr>
            <p:ph type="title"/>
          </p:nvPr>
        </p:nvSpPr>
        <p:spPr/>
        <p:txBody>
          <a:bodyPr/>
          <a:lstStyle/>
          <a:p>
            <a:pPr eaLnBrk="1" hangingPunct="1"/>
            <a:r>
              <a:rPr lang="en-US" altLang="en-US"/>
              <a:t>Operators</a:t>
            </a:r>
          </a:p>
        </p:txBody>
      </p:sp>
      <p:sp>
        <p:nvSpPr>
          <p:cNvPr id="18435" name="Rectangle 4">
            <a:extLst>
              <a:ext uri="{FF2B5EF4-FFF2-40B4-BE49-F238E27FC236}">
                <a16:creationId xmlns:a16="http://schemas.microsoft.com/office/drawing/2014/main" id="{B147941A-72EA-3EF7-9539-B8405A3B98B5}"/>
              </a:ext>
            </a:extLst>
          </p:cNvPr>
          <p:cNvSpPr>
            <a:spLocks noChangeArrowheads="1"/>
          </p:cNvSpPr>
          <p:nvPr/>
        </p:nvSpPr>
        <p:spPr bwMode="auto">
          <a:xfrm>
            <a:off x="228600" y="2057400"/>
            <a:ext cx="868045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kumimoji="1" lang="en-US" altLang="en-US" sz="1800" b="1"/>
              <a:t>Compound assignment (+=, -=, *=, /=, %=, &gt;&gt;=, &lt;&lt;=, &amp;=, ^=, |=)</a:t>
            </a:r>
          </a:p>
          <a:p>
            <a:pPr>
              <a:spcBef>
                <a:spcPct val="0"/>
              </a:spcBef>
              <a:buClrTx/>
              <a:buSzTx/>
              <a:buFontTx/>
              <a:buNone/>
            </a:pPr>
            <a:endParaRPr kumimoji="1" lang="en-US" altLang="en-US" sz="2400">
              <a:latin typeface="Times New Roman" panose="02020603050405020304" pitchFamily="18" charset="0"/>
            </a:endParaRPr>
          </a:p>
        </p:txBody>
      </p:sp>
      <p:graphicFrame>
        <p:nvGraphicFramePr>
          <p:cNvPr id="545850" name="Group 58">
            <a:extLst>
              <a:ext uri="{FF2B5EF4-FFF2-40B4-BE49-F238E27FC236}">
                <a16:creationId xmlns:a16="http://schemas.microsoft.com/office/drawing/2014/main" id="{2E42206E-0AA1-3511-63F8-28A809F33689}"/>
              </a:ext>
            </a:extLst>
          </p:cNvPr>
          <p:cNvGraphicFramePr>
            <a:graphicFrameLocks noGrp="1"/>
          </p:cNvGraphicFramePr>
          <p:nvPr>
            <p:ph idx="1"/>
          </p:nvPr>
        </p:nvGraphicFramePr>
        <p:xfrm>
          <a:off x="304800" y="2895600"/>
          <a:ext cx="8650288" cy="3236914"/>
        </p:xfrm>
        <a:graphic>
          <a:graphicData uri="http://schemas.openxmlformats.org/drawingml/2006/table">
            <a:tbl>
              <a:tblPr/>
              <a:tblGrid>
                <a:gridCol w="3659188">
                  <a:extLst>
                    <a:ext uri="{9D8B030D-6E8A-4147-A177-3AD203B41FA5}">
                      <a16:colId xmlns:a16="http://schemas.microsoft.com/office/drawing/2014/main" val="20000"/>
                    </a:ext>
                  </a:extLst>
                </a:gridCol>
                <a:gridCol w="4991100">
                  <a:extLst>
                    <a:ext uri="{9D8B030D-6E8A-4147-A177-3AD203B41FA5}">
                      <a16:colId xmlns:a16="http://schemas.microsoft.com/office/drawing/2014/main" val="20001"/>
                    </a:ext>
                  </a:extLst>
                </a:gridCol>
              </a:tblGrid>
              <a:tr h="10318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1" i="0" u="none" strike="noStrike" cap="none" normalizeH="0" baseline="0">
                          <a:ln>
                            <a:noFill/>
                          </a:ln>
                          <a:solidFill>
                            <a:schemeClr val="tx1"/>
                          </a:solidFill>
                          <a:effectLst/>
                          <a:latin typeface="Times New Roman" pitchFamily="18" charset="0"/>
                        </a:rPr>
                        <a:t>expression</a:t>
                      </a:r>
                      <a:endParaRPr kumimoji="1" lang="en-US" sz="2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1" i="0" u="none" strike="noStrike" cap="none" normalizeH="0" baseline="0">
                          <a:ln>
                            <a:noFill/>
                          </a:ln>
                          <a:solidFill>
                            <a:schemeClr val="tx1"/>
                          </a:solidFill>
                          <a:effectLst/>
                          <a:latin typeface="Times New Roman" pitchFamily="18" charset="0"/>
                        </a:rPr>
                        <a:t>is equivalent to</a:t>
                      </a:r>
                      <a:endParaRPr kumimoji="1" lang="en-US" sz="2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08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Arial Unicode MS" pitchFamily="34" charset="-128"/>
                        </a:rPr>
                        <a:t>value += increase;</a:t>
                      </a:r>
                      <a:endParaRPr kumimoji="1" lang="en-US" sz="2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Arial Unicode MS" pitchFamily="34" charset="-128"/>
                        </a:rPr>
                        <a:t>value = value + increase;</a:t>
                      </a:r>
                      <a:endParaRPr kumimoji="1" lang="en-US" sz="2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Arial Unicode MS" pitchFamily="34" charset="-128"/>
                        </a:rPr>
                        <a:t>a -= 5;</a:t>
                      </a:r>
                      <a:endParaRPr kumimoji="1" lang="en-US" sz="2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Arial Unicode MS" pitchFamily="34" charset="-128"/>
                        </a:rPr>
                        <a:t>a = a - 5;</a:t>
                      </a:r>
                      <a:endParaRPr kumimoji="1" lang="en-US" sz="2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245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Arial Unicode MS" pitchFamily="34" charset="-128"/>
                        </a:rPr>
                        <a:t>a /= b;</a:t>
                      </a:r>
                      <a:endParaRPr kumimoji="1" lang="en-US" sz="2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Arial Unicode MS" pitchFamily="34" charset="-128"/>
                        </a:rPr>
                        <a:t>a = a / b;</a:t>
                      </a:r>
                      <a:endParaRPr kumimoji="1" lang="en-US" sz="2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08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Arial Unicode MS" pitchFamily="34" charset="-128"/>
                        </a:rPr>
                        <a:t>price *= units + 1;</a:t>
                      </a:r>
                      <a:endParaRPr kumimoji="1" lang="en-US" sz="2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Arial Unicode MS" pitchFamily="34" charset="-128"/>
                        </a:rPr>
                        <a:t>price = price * (units + 1);</a:t>
                      </a:r>
                      <a:endParaRPr kumimoji="1" lang="en-US" sz="2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3A70584-6EF3-4FB5-2219-77C311034A98}"/>
              </a:ext>
            </a:extLst>
          </p:cNvPr>
          <p:cNvSpPr>
            <a:spLocks noGrp="1" noChangeArrowheads="1"/>
          </p:cNvSpPr>
          <p:nvPr>
            <p:ph type="title"/>
          </p:nvPr>
        </p:nvSpPr>
        <p:spPr/>
        <p:txBody>
          <a:bodyPr/>
          <a:lstStyle/>
          <a:p>
            <a:pPr eaLnBrk="1" hangingPunct="1"/>
            <a:r>
              <a:rPr lang="en-US" altLang="en-US"/>
              <a:t>Operators</a:t>
            </a:r>
          </a:p>
        </p:txBody>
      </p:sp>
      <p:sp>
        <p:nvSpPr>
          <p:cNvPr id="19459" name="Rectangle 4">
            <a:extLst>
              <a:ext uri="{FF2B5EF4-FFF2-40B4-BE49-F238E27FC236}">
                <a16:creationId xmlns:a16="http://schemas.microsoft.com/office/drawing/2014/main" id="{2EDA4AA3-2EDB-486F-E5DE-4C5B2D75A410}"/>
              </a:ext>
            </a:extLst>
          </p:cNvPr>
          <p:cNvSpPr>
            <a:spLocks noChangeArrowheads="1"/>
          </p:cNvSpPr>
          <p:nvPr/>
        </p:nvSpPr>
        <p:spPr bwMode="auto">
          <a:xfrm>
            <a:off x="762000" y="2057400"/>
            <a:ext cx="5384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kumimoji="1" lang="en-US" altLang="en-US" sz="2400" b="1"/>
              <a:t>Increase and decrease (++, --)</a:t>
            </a:r>
          </a:p>
          <a:p>
            <a:pPr>
              <a:spcBef>
                <a:spcPct val="0"/>
              </a:spcBef>
              <a:buClrTx/>
              <a:buSzTx/>
              <a:buFontTx/>
              <a:buNone/>
            </a:pPr>
            <a:endParaRPr kumimoji="1" lang="en-US" altLang="en-US" sz="2400">
              <a:latin typeface="Times New Roman" panose="02020603050405020304" pitchFamily="18" charset="0"/>
            </a:endParaRPr>
          </a:p>
        </p:txBody>
      </p:sp>
      <p:graphicFrame>
        <p:nvGraphicFramePr>
          <p:cNvPr id="547871" name="Group 31">
            <a:extLst>
              <a:ext uri="{FF2B5EF4-FFF2-40B4-BE49-F238E27FC236}">
                <a16:creationId xmlns:a16="http://schemas.microsoft.com/office/drawing/2014/main" id="{C0FA8C5F-9AC0-154D-F4EA-3FE78068038F}"/>
              </a:ext>
            </a:extLst>
          </p:cNvPr>
          <p:cNvGraphicFramePr>
            <a:graphicFrameLocks noGrp="1"/>
          </p:cNvGraphicFramePr>
          <p:nvPr>
            <p:ph idx="1"/>
          </p:nvPr>
        </p:nvGraphicFramePr>
        <p:xfrm>
          <a:off x="685800" y="2895600"/>
          <a:ext cx="8001000" cy="2474913"/>
        </p:xfrm>
        <a:graphic>
          <a:graphicData uri="http://schemas.openxmlformats.org/drawingml/2006/table">
            <a:tbl>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112395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1" i="0" u="none" strike="noStrike" cap="none" normalizeH="0" baseline="0">
                          <a:ln>
                            <a:noFill/>
                          </a:ln>
                          <a:solidFill>
                            <a:schemeClr val="tx1"/>
                          </a:solidFill>
                          <a:effectLst/>
                          <a:latin typeface="Times New Roman" pitchFamily="18" charset="0"/>
                        </a:rPr>
                        <a:t>Example 1</a:t>
                      </a:r>
                      <a:endParaRPr kumimoji="1" lang="en-US" sz="2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1" i="0" u="none" strike="noStrike" cap="none" normalizeH="0" baseline="0">
                          <a:ln>
                            <a:noFill/>
                          </a:ln>
                          <a:solidFill>
                            <a:schemeClr val="tx1"/>
                          </a:solidFill>
                          <a:effectLst/>
                          <a:latin typeface="Times New Roman" pitchFamily="18" charset="0"/>
                        </a:rPr>
                        <a:t>Example 2</a:t>
                      </a:r>
                      <a:endParaRPr kumimoji="1" lang="en-US" sz="2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509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Arial Unicode MS" pitchFamily="34" charset="-128"/>
                        </a:rPr>
                        <a:t>B=3;</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Arial Unicode MS" pitchFamily="34" charset="-128"/>
                        </a:rPr>
                        <a:t>A=++B;</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Arial Unicode MS" pitchFamily="34" charset="-128"/>
                        </a:rPr>
                        <a:t>// A contains 4, B contains 4</a:t>
                      </a:r>
                      <a:endParaRPr kumimoji="1" lang="en-US" sz="2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Arial Unicode MS" pitchFamily="34" charset="-128"/>
                        </a:rPr>
                        <a:t>B=3;</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Arial Unicode MS" pitchFamily="34" charset="-128"/>
                        </a:rPr>
                        <a:t>A=B++</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Arial Unicode MS" pitchFamily="34" charset="-128"/>
                        </a:rPr>
                        <a:t>// A contains 3, B contains 4</a:t>
                      </a:r>
                      <a:endParaRPr kumimoji="1" lang="en-US" sz="2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2A674BC-5802-5239-CC78-2CAB24A91C13}"/>
              </a:ext>
            </a:extLst>
          </p:cNvPr>
          <p:cNvSpPr>
            <a:spLocks noGrp="1" noChangeArrowheads="1"/>
          </p:cNvSpPr>
          <p:nvPr>
            <p:ph type="title"/>
          </p:nvPr>
        </p:nvSpPr>
        <p:spPr/>
        <p:txBody>
          <a:bodyPr/>
          <a:lstStyle/>
          <a:p>
            <a:pPr eaLnBrk="1" hangingPunct="1"/>
            <a:r>
              <a:rPr lang="en-US" altLang="en-US"/>
              <a:t>Operators</a:t>
            </a:r>
          </a:p>
        </p:txBody>
      </p:sp>
      <p:sp>
        <p:nvSpPr>
          <p:cNvPr id="20483" name="Rectangle 4">
            <a:extLst>
              <a:ext uri="{FF2B5EF4-FFF2-40B4-BE49-F238E27FC236}">
                <a16:creationId xmlns:a16="http://schemas.microsoft.com/office/drawing/2014/main" id="{AA6D4E56-FDB9-D5FB-F38C-CB62504693D8}"/>
              </a:ext>
            </a:extLst>
          </p:cNvPr>
          <p:cNvSpPr>
            <a:spLocks noChangeArrowheads="1"/>
          </p:cNvSpPr>
          <p:nvPr/>
        </p:nvSpPr>
        <p:spPr bwMode="auto">
          <a:xfrm>
            <a:off x="685800" y="2133600"/>
            <a:ext cx="845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kumimoji="1" lang="en-US" altLang="en-US" sz="2000" b="1"/>
              <a:t>Relational and equality operators ( ==, !=, &gt;, &lt;, &gt;=, &lt;= )</a:t>
            </a:r>
          </a:p>
          <a:p>
            <a:pPr>
              <a:spcBef>
                <a:spcPct val="0"/>
              </a:spcBef>
              <a:buClrTx/>
              <a:buSzTx/>
              <a:buFontTx/>
              <a:buNone/>
            </a:pPr>
            <a:endParaRPr kumimoji="1" lang="en-US" altLang="en-US" sz="2000">
              <a:latin typeface="Times New Roman" panose="02020603050405020304" pitchFamily="18" charset="0"/>
            </a:endParaRPr>
          </a:p>
        </p:txBody>
      </p:sp>
      <p:graphicFrame>
        <p:nvGraphicFramePr>
          <p:cNvPr id="549953" name="Group 65">
            <a:extLst>
              <a:ext uri="{FF2B5EF4-FFF2-40B4-BE49-F238E27FC236}">
                <a16:creationId xmlns:a16="http://schemas.microsoft.com/office/drawing/2014/main" id="{392E1096-75ED-A913-E517-D2B9E5E5406A}"/>
              </a:ext>
            </a:extLst>
          </p:cNvPr>
          <p:cNvGraphicFramePr>
            <a:graphicFrameLocks noGrp="1"/>
          </p:cNvGraphicFramePr>
          <p:nvPr>
            <p:ph idx="1"/>
          </p:nvPr>
        </p:nvGraphicFramePr>
        <p:xfrm>
          <a:off x="1676400" y="3124200"/>
          <a:ext cx="4913313" cy="2855913"/>
        </p:xfrm>
        <a:graphic>
          <a:graphicData uri="http://schemas.openxmlformats.org/drawingml/2006/table">
            <a:tbl>
              <a:tblPr/>
              <a:tblGrid>
                <a:gridCol w="719138">
                  <a:extLst>
                    <a:ext uri="{9D8B030D-6E8A-4147-A177-3AD203B41FA5}">
                      <a16:colId xmlns:a16="http://schemas.microsoft.com/office/drawing/2014/main" val="20000"/>
                    </a:ext>
                  </a:extLst>
                </a:gridCol>
                <a:gridCol w="4194175">
                  <a:extLst>
                    <a:ext uri="{9D8B030D-6E8A-4147-A177-3AD203B41FA5}">
                      <a16:colId xmlns:a16="http://schemas.microsoft.com/office/drawing/2014/main" val="20001"/>
                    </a:ext>
                  </a:extLst>
                </a:gridCol>
              </a:tblGrid>
              <a:tr h="47625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Equal to</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625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Not equal to</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625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&gt;</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Greater than</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46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&lt;</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Less than</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625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&gt;=</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Greater than or equal to</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625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&lt;=</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Less than or equal to</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DA1271A-7539-8483-F30D-600EE612CD05}"/>
              </a:ext>
            </a:extLst>
          </p:cNvPr>
          <p:cNvSpPr>
            <a:spLocks noGrp="1" noChangeArrowheads="1"/>
          </p:cNvSpPr>
          <p:nvPr>
            <p:ph type="title"/>
          </p:nvPr>
        </p:nvSpPr>
        <p:spPr/>
        <p:txBody>
          <a:bodyPr/>
          <a:lstStyle/>
          <a:p>
            <a:pPr eaLnBrk="1" hangingPunct="1"/>
            <a:r>
              <a:rPr lang="en-US" altLang="en-US"/>
              <a:t>Operators</a:t>
            </a:r>
          </a:p>
        </p:txBody>
      </p:sp>
      <p:sp>
        <p:nvSpPr>
          <p:cNvPr id="21507" name="Rectangle 4">
            <a:extLst>
              <a:ext uri="{FF2B5EF4-FFF2-40B4-BE49-F238E27FC236}">
                <a16:creationId xmlns:a16="http://schemas.microsoft.com/office/drawing/2014/main" id="{44A2F307-5B40-52A7-0AE4-474316E95EF8}"/>
              </a:ext>
            </a:extLst>
          </p:cNvPr>
          <p:cNvSpPr>
            <a:spLocks noChangeArrowheads="1"/>
          </p:cNvSpPr>
          <p:nvPr/>
        </p:nvSpPr>
        <p:spPr bwMode="auto">
          <a:xfrm>
            <a:off x="609600" y="2209800"/>
            <a:ext cx="5181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kumimoji="1" lang="en-US" altLang="en-US" sz="2400" b="1"/>
              <a:t>Logical operators ( !, &amp;&amp;, || )</a:t>
            </a:r>
          </a:p>
          <a:p>
            <a:pPr>
              <a:spcBef>
                <a:spcPct val="0"/>
              </a:spcBef>
              <a:buClrTx/>
              <a:buSzTx/>
              <a:buFontTx/>
              <a:buNone/>
            </a:pPr>
            <a:endParaRPr kumimoji="1" lang="en-US" altLang="en-US" sz="2400">
              <a:latin typeface="Times New Roman" panose="02020603050405020304" pitchFamily="18" charset="0"/>
            </a:endParaRPr>
          </a:p>
        </p:txBody>
      </p:sp>
      <p:sp>
        <p:nvSpPr>
          <p:cNvPr id="21508" name="Rectangle 5">
            <a:extLst>
              <a:ext uri="{FF2B5EF4-FFF2-40B4-BE49-F238E27FC236}">
                <a16:creationId xmlns:a16="http://schemas.microsoft.com/office/drawing/2014/main" id="{10337F74-6A46-6761-3423-38AA5389F4CB}"/>
              </a:ext>
            </a:extLst>
          </p:cNvPr>
          <p:cNvSpPr>
            <a:spLocks noChangeArrowheads="1"/>
          </p:cNvSpPr>
          <p:nvPr/>
        </p:nvSpPr>
        <p:spPr bwMode="auto">
          <a:xfrm>
            <a:off x="838200" y="3048000"/>
            <a:ext cx="257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kumimoji="1" lang="en-US" altLang="en-US" sz="2400" b="1">
                <a:latin typeface="Times New Roman" panose="02020603050405020304" pitchFamily="18" charset="0"/>
              </a:rPr>
              <a:t>&amp;&amp; OPERATOR</a:t>
            </a:r>
            <a:r>
              <a:rPr kumimoji="1" lang="en-US" altLang="en-US" sz="2400">
                <a:latin typeface="Times New Roman" panose="02020603050405020304" pitchFamily="18" charset="0"/>
              </a:rPr>
              <a:t> </a:t>
            </a:r>
          </a:p>
        </p:txBody>
      </p:sp>
      <p:graphicFrame>
        <p:nvGraphicFramePr>
          <p:cNvPr id="552013" name="Group 77">
            <a:extLst>
              <a:ext uri="{FF2B5EF4-FFF2-40B4-BE49-F238E27FC236}">
                <a16:creationId xmlns:a16="http://schemas.microsoft.com/office/drawing/2014/main" id="{02B40D0D-A68F-D4E0-610B-04448238139B}"/>
              </a:ext>
            </a:extLst>
          </p:cNvPr>
          <p:cNvGraphicFramePr>
            <a:graphicFrameLocks noGrp="1"/>
          </p:cNvGraphicFramePr>
          <p:nvPr/>
        </p:nvGraphicFramePr>
        <p:xfrm>
          <a:off x="685800" y="3657600"/>
          <a:ext cx="2684463" cy="2654301"/>
        </p:xfrm>
        <a:graphic>
          <a:graphicData uri="http://schemas.openxmlformats.org/drawingml/2006/table">
            <a:tbl>
              <a:tblPr/>
              <a:tblGrid>
                <a:gridCol w="758825">
                  <a:extLst>
                    <a:ext uri="{9D8B030D-6E8A-4147-A177-3AD203B41FA5}">
                      <a16:colId xmlns:a16="http://schemas.microsoft.com/office/drawing/2014/main" val="20000"/>
                    </a:ext>
                  </a:extLst>
                </a:gridCol>
                <a:gridCol w="758825">
                  <a:extLst>
                    <a:ext uri="{9D8B030D-6E8A-4147-A177-3AD203B41FA5}">
                      <a16:colId xmlns:a16="http://schemas.microsoft.com/office/drawing/2014/main" val="20001"/>
                    </a:ext>
                  </a:extLst>
                </a:gridCol>
                <a:gridCol w="1166813">
                  <a:extLst>
                    <a:ext uri="{9D8B030D-6E8A-4147-A177-3AD203B41FA5}">
                      <a16:colId xmlns:a16="http://schemas.microsoft.com/office/drawing/2014/main" val="20002"/>
                    </a:ext>
                  </a:extLst>
                </a:gridCol>
              </a:tblGrid>
              <a:tr h="82252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1" i="0" u="none" strike="noStrike" cap="none" normalizeH="0" baseline="0">
                          <a:ln>
                            <a:noFill/>
                          </a:ln>
                          <a:solidFill>
                            <a:schemeClr val="tx1"/>
                          </a:solidFill>
                          <a:effectLst/>
                          <a:latin typeface="Times New Roman" pitchFamily="18" charset="0"/>
                        </a:rPr>
                        <a:t>a</a:t>
                      </a:r>
                      <a:endParaRPr kumimoji="1" lang="en-US" sz="2400" b="0" i="0" u="none" strike="noStrike" cap="none" normalizeH="0" baseline="0">
                        <a:ln>
                          <a:noFill/>
                        </a:ln>
                        <a:solidFill>
                          <a:schemeClr val="tx1"/>
                        </a:solidFill>
                        <a:effectLst/>
                        <a:latin typeface="Times New Roman" pitchFamily="18" charset="0"/>
                      </a:endParaRPr>
                    </a:p>
                  </a:txBody>
                  <a:tcPr marL="92075" marR="92075" marT="46049" marB="460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1" i="0" u="none" strike="noStrike" cap="none" normalizeH="0" baseline="0">
                          <a:ln>
                            <a:noFill/>
                          </a:ln>
                          <a:solidFill>
                            <a:schemeClr val="tx1"/>
                          </a:solidFill>
                          <a:effectLst/>
                          <a:latin typeface="Times New Roman" pitchFamily="18" charset="0"/>
                        </a:rPr>
                        <a:t>b</a:t>
                      </a:r>
                      <a:endParaRPr kumimoji="1" lang="en-US" sz="2400" b="0" i="0" u="none" strike="noStrike" cap="none" normalizeH="0" baseline="0">
                        <a:ln>
                          <a:noFill/>
                        </a:ln>
                        <a:solidFill>
                          <a:schemeClr val="tx1"/>
                        </a:solidFill>
                        <a:effectLst/>
                        <a:latin typeface="Times New Roman" pitchFamily="18" charset="0"/>
                      </a:endParaRPr>
                    </a:p>
                  </a:txBody>
                  <a:tcPr marL="92075" marR="92075" marT="46049" marB="460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1" i="0" u="none" strike="noStrike" cap="none" normalizeH="0" baseline="0">
                          <a:ln>
                            <a:noFill/>
                          </a:ln>
                          <a:solidFill>
                            <a:schemeClr val="tx1"/>
                          </a:solidFill>
                          <a:effectLst/>
                          <a:latin typeface="Times New Roman" pitchFamily="18" charset="0"/>
                        </a:rPr>
                        <a:t>a &amp;&amp; b</a:t>
                      </a:r>
                      <a:endParaRPr kumimoji="1" lang="en-US" sz="2400" b="0" i="0" u="none" strike="noStrike" cap="none" normalizeH="0" baseline="0">
                        <a:ln>
                          <a:noFill/>
                        </a:ln>
                        <a:solidFill>
                          <a:schemeClr val="tx1"/>
                        </a:solidFill>
                        <a:effectLst/>
                        <a:latin typeface="Times New Roman" pitchFamily="18" charset="0"/>
                      </a:endParaRPr>
                    </a:p>
                  </a:txBody>
                  <a:tcPr marL="92075" marR="92075" marT="46049" marB="460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94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true</a:t>
                      </a:r>
                    </a:p>
                  </a:txBody>
                  <a:tcPr marL="92075" marR="92075" marT="46049" marB="460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true</a:t>
                      </a:r>
                    </a:p>
                  </a:txBody>
                  <a:tcPr marL="92075" marR="92075" marT="46049" marB="460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true</a:t>
                      </a:r>
                    </a:p>
                  </a:txBody>
                  <a:tcPr marL="92075" marR="92075" marT="46049" marB="460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94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true</a:t>
                      </a:r>
                    </a:p>
                  </a:txBody>
                  <a:tcPr marL="92075" marR="92075" marT="46049" marB="460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false</a:t>
                      </a:r>
                    </a:p>
                  </a:txBody>
                  <a:tcPr marL="92075" marR="92075" marT="46049" marB="460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false</a:t>
                      </a:r>
                    </a:p>
                  </a:txBody>
                  <a:tcPr marL="92075" marR="92075" marT="46049" marB="460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94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false</a:t>
                      </a:r>
                    </a:p>
                  </a:txBody>
                  <a:tcPr marL="92075" marR="92075" marT="46049" marB="460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true</a:t>
                      </a:r>
                    </a:p>
                  </a:txBody>
                  <a:tcPr marL="92075" marR="92075" marT="46049" marB="460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false</a:t>
                      </a:r>
                    </a:p>
                  </a:txBody>
                  <a:tcPr marL="92075" marR="92075" marT="46049" marB="460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94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false</a:t>
                      </a:r>
                    </a:p>
                  </a:txBody>
                  <a:tcPr marL="92075" marR="92075" marT="46049" marB="460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false</a:t>
                      </a:r>
                    </a:p>
                  </a:txBody>
                  <a:tcPr marL="92075" marR="92075" marT="46049" marB="460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false</a:t>
                      </a:r>
                    </a:p>
                  </a:txBody>
                  <a:tcPr marL="92075" marR="92075" marT="46049" marB="460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1535" name="Rectangle 78">
            <a:extLst>
              <a:ext uri="{FF2B5EF4-FFF2-40B4-BE49-F238E27FC236}">
                <a16:creationId xmlns:a16="http://schemas.microsoft.com/office/drawing/2014/main" id="{46E7094F-419F-4AA6-B893-EA203EFD6CC1}"/>
              </a:ext>
            </a:extLst>
          </p:cNvPr>
          <p:cNvSpPr>
            <a:spLocks noChangeArrowheads="1"/>
          </p:cNvSpPr>
          <p:nvPr/>
        </p:nvSpPr>
        <p:spPr bwMode="auto">
          <a:xfrm>
            <a:off x="5181600" y="2971800"/>
            <a:ext cx="2197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kumimoji="1" lang="en-US" altLang="en-US" sz="2400" b="1">
                <a:latin typeface="Times New Roman" panose="02020603050405020304" pitchFamily="18" charset="0"/>
              </a:rPr>
              <a:t>|| OPERATOR</a:t>
            </a:r>
            <a:r>
              <a:rPr kumimoji="1" lang="en-US" altLang="en-US" sz="2400">
                <a:latin typeface="Times New Roman" panose="02020603050405020304" pitchFamily="18" charset="0"/>
              </a:rPr>
              <a:t> </a:t>
            </a:r>
          </a:p>
        </p:txBody>
      </p:sp>
      <p:graphicFrame>
        <p:nvGraphicFramePr>
          <p:cNvPr id="552086" name="Group 150">
            <a:extLst>
              <a:ext uri="{FF2B5EF4-FFF2-40B4-BE49-F238E27FC236}">
                <a16:creationId xmlns:a16="http://schemas.microsoft.com/office/drawing/2014/main" id="{B19AE780-42C0-8A09-9FE3-85A6E197111C}"/>
              </a:ext>
            </a:extLst>
          </p:cNvPr>
          <p:cNvGraphicFramePr>
            <a:graphicFrameLocks noGrp="1"/>
          </p:cNvGraphicFramePr>
          <p:nvPr/>
        </p:nvGraphicFramePr>
        <p:xfrm>
          <a:off x="5181600" y="3581400"/>
          <a:ext cx="2309813" cy="2654301"/>
        </p:xfrm>
        <a:graphic>
          <a:graphicData uri="http://schemas.openxmlformats.org/drawingml/2006/table">
            <a:tbl>
              <a:tblPr/>
              <a:tblGrid>
                <a:gridCol w="758825">
                  <a:extLst>
                    <a:ext uri="{9D8B030D-6E8A-4147-A177-3AD203B41FA5}">
                      <a16:colId xmlns:a16="http://schemas.microsoft.com/office/drawing/2014/main" val="20000"/>
                    </a:ext>
                  </a:extLst>
                </a:gridCol>
                <a:gridCol w="758825">
                  <a:extLst>
                    <a:ext uri="{9D8B030D-6E8A-4147-A177-3AD203B41FA5}">
                      <a16:colId xmlns:a16="http://schemas.microsoft.com/office/drawing/2014/main" val="20001"/>
                    </a:ext>
                  </a:extLst>
                </a:gridCol>
                <a:gridCol w="792163">
                  <a:extLst>
                    <a:ext uri="{9D8B030D-6E8A-4147-A177-3AD203B41FA5}">
                      <a16:colId xmlns:a16="http://schemas.microsoft.com/office/drawing/2014/main" val="20002"/>
                    </a:ext>
                  </a:extLst>
                </a:gridCol>
              </a:tblGrid>
              <a:tr h="82252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1" i="0" u="none" strike="noStrike" cap="none" normalizeH="0" baseline="0">
                          <a:ln>
                            <a:noFill/>
                          </a:ln>
                          <a:solidFill>
                            <a:schemeClr val="tx1"/>
                          </a:solidFill>
                          <a:effectLst/>
                          <a:latin typeface="Times New Roman" pitchFamily="18" charset="0"/>
                        </a:rPr>
                        <a:t>a</a:t>
                      </a:r>
                      <a:endParaRPr kumimoji="1" lang="en-US" sz="2400" b="0" i="0" u="none" strike="noStrike" cap="none" normalizeH="0" baseline="0">
                        <a:ln>
                          <a:noFill/>
                        </a:ln>
                        <a:solidFill>
                          <a:schemeClr val="tx1"/>
                        </a:solidFill>
                        <a:effectLst/>
                        <a:latin typeface="Times New Roman" pitchFamily="18" charset="0"/>
                      </a:endParaRPr>
                    </a:p>
                  </a:txBody>
                  <a:tcPr marL="92075" marR="92075" marT="46049" marB="460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1" i="0" u="none" strike="noStrike" cap="none" normalizeH="0" baseline="0">
                          <a:ln>
                            <a:noFill/>
                          </a:ln>
                          <a:solidFill>
                            <a:schemeClr val="tx1"/>
                          </a:solidFill>
                          <a:effectLst/>
                          <a:latin typeface="Times New Roman" pitchFamily="18" charset="0"/>
                        </a:rPr>
                        <a:t>b</a:t>
                      </a:r>
                      <a:endParaRPr kumimoji="1" lang="en-US" sz="2400" b="0" i="0" u="none" strike="noStrike" cap="none" normalizeH="0" baseline="0">
                        <a:ln>
                          <a:noFill/>
                        </a:ln>
                        <a:solidFill>
                          <a:schemeClr val="tx1"/>
                        </a:solidFill>
                        <a:effectLst/>
                        <a:latin typeface="Times New Roman" pitchFamily="18" charset="0"/>
                      </a:endParaRPr>
                    </a:p>
                  </a:txBody>
                  <a:tcPr marL="92075" marR="92075" marT="46049" marB="460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1" i="0" u="none" strike="noStrike" cap="none" normalizeH="0" baseline="0">
                          <a:ln>
                            <a:noFill/>
                          </a:ln>
                          <a:solidFill>
                            <a:schemeClr val="tx1"/>
                          </a:solidFill>
                          <a:effectLst/>
                          <a:latin typeface="Times New Roman" pitchFamily="18" charset="0"/>
                        </a:rPr>
                        <a:t>a || b</a:t>
                      </a:r>
                      <a:endParaRPr kumimoji="1" lang="en-US" sz="2400" b="0" i="0" u="none" strike="noStrike" cap="none" normalizeH="0" baseline="0">
                        <a:ln>
                          <a:noFill/>
                        </a:ln>
                        <a:solidFill>
                          <a:schemeClr val="tx1"/>
                        </a:solidFill>
                        <a:effectLst/>
                        <a:latin typeface="Times New Roman" pitchFamily="18" charset="0"/>
                      </a:endParaRPr>
                    </a:p>
                  </a:txBody>
                  <a:tcPr marL="92075" marR="92075" marT="46049" marB="460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94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true</a:t>
                      </a:r>
                    </a:p>
                  </a:txBody>
                  <a:tcPr marL="92075" marR="92075" marT="46049" marB="460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true</a:t>
                      </a:r>
                    </a:p>
                  </a:txBody>
                  <a:tcPr marL="92075" marR="92075" marT="46049" marB="460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true</a:t>
                      </a:r>
                    </a:p>
                  </a:txBody>
                  <a:tcPr marL="92075" marR="92075" marT="46049" marB="460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94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true</a:t>
                      </a:r>
                    </a:p>
                  </a:txBody>
                  <a:tcPr marL="92075" marR="92075" marT="46049" marB="460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false</a:t>
                      </a:r>
                    </a:p>
                  </a:txBody>
                  <a:tcPr marL="92075" marR="92075" marT="46049" marB="460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true</a:t>
                      </a:r>
                    </a:p>
                  </a:txBody>
                  <a:tcPr marL="92075" marR="92075" marT="46049" marB="460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94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false</a:t>
                      </a:r>
                    </a:p>
                  </a:txBody>
                  <a:tcPr marL="92075" marR="92075" marT="46049" marB="460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true</a:t>
                      </a:r>
                    </a:p>
                  </a:txBody>
                  <a:tcPr marL="92075" marR="92075" marT="46049" marB="460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true</a:t>
                      </a:r>
                    </a:p>
                  </a:txBody>
                  <a:tcPr marL="92075" marR="92075" marT="46049" marB="460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94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false</a:t>
                      </a:r>
                    </a:p>
                  </a:txBody>
                  <a:tcPr marL="92075" marR="92075" marT="46049" marB="460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false</a:t>
                      </a:r>
                    </a:p>
                  </a:txBody>
                  <a:tcPr marL="92075" marR="92075" marT="46049" marB="460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false</a:t>
                      </a:r>
                    </a:p>
                  </a:txBody>
                  <a:tcPr marL="92075" marR="92075" marT="46049" marB="4604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4BD2CD1-9A79-4194-19AF-2233A4ABAAAD}"/>
              </a:ext>
            </a:extLst>
          </p:cNvPr>
          <p:cNvSpPr>
            <a:spLocks noGrp="1" noChangeArrowheads="1"/>
          </p:cNvSpPr>
          <p:nvPr>
            <p:ph type="title"/>
          </p:nvPr>
        </p:nvSpPr>
        <p:spPr/>
        <p:txBody>
          <a:bodyPr/>
          <a:lstStyle/>
          <a:p>
            <a:pPr eaLnBrk="1" hangingPunct="1"/>
            <a:r>
              <a:rPr lang="en-US" altLang="en-US"/>
              <a:t>Tokens</a:t>
            </a:r>
          </a:p>
        </p:txBody>
      </p:sp>
      <p:sp>
        <p:nvSpPr>
          <p:cNvPr id="4099" name="Rectangle 3">
            <a:extLst>
              <a:ext uri="{FF2B5EF4-FFF2-40B4-BE49-F238E27FC236}">
                <a16:creationId xmlns:a16="http://schemas.microsoft.com/office/drawing/2014/main" id="{00BC942B-8AD6-B2EA-0328-A626D13E7564}"/>
              </a:ext>
            </a:extLst>
          </p:cNvPr>
          <p:cNvSpPr>
            <a:spLocks noGrp="1" noChangeArrowheads="1"/>
          </p:cNvSpPr>
          <p:nvPr>
            <p:ph type="body" idx="1"/>
          </p:nvPr>
        </p:nvSpPr>
        <p:spPr/>
        <p:txBody>
          <a:bodyPr/>
          <a:lstStyle/>
          <a:p>
            <a:pPr eaLnBrk="1" hangingPunct="1"/>
            <a:r>
              <a:rPr lang="en-US" altLang="en-US"/>
              <a:t>The smallest individual units in a program are known as tokens.</a:t>
            </a:r>
          </a:p>
          <a:p>
            <a:pPr lvl="1" eaLnBrk="1" hangingPunct="1"/>
            <a:r>
              <a:rPr lang="en-US" altLang="en-US"/>
              <a:t>Keywords</a:t>
            </a:r>
          </a:p>
          <a:p>
            <a:pPr lvl="1" eaLnBrk="1" hangingPunct="1"/>
            <a:r>
              <a:rPr lang="en-US" altLang="en-US"/>
              <a:t>Identifiers</a:t>
            </a:r>
          </a:p>
          <a:p>
            <a:pPr lvl="1" eaLnBrk="1" hangingPunct="1"/>
            <a:r>
              <a:rPr lang="en-US" altLang="en-US"/>
              <a:t>Constants</a:t>
            </a:r>
          </a:p>
          <a:p>
            <a:pPr lvl="1" eaLnBrk="1" hangingPunct="1"/>
            <a:r>
              <a:rPr lang="en-US" altLang="en-US"/>
              <a:t>Operators</a:t>
            </a:r>
          </a:p>
          <a:p>
            <a:pPr lvl="1" eaLnBrk="1" hangingPunct="1"/>
            <a:r>
              <a:rPr lang="en-US" altLang="en-US"/>
              <a:t>Strings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D4FD059-06D4-8BEA-9053-25A923636806}"/>
              </a:ext>
            </a:extLst>
          </p:cNvPr>
          <p:cNvSpPr>
            <a:spLocks noGrp="1" noChangeArrowheads="1"/>
          </p:cNvSpPr>
          <p:nvPr>
            <p:ph type="title"/>
          </p:nvPr>
        </p:nvSpPr>
        <p:spPr/>
        <p:txBody>
          <a:bodyPr/>
          <a:lstStyle/>
          <a:p>
            <a:pPr eaLnBrk="1" hangingPunct="1"/>
            <a:r>
              <a:rPr lang="en-US" altLang="en-US"/>
              <a:t>Operators</a:t>
            </a:r>
          </a:p>
        </p:txBody>
      </p:sp>
      <p:sp>
        <p:nvSpPr>
          <p:cNvPr id="22531" name="Rectangle 4">
            <a:extLst>
              <a:ext uri="{FF2B5EF4-FFF2-40B4-BE49-F238E27FC236}">
                <a16:creationId xmlns:a16="http://schemas.microsoft.com/office/drawing/2014/main" id="{A4ABE3B1-1DE7-53E8-D84A-0781A672DED3}"/>
              </a:ext>
            </a:extLst>
          </p:cNvPr>
          <p:cNvSpPr>
            <a:spLocks noChangeArrowheads="1"/>
          </p:cNvSpPr>
          <p:nvPr/>
        </p:nvSpPr>
        <p:spPr bwMode="auto">
          <a:xfrm>
            <a:off x="914400" y="2133600"/>
            <a:ext cx="441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kumimoji="1" lang="en-US" altLang="en-US" sz="2400" b="1"/>
              <a:t>Conditional operator ( ? )</a:t>
            </a:r>
          </a:p>
          <a:p>
            <a:pPr>
              <a:spcBef>
                <a:spcPct val="0"/>
              </a:spcBef>
              <a:buClrTx/>
              <a:buSzTx/>
              <a:buFontTx/>
              <a:buNone/>
            </a:pPr>
            <a:endParaRPr kumimoji="1" lang="en-US" altLang="en-US" sz="2400">
              <a:latin typeface="Times New Roman" panose="02020603050405020304" pitchFamily="18" charset="0"/>
            </a:endParaRPr>
          </a:p>
        </p:txBody>
      </p:sp>
      <p:sp>
        <p:nvSpPr>
          <p:cNvPr id="22532" name="Rectangle 5">
            <a:extLst>
              <a:ext uri="{FF2B5EF4-FFF2-40B4-BE49-F238E27FC236}">
                <a16:creationId xmlns:a16="http://schemas.microsoft.com/office/drawing/2014/main" id="{70440B1C-1499-9CD9-3544-C2C59F55E895}"/>
              </a:ext>
            </a:extLst>
          </p:cNvPr>
          <p:cNvSpPr>
            <a:spLocks noChangeArrowheads="1"/>
          </p:cNvSpPr>
          <p:nvPr/>
        </p:nvSpPr>
        <p:spPr bwMode="auto">
          <a:xfrm>
            <a:off x="1600200" y="2971800"/>
            <a:ext cx="495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kumimoji="1" lang="en-US" altLang="en-US" sz="2400"/>
              <a:t>condition ? result1 : result2</a:t>
            </a:r>
            <a:r>
              <a:rPr kumimoji="1" lang="en-US" altLang="en-US" sz="1800"/>
              <a:t> </a:t>
            </a:r>
          </a:p>
        </p:txBody>
      </p:sp>
      <p:sp>
        <p:nvSpPr>
          <p:cNvPr id="22533" name="Rectangle 6">
            <a:extLst>
              <a:ext uri="{FF2B5EF4-FFF2-40B4-BE49-F238E27FC236}">
                <a16:creationId xmlns:a16="http://schemas.microsoft.com/office/drawing/2014/main" id="{E968B223-2B45-F257-458E-509B2EC6ACB8}"/>
              </a:ext>
            </a:extLst>
          </p:cNvPr>
          <p:cNvSpPr>
            <a:spLocks noChangeArrowheads="1"/>
          </p:cNvSpPr>
          <p:nvPr/>
        </p:nvSpPr>
        <p:spPr bwMode="auto">
          <a:xfrm>
            <a:off x="1066800" y="3810000"/>
            <a:ext cx="71723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kumimoji="1" lang="en-US" altLang="en-US" sz="2000"/>
              <a:t>7==5 ? 4 : 3 // returns 3, since 7 is not equal to 5. </a:t>
            </a:r>
          </a:p>
          <a:p>
            <a:pPr>
              <a:spcBef>
                <a:spcPct val="0"/>
              </a:spcBef>
              <a:buClrTx/>
              <a:buSzTx/>
              <a:buFontTx/>
              <a:buNone/>
            </a:pPr>
            <a:r>
              <a:rPr kumimoji="1" lang="en-US" altLang="en-US" sz="2000"/>
              <a:t>7==5+2 ? 4 : 3 // returns 4, since 7 is equal to 5+2. </a:t>
            </a:r>
          </a:p>
          <a:p>
            <a:pPr>
              <a:spcBef>
                <a:spcPct val="0"/>
              </a:spcBef>
              <a:buClrTx/>
              <a:buSzTx/>
              <a:buFontTx/>
              <a:buNone/>
            </a:pPr>
            <a:r>
              <a:rPr kumimoji="1" lang="en-US" altLang="en-US" sz="2000"/>
              <a:t>5&gt;3 ? a : b // returns the value of a, since 5 is greater than 3.</a:t>
            </a:r>
          </a:p>
          <a:p>
            <a:pPr>
              <a:spcBef>
                <a:spcPct val="0"/>
              </a:spcBef>
              <a:buClrTx/>
              <a:buSzTx/>
              <a:buFontTx/>
              <a:buNone/>
            </a:pPr>
            <a:r>
              <a:rPr kumimoji="1" lang="en-US" altLang="en-US" sz="2000"/>
              <a:t>a&gt;b ? a : b // returns whichever is greater, a or b.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5BE818F-C77D-0D72-1F14-3E95E642BB0D}"/>
              </a:ext>
            </a:extLst>
          </p:cNvPr>
          <p:cNvSpPr>
            <a:spLocks noGrp="1" noChangeArrowheads="1"/>
          </p:cNvSpPr>
          <p:nvPr>
            <p:ph type="title"/>
          </p:nvPr>
        </p:nvSpPr>
        <p:spPr/>
        <p:txBody>
          <a:bodyPr/>
          <a:lstStyle/>
          <a:p>
            <a:pPr eaLnBrk="1" hangingPunct="1"/>
            <a:r>
              <a:rPr lang="en-US" altLang="en-US"/>
              <a:t>Operators</a:t>
            </a:r>
          </a:p>
        </p:txBody>
      </p:sp>
      <p:sp>
        <p:nvSpPr>
          <p:cNvPr id="23555" name="Rectangle 4">
            <a:extLst>
              <a:ext uri="{FF2B5EF4-FFF2-40B4-BE49-F238E27FC236}">
                <a16:creationId xmlns:a16="http://schemas.microsoft.com/office/drawing/2014/main" id="{FE05A9C9-4945-7AFF-BBB6-4F03A03E7B73}"/>
              </a:ext>
            </a:extLst>
          </p:cNvPr>
          <p:cNvSpPr>
            <a:spLocks noChangeArrowheads="1"/>
          </p:cNvSpPr>
          <p:nvPr/>
        </p:nvSpPr>
        <p:spPr bwMode="auto">
          <a:xfrm>
            <a:off x="1066800" y="2057400"/>
            <a:ext cx="63214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kumimoji="1" lang="en-US" altLang="en-US" sz="2400" b="1"/>
              <a:t>Bitwise Operators ( &amp;, |, ^, ~, &lt;&lt;, &gt;&gt; )</a:t>
            </a:r>
          </a:p>
          <a:p>
            <a:pPr>
              <a:spcBef>
                <a:spcPct val="0"/>
              </a:spcBef>
              <a:buClrTx/>
              <a:buSzTx/>
              <a:buFontTx/>
              <a:buNone/>
            </a:pPr>
            <a:endParaRPr kumimoji="1" lang="en-US" altLang="en-US" sz="2400">
              <a:latin typeface="Times New Roman" panose="02020603050405020304" pitchFamily="18" charset="0"/>
            </a:endParaRPr>
          </a:p>
        </p:txBody>
      </p:sp>
      <p:graphicFrame>
        <p:nvGraphicFramePr>
          <p:cNvPr id="554091" name="Group 107">
            <a:extLst>
              <a:ext uri="{FF2B5EF4-FFF2-40B4-BE49-F238E27FC236}">
                <a16:creationId xmlns:a16="http://schemas.microsoft.com/office/drawing/2014/main" id="{FD174835-6DF7-E23B-5568-5F49609AA855}"/>
              </a:ext>
            </a:extLst>
          </p:cNvPr>
          <p:cNvGraphicFramePr>
            <a:graphicFrameLocks noGrp="1"/>
          </p:cNvGraphicFramePr>
          <p:nvPr>
            <p:ph idx="1"/>
          </p:nvPr>
        </p:nvGraphicFramePr>
        <p:xfrm>
          <a:off x="1219200" y="2895600"/>
          <a:ext cx="6026150" cy="3503614"/>
        </p:xfrm>
        <a:graphic>
          <a:graphicData uri="http://schemas.openxmlformats.org/drawingml/2006/table">
            <a:tbl>
              <a:tblPr/>
              <a:tblGrid>
                <a:gridCol w="1404938">
                  <a:extLst>
                    <a:ext uri="{9D8B030D-6E8A-4147-A177-3AD203B41FA5}">
                      <a16:colId xmlns:a16="http://schemas.microsoft.com/office/drawing/2014/main" val="20000"/>
                    </a:ext>
                  </a:extLst>
                </a:gridCol>
                <a:gridCol w="4621212">
                  <a:extLst>
                    <a:ext uri="{9D8B030D-6E8A-4147-A177-3AD203B41FA5}">
                      <a16:colId xmlns:a16="http://schemas.microsoft.com/office/drawing/2014/main" val="20001"/>
                    </a:ext>
                  </a:extLst>
                </a:gridCol>
              </a:tblGrid>
              <a:tr h="5873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1" i="0" u="none" strike="noStrike" cap="none" normalizeH="0" baseline="0">
                          <a:ln>
                            <a:noFill/>
                          </a:ln>
                          <a:solidFill>
                            <a:schemeClr val="tx1"/>
                          </a:solidFill>
                          <a:effectLst/>
                          <a:latin typeface="Times New Roman" pitchFamily="18" charset="0"/>
                        </a:rPr>
                        <a:t>operator</a:t>
                      </a:r>
                      <a:endParaRPr kumimoji="1" lang="en-US" sz="2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1" i="0" u="none" strike="noStrike" cap="none" normalizeH="0" baseline="0">
                          <a:ln>
                            <a:noFill/>
                          </a:ln>
                          <a:solidFill>
                            <a:schemeClr val="tx1"/>
                          </a:solidFill>
                          <a:effectLst/>
                          <a:latin typeface="Times New Roman" pitchFamily="18" charset="0"/>
                        </a:rPr>
                        <a:t>description</a:t>
                      </a:r>
                      <a:endParaRPr kumimoji="1" lang="en-US" sz="2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67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000" b="0" i="0" u="none" strike="noStrike" cap="none" normalizeH="0" baseline="0">
                          <a:ln>
                            <a:noFill/>
                          </a:ln>
                          <a:solidFill>
                            <a:schemeClr val="tx1"/>
                          </a:solidFill>
                          <a:effectLst/>
                          <a:latin typeface="Arial Unicode MS" pitchFamily="34" charset="-128"/>
                        </a:rPr>
                        <a:t>&amp;</a:t>
                      </a:r>
                      <a:endParaRPr kumimoji="1" lang="en-US" sz="2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Bitwise AND</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513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000" b="0" i="0" u="none" strike="noStrike" cap="none" normalizeH="0" baseline="0">
                          <a:ln>
                            <a:noFill/>
                          </a:ln>
                          <a:solidFill>
                            <a:schemeClr val="tx1"/>
                          </a:solidFill>
                          <a:effectLst/>
                          <a:latin typeface="Arial Unicode MS" pitchFamily="34" charset="-128"/>
                        </a:rPr>
                        <a:t>|</a:t>
                      </a:r>
                      <a:endParaRPr kumimoji="1" lang="en-US" sz="2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Bitwise Inclusive OR</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513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000" b="0" i="0" u="none" strike="noStrike" cap="none" normalizeH="0" baseline="0">
                          <a:ln>
                            <a:noFill/>
                          </a:ln>
                          <a:solidFill>
                            <a:schemeClr val="tx1"/>
                          </a:solidFill>
                          <a:effectLst/>
                          <a:latin typeface="Arial Unicode MS" pitchFamily="34" charset="-128"/>
                        </a:rPr>
                        <a:t>^</a:t>
                      </a:r>
                      <a:endParaRPr kumimoji="1" lang="en-US" sz="2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Bitwise Exclusive OR</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73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000" b="0" i="0" u="none" strike="noStrike" cap="none" normalizeH="0" baseline="0">
                          <a:ln>
                            <a:noFill/>
                          </a:ln>
                          <a:solidFill>
                            <a:schemeClr val="tx1"/>
                          </a:solidFill>
                          <a:effectLst/>
                          <a:latin typeface="Arial Unicode MS" pitchFamily="34" charset="-128"/>
                        </a:rPr>
                        <a:t>~</a:t>
                      </a:r>
                      <a:endParaRPr kumimoji="1" lang="en-US" sz="2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Unary complement (bit inversion)</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67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000" b="0" i="0" u="none" strike="noStrike" cap="none" normalizeH="0" baseline="0">
                          <a:ln>
                            <a:noFill/>
                          </a:ln>
                          <a:solidFill>
                            <a:schemeClr val="tx1"/>
                          </a:solidFill>
                          <a:effectLst/>
                          <a:latin typeface="Arial Unicode MS" pitchFamily="34" charset="-128"/>
                        </a:rPr>
                        <a:t>&lt;&lt;</a:t>
                      </a:r>
                      <a:endParaRPr kumimoji="1" lang="en-US" sz="2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Shift Left</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513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000" b="0" i="0" u="none" strike="noStrike" cap="none" normalizeH="0" baseline="0">
                          <a:ln>
                            <a:noFill/>
                          </a:ln>
                          <a:solidFill>
                            <a:schemeClr val="tx1"/>
                          </a:solidFill>
                          <a:effectLst/>
                          <a:latin typeface="Arial Unicode MS" pitchFamily="34" charset="-128"/>
                        </a:rPr>
                        <a:t>&gt;&gt;</a:t>
                      </a:r>
                      <a:endParaRPr kumimoji="1" lang="en-US" sz="2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2400" b="0" i="0" u="none" strike="noStrike" cap="none" normalizeH="0" baseline="0">
                          <a:ln>
                            <a:noFill/>
                          </a:ln>
                          <a:solidFill>
                            <a:schemeClr val="tx1"/>
                          </a:solidFill>
                          <a:effectLst/>
                          <a:latin typeface="Times New Roman" pitchFamily="18" charset="0"/>
                        </a:rPr>
                        <a:t>Shift Right</a:t>
                      </a:r>
                    </a:p>
                  </a:txBody>
                  <a:tcPr marL="92075" marR="92075" marT="46038" marB="4603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C13AA113-8BD5-5BC0-7193-9039599C5833}"/>
              </a:ext>
            </a:extLst>
          </p:cNvPr>
          <p:cNvSpPr>
            <a:spLocks noGrp="1" noChangeArrowheads="1"/>
          </p:cNvSpPr>
          <p:nvPr>
            <p:ph type="title"/>
          </p:nvPr>
        </p:nvSpPr>
        <p:spPr/>
        <p:txBody>
          <a:bodyPr/>
          <a:lstStyle/>
          <a:p>
            <a:pPr eaLnBrk="1" hangingPunct="1"/>
            <a:r>
              <a:rPr lang="en-US" altLang="en-US"/>
              <a:t>Operators</a:t>
            </a:r>
          </a:p>
        </p:txBody>
      </p:sp>
      <p:sp>
        <p:nvSpPr>
          <p:cNvPr id="24579" name="Rectangle 4">
            <a:extLst>
              <a:ext uri="{FF2B5EF4-FFF2-40B4-BE49-F238E27FC236}">
                <a16:creationId xmlns:a16="http://schemas.microsoft.com/office/drawing/2014/main" id="{CA546D2E-212B-D830-370C-306D14A8F2F4}"/>
              </a:ext>
            </a:extLst>
          </p:cNvPr>
          <p:cNvSpPr>
            <a:spLocks noChangeArrowheads="1"/>
          </p:cNvSpPr>
          <p:nvPr/>
        </p:nvSpPr>
        <p:spPr bwMode="auto">
          <a:xfrm>
            <a:off x="685800" y="2133600"/>
            <a:ext cx="46847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kumimoji="1" lang="en-US" altLang="en-US" sz="2400" b="1"/>
              <a:t>Explicit type casting operator</a:t>
            </a:r>
          </a:p>
          <a:p>
            <a:pPr>
              <a:spcBef>
                <a:spcPct val="0"/>
              </a:spcBef>
              <a:buClrTx/>
              <a:buSzTx/>
              <a:buFontTx/>
              <a:buNone/>
            </a:pPr>
            <a:endParaRPr kumimoji="1" lang="en-US" altLang="en-US" sz="2400">
              <a:latin typeface="Times New Roman" panose="02020603050405020304" pitchFamily="18" charset="0"/>
            </a:endParaRPr>
          </a:p>
        </p:txBody>
      </p:sp>
      <p:sp>
        <p:nvSpPr>
          <p:cNvPr id="24580" name="Rectangle 5">
            <a:extLst>
              <a:ext uri="{FF2B5EF4-FFF2-40B4-BE49-F238E27FC236}">
                <a16:creationId xmlns:a16="http://schemas.microsoft.com/office/drawing/2014/main" id="{59D9471A-D0CE-2B4E-E3CD-7F860CB41E46}"/>
              </a:ext>
            </a:extLst>
          </p:cNvPr>
          <p:cNvSpPr>
            <a:spLocks noChangeArrowheads="1"/>
          </p:cNvSpPr>
          <p:nvPr/>
        </p:nvSpPr>
        <p:spPr bwMode="auto">
          <a:xfrm>
            <a:off x="609600" y="2743200"/>
            <a:ext cx="8001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kumimoji="1" lang="en-US" altLang="en-US" sz="2000"/>
              <a:t>Type casting operators allow you to convert a data of a given type to another. There are several ways to do this in C++. The simplest one, which has been inherited from the C language, is to precede the expression to be converted by </a:t>
            </a:r>
            <a:r>
              <a:rPr kumimoji="1" lang="en-US" altLang="en-US" sz="2000" b="1"/>
              <a:t>the new type enclosed between parentheses (()):</a:t>
            </a:r>
            <a:r>
              <a:rPr kumimoji="1" lang="en-US" altLang="en-US" sz="2000"/>
              <a:t> </a:t>
            </a:r>
          </a:p>
        </p:txBody>
      </p:sp>
      <p:sp>
        <p:nvSpPr>
          <p:cNvPr id="24581" name="Rectangle 6">
            <a:extLst>
              <a:ext uri="{FF2B5EF4-FFF2-40B4-BE49-F238E27FC236}">
                <a16:creationId xmlns:a16="http://schemas.microsoft.com/office/drawing/2014/main" id="{554F04C0-FBF7-4401-2452-E815C281A5B8}"/>
              </a:ext>
            </a:extLst>
          </p:cNvPr>
          <p:cNvSpPr>
            <a:spLocks noChangeArrowheads="1"/>
          </p:cNvSpPr>
          <p:nvPr/>
        </p:nvSpPr>
        <p:spPr bwMode="auto">
          <a:xfrm>
            <a:off x="3276600" y="4495800"/>
            <a:ext cx="17653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kumimoji="1" lang="en-US" altLang="en-US" sz="2000"/>
              <a:t>int i; </a:t>
            </a:r>
          </a:p>
          <a:p>
            <a:pPr>
              <a:spcBef>
                <a:spcPct val="0"/>
              </a:spcBef>
              <a:buClrTx/>
              <a:buSzTx/>
              <a:buFontTx/>
              <a:buNone/>
            </a:pPr>
            <a:r>
              <a:rPr kumimoji="1" lang="en-US" altLang="en-US" sz="2000"/>
              <a:t>float f = 3.14;</a:t>
            </a:r>
          </a:p>
          <a:p>
            <a:pPr>
              <a:spcBef>
                <a:spcPct val="0"/>
              </a:spcBef>
              <a:buClrTx/>
              <a:buSzTx/>
              <a:buFontTx/>
              <a:buNone/>
            </a:pPr>
            <a:r>
              <a:rPr kumimoji="1" lang="en-US" altLang="en-US" sz="2000"/>
              <a:t>i = (int) f;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EDC8253-0F76-C8F5-B07C-E6765D82A842}"/>
              </a:ext>
            </a:extLst>
          </p:cNvPr>
          <p:cNvSpPr>
            <a:spLocks noGrp="1" noChangeArrowheads="1"/>
          </p:cNvSpPr>
          <p:nvPr>
            <p:ph type="title"/>
          </p:nvPr>
        </p:nvSpPr>
        <p:spPr/>
        <p:txBody>
          <a:bodyPr/>
          <a:lstStyle/>
          <a:p>
            <a:pPr eaLnBrk="1" hangingPunct="1"/>
            <a:r>
              <a:rPr lang="en-US" altLang="en-US"/>
              <a:t>Operators</a:t>
            </a:r>
          </a:p>
        </p:txBody>
      </p:sp>
      <p:sp>
        <p:nvSpPr>
          <p:cNvPr id="25603" name="Rectangle 4">
            <a:extLst>
              <a:ext uri="{FF2B5EF4-FFF2-40B4-BE49-F238E27FC236}">
                <a16:creationId xmlns:a16="http://schemas.microsoft.com/office/drawing/2014/main" id="{0423401E-34AB-CDA9-DCDA-F7AF67EB1373}"/>
              </a:ext>
            </a:extLst>
          </p:cNvPr>
          <p:cNvSpPr>
            <a:spLocks noChangeArrowheads="1"/>
          </p:cNvSpPr>
          <p:nvPr/>
        </p:nvSpPr>
        <p:spPr bwMode="auto">
          <a:xfrm>
            <a:off x="990600" y="2133600"/>
            <a:ext cx="1981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kumimoji="1" lang="en-US" altLang="en-US" sz="2400" b="1"/>
              <a:t>sizeof()</a:t>
            </a:r>
          </a:p>
          <a:p>
            <a:pPr>
              <a:spcBef>
                <a:spcPct val="0"/>
              </a:spcBef>
              <a:buClrTx/>
              <a:buSzTx/>
              <a:buFontTx/>
              <a:buNone/>
            </a:pPr>
            <a:endParaRPr kumimoji="1" lang="en-US" altLang="en-US" sz="2400">
              <a:latin typeface="Times New Roman" panose="02020603050405020304" pitchFamily="18" charset="0"/>
            </a:endParaRPr>
          </a:p>
        </p:txBody>
      </p:sp>
      <p:sp>
        <p:nvSpPr>
          <p:cNvPr id="25604" name="Rectangle 5">
            <a:extLst>
              <a:ext uri="{FF2B5EF4-FFF2-40B4-BE49-F238E27FC236}">
                <a16:creationId xmlns:a16="http://schemas.microsoft.com/office/drawing/2014/main" id="{CD58114E-B35F-6B4E-D278-D83539EC509A}"/>
              </a:ext>
            </a:extLst>
          </p:cNvPr>
          <p:cNvSpPr>
            <a:spLocks noChangeArrowheads="1"/>
          </p:cNvSpPr>
          <p:nvPr/>
        </p:nvSpPr>
        <p:spPr bwMode="auto">
          <a:xfrm>
            <a:off x="838200" y="2941638"/>
            <a:ext cx="792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kumimoji="1" lang="en-US" altLang="en-US" sz="2000"/>
              <a:t>This operator accepts one parameter, which can be either a type or a variable itself and returns the size in bytes of that type or object: </a:t>
            </a:r>
          </a:p>
        </p:txBody>
      </p:sp>
      <p:sp>
        <p:nvSpPr>
          <p:cNvPr id="25605" name="Rectangle 6">
            <a:extLst>
              <a:ext uri="{FF2B5EF4-FFF2-40B4-BE49-F238E27FC236}">
                <a16:creationId xmlns:a16="http://schemas.microsoft.com/office/drawing/2014/main" id="{49301A0C-86FF-BD65-B2D6-B802C907C5C3}"/>
              </a:ext>
            </a:extLst>
          </p:cNvPr>
          <p:cNvSpPr>
            <a:spLocks noChangeArrowheads="1"/>
          </p:cNvSpPr>
          <p:nvPr/>
        </p:nvSpPr>
        <p:spPr bwMode="auto">
          <a:xfrm>
            <a:off x="2819400" y="4176713"/>
            <a:ext cx="221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kumimoji="1" lang="en-US" altLang="en-US" sz="2000"/>
              <a:t>a = sizeof (char);</a:t>
            </a:r>
            <a:r>
              <a:rPr kumimoji="1" lang="en-US" altLang="en-US" sz="180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1418992-8DE9-F3C2-36B1-E2C66F519E58}"/>
              </a:ext>
            </a:extLst>
          </p:cNvPr>
          <p:cNvSpPr>
            <a:spLocks noGrp="1" noChangeArrowheads="1"/>
          </p:cNvSpPr>
          <p:nvPr>
            <p:ph type="title"/>
          </p:nvPr>
        </p:nvSpPr>
        <p:spPr>
          <a:xfrm>
            <a:off x="1150938" y="214313"/>
            <a:ext cx="7793037" cy="1004887"/>
          </a:xfrm>
        </p:spPr>
        <p:txBody>
          <a:bodyPr/>
          <a:lstStyle/>
          <a:p>
            <a:pPr eaLnBrk="1" hangingPunct="1"/>
            <a:r>
              <a:rPr lang="en-US" altLang="en-US"/>
              <a:t>Statements</a:t>
            </a:r>
          </a:p>
        </p:txBody>
      </p:sp>
      <p:grpSp>
        <p:nvGrpSpPr>
          <p:cNvPr id="26627" name="Group 4">
            <a:extLst>
              <a:ext uri="{FF2B5EF4-FFF2-40B4-BE49-F238E27FC236}">
                <a16:creationId xmlns:a16="http://schemas.microsoft.com/office/drawing/2014/main" id="{54373B1B-42DF-87C0-3C15-72BABF7C66C9}"/>
              </a:ext>
            </a:extLst>
          </p:cNvPr>
          <p:cNvGrpSpPr>
            <a:grpSpLocks/>
          </p:cNvGrpSpPr>
          <p:nvPr/>
        </p:nvGrpSpPr>
        <p:grpSpPr bwMode="auto">
          <a:xfrm>
            <a:off x="304800" y="1295400"/>
            <a:ext cx="8534400" cy="5387975"/>
            <a:chOff x="192" y="336"/>
            <a:chExt cx="5376" cy="3394"/>
          </a:xfrm>
        </p:grpSpPr>
        <p:grpSp>
          <p:nvGrpSpPr>
            <p:cNvPr id="26628" name="Group 5">
              <a:extLst>
                <a:ext uri="{FF2B5EF4-FFF2-40B4-BE49-F238E27FC236}">
                  <a16:creationId xmlns:a16="http://schemas.microsoft.com/office/drawing/2014/main" id="{85AE9407-B189-23FF-1616-7BD3AF161EBB}"/>
                </a:ext>
              </a:extLst>
            </p:cNvPr>
            <p:cNvGrpSpPr>
              <a:grpSpLocks/>
            </p:cNvGrpSpPr>
            <p:nvPr/>
          </p:nvGrpSpPr>
          <p:grpSpPr bwMode="auto">
            <a:xfrm>
              <a:off x="192" y="336"/>
              <a:ext cx="5376" cy="3394"/>
              <a:chOff x="192" y="2400"/>
              <a:chExt cx="3072" cy="3394"/>
            </a:xfrm>
          </p:grpSpPr>
          <p:sp>
            <p:nvSpPr>
              <p:cNvPr id="26638" name="Text Box 6">
                <a:extLst>
                  <a:ext uri="{FF2B5EF4-FFF2-40B4-BE49-F238E27FC236}">
                    <a16:creationId xmlns:a16="http://schemas.microsoft.com/office/drawing/2014/main" id="{A44AF72C-460A-3917-1765-F9C0ADAE5B0E}"/>
                  </a:ext>
                </a:extLst>
              </p:cNvPr>
              <p:cNvSpPr txBox="1">
                <a:spLocks noChangeArrowheads="1"/>
              </p:cNvSpPr>
              <p:nvPr/>
            </p:nvSpPr>
            <p:spPr bwMode="auto">
              <a:xfrm>
                <a:off x="192" y="2496"/>
                <a:ext cx="3072" cy="3298"/>
              </a:xfrm>
              <a:prstGeom prst="rect">
                <a:avLst/>
              </a:prstGeom>
              <a:solidFill>
                <a:srgbClr val="FFFFCC"/>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600" b="1">
                  <a:solidFill>
                    <a:srgbClr val="3333FF"/>
                  </a:solidFill>
                  <a:latin typeface="Courier New" panose="02070309020205020404" pitchFamily="49" charset="0"/>
                </a:endParaRPr>
              </a:p>
              <a:p>
                <a:pPr>
                  <a:spcBef>
                    <a:spcPct val="0"/>
                  </a:spcBef>
                  <a:buClrTx/>
                  <a:buSzTx/>
                  <a:buFontTx/>
                  <a:buNone/>
                </a:pPr>
                <a:r>
                  <a:rPr lang="en-US" altLang="en-US" sz="1600" b="1">
                    <a:solidFill>
                      <a:srgbClr val="3333FF"/>
                    </a:solidFill>
                    <a:latin typeface="Courier New" panose="02070309020205020404" pitchFamily="49" charset="0"/>
                  </a:rPr>
                  <a:t>empty			;</a:t>
                </a:r>
              </a:p>
              <a:p>
                <a:pPr>
                  <a:spcBef>
                    <a:spcPct val="0"/>
                  </a:spcBef>
                  <a:buClrTx/>
                  <a:buSzTx/>
                  <a:buFontTx/>
                  <a:buNone/>
                </a:pPr>
                <a:r>
                  <a:rPr lang="en-US" altLang="en-US" sz="1600" b="1">
                    <a:solidFill>
                      <a:srgbClr val="3333FF"/>
                    </a:solidFill>
                    <a:latin typeface="Courier New" panose="02070309020205020404" pitchFamily="49" charset="0"/>
                  </a:rPr>
                  <a:t>expression		j=j+k;			</a:t>
                </a:r>
              </a:p>
              <a:p>
                <a:pPr>
                  <a:spcBef>
                    <a:spcPct val="0"/>
                  </a:spcBef>
                  <a:buClrTx/>
                  <a:buSzTx/>
                  <a:buFontTx/>
                  <a:buNone/>
                </a:pPr>
                <a:r>
                  <a:rPr lang="en-US" altLang="en-US" sz="1600" b="1">
                    <a:solidFill>
                      <a:srgbClr val="3333FF"/>
                    </a:solidFill>
                    <a:latin typeface="Courier New" panose="02070309020205020404" pitchFamily="49" charset="0"/>
                  </a:rPr>
                  <a:t>composite		{ . . . . }		used in functions,if..							Costitutes a </a:t>
                </a:r>
                <a:r>
                  <a:rPr lang="en-US" altLang="en-US" sz="1600" b="1" u="sng">
                    <a:solidFill>
                      <a:srgbClr val="3333FF"/>
                    </a:solidFill>
                    <a:latin typeface="Courier New" panose="02070309020205020404" pitchFamily="49" charset="0"/>
                  </a:rPr>
                  <a:t>block</a:t>
                </a:r>
                <a:endParaRPr lang="en-US" altLang="en-US" sz="1600" b="1">
                  <a:solidFill>
                    <a:srgbClr val="3333FF"/>
                  </a:solidFill>
                  <a:latin typeface="Courier New" panose="02070309020205020404" pitchFamily="49" charset="0"/>
                </a:endParaRPr>
              </a:p>
              <a:p>
                <a:pPr>
                  <a:spcBef>
                    <a:spcPct val="0"/>
                  </a:spcBef>
                  <a:buClrTx/>
                  <a:buSzTx/>
                  <a:buFontTx/>
                  <a:buNone/>
                </a:pPr>
                <a:r>
                  <a:rPr lang="en-US" altLang="en-US" sz="1600" b="1">
                    <a:solidFill>
                      <a:srgbClr val="3333FF"/>
                    </a:solidFill>
                    <a:latin typeface="Courier New" panose="02070309020205020404" pitchFamily="49" charset="0"/>
                  </a:rPr>
                  <a:t>goto 			goto label;		</a:t>
                </a:r>
                <a:r>
                  <a:rPr lang="en-US" altLang="en-US" sz="1600" b="1">
                    <a:solidFill>
                      <a:srgbClr val="FF0000"/>
                    </a:solidFill>
                    <a:latin typeface="Courier New" panose="02070309020205020404" pitchFamily="49" charset="0"/>
                  </a:rPr>
                  <a:t>don’t use it!</a:t>
                </a:r>
                <a:r>
                  <a:rPr lang="en-US" altLang="en-US" sz="1600" b="1">
                    <a:solidFill>
                      <a:srgbClr val="3333FF"/>
                    </a:solidFill>
                    <a:latin typeface="Courier New" panose="02070309020205020404" pitchFamily="49" charset="0"/>
                  </a:rPr>
                  <a:t>		</a:t>
                </a:r>
              </a:p>
              <a:p>
                <a:pPr>
                  <a:spcBef>
                    <a:spcPct val="0"/>
                  </a:spcBef>
                  <a:buClrTx/>
                  <a:buSzTx/>
                  <a:buFontTx/>
                  <a:buNone/>
                </a:pPr>
                <a:r>
                  <a:rPr lang="en-US" altLang="en-US" sz="1600" b="1">
                    <a:solidFill>
                      <a:srgbClr val="3333FF"/>
                    </a:solidFill>
                    <a:latin typeface="Courier New" panose="02070309020205020404" pitchFamily="49" charset="0"/>
                  </a:rPr>
                  <a:t>if			if (p==0)</a:t>
                </a:r>
              </a:p>
              <a:p>
                <a:pPr>
                  <a:spcBef>
                    <a:spcPct val="0"/>
                  </a:spcBef>
                  <a:buClrTx/>
                  <a:buSzTx/>
                  <a:buFontTx/>
                  <a:buNone/>
                </a:pPr>
                <a:r>
                  <a:rPr lang="en-US" altLang="en-US" sz="1600" b="1">
                    <a:solidFill>
                      <a:srgbClr val="3333FF"/>
                    </a:solidFill>
                    <a:latin typeface="Courier New" panose="02070309020205020404" pitchFamily="49" charset="0"/>
                  </a:rPr>
                  <a:t>			   cerr&lt;&lt;“error”;	single branch</a:t>
                </a:r>
              </a:p>
              <a:p>
                <a:pPr>
                  <a:spcBef>
                    <a:spcPct val="0"/>
                  </a:spcBef>
                  <a:buClrTx/>
                  <a:buSzTx/>
                  <a:buFontTx/>
                  <a:buNone/>
                </a:pPr>
                <a:r>
                  <a:rPr lang="en-US" altLang="en-US" sz="1600" b="1">
                    <a:solidFill>
                      <a:srgbClr val="3333FF"/>
                    </a:solidFill>
                    <a:latin typeface="Courier New" panose="02070309020205020404" pitchFamily="49" charset="0"/>
                  </a:rPr>
                  <a:t>if-else			if (x==y)</a:t>
                </a:r>
              </a:p>
              <a:p>
                <a:pPr>
                  <a:spcBef>
                    <a:spcPct val="0"/>
                  </a:spcBef>
                  <a:buClrTx/>
                  <a:buSzTx/>
                  <a:buFontTx/>
                  <a:buNone/>
                </a:pPr>
                <a:r>
                  <a:rPr lang="en-US" altLang="en-US" sz="1600" b="1">
                    <a:solidFill>
                      <a:srgbClr val="3333FF"/>
                    </a:solidFill>
                    <a:latin typeface="Courier New" panose="02070309020205020404" pitchFamily="49" charset="0"/>
                  </a:rPr>
                  <a:t>			   cout&lt;&lt;“the same”;</a:t>
                </a:r>
              </a:p>
              <a:p>
                <a:pPr>
                  <a:spcBef>
                    <a:spcPct val="0"/>
                  </a:spcBef>
                  <a:buClrTx/>
                  <a:buSzTx/>
                  <a:buFontTx/>
                  <a:buNone/>
                </a:pPr>
                <a:r>
                  <a:rPr lang="en-US" altLang="en-US" sz="1600" b="1">
                    <a:solidFill>
                      <a:srgbClr val="3333FF"/>
                    </a:solidFill>
                    <a:latin typeface="Courier New" panose="02070309020205020404" pitchFamily="49" charset="0"/>
                  </a:rPr>
                  <a:t>			else</a:t>
                </a:r>
              </a:p>
              <a:p>
                <a:pPr>
                  <a:spcBef>
                    <a:spcPct val="0"/>
                  </a:spcBef>
                  <a:buClrTx/>
                  <a:buSzTx/>
                  <a:buFontTx/>
                  <a:buNone/>
                </a:pPr>
                <a:r>
                  <a:rPr lang="en-US" altLang="en-US" sz="1600" b="1">
                    <a:solidFill>
                      <a:srgbClr val="3333FF"/>
                    </a:solidFill>
                    <a:latin typeface="Courier New" panose="02070309020205020404" pitchFamily="49" charset="0"/>
                  </a:rPr>
                  <a:t>			   cout&lt;&lt;“different”;	two branches</a:t>
                </a:r>
              </a:p>
              <a:p>
                <a:pPr>
                  <a:spcBef>
                    <a:spcPct val="0"/>
                  </a:spcBef>
                  <a:buClrTx/>
                  <a:buSzTx/>
                  <a:buFontTx/>
                  <a:buNone/>
                </a:pPr>
                <a:r>
                  <a:rPr lang="en-US" altLang="en-US" sz="1600" b="1">
                    <a:solidFill>
                      <a:srgbClr val="3333FF"/>
                    </a:solidFill>
                    <a:latin typeface="Courier New" panose="02070309020205020404" pitchFamily="49" charset="0"/>
                  </a:rPr>
                  <a:t>for			for (j=0;j&lt;n;j++)	declarations allowed</a:t>
                </a:r>
              </a:p>
              <a:p>
                <a:pPr>
                  <a:spcBef>
                    <a:spcPct val="0"/>
                  </a:spcBef>
                  <a:buClrTx/>
                  <a:buSzTx/>
                  <a:buFontTx/>
                  <a:buNone/>
                </a:pPr>
                <a:r>
                  <a:rPr lang="en-US" altLang="en-US" sz="1600" b="1">
                    <a:solidFill>
                      <a:srgbClr val="3333FF"/>
                    </a:solidFill>
                    <a:latin typeface="Courier New" panose="02070309020205020404" pitchFamily="49" charset="0"/>
                  </a:rPr>
                  <a:t>				a[j]=0;		</a:t>
                </a:r>
              </a:p>
              <a:p>
                <a:pPr>
                  <a:spcBef>
                    <a:spcPct val="0"/>
                  </a:spcBef>
                  <a:buClrTx/>
                  <a:buSzTx/>
                  <a:buFontTx/>
                  <a:buNone/>
                </a:pPr>
                <a:r>
                  <a:rPr lang="en-US" altLang="en-US" sz="1600" b="1">
                    <a:solidFill>
                      <a:srgbClr val="3333FF"/>
                    </a:solidFill>
                    <a:latin typeface="Courier New" panose="02070309020205020404" pitchFamily="49" charset="0"/>
                  </a:rPr>
                  <a:t>while			while (i != j)		0 or more iterations</a:t>
                </a:r>
              </a:p>
              <a:p>
                <a:pPr>
                  <a:spcBef>
                    <a:spcPct val="0"/>
                  </a:spcBef>
                  <a:buClrTx/>
                  <a:buSzTx/>
                  <a:buFontTx/>
                  <a:buNone/>
                </a:pPr>
                <a:r>
                  <a:rPr lang="en-US" altLang="en-US" sz="1600" b="1">
                    <a:solidFill>
                      <a:srgbClr val="3333FF"/>
                    </a:solidFill>
                    <a:latin typeface="Courier New" panose="02070309020205020404" pitchFamily="49" charset="0"/>
                  </a:rPr>
                  <a:t>			   i++;</a:t>
                </a:r>
              </a:p>
              <a:p>
                <a:pPr>
                  <a:spcBef>
                    <a:spcPct val="0"/>
                  </a:spcBef>
                  <a:buClrTx/>
                  <a:buSzTx/>
                  <a:buFontTx/>
                  <a:buNone/>
                </a:pPr>
                <a:r>
                  <a:rPr lang="en-US" altLang="en-US" sz="1600" b="1">
                    <a:solidFill>
                      <a:srgbClr val="3333FF"/>
                    </a:solidFill>
                    <a:latin typeface="Courier New" panose="02070309020205020404" pitchFamily="49" charset="0"/>
                  </a:rPr>
                  <a:t>do-while		do </a:t>
                </a:r>
              </a:p>
              <a:p>
                <a:pPr>
                  <a:spcBef>
                    <a:spcPct val="0"/>
                  </a:spcBef>
                  <a:buClrTx/>
                  <a:buSzTx/>
                  <a:buFontTx/>
                  <a:buNone/>
                </a:pPr>
                <a:r>
                  <a:rPr lang="en-US" altLang="en-US" sz="1600" b="1">
                    <a:solidFill>
                      <a:srgbClr val="3333FF"/>
                    </a:solidFill>
                    <a:latin typeface="Courier New" panose="02070309020205020404" pitchFamily="49" charset="0"/>
                  </a:rPr>
                  <a:t>			   y=y-1;		1 or more iterations</a:t>
                </a:r>
              </a:p>
              <a:p>
                <a:pPr>
                  <a:spcBef>
                    <a:spcPct val="0"/>
                  </a:spcBef>
                  <a:buClrTx/>
                  <a:buSzTx/>
                  <a:buFontTx/>
                  <a:buNone/>
                </a:pPr>
                <a:r>
                  <a:rPr lang="en-US" altLang="en-US" sz="1600" b="1">
                    <a:solidFill>
                      <a:srgbClr val="3333FF"/>
                    </a:solidFill>
                    <a:latin typeface="Courier New" panose="02070309020205020404" pitchFamily="49" charset="0"/>
                  </a:rPr>
                  <a:t>			while (y&gt;0);</a:t>
                </a:r>
              </a:p>
              <a:p>
                <a:pPr>
                  <a:spcBef>
                    <a:spcPct val="0"/>
                  </a:spcBef>
                  <a:buClrTx/>
                  <a:buSzTx/>
                  <a:buFontTx/>
                  <a:buNone/>
                </a:pPr>
                <a:r>
                  <a:rPr lang="en-US" altLang="en-US" sz="1600" b="1">
                    <a:solidFill>
                      <a:srgbClr val="3333FF"/>
                    </a:solidFill>
                    <a:latin typeface="Courier New" panose="02070309020205020404" pitchFamily="49" charset="0"/>
                  </a:rPr>
                  <a:t>break			break;			leaves the block</a:t>
                </a:r>
              </a:p>
              <a:p>
                <a:pPr>
                  <a:spcBef>
                    <a:spcPct val="0"/>
                  </a:spcBef>
                  <a:buClrTx/>
                  <a:buSzTx/>
                  <a:buFontTx/>
                  <a:buNone/>
                </a:pPr>
                <a:r>
                  <a:rPr lang="en-US" altLang="en-US" sz="1600" b="1">
                    <a:solidFill>
                      <a:srgbClr val="3333FF"/>
                    </a:solidFill>
                    <a:latin typeface="Courier New" panose="02070309020205020404" pitchFamily="49" charset="0"/>
                  </a:rPr>
                  <a:t>continue		continue;		next iteration</a:t>
                </a:r>
              </a:p>
            </p:txBody>
          </p:sp>
          <p:sp>
            <p:nvSpPr>
              <p:cNvPr id="26639" name="Text Box 7">
                <a:extLst>
                  <a:ext uri="{FF2B5EF4-FFF2-40B4-BE49-F238E27FC236}">
                    <a16:creationId xmlns:a16="http://schemas.microsoft.com/office/drawing/2014/main" id="{8AE36A53-C3DA-8ECB-C307-6FB90EC1C9B6}"/>
                  </a:ext>
                </a:extLst>
              </p:cNvPr>
              <p:cNvSpPr txBox="1">
                <a:spLocks noChangeArrowheads="1"/>
              </p:cNvSpPr>
              <p:nvPr/>
            </p:nvSpPr>
            <p:spPr bwMode="auto">
              <a:xfrm>
                <a:off x="192" y="2400"/>
                <a:ext cx="3072" cy="218"/>
              </a:xfrm>
              <a:prstGeom prst="rect">
                <a:avLst/>
              </a:prstGeom>
              <a:solidFill>
                <a:srgbClr val="008000"/>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b="1">
                    <a:solidFill>
                      <a:srgbClr val="3333FF"/>
                    </a:solidFill>
                    <a:latin typeface="Courier New" panose="02070309020205020404" pitchFamily="49" charset="0"/>
                  </a:rPr>
                  <a:t> </a:t>
                </a:r>
                <a:r>
                  <a:rPr lang="en-US" altLang="en-US" sz="1600" b="1">
                    <a:solidFill>
                      <a:srgbClr val="FFFFEF"/>
                    </a:solidFill>
                    <a:latin typeface="Courier New" panose="02070309020205020404" pitchFamily="49" charset="0"/>
                  </a:rPr>
                  <a:t>Statement			C++			comments</a:t>
                </a:r>
              </a:p>
            </p:txBody>
          </p:sp>
        </p:grpSp>
        <p:sp>
          <p:nvSpPr>
            <p:cNvPr id="26629" name="Line 8">
              <a:extLst>
                <a:ext uri="{FF2B5EF4-FFF2-40B4-BE49-F238E27FC236}">
                  <a16:creationId xmlns:a16="http://schemas.microsoft.com/office/drawing/2014/main" id="{DD6CEA2D-E779-BF73-D1BA-CF938FD5548C}"/>
                </a:ext>
              </a:extLst>
            </p:cNvPr>
            <p:cNvSpPr>
              <a:spLocks noChangeShapeType="1"/>
            </p:cNvSpPr>
            <p:nvPr/>
          </p:nvSpPr>
          <p:spPr bwMode="auto">
            <a:xfrm>
              <a:off x="192" y="768"/>
              <a:ext cx="5376" cy="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630" name="Line 9">
              <a:extLst>
                <a:ext uri="{FF2B5EF4-FFF2-40B4-BE49-F238E27FC236}">
                  <a16:creationId xmlns:a16="http://schemas.microsoft.com/office/drawing/2014/main" id="{9ED59477-95AD-372C-4E26-0453C07E7025}"/>
                </a:ext>
              </a:extLst>
            </p:cNvPr>
            <p:cNvSpPr>
              <a:spLocks noChangeShapeType="1"/>
            </p:cNvSpPr>
            <p:nvPr/>
          </p:nvSpPr>
          <p:spPr bwMode="auto">
            <a:xfrm>
              <a:off x="192" y="912"/>
              <a:ext cx="5376" cy="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631" name="Line 10">
              <a:extLst>
                <a:ext uri="{FF2B5EF4-FFF2-40B4-BE49-F238E27FC236}">
                  <a16:creationId xmlns:a16="http://schemas.microsoft.com/office/drawing/2014/main" id="{930D5982-5B17-7107-AF65-7F2E8B2BE18D}"/>
                </a:ext>
              </a:extLst>
            </p:cNvPr>
            <p:cNvSpPr>
              <a:spLocks noChangeShapeType="1"/>
            </p:cNvSpPr>
            <p:nvPr/>
          </p:nvSpPr>
          <p:spPr bwMode="auto">
            <a:xfrm>
              <a:off x="192" y="1200"/>
              <a:ext cx="5376" cy="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632" name="Line 11">
              <a:extLst>
                <a:ext uri="{FF2B5EF4-FFF2-40B4-BE49-F238E27FC236}">
                  <a16:creationId xmlns:a16="http://schemas.microsoft.com/office/drawing/2014/main" id="{1C51CBBA-2AAB-1CBF-65C3-A1AE32D39F29}"/>
                </a:ext>
              </a:extLst>
            </p:cNvPr>
            <p:cNvSpPr>
              <a:spLocks noChangeShapeType="1"/>
            </p:cNvSpPr>
            <p:nvPr/>
          </p:nvSpPr>
          <p:spPr bwMode="auto">
            <a:xfrm>
              <a:off x="192" y="1392"/>
              <a:ext cx="5376" cy="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633" name="Line 12">
              <a:extLst>
                <a:ext uri="{FF2B5EF4-FFF2-40B4-BE49-F238E27FC236}">
                  <a16:creationId xmlns:a16="http://schemas.microsoft.com/office/drawing/2014/main" id="{28C29F33-8A89-18B2-DF55-DAB7E3BCF4BF}"/>
                </a:ext>
              </a:extLst>
            </p:cNvPr>
            <p:cNvSpPr>
              <a:spLocks noChangeShapeType="1"/>
            </p:cNvSpPr>
            <p:nvPr/>
          </p:nvSpPr>
          <p:spPr bwMode="auto">
            <a:xfrm>
              <a:off x="192" y="1680"/>
              <a:ext cx="5376" cy="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634" name="Line 13">
              <a:extLst>
                <a:ext uri="{FF2B5EF4-FFF2-40B4-BE49-F238E27FC236}">
                  <a16:creationId xmlns:a16="http://schemas.microsoft.com/office/drawing/2014/main" id="{5ECA17DB-F533-7243-1447-43551FAFB22B}"/>
                </a:ext>
              </a:extLst>
            </p:cNvPr>
            <p:cNvSpPr>
              <a:spLocks noChangeShapeType="1"/>
            </p:cNvSpPr>
            <p:nvPr/>
          </p:nvSpPr>
          <p:spPr bwMode="auto">
            <a:xfrm>
              <a:off x="192" y="2304"/>
              <a:ext cx="5376" cy="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635" name="Line 14">
              <a:extLst>
                <a:ext uri="{FF2B5EF4-FFF2-40B4-BE49-F238E27FC236}">
                  <a16:creationId xmlns:a16="http://schemas.microsoft.com/office/drawing/2014/main" id="{820D552C-3C89-0886-EFC9-09599F4901E4}"/>
                </a:ext>
              </a:extLst>
            </p:cNvPr>
            <p:cNvSpPr>
              <a:spLocks noChangeShapeType="1"/>
            </p:cNvSpPr>
            <p:nvPr/>
          </p:nvSpPr>
          <p:spPr bwMode="auto">
            <a:xfrm>
              <a:off x="192" y="2640"/>
              <a:ext cx="5376" cy="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636" name="Line 15">
              <a:extLst>
                <a:ext uri="{FF2B5EF4-FFF2-40B4-BE49-F238E27FC236}">
                  <a16:creationId xmlns:a16="http://schemas.microsoft.com/office/drawing/2014/main" id="{F7A5600C-48CC-52D3-5FFA-9AFF1A8FBF84}"/>
                </a:ext>
              </a:extLst>
            </p:cNvPr>
            <p:cNvSpPr>
              <a:spLocks noChangeShapeType="1"/>
            </p:cNvSpPr>
            <p:nvPr/>
          </p:nvSpPr>
          <p:spPr bwMode="auto">
            <a:xfrm>
              <a:off x="192" y="2928"/>
              <a:ext cx="5376" cy="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637" name="Line 16">
              <a:extLst>
                <a:ext uri="{FF2B5EF4-FFF2-40B4-BE49-F238E27FC236}">
                  <a16:creationId xmlns:a16="http://schemas.microsoft.com/office/drawing/2014/main" id="{6E24BD77-070C-4F53-F9D6-1FFC0170B606}"/>
                </a:ext>
              </a:extLst>
            </p:cNvPr>
            <p:cNvSpPr>
              <a:spLocks noChangeShapeType="1"/>
            </p:cNvSpPr>
            <p:nvPr/>
          </p:nvSpPr>
          <p:spPr bwMode="auto">
            <a:xfrm>
              <a:off x="192" y="3408"/>
              <a:ext cx="5376" cy="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653E9BB-074B-7012-9203-648242B7087B}"/>
              </a:ext>
            </a:extLst>
          </p:cNvPr>
          <p:cNvSpPr>
            <a:spLocks noGrp="1" noChangeArrowheads="1"/>
          </p:cNvSpPr>
          <p:nvPr>
            <p:ph type="title"/>
          </p:nvPr>
        </p:nvSpPr>
        <p:spPr>
          <a:xfrm>
            <a:off x="1150938" y="214313"/>
            <a:ext cx="7793037" cy="1081087"/>
          </a:xfrm>
        </p:spPr>
        <p:txBody>
          <a:bodyPr/>
          <a:lstStyle/>
          <a:p>
            <a:pPr eaLnBrk="1" hangingPunct="1"/>
            <a:r>
              <a:rPr lang="en-US" altLang="en-US"/>
              <a:t>Statements</a:t>
            </a:r>
          </a:p>
        </p:txBody>
      </p:sp>
      <p:grpSp>
        <p:nvGrpSpPr>
          <p:cNvPr id="27651" name="Group 4">
            <a:extLst>
              <a:ext uri="{FF2B5EF4-FFF2-40B4-BE49-F238E27FC236}">
                <a16:creationId xmlns:a16="http://schemas.microsoft.com/office/drawing/2014/main" id="{0C5D5DCB-21D3-161B-E697-7F522B53D856}"/>
              </a:ext>
            </a:extLst>
          </p:cNvPr>
          <p:cNvGrpSpPr>
            <a:grpSpLocks/>
          </p:cNvGrpSpPr>
          <p:nvPr/>
        </p:nvGrpSpPr>
        <p:grpSpPr bwMode="auto">
          <a:xfrm>
            <a:off x="304800" y="2133600"/>
            <a:ext cx="8534400" cy="3676650"/>
            <a:chOff x="192" y="2400"/>
            <a:chExt cx="3072" cy="2316"/>
          </a:xfrm>
        </p:grpSpPr>
        <p:sp>
          <p:nvSpPr>
            <p:cNvPr id="27652" name="Text Box 5">
              <a:extLst>
                <a:ext uri="{FF2B5EF4-FFF2-40B4-BE49-F238E27FC236}">
                  <a16:creationId xmlns:a16="http://schemas.microsoft.com/office/drawing/2014/main" id="{B7C5AA9F-8CF7-AE6F-7DA1-57A1BFF75896}"/>
                </a:ext>
              </a:extLst>
            </p:cNvPr>
            <p:cNvSpPr txBox="1">
              <a:spLocks noChangeArrowheads="1"/>
            </p:cNvSpPr>
            <p:nvPr/>
          </p:nvSpPr>
          <p:spPr bwMode="auto">
            <a:xfrm>
              <a:off x="192" y="2496"/>
              <a:ext cx="3072" cy="2220"/>
            </a:xfrm>
            <a:prstGeom prst="rect">
              <a:avLst/>
            </a:prstGeom>
            <a:solidFill>
              <a:srgbClr val="FFFFCC"/>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600" b="1">
                <a:solidFill>
                  <a:srgbClr val="3333FF"/>
                </a:solidFill>
                <a:latin typeface="Courier New" panose="02070309020205020404" pitchFamily="49" charset="0"/>
              </a:endParaRPr>
            </a:p>
            <a:p>
              <a:pPr>
                <a:spcBef>
                  <a:spcPct val="0"/>
                </a:spcBef>
                <a:buClrTx/>
                <a:buSzTx/>
                <a:buFontTx/>
                <a:buNone/>
              </a:pPr>
              <a:r>
                <a:rPr lang="en-US" altLang="en-US" sz="1600" b="1">
                  <a:solidFill>
                    <a:srgbClr val="3333FF"/>
                  </a:solidFill>
                  <a:latin typeface="Courier New" panose="02070309020205020404" pitchFamily="49" charset="0"/>
                </a:rPr>
                <a:t>switch			switch (s) {</a:t>
              </a:r>
            </a:p>
            <a:p>
              <a:pPr>
                <a:spcBef>
                  <a:spcPct val="0"/>
                </a:spcBef>
                <a:buClrTx/>
                <a:buSzTx/>
                <a:buFontTx/>
                <a:buNone/>
              </a:pPr>
              <a:r>
                <a:rPr lang="en-US" altLang="en-US" sz="1600" b="1">
                  <a:solidFill>
                    <a:srgbClr val="3333FF"/>
                  </a:solidFill>
                  <a:latin typeface="Courier New" panose="02070309020205020404" pitchFamily="49" charset="0"/>
                </a:rPr>
                <a:t>			case 1:			use break not to fall </a:t>
              </a:r>
            </a:p>
            <a:p>
              <a:pPr>
                <a:spcBef>
                  <a:spcPct val="0"/>
                </a:spcBef>
                <a:buClrTx/>
                <a:buSzTx/>
                <a:buFontTx/>
                <a:buNone/>
              </a:pPr>
              <a:r>
                <a:rPr lang="en-US" altLang="en-US" sz="1600" b="1">
                  <a:solidFill>
                    <a:srgbClr val="3333FF"/>
                  </a:solidFill>
                  <a:latin typeface="Courier New" panose="02070309020205020404" pitchFamily="49" charset="0"/>
                </a:rPr>
                <a:t>				++i;		in te following case</a:t>
              </a:r>
            </a:p>
            <a:p>
              <a:pPr>
                <a:spcBef>
                  <a:spcPct val="0"/>
                </a:spcBef>
                <a:buClrTx/>
                <a:buSzTx/>
                <a:buFontTx/>
                <a:buNone/>
              </a:pPr>
              <a:r>
                <a:rPr lang="en-US" altLang="en-US" sz="1600" b="1">
                  <a:solidFill>
                    <a:srgbClr val="3333FF"/>
                  </a:solidFill>
                  <a:latin typeface="Courier New" panose="02070309020205020404" pitchFamily="49" charset="0"/>
                </a:rPr>
                <a:t>			case 2:			add a default case at </a:t>
              </a:r>
            </a:p>
            <a:p>
              <a:pPr>
                <a:spcBef>
                  <a:spcPct val="0"/>
                </a:spcBef>
                <a:buClrTx/>
                <a:buSzTx/>
                <a:buFontTx/>
                <a:buNone/>
              </a:pPr>
              <a:r>
                <a:rPr lang="en-US" altLang="en-US" sz="1600" b="1">
                  <a:solidFill>
                    <a:srgbClr val="3333FF"/>
                  </a:solidFill>
                  <a:latin typeface="Courier New" panose="02070309020205020404" pitchFamily="49" charset="0"/>
                </a:rPr>
                <a:t>				--i;		the end of the case				default:		list</a:t>
              </a:r>
            </a:p>
            <a:p>
              <a:pPr>
                <a:spcBef>
                  <a:spcPct val="0"/>
                </a:spcBef>
                <a:buClrTx/>
                <a:buSzTx/>
                <a:buFontTx/>
                <a:buNone/>
              </a:pPr>
              <a:r>
                <a:rPr lang="en-US" altLang="en-US" sz="1600" b="1">
                  <a:solidFill>
                    <a:srgbClr val="3333FF"/>
                  </a:solidFill>
                  <a:latin typeface="Courier New" panose="02070309020205020404" pitchFamily="49" charset="0"/>
                </a:rPr>
                <a:t>				++j;								};</a:t>
              </a:r>
            </a:p>
            <a:p>
              <a:pPr>
                <a:spcBef>
                  <a:spcPct val="0"/>
                </a:spcBef>
                <a:buClrTx/>
                <a:buSzTx/>
                <a:buFontTx/>
                <a:buNone/>
              </a:pPr>
              <a:r>
                <a:rPr lang="en-US" altLang="en-US" sz="1600" b="1">
                  <a:solidFill>
                    <a:srgbClr val="3333FF"/>
                  </a:solidFill>
                  <a:latin typeface="Courier New" panose="02070309020205020404" pitchFamily="49" charset="0"/>
                </a:rPr>
                <a:t>declaration		int i=7;		in a block, file or</a:t>
              </a:r>
            </a:p>
            <a:p>
              <a:pPr>
                <a:spcBef>
                  <a:spcPct val="0"/>
                </a:spcBef>
                <a:buClrTx/>
                <a:buSzTx/>
                <a:buFontTx/>
                <a:buNone/>
              </a:pPr>
              <a:r>
                <a:rPr lang="en-US" altLang="en-US" sz="1600" b="1">
                  <a:solidFill>
                    <a:srgbClr val="3333FF"/>
                  </a:solidFill>
                  <a:latin typeface="Courier New" panose="02070309020205020404" pitchFamily="49" charset="0"/>
                </a:rPr>
                <a:t>						namespace</a:t>
              </a:r>
            </a:p>
            <a:p>
              <a:pPr>
                <a:spcBef>
                  <a:spcPct val="0"/>
                </a:spcBef>
                <a:buClrTx/>
                <a:buSzTx/>
                <a:buFontTx/>
                <a:buNone/>
              </a:pPr>
              <a:endParaRPr lang="en-US" altLang="en-US" sz="1600" b="1">
                <a:solidFill>
                  <a:srgbClr val="3333FF"/>
                </a:solidFill>
                <a:latin typeface="Courier New" panose="02070309020205020404" pitchFamily="49" charset="0"/>
              </a:endParaRPr>
            </a:p>
            <a:p>
              <a:pPr>
                <a:spcBef>
                  <a:spcPct val="0"/>
                </a:spcBef>
                <a:buClrTx/>
                <a:buSzTx/>
                <a:buFontTx/>
                <a:buNone/>
              </a:pPr>
              <a:r>
                <a:rPr lang="en-US" altLang="en-US" sz="1600" b="1">
                  <a:solidFill>
                    <a:srgbClr val="3333FF"/>
                  </a:solidFill>
                  <a:latin typeface="Courier New" panose="02070309020205020404" pitchFamily="49" charset="0"/>
                </a:rPr>
                <a:t>return 			return x*x*x;		return value of a 	</a:t>
              </a:r>
            </a:p>
            <a:p>
              <a:pPr>
                <a:spcBef>
                  <a:spcPct val="0"/>
                </a:spcBef>
                <a:buClrTx/>
                <a:buSzTx/>
                <a:buFontTx/>
                <a:buNone/>
              </a:pPr>
              <a:r>
                <a:rPr lang="en-US" altLang="en-US" sz="1600" b="1">
                  <a:solidFill>
                    <a:srgbClr val="3333FF"/>
                  </a:solidFill>
                  <a:latin typeface="Courier New" panose="02070309020205020404" pitchFamily="49" charset="0"/>
                </a:rPr>
                <a:t>						function</a:t>
              </a:r>
            </a:p>
          </p:txBody>
        </p:sp>
        <p:sp>
          <p:nvSpPr>
            <p:cNvPr id="27653" name="Text Box 6">
              <a:extLst>
                <a:ext uri="{FF2B5EF4-FFF2-40B4-BE49-F238E27FC236}">
                  <a16:creationId xmlns:a16="http://schemas.microsoft.com/office/drawing/2014/main" id="{4708E419-4372-FEC9-6FB0-58F1AA26A2AB}"/>
                </a:ext>
              </a:extLst>
            </p:cNvPr>
            <p:cNvSpPr txBox="1">
              <a:spLocks noChangeArrowheads="1"/>
            </p:cNvSpPr>
            <p:nvPr/>
          </p:nvSpPr>
          <p:spPr bwMode="auto">
            <a:xfrm>
              <a:off x="192" y="2400"/>
              <a:ext cx="3072" cy="218"/>
            </a:xfrm>
            <a:prstGeom prst="rect">
              <a:avLst/>
            </a:prstGeom>
            <a:solidFill>
              <a:srgbClr val="008000"/>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b="1">
                  <a:solidFill>
                    <a:srgbClr val="3333FF"/>
                  </a:solidFill>
                  <a:latin typeface="Courier New" panose="02070309020205020404" pitchFamily="49" charset="0"/>
                </a:rPr>
                <a:t> </a:t>
              </a:r>
              <a:r>
                <a:rPr lang="en-US" altLang="en-US" sz="1600" b="1">
                  <a:solidFill>
                    <a:srgbClr val="FFFFEF"/>
                  </a:solidFill>
                  <a:latin typeface="Courier New" panose="02070309020205020404" pitchFamily="49" charset="0"/>
                </a:rPr>
                <a:t>Statement			C++			comments</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B1FEF7C-88CB-49C9-A301-9171752EE64B}"/>
              </a:ext>
            </a:extLst>
          </p:cNvPr>
          <p:cNvSpPr>
            <a:spLocks noGrp="1" noChangeArrowheads="1"/>
          </p:cNvSpPr>
          <p:nvPr>
            <p:ph type="title"/>
          </p:nvPr>
        </p:nvSpPr>
        <p:spPr/>
        <p:txBody>
          <a:bodyPr/>
          <a:lstStyle/>
          <a:p>
            <a:pPr eaLnBrk="1" hangingPunct="1"/>
            <a:r>
              <a:rPr lang="en-US" altLang="en-US"/>
              <a:t>Composite statements</a:t>
            </a:r>
          </a:p>
        </p:txBody>
      </p:sp>
      <p:sp>
        <p:nvSpPr>
          <p:cNvPr id="28675" name="Rectangle 3">
            <a:extLst>
              <a:ext uri="{FF2B5EF4-FFF2-40B4-BE49-F238E27FC236}">
                <a16:creationId xmlns:a16="http://schemas.microsoft.com/office/drawing/2014/main" id="{7AFECDE9-CB5B-9079-27A4-69F4F9975901}"/>
              </a:ext>
            </a:extLst>
          </p:cNvPr>
          <p:cNvSpPr>
            <a:spLocks noGrp="1" noChangeArrowheads="1"/>
          </p:cNvSpPr>
          <p:nvPr>
            <p:ph type="body" idx="1"/>
          </p:nvPr>
        </p:nvSpPr>
        <p:spPr/>
        <p:txBody>
          <a:bodyPr/>
          <a:lstStyle/>
          <a:p>
            <a:pPr eaLnBrk="1" hangingPunct="1">
              <a:lnSpc>
                <a:spcPct val="90000"/>
              </a:lnSpc>
            </a:pPr>
            <a:r>
              <a:rPr lang="en-US" altLang="en-US" sz="2800"/>
              <a:t>A composite statement is made of a series of statements between {} </a:t>
            </a:r>
          </a:p>
          <a:p>
            <a:pPr eaLnBrk="1" hangingPunct="1">
              <a:lnSpc>
                <a:spcPct val="90000"/>
              </a:lnSpc>
            </a:pPr>
            <a:r>
              <a:rPr lang="en-US" altLang="en-US" sz="2800"/>
              <a:t>Normally used for grouping statements is a block (</a:t>
            </a:r>
            <a:r>
              <a:rPr lang="en-US" altLang="en-US" sz="2800" b="1">
                <a:latin typeface="Courier New" panose="02070309020205020404" pitchFamily="49" charset="0"/>
              </a:rPr>
              <a:t>if</a:t>
            </a:r>
            <a:r>
              <a:rPr lang="en-US" altLang="en-US" sz="2800"/>
              <a:t>, </a:t>
            </a:r>
            <a:r>
              <a:rPr lang="en-US" altLang="en-US" sz="2800" b="1">
                <a:latin typeface="Courier New" panose="02070309020205020404" pitchFamily="49" charset="0"/>
              </a:rPr>
              <a:t>for</a:t>
            </a:r>
            <a:r>
              <a:rPr lang="en-US" altLang="en-US" sz="2800"/>
              <a:t>, </a:t>
            </a:r>
            <a:r>
              <a:rPr lang="en-US" altLang="en-US" sz="2800" b="1">
                <a:latin typeface="Courier New" panose="02070309020205020404" pitchFamily="49" charset="0"/>
              </a:rPr>
              <a:t>while</a:t>
            </a:r>
            <a:r>
              <a:rPr lang="en-US" altLang="en-US" sz="2800"/>
              <a:t>, </a:t>
            </a:r>
            <a:r>
              <a:rPr lang="en-US" altLang="en-US" sz="2800" b="1">
                <a:latin typeface="Courier New" panose="02070309020205020404" pitchFamily="49" charset="0"/>
              </a:rPr>
              <a:t>do-while</a:t>
            </a:r>
            <a:r>
              <a:rPr lang="en-US" altLang="en-US" sz="2800"/>
              <a:t>, etc.)</a:t>
            </a:r>
          </a:p>
          <a:p>
            <a:pPr eaLnBrk="1" hangingPunct="1">
              <a:lnSpc>
                <a:spcPct val="90000"/>
              </a:lnSpc>
            </a:pPr>
            <a:r>
              <a:rPr lang="en-US" altLang="en-US" sz="2800"/>
              <a:t>A function body is always made of a composite statement</a:t>
            </a:r>
          </a:p>
          <a:p>
            <a:pPr eaLnBrk="1" hangingPunct="1">
              <a:lnSpc>
                <a:spcPct val="90000"/>
              </a:lnSpc>
            </a:pPr>
            <a:r>
              <a:rPr lang="en-US" altLang="en-US" sz="2800"/>
              <a:t>A variable declaration can be put  anywhere in a block. In this case, the variable </a:t>
            </a:r>
            <a:r>
              <a:rPr lang="en-US" altLang="en-US" sz="2800" i="1"/>
              <a:t>scope will </a:t>
            </a:r>
            <a:r>
              <a:rPr lang="en-US" altLang="en-US" sz="2800"/>
              <a:t>be the block itself</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C6F8FAE-6752-A170-F270-AE81C601310E}"/>
              </a:ext>
            </a:extLst>
          </p:cNvPr>
          <p:cNvSpPr>
            <a:spLocks noGrp="1" noChangeArrowheads="1"/>
          </p:cNvSpPr>
          <p:nvPr>
            <p:ph type="title"/>
          </p:nvPr>
        </p:nvSpPr>
        <p:spPr/>
        <p:txBody>
          <a:bodyPr/>
          <a:lstStyle/>
          <a:p>
            <a:pPr eaLnBrk="1" hangingPunct="1"/>
            <a:r>
              <a:rPr lang="en-US" altLang="en-US"/>
              <a:t>strings</a:t>
            </a:r>
          </a:p>
        </p:txBody>
      </p:sp>
      <p:sp>
        <p:nvSpPr>
          <p:cNvPr id="29699" name="Rectangle 3">
            <a:extLst>
              <a:ext uri="{FF2B5EF4-FFF2-40B4-BE49-F238E27FC236}">
                <a16:creationId xmlns:a16="http://schemas.microsoft.com/office/drawing/2014/main" id="{4E2EA71A-52AC-0081-DF17-693FB608B1C3}"/>
              </a:ext>
            </a:extLst>
          </p:cNvPr>
          <p:cNvSpPr>
            <a:spLocks noGrp="1" noChangeArrowheads="1"/>
          </p:cNvSpPr>
          <p:nvPr>
            <p:ph type="body" idx="1"/>
          </p:nvPr>
        </p:nvSpPr>
        <p:spPr/>
        <p:txBody>
          <a:bodyPr/>
          <a:lstStyle/>
          <a:p>
            <a:pPr eaLnBrk="1" hangingPunct="1"/>
            <a:r>
              <a:rPr lang="en-US" altLang="en-US" sz="2400"/>
              <a:t>The C++ language library provides support for strings through the standard string class. This is not a fundamental type, but it behaves in a similar way as fundamental types do in its most basic usage</a:t>
            </a:r>
            <a:r>
              <a:rPr lang="en-US" altLang="en-US" sz="2800"/>
              <a:t> </a:t>
            </a:r>
          </a:p>
          <a:p>
            <a:pPr eaLnBrk="1" hangingPunct="1"/>
            <a:endParaRPr lang="en-US" altLang="en-US" sz="2800"/>
          </a:p>
          <a:p>
            <a:pPr eaLnBrk="1" hangingPunct="1"/>
            <a:r>
              <a:rPr lang="en-US" altLang="en-US" sz="2400"/>
              <a:t>A first difference with fundamental data types is that in order to declare and use objects (variables) of this type we need to include an additional header file in our source code: &lt;string&gt; and have access to the std namespace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B535F61-8124-C1AF-83D5-697201E3B3A2}"/>
              </a:ext>
            </a:extLst>
          </p:cNvPr>
          <p:cNvSpPr>
            <a:spLocks noGrp="1" noChangeArrowheads="1"/>
          </p:cNvSpPr>
          <p:nvPr>
            <p:ph type="title"/>
          </p:nvPr>
        </p:nvSpPr>
        <p:spPr/>
        <p:txBody>
          <a:bodyPr/>
          <a:lstStyle/>
          <a:p>
            <a:pPr eaLnBrk="1" hangingPunct="1"/>
            <a:r>
              <a:rPr lang="en-US" altLang="en-US"/>
              <a:t>strings</a:t>
            </a:r>
          </a:p>
        </p:txBody>
      </p:sp>
      <p:sp>
        <p:nvSpPr>
          <p:cNvPr id="30723" name="Rectangle 3">
            <a:extLst>
              <a:ext uri="{FF2B5EF4-FFF2-40B4-BE49-F238E27FC236}">
                <a16:creationId xmlns:a16="http://schemas.microsoft.com/office/drawing/2014/main" id="{2EDCC0C6-6B5E-5AC5-BC3C-C78866852966}"/>
              </a:ext>
            </a:extLst>
          </p:cNvPr>
          <p:cNvSpPr>
            <a:spLocks noChangeArrowheads="1"/>
          </p:cNvSpPr>
          <p:nvPr/>
        </p:nvSpPr>
        <p:spPr bwMode="auto">
          <a:xfrm>
            <a:off x="1447800" y="2209800"/>
            <a:ext cx="6019800"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kumimoji="1" lang="en-US" altLang="en-US" sz="2400"/>
              <a:t>// my first string</a:t>
            </a:r>
          </a:p>
          <a:p>
            <a:pPr>
              <a:spcBef>
                <a:spcPct val="0"/>
              </a:spcBef>
              <a:buClrTx/>
              <a:buSzTx/>
              <a:buFontTx/>
              <a:buNone/>
            </a:pPr>
            <a:r>
              <a:rPr kumimoji="1" lang="en-US" altLang="en-US" sz="2400"/>
              <a:t>#include &lt;iostream&gt;</a:t>
            </a:r>
          </a:p>
          <a:p>
            <a:pPr>
              <a:spcBef>
                <a:spcPct val="0"/>
              </a:spcBef>
              <a:buClrTx/>
              <a:buSzTx/>
              <a:buFontTx/>
              <a:buNone/>
            </a:pPr>
            <a:r>
              <a:rPr kumimoji="1" lang="en-US" altLang="en-US" sz="2400"/>
              <a:t>#include &lt;string&gt;</a:t>
            </a:r>
          </a:p>
          <a:p>
            <a:pPr>
              <a:spcBef>
                <a:spcPct val="0"/>
              </a:spcBef>
              <a:buClrTx/>
              <a:buSzTx/>
              <a:buFontTx/>
              <a:buNone/>
            </a:pPr>
            <a:r>
              <a:rPr kumimoji="1" lang="en-US" altLang="en-US" sz="2400"/>
              <a:t>using namespace std;</a:t>
            </a:r>
          </a:p>
          <a:p>
            <a:pPr>
              <a:spcBef>
                <a:spcPct val="0"/>
              </a:spcBef>
              <a:buClrTx/>
              <a:buSzTx/>
              <a:buFontTx/>
              <a:buNone/>
            </a:pPr>
            <a:endParaRPr kumimoji="1" lang="en-US" altLang="en-US" sz="2400"/>
          </a:p>
          <a:p>
            <a:pPr>
              <a:spcBef>
                <a:spcPct val="0"/>
              </a:spcBef>
              <a:buClrTx/>
              <a:buSzTx/>
              <a:buFontTx/>
              <a:buNone/>
            </a:pPr>
            <a:r>
              <a:rPr kumimoji="1" lang="en-US" altLang="en-US" sz="2400"/>
              <a:t>int main (){  </a:t>
            </a:r>
          </a:p>
          <a:p>
            <a:pPr>
              <a:spcBef>
                <a:spcPct val="0"/>
              </a:spcBef>
              <a:buClrTx/>
              <a:buSzTx/>
              <a:buFontTx/>
              <a:buNone/>
            </a:pPr>
            <a:endParaRPr kumimoji="1" lang="en-US" altLang="en-US" sz="2400"/>
          </a:p>
          <a:p>
            <a:pPr>
              <a:spcBef>
                <a:spcPct val="0"/>
              </a:spcBef>
              <a:buClrTx/>
              <a:buSzTx/>
              <a:buFontTx/>
              <a:buNone/>
            </a:pPr>
            <a:r>
              <a:rPr kumimoji="1" lang="en-US" altLang="en-US" sz="2400"/>
              <a:t>	string mystring = "This is a string";  </a:t>
            </a:r>
          </a:p>
          <a:p>
            <a:pPr>
              <a:spcBef>
                <a:spcPct val="0"/>
              </a:spcBef>
              <a:buClrTx/>
              <a:buSzTx/>
              <a:buFontTx/>
              <a:buNone/>
            </a:pPr>
            <a:r>
              <a:rPr kumimoji="1" lang="en-US" altLang="en-US" sz="2400"/>
              <a:t>	cout &lt;&lt; mystring; </a:t>
            </a:r>
          </a:p>
          <a:p>
            <a:pPr>
              <a:spcBef>
                <a:spcPct val="0"/>
              </a:spcBef>
              <a:buClrTx/>
              <a:buSzTx/>
              <a:buFontTx/>
              <a:buNone/>
            </a:pPr>
            <a:r>
              <a:rPr kumimoji="1" lang="en-US" altLang="en-US" sz="2400"/>
              <a:t>	 return 0;</a:t>
            </a:r>
          </a:p>
          <a:p>
            <a:pPr>
              <a:spcBef>
                <a:spcPct val="0"/>
              </a:spcBef>
              <a:buClrTx/>
              <a:buSzTx/>
              <a:buFontTx/>
              <a:buNone/>
            </a:pPr>
            <a:endParaRPr kumimoji="1" lang="en-US" altLang="en-US" sz="2400"/>
          </a:p>
          <a:p>
            <a:pPr>
              <a:spcBef>
                <a:spcPct val="0"/>
              </a:spcBef>
              <a:buClrTx/>
              <a:buSzTx/>
              <a:buFontTx/>
              <a:buNone/>
            </a:pPr>
            <a:r>
              <a:rPr kumimoji="1" lang="en-US" altLang="en-US" sz="240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27A6310-D016-0AD1-45DE-9FB12E50D2AE}"/>
              </a:ext>
            </a:extLst>
          </p:cNvPr>
          <p:cNvSpPr>
            <a:spLocks noGrp="1" noChangeArrowheads="1"/>
          </p:cNvSpPr>
          <p:nvPr>
            <p:ph type="title"/>
          </p:nvPr>
        </p:nvSpPr>
        <p:spPr>
          <a:xfrm>
            <a:off x="1219200" y="533400"/>
            <a:ext cx="6400800" cy="1143000"/>
          </a:xfrm>
        </p:spPr>
        <p:txBody>
          <a:bodyPr/>
          <a:lstStyle/>
          <a:p>
            <a:pPr eaLnBrk="1" hangingPunct="1"/>
            <a:r>
              <a:rPr lang="en-US" altLang="en-US"/>
              <a:t>Keywords</a:t>
            </a:r>
          </a:p>
        </p:txBody>
      </p:sp>
      <p:sp>
        <p:nvSpPr>
          <p:cNvPr id="5123" name="Rectangle 3">
            <a:extLst>
              <a:ext uri="{FF2B5EF4-FFF2-40B4-BE49-F238E27FC236}">
                <a16:creationId xmlns:a16="http://schemas.microsoft.com/office/drawing/2014/main" id="{3BD136F5-B3D5-90C6-0B0B-B77B56A438E5}"/>
              </a:ext>
            </a:extLst>
          </p:cNvPr>
          <p:cNvSpPr>
            <a:spLocks noGrp="1" noChangeArrowheads="1"/>
          </p:cNvSpPr>
          <p:nvPr>
            <p:ph type="body" idx="1"/>
          </p:nvPr>
        </p:nvSpPr>
        <p:spPr>
          <a:xfrm>
            <a:off x="1143000" y="1905000"/>
            <a:ext cx="7772400" cy="4191000"/>
          </a:xfrm>
        </p:spPr>
        <p:txBody>
          <a:bodyPr/>
          <a:lstStyle/>
          <a:p>
            <a:pPr marL="609600" indent="-609600" eaLnBrk="1" hangingPunct="1">
              <a:lnSpc>
                <a:spcPct val="90000"/>
              </a:lnSpc>
              <a:buClr>
                <a:schemeClr val="tx1"/>
              </a:buClr>
              <a:buFont typeface="Wingdings" panose="05000000000000000000" pitchFamily="2" charset="2"/>
              <a:buNone/>
            </a:pPr>
            <a:endParaRPr lang="en-US" altLang="en-US" sz="1000"/>
          </a:p>
          <a:p>
            <a:pPr marL="609600" indent="-609600" eaLnBrk="1" hangingPunct="1">
              <a:lnSpc>
                <a:spcPct val="90000"/>
              </a:lnSpc>
              <a:buClr>
                <a:schemeClr val="tx1"/>
              </a:buClr>
            </a:pPr>
            <a:r>
              <a:rPr lang="en-US" altLang="en-US" sz="2400"/>
              <a:t>They are explicitly reserved identifiers and cannot be used as names for the program variables or other user-defined program elements.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083644E8-B38B-598B-85BC-4E7D33B4735A}"/>
              </a:ext>
            </a:extLst>
          </p:cNvPr>
          <p:cNvSpPr>
            <a:spLocks noGrp="1" noChangeArrowheads="1"/>
          </p:cNvSpPr>
          <p:nvPr>
            <p:ph type="title"/>
          </p:nvPr>
        </p:nvSpPr>
        <p:spPr/>
        <p:txBody>
          <a:bodyPr/>
          <a:lstStyle/>
          <a:p>
            <a:pPr eaLnBrk="1" hangingPunct="1"/>
            <a:endParaRPr lang="en-US" altLang="en-US"/>
          </a:p>
        </p:txBody>
      </p:sp>
      <p:sp>
        <p:nvSpPr>
          <p:cNvPr id="6147" name="Text Box 5">
            <a:extLst>
              <a:ext uri="{FF2B5EF4-FFF2-40B4-BE49-F238E27FC236}">
                <a16:creationId xmlns:a16="http://schemas.microsoft.com/office/drawing/2014/main" id="{23492B76-B966-FB4B-C02A-D77C6DB5BF91}"/>
              </a:ext>
            </a:extLst>
          </p:cNvPr>
          <p:cNvSpPr txBox="1">
            <a:spLocks noChangeArrowheads="1"/>
          </p:cNvSpPr>
          <p:nvPr/>
        </p:nvSpPr>
        <p:spPr bwMode="auto">
          <a:xfrm>
            <a:off x="1143000" y="1371600"/>
            <a:ext cx="7543800" cy="346075"/>
          </a:xfrm>
          <a:prstGeom prst="rect">
            <a:avLst/>
          </a:prstGeom>
          <a:solidFill>
            <a:srgbClr val="008000"/>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600" b="1">
                <a:solidFill>
                  <a:srgbClr val="FFFFCC"/>
                </a:solidFill>
                <a:latin typeface="Courier New" panose="02070309020205020404" pitchFamily="49" charset="0"/>
              </a:rPr>
              <a:t>keyword</a:t>
            </a:r>
            <a:endParaRPr lang="en-US" altLang="en-US" sz="1600" b="1">
              <a:solidFill>
                <a:srgbClr val="3333FF"/>
              </a:solidFill>
              <a:latin typeface="Courier New" panose="02070309020205020404" pitchFamily="49" charset="0"/>
            </a:endParaRPr>
          </a:p>
        </p:txBody>
      </p:sp>
      <p:sp>
        <p:nvSpPr>
          <p:cNvPr id="6148" name="Text Box 6">
            <a:extLst>
              <a:ext uri="{FF2B5EF4-FFF2-40B4-BE49-F238E27FC236}">
                <a16:creationId xmlns:a16="http://schemas.microsoft.com/office/drawing/2014/main" id="{7143B214-CD05-2207-7560-2C37DB27B986}"/>
              </a:ext>
            </a:extLst>
          </p:cNvPr>
          <p:cNvSpPr txBox="1">
            <a:spLocks noChangeArrowheads="1"/>
          </p:cNvSpPr>
          <p:nvPr/>
        </p:nvSpPr>
        <p:spPr bwMode="auto">
          <a:xfrm>
            <a:off x="1066800" y="1752600"/>
            <a:ext cx="7572375" cy="4257675"/>
          </a:xfrm>
          <a:prstGeom prst="rect">
            <a:avLst/>
          </a:prstGeom>
          <a:solidFill>
            <a:srgbClr val="FFFFCC"/>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600" b="1">
              <a:solidFill>
                <a:srgbClr val="3333FF"/>
              </a:solidFill>
              <a:latin typeface="Courier New" panose="02070309020205020404" pitchFamily="49" charset="0"/>
            </a:endParaRPr>
          </a:p>
          <a:p>
            <a:pPr>
              <a:spcBef>
                <a:spcPct val="0"/>
              </a:spcBef>
              <a:buClrTx/>
              <a:buSzTx/>
              <a:buFontTx/>
              <a:buNone/>
            </a:pPr>
            <a:r>
              <a:rPr lang="en-US" altLang="en-US" sz="1600" b="1">
                <a:solidFill>
                  <a:srgbClr val="3333FF"/>
                </a:solidFill>
                <a:latin typeface="Courier New" panose="02070309020205020404" pitchFamily="49" charset="0"/>
              </a:rPr>
              <a:t>asm		else		operator		throw</a:t>
            </a:r>
          </a:p>
          <a:p>
            <a:pPr>
              <a:spcBef>
                <a:spcPct val="0"/>
              </a:spcBef>
              <a:buClrTx/>
              <a:buSzTx/>
              <a:buFontTx/>
              <a:buNone/>
            </a:pPr>
            <a:r>
              <a:rPr lang="en-US" altLang="en-US" sz="1600" b="1">
                <a:solidFill>
                  <a:srgbClr val="3333FF"/>
                </a:solidFill>
                <a:latin typeface="Courier New" panose="02070309020205020404" pitchFamily="49" charset="0"/>
              </a:rPr>
              <a:t>auto		enum		private			true</a:t>
            </a:r>
          </a:p>
          <a:p>
            <a:pPr>
              <a:spcBef>
                <a:spcPct val="0"/>
              </a:spcBef>
              <a:buClrTx/>
              <a:buSzTx/>
              <a:buFontTx/>
              <a:buNone/>
            </a:pPr>
            <a:r>
              <a:rPr lang="en-US" altLang="en-US" sz="1600" b="1">
                <a:solidFill>
                  <a:srgbClr val="3333FF"/>
                </a:solidFill>
                <a:latin typeface="Courier New" panose="02070309020205020404" pitchFamily="49" charset="0"/>
              </a:rPr>
              <a:t>bool		explicit	protected		try</a:t>
            </a:r>
          </a:p>
          <a:p>
            <a:pPr>
              <a:spcBef>
                <a:spcPct val="0"/>
              </a:spcBef>
              <a:buClrTx/>
              <a:buSzTx/>
              <a:buFontTx/>
              <a:buNone/>
            </a:pPr>
            <a:r>
              <a:rPr lang="en-US" altLang="en-US" sz="1600" b="1">
                <a:solidFill>
                  <a:srgbClr val="3333FF"/>
                </a:solidFill>
                <a:latin typeface="Courier New" panose="02070309020205020404" pitchFamily="49" charset="0"/>
              </a:rPr>
              <a:t>break		extern		public			typedef</a:t>
            </a:r>
          </a:p>
          <a:p>
            <a:pPr>
              <a:spcBef>
                <a:spcPct val="0"/>
              </a:spcBef>
              <a:buClrTx/>
              <a:buSzTx/>
              <a:buFontTx/>
              <a:buNone/>
            </a:pPr>
            <a:r>
              <a:rPr lang="en-US" altLang="en-US" sz="1600" b="1">
                <a:solidFill>
                  <a:srgbClr val="3333FF"/>
                </a:solidFill>
                <a:latin typeface="Courier New" panose="02070309020205020404" pitchFamily="49" charset="0"/>
              </a:rPr>
              <a:t>case		false		register		typeid</a:t>
            </a:r>
          </a:p>
          <a:p>
            <a:pPr>
              <a:spcBef>
                <a:spcPct val="0"/>
              </a:spcBef>
              <a:buClrTx/>
              <a:buSzTx/>
              <a:buFontTx/>
              <a:buNone/>
            </a:pPr>
            <a:r>
              <a:rPr lang="en-US" altLang="en-US" sz="1600" b="1">
                <a:solidFill>
                  <a:srgbClr val="3333FF"/>
                </a:solidFill>
                <a:latin typeface="Courier New" panose="02070309020205020404" pitchFamily="49" charset="0"/>
              </a:rPr>
              <a:t>catch		float		reinterpret_cast	typename</a:t>
            </a:r>
          </a:p>
          <a:p>
            <a:pPr>
              <a:spcBef>
                <a:spcPct val="0"/>
              </a:spcBef>
              <a:buClrTx/>
              <a:buSzTx/>
              <a:buFontTx/>
              <a:buNone/>
            </a:pPr>
            <a:r>
              <a:rPr lang="en-US" altLang="en-US" sz="1600" b="1">
                <a:solidFill>
                  <a:srgbClr val="3333FF"/>
                </a:solidFill>
                <a:latin typeface="Courier New" panose="02070309020205020404" pitchFamily="49" charset="0"/>
              </a:rPr>
              <a:t>char		for		return			union</a:t>
            </a:r>
          </a:p>
          <a:p>
            <a:pPr>
              <a:spcBef>
                <a:spcPct val="0"/>
              </a:spcBef>
              <a:buClrTx/>
              <a:buSzTx/>
              <a:buFontTx/>
              <a:buNone/>
            </a:pPr>
            <a:r>
              <a:rPr lang="en-US" altLang="en-US" sz="1600" b="1">
                <a:solidFill>
                  <a:srgbClr val="3333FF"/>
                </a:solidFill>
                <a:latin typeface="Courier New" panose="02070309020205020404" pitchFamily="49" charset="0"/>
              </a:rPr>
              <a:t>class		friend		short			unsigned</a:t>
            </a:r>
          </a:p>
          <a:p>
            <a:pPr>
              <a:spcBef>
                <a:spcPct val="0"/>
              </a:spcBef>
              <a:buClrTx/>
              <a:buSzTx/>
              <a:buFontTx/>
              <a:buNone/>
            </a:pPr>
            <a:r>
              <a:rPr lang="en-US" altLang="en-US" sz="1600" b="1">
                <a:solidFill>
                  <a:srgbClr val="3333FF"/>
                </a:solidFill>
                <a:latin typeface="Courier New" panose="02070309020205020404" pitchFamily="49" charset="0"/>
              </a:rPr>
              <a:t>const		goto		signed			using</a:t>
            </a:r>
          </a:p>
          <a:p>
            <a:pPr>
              <a:spcBef>
                <a:spcPct val="0"/>
              </a:spcBef>
              <a:buClrTx/>
              <a:buSzTx/>
              <a:buFontTx/>
              <a:buNone/>
            </a:pPr>
            <a:r>
              <a:rPr lang="en-US" altLang="en-US" sz="1600" b="1">
                <a:solidFill>
                  <a:srgbClr val="3333FF"/>
                </a:solidFill>
                <a:latin typeface="Courier New" panose="02070309020205020404" pitchFamily="49" charset="0"/>
              </a:rPr>
              <a:t>const_cast	if		sizeof			virtual</a:t>
            </a:r>
          </a:p>
          <a:p>
            <a:pPr>
              <a:spcBef>
                <a:spcPct val="0"/>
              </a:spcBef>
              <a:buClrTx/>
              <a:buSzTx/>
              <a:buFontTx/>
              <a:buNone/>
            </a:pPr>
            <a:r>
              <a:rPr lang="en-US" altLang="en-US" sz="1600" b="1">
                <a:solidFill>
                  <a:srgbClr val="3333FF"/>
                </a:solidFill>
                <a:latin typeface="Courier New" panose="02070309020205020404" pitchFamily="49" charset="0"/>
              </a:rPr>
              <a:t>continue	inline		static			void</a:t>
            </a:r>
          </a:p>
          <a:p>
            <a:pPr>
              <a:spcBef>
                <a:spcPct val="0"/>
              </a:spcBef>
              <a:buClrTx/>
              <a:buSzTx/>
              <a:buFontTx/>
              <a:buNone/>
            </a:pPr>
            <a:r>
              <a:rPr lang="en-US" altLang="en-US" sz="1600" b="1">
                <a:solidFill>
                  <a:srgbClr val="3333FF"/>
                </a:solidFill>
                <a:latin typeface="Courier New" panose="02070309020205020404" pitchFamily="49" charset="0"/>
              </a:rPr>
              <a:t>default		int		static_cast		volatile</a:t>
            </a:r>
          </a:p>
          <a:p>
            <a:pPr>
              <a:spcBef>
                <a:spcPct val="0"/>
              </a:spcBef>
              <a:buClrTx/>
              <a:buSzTx/>
              <a:buFontTx/>
              <a:buNone/>
            </a:pPr>
            <a:r>
              <a:rPr lang="en-US" altLang="en-US" sz="1600" b="1">
                <a:solidFill>
                  <a:srgbClr val="3333FF"/>
                </a:solidFill>
                <a:latin typeface="Courier New" panose="02070309020205020404" pitchFamily="49" charset="0"/>
              </a:rPr>
              <a:t>delete		long		struct			wchar_t	</a:t>
            </a:r>
          </a:p>
          <a:p>
            <a:pPr>
              <a:spcBef>
                <a:spcPct val="0"/>
              </a:spcBef>
              <a:buClrTx/>
              <a:buSzTx/>
              <a:buFontTx/>
              <a:buNone/>
            </a:pPr>
            <a:r>
              <a:rPr lang="en-US" altLang="en-US" sz="1600" b="1">
                <a:solidFill>
                  <a:srgbClr val="3333FF"/>
                </a:solidFill>
                <a:latin typeface="Courier New" panose="02070309020205020404" pitchFamily="49" charset="0"/>
              </a:rPr>
              <a:t>do 		mutable		switch			while</a:t>
            </a:r>
          </a:p>
          <a:p>
            <a:pPr>
              <a:spcBef>
                <a:spcPct val="0"/>
              </a:spcBef>
              <a:buClrTx/>
              <a:buSzTx/>
              <a:buFontTx/>
              <a:buNone/>
            </a:pPr>
            <a:r>
              <a:rPr lang="en-US" altLang="en-US" sz="1600" b="1">
                <a:solidFill>
                  <a:srgbClr val="3333FF"/>
                </a:solidFill>
                <a:latin typeface="Courier New" panose="02070309020205020404" pitchFamily="49" charset="0"/>
              </a:rPr>
              <a:t>double		namespace	template</a:t>
            </a:r>
          </a:p>
          <a:p>
            <a:pPr>
              <a:spcBef>
                <a:spcPct val="0"/>
              </a:spcBef>
              <a:buClrTx/>
              <a:buSzTx/>
              <a:buFontTx/>
              <a:buNone/>
            </a:pPr>
            <a:r>
              <a:rPr lang="en-US" altLang="en-US" sz="1600" b="1">
                <a:solidFill>
                  <a:srgbClr val="3333FF"/>
                </a:solidFill>
                <a:latin typeface="Courier New" panose="02070309020205020404" pitchFamily="49" charset="0"/>
              </a:rPr>
              <a:t>dynamic_cast	new		this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7818EA8-50B7-26A8-2AAC-0B09639FAF8D}"/>
              </a:ext>
            </a:extLst>
          </p:cNvPr>
          <p:cNvSpPr>
            <a:spLocks noGrp="1" noChangeArrowheads="1"/>
          </p:cNvSpPr>
          <p:nvPr>
            <p:ph type="title"/>
          </p:nvPr>
        </p:nvSpPr>
        <p:spPr/>
        <p:txBody>
          <a:bodyPr/>
          <a:lstStyle/>
          <a:p>
            <a:pPr eaLnBrk="1" hangingPunct="1"/>
            <a:r>
              <a:rPr lang="en-US" altLang="en-US"/>
              <a:t>Identifiers</a:t>
            </a:r>
          </a:p>
        </p:txBody>
      </p:sp>
      <p:sp>
        <p:nvSpPr>
          <p:cNvPr id="7171" name="Rectangle 3">
            <a:extLst>
              <a:ext uri="{FF2B5EF4-FFF2-40B4-BE49-F238E27FC236}">
                <a16:creationId xmlns:a16="http://schemas.microsoft.com/office/drawing/2014/main" id="{704FF2CE-5CD1-DC65-0E22-BEB73ECA528C}"/>
              </a:ext>
            </a:extLst>
          </p:cNvPr>
          <p:cNvSpPr>
            <a:spLocks noGrp="1" noChangeArrowheads="1"/>
          </p:cNvSpPr>
          <p:nvPr>
            <p:ph type="body" idx="1"/>
          </p:nvPr>
        </p:nvSpPr>
        <p:spPr>
          <a:xfrm>
            <a:off x="914400" y="2286000"/>
            <a:ext cx="7772400" cy="4114800"/>
          </a:xfrm>
        </p:spPr>
        <p:txBody>
          <a:bodyPr/>
          <a:lstStyle/>
          <a:p>
            <a:pPr eaLnBrk="1" hangingPunct="1">
              <a:lnSpc>
                <a:spcPct val="90000"/>
              </a:lnSpc>
            </a:pPr>
            <a:r>
              <a:rPr lang="en-US" altLang="en-US" sz="2400"/>
              <a:t>An identifiers is made of one or more characters </a:t>
            </a:r>
          </a:p>
          <a:p>
            <a:pPr eaLnBrk="1" hangingPunct="1">
              <a:lnSpc>
                <a:spcPct val="90000"/>
              </a:lnSpc>
            </a:pPr>
            <a:r>
              <a:rPr lang="en-US" altLang="en-US" sz="2400"/>
              <a:t>The first character </a:t>
            </a:r>
            <a:r>
              <a:rPr lang="en-US" altLang="en-US" sz="2400" u="sng"/>
              <a:t>must</a:t>
            </a:r>
            <a:r>
              <a:rPr lang="en-US" altLang="en-US" sz="2400"/>
              <a:t> be a letter or an underscore. All following characters can be letters, numbers or underscores</a:t>
            </a:r>
          </a:p>
          <a:p>
            <a:pPr eaLnBrk="1" hangingPunct="1">
              <a:lnSpc>
                <a:spcPct val="90000"/>
              </a:lnSpc>
            </a:pPr>
            <a:endParaRPr lang="en-US" altLang="en-US" sz="2400"/>
          </a:p>
          <a:p>
            <a:pPr eaLnBrk="1" hangingPunct="1">
              <a:lnSpc>
                <a:spcPct val="90000"/>
              </a:lnSpc>
            </a:pPr>
            <a:endParaRPr lang="en-US" altLang="en-US" sz="2400"/>
          </a:p>
          <a:p>
            <a:pPr eaLnBrk="1" hangingPunct="1">
              <a:lnSpc>
                <a:spcPct val="90000"/>
              </a:lnSpc>
            </a:pPr>
            <a:r>
              <a:rPr lang="en-US" altLang="en-US" sz="2400"/>
              <a:t>No limit on the length of a variable’s name. </a:t>
            </a:r>
          </a:p>
          <a:p>
            <a:pPr eaLnBrk="1" hangingPunct="1">
              <a:lnSpc>
                <a:spcPct val="90000"/>
              </a:lnSpc>
            </a:pPr>
            <a:r>
              <a:rPr lang="en-US" altLang="en-US" sz="2400"/>
              <a:t>Names starting with an underscore or with a double underscore are normally reserved to system use! </a:t>
            </a:r>
          </a:p>
          <a:p>
            <a:pPr eaLnBrk="1" hangingPunct="1">
              <a:lnSpc>
                <a:spcPct val="90000"/>
              </a:lnSpc>
            </a:pPr>
            <a:r>
              <a:rPr lang="en-US" altLang="en-US" sz="2400" b="1">
                <a:latin typeface="Courier New" panose="02070309020205020404" pitchFamily="49" charset="0"/>
              </a:rPr>
              <a:t>C++</a:t>
            </a:r>
            <a:r>
              <a:rPr lang="en-US" altLang="en-US" sz="2400"/>
              <a:t> is case sensitive!</a:t>
            </a:r>
          </a:p>
        </p:txBody>
      </p:sp>
      <p:sp>
        <p:nvSpPr>
          <p:cNvPr id="7172" name="Text Box 4">
            <a:extLst>
              <a:ext uri="{FF2B5EF4-FFF2-40B4-BE49-F238E27FC236}">
                <a16:creationId xmlns:a16="http://schemas.microsoft.com/office/drawing/2014/main" id="{C4319F4B-43DC-DC5F-473F-F8971F982F73}"/>
              </a:ext>
            </a:extLst>
          </p:cNvPr>
          <p:cNvSpPr txBox="1">
            <a:spLocks noChangeArrowheads="1"/>
          </p:cNvSpPr>
          <p:nvPr/>
        </p:nvSpPr>
        <p:spPr bwMode="auto">
          <a:xfrm>
            <a:off x="4419600" y="3505200"/>
            <a:ext cx="3394075" cy="1016000"/>
          </a:xfrm>
          <a:prstGeom prst="rect">
            <a:avLst/>
          </a:prstGeom>
          <a:solidFill>
            <a:srgbClr val="FFFFCC"/>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b="1">
                <a:solidFill>
                  <a:srgbClr val="3333FF"/>
                </a:solidFill>
                <a:latin typeface="Courier New" panose="02070309020205020404" pitchFamily="49" charset="0"/>
              </a:rPr>
              <a:t>const int Entries; </a:t>
            </a:r>
          </a:p>
          <a:p>
            <a:pPr>
              <a:spcBef>
                <a:spcPct val="0"/>
              </a:spcBef>
              <a:buClrTx/>
              <a:buSzTx/>
              <a:buFontTx/>
              <a:buNone/>
            </a:pPr>
            <a:r>
              <a:rPr lang="en-US" altLang="en-US" sz="2000" b="1">
                <a:solidFill>
                  <a:srgbClr val="3333FF"/>
                </a:solidFill>
                <a:latin typeface="Courier New" panose="02070309020205020404" pitchFamily="49" charset="0"/>
              </a:rPr>
              <a:t>double _attempts;</a:t>
            </a:r>
          </a:p>
          <a:p>
            <a:pPr>
              <a:spcBef>
                <a:spcPct val="0"/>
              </a:spcBef>
              <a:buClrTx/>
              <a:buSzTx/>
              <a:buFontTx/>
              <a:buNone/>
            </a:pPr>
            <a:r>
              <a:rPr lang="en-US" altLang="en-US" sz="2000" b="1">
                <a:solidFill>
                  <a:srgbClr val="3333FF"/>
                </a:solidFill>
                <a:latin typeface="Courier New" panose="02070309020205020404" pitchFamily="49" charset="0"/>
              </a:rPr>
              <a:t>double 2A;  // error!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5AD4705-EDD6-4782-597A-2A92B8048101}"/>
              </a:ext>
            </a:extLst>
          </p:cNvPr>
          <p:cNvSpPr>
            <a:spLocks noGrp="1" noChangeArrowheads="1"/>
          </p:cNvSpPr>
          <p:nvPr>
            <p:ph type="title"/>
          </p:nvPr>
        </p:nvSpPr>
        <p:spPr/>
        <p:txBody>
          <a:bodyPr/>
          <a:lstStyle/>
          <a:p>
            <a:pPr eaLnBrk="1" hangingPunct="1"/>
            <a:r>
              <a:rPr lang="en-US" altLang="en-US"/>
              <a:t>Predefined types in C++</a:t>
            </a:r>
          </a:p>
        </p:txBody>
      </p:sp>
      <p:sp>
        <p:nvSpPr>
          <p:cNvPr id="8195" name="Rectangle 3">
            <a:extLst>
              <a:ext uri="{FF2B5EF4-FFF2-40B4-BE49-F238E27FC236}">
                <a16:creationId xmlns:a16="http://schemas.microsoft.com/office/drawing/2014/main" id="{F1679868-26C2-1019-C661-3F5BACF82776}"/>
              </a:ext>
            </a:extLst>
          </p:cNvPr>
          <p:cNvSpPr>
            <a:spLocks noGrp="1" noChangeArrowheads="1"/>
          </p:cNvSpPr>
          <p:nvPr>
            <p:ph type="body" idx="1"/>
          </p:nvPr>
        </p:nvSpPr>
        <p:spPr/>
        <p:txBody>
          <a:bodyPr/>
          <a:lstStyle/>
          <a:p>
            <a:pPr eaLnBrk="1" hangingPunct="1"/>
            <a:r>
              <a:rPr lang="en-US" altLang="en-US" sz="2800"/>
              <a:t>All numeric types to represent integer numbers, real numbers and character variables are predefined</a:t>
            </a:r>
          </a:p>
          <a:p>
            <a:pPr eaLnBrk="1" hangingPunct="1"/>
            <a:endParaRPr lang="en-US" altLang="en-US" sz="3600"/>
          </a:p>
          <a:p>
            <a:pPr eaLnBrk="1" hangingPunct="1"/>
            <a:endParaRPr lang="en-US" altLang="en-US" sz="3600"/>
          </a:p>
          <a:p>
            <a:pPr eaLnBrk="1" hangingPunct="1"/>
            <a:endParaRPr lang="en-US" altLang="en-US" sz="3600"/>
          </a:p>
          <a:p>
            <a:pPr eaLnBrk="1" hangingPunct="1"/>
            <a:endParaRPr lang="en-US" altLang="en-US" sz="3600"/>
          </a:p>
          <a:p>
            <a:pPr lvl="1" eaLnBrk="1" hangingPunct="1"/>
            <a:endParaRPr lang="en-US" altLang="en-US" sz="3200" b="1">
              <a:latin typeface="Courier New" panose="02070309020205020404" pitchFamily="49" charset="0"/>
            </a:endParaRPr>
          </a:p>
          <a:p>
            <a:pPr eaLnBrk="1" hangingPunct="1"/>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3600" name="Group 96">
            <a:extLst>
              <a:ext uri="{FF2B5EF4-FFF2-40B4-BE49-F238E27FC236}">
                <a16:creationId xmlns:a16="http://schemas.microsoft.com/office/drawing/2014/main" id="{4D79CCEA-D803-16D8-7F51-1C10121B540F}"/>
              </a:ext>
            </a:extLst>
          </p:cNvPr>
          <p:cNvGraphicFramePr>
            <a:graphicFrameLocks noGrp="1"/>
          </p:cNvGraphicFramePr>
          <p:nvPr>
            <p:ph idx="4294967295"/>
          </p:nvPr>
        </p:nvGraphicFramePr>
        <p:xfrm>
          <a:off x="152400" y="914400"/>
          <a:ext cx="8686800" cy="5943602"/>
        </p:xfrm>
        <a:graphic>
          <a:graphicData uri="http://schemas.openxmlformats.org/drawingml/2006/table">
            <a:tbl>
              <a:tblPr/>
              <a:tblGrid>
                <a:gridCol w="1125538">
                  <a:extLst>
                    <a:ext uri="{9D8B030D-6E8A-4147-A177-3AD203B41FA5}">
                      <a16:colId xmlns:a16="http://schemas.microsoft.com/office/drawing/2014/main" val="20000"/>
                    </a:ext>
                  </a:extLst>
                </a:gridCol>
                <a:gridCol w="3997325">
                  <a:extLst>
                    <a:ext uri="{9D8B030D-6E8A-4147-A177-3AD203B41FA5}">
                      <a16:colId xmlns:a16="http://schemas.microsoft.com/office/drawing/2014/main" val="20001"/>
                    </a:ext>
                  </a:extLst>
                </a:gridCol>
                <a:gridCol w="968375">
                  <a:extLst>
                    <a:ext uri="{9D8B030D-6E8A-4147-A177-3AD203B41FA5}">
                      <a16:colId xmlns:a16="http://schemas.microsoft.com/office/drawing/2014/main" val="20002"/>
                    </a:ext>
                  </a:extLst>
                </a:gridCol>
                <a:gridCol w="2595562">
                  <a:extLst>
                    <a:ext uri="{9D8B030D-6E8A-4147-A177-3AD203B41FA5}">
                      <a16:colId xmlns:a16="http://schemas.microsoft.com/office/drawing/2014/main" val="20003"/>
                    </a:ext>
                  </a:extLst>
                </a:gridCol>
              </a:tblGrid>
              <a:tr h="42386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1400" b="1" i="0" u="none" strike="noStrike" cap="none" normalizeH="0" baseline="0">
                          <a:ln>
                            <a:noFill/>
                          </a:ln>
                          <a:solidFill>
                            <a:schemeClr val="tx1"/>
                          </a:solidFill>
                          <a:effectLst/>
                          <a:latin typeface="Times New Roman" pitchFamily="18" charset="0"/>
                          <a:cs typeface="Times New Roman" pitchFamily="18" charset="0"/>
                        </a:rPr>
                        <a:t>Name</a:t>
                      </a:r>
                      <a:endParaRPr kumimoji="1" lang="en-US" sz="1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cap="flat">
                      <a:noFill/>
                    </a:lnL>
                    <a:lnR>
                      <a:noFill/>
                    </a:lnR>
                    <a:lnT cap="fla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1400" b="1" i="0" u="none" strike="noStrike" cap="none" normalizeH="0" baseline="0">
                          <a:ln>
                            <a:noFill/>
                          </a:ln>
                          <a:solidFill>
                            <a:schemeClr val="tx1"/>
                          </a:solidFill>
                          <a:effectLst/>
                          <a:latin typeface="Times New Roman" pitchFamily="18" charset="0"/>
                          <a:cs typeface="Times New Roman" pitchFamily="18" charset="0"/>
                        </a:rPr>
                        <a:t>Description</a:t>
                      </a:r>
                      <a:endParaRPr kumimoji="1" lang="en-US" sz="1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a:noFill/>
                    </a:lnL>
                    <a:lnR>
                      <a:noFill/>
                    </a:lnR>
                    <a:lnT cap="fla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1400" b="1" i="0" u="none" strike="noStrike" cap="none" normalizeH="0" baseline="0">
                          <a:ln>
                            <a:noFill/>
                          </a:ln>
                          <a:solidFill>
                            <a:schemeClr val="tx1"/>
                          </a:solidFill>
                          <a:effectLst/>
                          <a:latin typeface="Times New Roman" pitchFamily="18" charset="0"/>
                          <a:cs typeface="Times New Roman" pitchFamily="18" charset="0"/>
                        </a:rPr>
                        <a:t>Size*</a:t>
                      </a:r>
                      <a:endParaRPr kumimoji="1" lang="en-US" sz="1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a:noFill/>
                    </a:lnL>
                    <a:lnR>
                      <a:noFill/>
                    </a:lnR>
                    <a:lnT cap="fla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en-US" sz="1400" b="1" i="0" u="none" strike="noStrike" cap="none" normalizeH="0" baseline="0">
                          <a:ln>
                            <a:noFill/>
                          </a:ln>
                          <a:solidFill>
                            <a:schemeClr val="tx1"/>
                          </a:solidFill>
                          <a:effectLst/>
                          <a:latin typeface="Times New Roman" pitchFamily="18" charset="0"/>
                          <a:cs typeface="Times New Roman" pitchFamily="18" charset="0"/>
                        </a:rPr>
                        <a:t>Range*</a:t>
                      </a:r>
                      <a:endParaRPr kumimoji="1" lang="en-US" sz="1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7032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a:ln>
                            <a:noFill/>
                          </a:ln>
                          <a:solidFill>
                            <a:schemeClr val="tx1"/>
                          </a:solidFill>
                          <a:effectLst/>
                          <a:latin typeface="Arial Unicode MS" pitchFamily="34" charset="-128"/>
                          <a:ea typeface="Times New Roman" pitchFamily="18" charset="0"/>
                          <a:cs typeface="Courier New" pitchFamily="49" charset="0"/>
                        </a:rPr>
                        <a:t>char</a:t>
                      </a:r>
                      <a:endParaRPr kumimoji="1" lang="en-US" sz="1400" b="0"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txBody>
                  <a:tcPr marL="92075" marR="92075" marT="46038" marB="46038" anchor="ct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a:ln>
                            <a:noFill/>
                          </a:ln>
                          <a:solidFill>
                            <a:schemeClr val="tx1"/>
                          </a:solidFill>
                          <a:effectLst/>
                          <a:latin typeface="Times New Roman" pitchFamily="18" charset="0"/>
                          <a:cs typeface="Times New Roman" pitchFamily="18" charset="0"/>
                        </a:rPr>
                        <a:t>Character or small integer.</a:t>
                      </a:r>
                      <a:endParaRPr kumimoji="1" lang="en-US" sz="1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a:ln>
                            <a:noFill/>
                          </a:ln>
                          <a:solidFill>
                            <a:schemeClr val="tx1"/>
                          </a:solidFill>
                          <a:effectLst/>
                          <a:latin typeface="Times New Roman" pitchFamily="18" charset="0"/>
                          <a:cs typeface="Times New Roman" pitchFamily="18" charset="0"/>
                        </a:rPr>
                        <a:t>1byte</a:t>
                      </a:r>
                      <a:endParaRPr kumimoji="1" lang="en-US" sz="1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a:ln>
                            <a:noFill/>
                          </a:ln>
                          <a:solidFill>
                            <a:schemeClr val="tx1"/>
                          </a:solidFill>
                          <a:effectLst/>
                          <a:latin typeface="Times New Roman" pitchFamily="18" charset="0"/>
                          <a:cs typeface="Times New Roman" pitchFamily="18" charset="0"/>
                        </a:rPr>
                        <a:t>signed: -128 to 127</a:t>
                      </a:r>
                      <a:br>
                        <a:rPr kumimoji="1" lang="en-US" sz="1400" b="0" i="0" u="none" strike="noStrike" cap="none" normalizeH="0" baseline="0">
                          <a:ln>
                            <a:noFill/>
                          </a:ln>
                          <a:solidFill>
                            <a:schemeClr val="tx1"/>
                          </a:solidFill>
                          <a:effectLst/>
                          <a:latin typeface="Times New Roman" pitchFamily="18" charset="0"/>
                          <a:cs typeface="Times New Roman" pitchFamily="18" charset="0"/>
                        </a:rPr>
                      </a:br>
                      <a:r>
                        <a:rPr kumimoji="1" lang="en-US" sz="1400" b="0" i="0" u="none" strike="noStrike" cap="none" normalizeH="0" baseline="0">
                          <a:ln>
                            <a:noFill/>
                          </a:ln>
                          <a:solidFill>
                            <a:schemeClr val="tx1"/>
                          </a:solidFill>
                          <a:effectLst/>
                          <a:latin typeface="Times New Roman" pitchFamily="18" charset="0"/>
                          <a:cs typeface="Times New Roman" pitchFamily="18" charset="0"/>
                        </a:rPr>
                        <a:t>unsigned: 0 to 255</a:t>
                      </a:r>
                      <a:endParaRPr kumimoji="1" lang="en-US" sz="1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70008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a:ln>
                            <a:noFill/>
                          </a:ln>
                          <a:solidFill>
                            <a:schemeClr val="tx1"/>
                          </a:solidFill>
                          <a:effectLst/>
                          <a:latin typeface="Arial Unicode MS" pitchFamily="34" charset="-128"/>
                          <a:ea typeface="Times New Roman" pitchFamily="18" charset="0"/>
                          <a:cs typeface="Courier New" pitchFamily="49" charset="0"/>
                        </a:rPr>
                        <a:t>short int</a:t>
                      </a:r>
                      <a:r>
                        <a:rPr kumimoji="1" lang="en-US" sz="1400" b="0" i="0" u="none" strike="noStrike" cap="none" normalizeH="0" baseline="0">
                          <a:ln>
                            <a:noFill/>
                          </a:ln>
                          <a:solidFill>
                            <a:schemeClr val="tx1"/>
                          </a:solidFill>
                          <a:effectLst/>
                          <a:latin typeface="Times New Roman" pitchFamily="18" charset="0"/>
                          <a:ea typeface="Times New Roman" pitchFamily="18" charset="0"/>
                          <a:cs typeface="Courier New" pitchFamily="49" charset="0"/>
                        </a:rPr>
                        <a:t> (</a:t>
                      </a:r>
                      <a:r>
                        <a:rPr kumimoji="1" lang="en-US" sz="1400" b="0" i="0" u="none" strike="noStrike" cap="none" normalizeH="0" baseline="0">
                          <a:ln>
                            <a:noFill/>
                          </a:ln>
                          <a:solidFill>
                            <a:schemeClr val="tx1"/>
                          </a:solidFill>
                          <a:effectLst/>
                          <a:latin typeface="Arial Unicode MS" pitchFamily="34" charset="-128"/>
                          <a:ea typeface="Times New Roman" pitchFamily="18" charset="0"/>
                          <a:cs typeface="Courier New" pitchFamily="49" charset="0"/>
                        </a:rPr>
                        <a:t>short</a:t>
                      </a:r>
                      <a:r>
                        <a:rPr kumimoji="1" lang="en-US" sz="1400" b="0" i="0" u="none" strike="noStrike" cap="none" normalizeH="0" baseline="0">
                          <a:ln>
                            <a:noFill/>
                          </a:ln>
                          <a:solidFill>
                            <a:schemeClr val="tx1"/>
                          </a:solidFill>
                          <a:effectLst/>
                          <a:latin typeface="Times New Roman" pitchFamily="18" charset="0"/>
                          <a:ea typeface="Times New Roman" pitchFamily="18" charset="0"/>
                          <a:cs typeface="Courier New" pitchFamily="49" charset="0"/>
                        </a:rPr>
                        <a:t>)</a:t>
                      </a:r>
                    </a:p>
                  </a:txBody>
                  <a:tcPr marL="92075" marR="92075" marT="46038" marB="46038" anchor="ct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a:ln>
                            <a:noFill/>
                          </a:ln>
                          <a:solidFill>
                            <a:schemeClr val="tx1"/>
                          </a:solidFill>
                          <a:effectLst/>
                          <a:latin typeface="Times New Roman" pitchFamily="18" charset="0"/>
                          <a:cs typeface="Times New Roman" pitchFamily="18" charset="0"/>
                        </a:rPr>
                        <a:t>Short Integer.</a:t>
                      </a:r>
                      <a:endParaRPr kumimoji="1" lang="en-US" sz="1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a:ln>
                            <a:noFill/>
                          </a:ln>
                          <a:solidFill>
                            <a:schemeClr val="tx1"/>
                          </a:solidFill>
                          <a:effectLst/>
                          <a:latin typeface="Times New Roman" pitchFamily="18" charset="0"/>
                          <a:cs typeface="Times New Roman" pitchFamily="18" charset="0"/>
                        </a:rPr>
                        <a:t>2bytes</a:t>
                      </a:r>
                      <a:endParaRPr kumimoji="1" lang="en-US" sz="1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a:ln>
                            <a:noFill/>
                          </a:ln>
                          <a:solidFill>
                            <a:schemeClr val="tx1"/>
                          </a:solidFill>
                          <a:effectLst/>
                          <a:latin typeface="Times New Roman" pitchFamily="18" charset="0"/>
                          <a:cs typeface="Times New Roman" pitchFamily="18" charset="0"/>
                        </a:rPr>
                        <a:t>signed: -32768 to 32767</a:t>
                      </a:r>
                      <a:br>
                        <a:rPr kumimoji="1" lang="en-US" sz="1400" b="0" i="0" u="none" strike="noStrike" cap="none" normalizeH="0" baseline="0">
                          <a:ln>
                            <a:noFill/>
                          </a:ln>
                          <a:solidFill>
                            <a:schemeClr val="tx1"/>
                          </a:solidFill>
                          <a:effectLst/>
                          <a:latin typeface="Times New Roman" pitchFamily="18" charset="0"/>
                          <a:cs typeface="Times New Roman" pitchFamily="18" charset="0"/>
                        </a:rPr>
                      </a:br>
                      <a:r>
                        <a:rPr kumimoji="1" lang="en-US" sz="1400" b="0" i="0" u="none" strike="noStrike" cap="none" normalizeH="0" baseline="0">
                          <a:ln>
                            <a:noFill/>
                          </a:ln>
                          <a:solidFill>
                            <a:schemeClr val="tx1"/>
                          </a:solidFill>
                          <a:effectLst/>
                          <a:latin typeface="Times New Roman" pitchFamily="18" charset="0"/>
                          <a:cs typeface="Times New Roman" pitchFamily="18" charset="0"/>
                        </a:rPr>
                        <a:t>unsigned: 0 to 65535</a:t>
                      </a:r>
                      <a:endParaRPr kumimoji="1" lang="en-US" sz="1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831849">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a:ln>
                            <a:noFill/>
                          </a:ln>
                          <a:solidFill>
                            <a:schemeClr val="tx1"/>
                          </a:solidFill>
                          <a:effectLst/>
                          <a:latin typeface="Arial Unicode MS" pitchFamily="34" charset="-128"/>
                          <a:ea typeface="Times New Roman" pitchFamily="18" charset="0"/>
                          <a:cs typeface="Courier New" pitchFamily="49" charset="0"/>
                        </a:rPr>
                        <a:t>int</a:t>
                      </a:r>
                      <a:endParaRPr kumimoji="1" lang="en-US" sz="1400" b="0"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txBody>
                  <a:tcPr marL="92075" marR="92075" marT="46038" marB="46038" anchor="ct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a:ln>
                            <a:noFill/>
                          </a:ln>
                          <a:solidFill>
                            <a:schemeClr val="tx1"/>
                          </a:solidFill>
                          <a:effectLst/>
                          <a:latin typeface="Times New Roman" pitchFamily="18" charset="0"/>
                          <a:cs typeface="Times New Roman" pitchFamily="18" charset="0"/>
                        </a:rPr>
                        <a:t>Integer.</a:t>
                      </a:r>
                      <a:endParaRPr kumimoji="1" lang="en-US" sz="1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a:ln>
                            <a:noFill/>
                          </a:ln>
                          <a:solidFill>
                            <a:schemeClr val="tx1"/>
                          </a:solidFill>
                          <a:effectLst/>
                          <a:latin typeface="Times New Roman" pitchFamily="18" charset="0"/>
                          <a:cs typeface="Times New Roman" pitchFamily="18" charset="0"/>
                        </a:rPr>
                        <a:t>4bytes</a:t>
                      </a:r>
                      <a:endParaRPr kumimoji="1" lang="en-US" sz="1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a:ln>
                            <a:noFill/>
                          </a:ln>
                          <a:solidFill>
                            <a:schemeClr val="tx1"/>
                          </a:solidFill>
                          <a:effectLst/>
                          <a:latin typeface="Times New Roman" pitchFamily="18" charset="0"/>
                          <a:cs typeface="Times New Roman" pitchFamily="18" charset="0"/>
                        </a:rPr>
                        <a:t>signed: -2147483648 to 2147483647</a:t>
                      </a:r>
                      <a:br>
                        <a:rPr kumimoji="1" lang="en-US" sz="1400" b="0" i="0" u="none" strike="noStrike" cap="none" normalizeH="0" baseline="0">
                          <a:ln>
                            <a:noFill/>
                          </a:ln>
                          <a:solidFill>
                            <a:schemeClr val="tx1"/>
                          </a:solidFill>
                          <a:effectLst/>
                          <a:latin typeface="Times New Roman" pitchFamily="18" charset="0"/>
                          <a:cs typeface="Times New Roman" pitchFamily="18" charset="0"/>
                        </a:rPr>
                      </a:br>
                      <a:r>
                        <a:rPr kumimoji="1" lang="en-US" sz="1400" b="0" i="0" u="none" strike="noStrike" cap="none" normalizeH="0" baseline="0">
                          <a:ln>
                            <a:noFill/>
                          </a:ln>
                          <a:solidFill>
                            <a:schemeClr val="tx1"/>
                          </a:solidFill>
                          <a:effectLst/>
                          <a:latin typeface="Times New Roman" pitchFamily="18" charset="0"/>
                          <a:cs typeface="Times New Roman" pitchFamily="18" charset="0"/>
                        </a:rPr>
                        <a:t>unsigned: 0 to 4294967295</a:t>
                      </a:r>
                      <a:endParaRPr kumimoji="1" lang="en-US" sz="1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830262">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a:ln>
                            <a:noFill/>
                          </a:ln>
                          <a:solidFill>
                            <a:schemeClr val="tx1"/>
                          </a:solidFill>
                          <a:effectLst/>
                          <a:latin typeface="Arial Unicode MS" pitchFamily="34" charset="-128"/>
                          <a:ea typeface="Times New Roman" pitchFamily="18" charset="0"/>
                          <a:cs typeface="Courier New" pitchFamily="49" charset="0"/>
                        </a:rPr>
                        <a:t>long int</a:t>
                      </a:r>
                      <a:r>
                        <a:rPr kumimoji="1" lang="en-US" sz="1400" b="0" i="0" u="none" strike="noStrike" cap="none" normalizeH="0" baseline="0">
                          <a:ln>
                            <a:noFill/>
                          </a:ln>
                          <a:solidFill>
                            <a:schemeClr val="tx1"/>
                          </a:solidFill>
                          <a:effectLst/>
                          <a:latin typeface="Times New Roman" pitchFamily="18" charset="0"/>
                          <a:ea typeface="Times New Roman" pitchFamily="18" charset="0"/>
                          <a:cs typeface="Courier New" pitchFamily="49" charset="0"/>
                        </a:rPr>
                        <a:t> (</a:t>
                      </a:r>
                      <a:r>
                        <a:rPr kumimoji="1" lang="en-US" sz="1400" b="0" i="0" u="none" strike="noStrike" cap="none" normalizeH="0" baseline="0">
                          <a:ln>
                            <a:noFill/>
                          </a:ln>
                          <a:solidFill>
                            <a:schemeClr val="tx1"/>
                          </a:solidFill>
                          <a:effectLst/>
                          <a:latin typeface="Arial Unicode MS" pitchFamily="34" charset="-128"/>
                          <a:ea typeface="Times New Roman" pitchFamily="18" charset="0"/>
                          <a:cs typeface="Courier New" pitchFamily="49" charset="0"/>
                        </a:rPr>
                        <a:t>long</a:t>
                      </a:r>
                      <a:r>
                        <a:rPr kumimoji="1" lang="en-US" sz="1400" b="0" i="0" u="none" strike="noStrike" cap="none" normalizeH="0" baseline="0">
                          <a:ln>
                            <a:noFill/>
                          </a:ln>
                          <a:solidFill>
                            <a:schemeClr val="tx1"/>
                          </a:solidFill>
                          <a:effectLst/>
                          <a:latin typeface="Times New Roman" pitchFamily="18" charset="0"/>
                          <a:ea typeface="Times New Roman" pitchFamily="18" charset="0"/>
                          <a:cs typeface="Courier New" pitchFamily="49" charset="0"/>
                        </a:rPr>
                        <a:t>)</a:t>
                      </a:r>
                    </a:p>
                  </a:txBody>
                  <a:tcPr marL="92075" marR="92075" marT="46038" marB="46038" anchor="ct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a:ln>
                            <a:noFill/>
                          </a:ln>
                          <a:solidFill>
                            <a:schemeClr val="tx1"/>
                          </a:solidFill>
                          <a:effectLst/>
                          <a:latin typeface="Times New Roman" pitchFamily="18" charset="0"/>
                          <a:cs typeface="Times New Roman" pitchFamily="18" charset="0"/>
                        </a:rPr>
                        <a:t>Long integer.</a:t>
                      </a:r>
                      <a:endParaRPr kumimoji="1" lang="en-US" sz="1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a:ln>
                            <a:noFill/>
                          </a:ln>
                          <a:solidFill>
                            <a:schemeClr val="tx1"/>
                          </a:solidFill>
                          <a:effectLst/>
                          <a:latin typeface="Times New Roman" pitchFamily="18" charset="0"/>
                          <a:cs typeface="Times New Roman" pitchFamily="18" charset="0"/>
                        </a:rPr>
                        <a:t>4bytes</a:t>
                      </a:r>
                      <a:endParaRPr kumimoji="1" lang="en-US" sz="1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a:ln>
                            <a:noFill/>
                          </a:ln>
                          <a:solidFill>
                            <a:schemeClr val="tx1"/>
                          </a:solidFill>
                          <a:effectLst/>
                          <a:latin typeface="Times New Roman" pitchFamily="18" charset="0"/>
                          <a:cs typeface="Times New Roman" pitchFamily="18" charset="0"/>
                        </a:rPr>
                        <a:t>signed: -2147483648 to 2147483647</a:t>
                      </a:r>
                      <a:br>
                        <a:rPr kumimoji="1" lang="en-US" sz="1400" b="0" i="0" u="none" strike="noStrike" cap="none" normalizeH="0" baseline="0">
                          <a:ln>
                            <a:noFill/>
                          </a:ln>
                          <a:solidFill>
                            <a:schemeClr val="tx1"/>
                          </a:solidFill>
                          <a:effectLst/>
                          <a:latin typeface="Times New Roman" pitchFamily="18" charset="0"/>
                          <a:cs typeface="Times New Roman" pitchFamily="18" charset="0"/>
                        </a:rPr>
                      </a:br>
                      <a:r>
                        <a:rPr kumimoji="1" lang="en-US" sz="1400" b="0" i="0" u="none" strike="noStrike" cap="none" normalizeH="0" baseline="0">
                          <a:ln>
                            <a:noFill/>
                          </a:ln>
                          <a:solidFill>
                            <a:schemeClr val="tx1"/>
                          </a:solidFill>
                          <a:effectLst/>
                          <a:latin typeface="Times New Roman" pitchFamily="18" charset="0"/>
                          <a:cs typeface="Times New Roman" pitchFamily="18" charset="0"/>
                        </a:rPr>
                        <a:t>unsigned: 0 to 4294967295</a:t>
                      </a:r>
                      <a:endParaRPr kumimoji="1" lang="en-US" sz="1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5937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a:ln>
                            <a:noFill/>
                          </a:ln>
                          <a:solidFill>
                            <a:schemeClr val="tx1"/>
                          </a:solidFill>
                          <a:effectLst/>
                          <a:latin typeface="Arial Unicode MS" pitchFamily="34" charset="-128"/>
                          <a:ea typeface="Times New Roman" pitchFamily="18" charset="0"/>
                          <a:cs typeface="Courier New" pitchFamily="49" charset="0"/>
                        </a:rPr>
                        <a:t>bool</a:t>
                      </a:r>
                      <a:endParaRPr kumimoji="1" lang="en-US" sz="1400" b="0"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txBody>
                  <a:tcPr marL="92075" marR="92075" marT="46038" marB="46038" anchor="ct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a:ln>
                            <a:noFill/>
                          </a:ln>
                          <a:solidFill>
                            <a:schemeClr val="tx1"/>
                          </a:solidFill>
                          <a:effectLst/>
                          <a:latin typeface="Times New Roman" pitchFamily="18" charset="0"/>
                          <a:cs typeface="Times New Roman" pitchFamily="18" charset="0"/>
                        </a:rPr>
                        <a:t>Boolean value. It can take one of two values: true or false.</a:t>
                      </a:r>
                      <a:endParaRPr kumimoji="1" lang="en-US" sz="1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a:ln>
                            <a:noFill/>
                          </a:ln>
                          <a:solidFill>
                            <a:schemeClr val="tx1"/>
                          </a:solidFill>
                          <a:effectLst/>
                          <a:latin typeface="Times New Roman" pitchFamily="18" charset="0"/>
                          <a:cs typeface="Times New Roman" pitchFamily="18" charset="0"/>
                        </a:rPr>
                        <a:t>1byte</a:t>
                      </a:r>
                      <a:endParaRPr kumimoji="1" lang="en-US" sz="1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a:ln>
                            <a:noFill/>
                          </a:ln>
                          <a:solidFill>
                            <a:schemeClr val="tx1"/>
                          </a:solidFill>
                          <a:effectLst/>
                          <a:latin typeface="Times New Roman" pitchFamily="18" charset="0"/>
                          <a:cs typeface="Times New Roman" pitchFamily="18" charset="0"/>
                        </a:rPr>
                        <a:t>true or false</a:t>
                      </a:r>
                      <a:endParaRPr kumimoji="1" lang="en-US" sz="1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2386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a:ln>
                            <a:noFill/>
                          </a:ln>
                          <a:solidFill>
                            <a:schemeClr val="tx1"/>
                          </a:solidFill>
                          <a:effectLst/>
                          <a:latin typeface="Arial Unicode MS" pitchFamily="34" charset="-128"/>
                          <a:ea typeface="Times New Roman" pitchFamily="18" charset="0"/>
                          <a:cs typeface="Courier New" pitchFamily="49" charset="0"/>
                        </a:rPr>
                        <a:t>float</a:t>
                      </a:r>
                      <a:endParaRPr kumimoji="1" lang="en-US" sz="1400" b="0"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txBody>
                  <a:tcPr marL="92075" marR="92075" marT="46038" marB="46038" anchor="ct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a:ln>
                            <a:noFill/>
                          </a:ln>
                          <a:solidFill>
                            <a:schemeClr val="tx1"/>
                          </a:solidFill>
                          <a:effectLst/>
                          <a:latin typeface="Times New Roman" pitchFamily="18" charset="0"/>
                          <a:cs typeface="Times New Roman" pitchFamily="18" charset="0"/>
                        </a:rPr>
                        <a:t>Floating point number.</a:t>
                      </a:r>
                      <a:endParaRPr kumimoji="1" lang="en-US" sz="1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a:ln>
                            <a:noFill/>
                          </a:ln>
                          <a:solidFill>
                            <a:schemeClr val="tx1"/>
                          </a:solidFill>
                          <a:effectLst/>
                          <a:latin typeface="Times New Roman" pitchFamily="18" charset="0"/>
                          <a:cs typeface="Times New Roman" pitchFamily="18" charset="0"/>
                        </a:rPr>
                        <a:t>4bytes</a:t>
                      </a:r>
                      <a:endParaRPr kumimoji="1" lang="en-US" sz="1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a:ln>
                            <a:noFill/>
                          </a:ln>
                          <a:solidFill>
                            <a:schemeClr val="tx1"/>
                          </a:solidFill>
                          <a:effectLst/>
                          <a:latin typeface="Times New Roman" pitchFamily="18" charset="0"/>
                          <a:cs typeface="Times New Roman" pitchFamily="18" charset="0"/>
                        </a:rPr>
                        <a:t>+/- 3.4e +/- 38 (~7 digits)</a:t>
                      </a:r>
                      <a:endParaRPr kumimoji="1" lang="en-US" sz="1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2068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a:ln>
                            <a:noFill/>
                          </a:ln>
                          <a:solidFill>
                            <a:schemeClr val="tx1"/>
                          </a:solidFill>
                          <a:effectLst/>
                          <a:latin typeface="Arial Unicode MS" pitchFamily="34" charset="-128"/>
                          <a:ea typeface="Times New Roman" pitchFamily="18" charset="0"/>
                          <a:cs typeface="Courier New" pitchFamily="49" charset="0"/>
                        </a:rPr>
                        <a:t>double</a:t>
                      </a:r>
                      <a:endParaRPr kumimoji="1" lang="en-US" sz="1400" b="0"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txBody>
                  <a:tcPr marL="92075" marR="92075" marT="46038" marB="46038" anchor="ct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a:ln>
                            <a:noFill/>
                          </a:ln>
                          <a:solidFill>
                            <a:schemeClr val="tx1"/>
                          </a:solidFill>
                          <a:effectLst/>
                          <a:latin typeface="Times New Roman" pitchFamily="18" charset="0"/>
                          <a:cs typeface="Times New Roman" pitchFamily="18" charset="0"/>
                        </a:rPr>
                        <a:t>Double precision floating point number.</a:t>
                      </a:r>
                      <a:endParaRPr kumimoji="1" lang="en-US" sz="1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a:ln>
                            <a:noFill/>
                          </a:ln>
                          <a:solidFill>
                            <a:schemeClr val="tx1"/>
                          </a:solidFill>
                          <a:effectLst/>
                          <a:latin typeface="Times New Roman" pitchFamily="18" charset="0"/>
                          <a:cs typeface="Times New Roman" pitchFamily="18" charset="0"/>
                        </a:rPr>
                        <a:t>8bytes</a:t>
                      </a:r>
                      <a:endParaRPr kumimoji="1" lang="en-US" sz="1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a:ln>
                            <a:noFill/>
                          </a:ln>
                          <a:solidFill>
                            <a:schemeClr val="tx1"/>
                          </a:solidFill>
                          <a:effectLst/>
                          <a:latin typeface="Times New Roman" pitchFamily="18" charset="0"/>
                          <a:cs typeface="Times New Roman" pitchFamily="18" charset="0"/>
                        </a:rPr>
                        <a:t>+/- 1.7e +/- 308 (~15 digits)</a:t>
                      </a:r>
                      <a:endParaRPr kumimoji="1" lang="en-US" sz="1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42068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a:ln>
                            <a:noFill/>
                          </a:ln>
                          <a:solidFill>
                            <a:schemeClr val="tx1"/>
                          </a:solidFill>
                          <a:effectLst/>
                          <a:latin typeface="Arial Unicode MS" pitchFamily="34" charset="-128"/>
                          <a:ea typeface="Times New Roman" pitchFamily="18" charset="0"/>
                          <a:cs typeface="Courier New" pitchFamily="49" charset="0"/>
                        </a:rPr>
                        <a:t>long double</a:t>
                      </a:r>
                      <a:endParaRPr kumimoji="1" lang="en-US" sz="1400" b="0"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txBody>
                  <a:tcPr marL="92075" marR="92075" marT="46038" marB="46038" anchor="ct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a:ln>
                            <a:noFill/>
                          </a:ln>
                          <a:solidFill>
                            <a:schemeClr val="tx1"/>
                          </a:solidFill>
                          <a:effectLst/>
                          <a:latin typeface="Times New Roman" pitchFamily="18" charset="0"/>
                          <a:cs typeface="Times New Roman" pitchFamily="18" charset="0"/>
                        </a:rPr>
                        <a:t>Long double precision floating point number.</a:t>
                      </a:r>
                      <a:endParaRPr kumimoji="1" lang="en-US" sz="1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a:ln>
                            <a:noFill/>
                          </a:ln>
                          <a:solidFill>
                            <a:schemeClr val="tx1"/>
                          </a:solidFill>
                          <a:effectLst/>
                          <a:latin typeface="Times New Roman" pitchFamily="18" charset="0"/>
                          <a:cs typeface="Times New Roman" pitchFamily="18" charset="0"/>
                        </a:rPr>
                        <a:t>8bytes</a:t>
                      </a:r>
                      <a:endParaRPr kumimoji="1" lang="en-US" sz="1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a:noFill/>
                    </a:lnL>
                    <a:lnR>
                      <a:noFill/>
                    </a:lnR>
                    <a:lnT>
                      <a:noFill/>
                    </a:lnT>
                    <a:lnB>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a:ln>
                            <a:noFill/>
                          </a:ln>
                          <a:solidFill>
                            <a:schemeClr val="tx1"/>
                          </a:solidFill>
                          <a:effectLst/>
                          <a:latin typeface="Times New Roman" pitchFamily="18" charset="0"/>
                          <a:cs typeface="Times New Roman" pitchFamily="18" charset="0"/>
                        </a:rPr>
                        <a:t>+/- 1.7e +/- 308 (~15 digits)</a:t>
                      </a:r>
                      <a:endParaRPr kumimoji="1" lang="en-US" sz="1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59531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endParaRPr kumimoji="1" lang="en-US" sz="1400" b="0" i="0" u="none" strike="noStrike" cap="none" normalizeH="0" baseline="0">
                        <a:ln>
                          <a:noFill/>
                        </a:ln>
                        <a:solidFill>
                          <a:schemeClr val="tx1"/>
                        </a:solidFill>
                        <a:effectLst/>
                        <a:latin typeface="Times New Roman" pitchFamily="18" charset="0"/>
                        <a:ea typeface="Times New Roman" pitchFamily="18" charset="0"/>
                        <a:cs typeface="Courier New" pitchFamily="49" charset="0"/>
                      </a:endParaRPr>
                    </a:p>
                  </a:txBody>
                  <a:tcPr marL="92075" marR="92075" marT="46038" marB="46038" anchor="ctr"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endParaRPr kumimoji="1" lang="en-US" sz="1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a:noFill/>
                    </a:lnL>
                    <a:lnR>
                      <a:noFill/>
                    </a:lnR>
                    <a:lnT>
                      <a:noFill/>
                    </a:lnT>
                    <a:lnB cap="flat">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endParaRPr kumimoji="1" lang="en-US" sz="1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a:noFill/>
                    </a:lnL>
                    <a:lnR>
                      <a:noFill/>
                    </a:lnR>
                    <a:lnT>
                      <a:noFill/>
                    </a:lnT>
                    <a:lnB cap="flat">
                      <a:noFill/>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endParaRPr kumimoji="1" lang="en-US" sz="1400" b="0" i="0" u="none" strike="noStrike" cap="none" normalizeH="0" baseline="0">
                        <a:ln>
                          <a:noFill/>
                        </a:ln>
                        <a:solidFill>
                          <a:schemeClr val="tx1"/>
                        </a:solidFill>
                        <a:effectLst/>
                        <a:latin typeface="Times New Roman" pitchFamily="18" charset="0"/>
                      </a:endParaRPr>
                    </a:p>
                  </a:txBody>
                  <a:tcPr marL="92075" marR="92075" marT="46038" marB="46038"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D942AEF-7929-06A6-AF1E-831D7BBF838E}"/>
              </a:ext>
            </a:extLst>
          </p:cNvPr>
          <p:cNvSpPr>
            <a:spLocks noGrp="1" noChangeArrowheads="1"/>
          </p:cNvSpPr>
          <p:nvPr>
            <p:ph type="title"/>
          </p:nvPr>
        </p:nvSpPr>
        <p:spPr/>
        <p:txBody>
          <a:bodyPr/>
          <a:lstStyle/>
          <a:p>
            <a:pPr eaLnBrk="1" hangingPunct="1"/>
            <a:r>
              <a:rPr lang="en-US" altLang="en-US"/>
              <a:t>Predefined types in C++</a:t>
            </a:r>
          </a:p>
        </p:txBody>
      </p:sp>
      <p:grpSp>
        <p:nvGrpSpPr>
          <p:cNvPr id="525316" name="Group 4">
            <a:extLst>
              <a:ext uri="{FF2B5EF4-FFF2-40B4-BE49-F238E27FC236}">
                <a16:creationId xmlns:a16="http://schemas.microsoft.com/office/drawing/2014/main" id="{EDD8E5CD-BBA6-4AE6-5FCD-A925927A8A34}"/>
              </a:ext>
            </a:extLst>
          </p:cNvPr>
          <p:cNvGrpSpPr>
            <a:grpSpLocks/>
          </p:cNvGrpSpPr>
          <p:nvPr/>
        </p:nvGrpSpPr>
        <p:grpSpPr bwMode="auto">
          <a:xfrm>
            <a:off x="0" y="1631950"/>
            <a:ext cx="6096000" cy="3355975"/>
            <a:chOff x="0" y="576"/>
            <a:chExt cx="3744" cy="2114"/>
          </a:xfrm>
        </p:grpSpPr>
        <p:sp>
          <p:nvSpPr>
            <p:cNvPr id="10250" name="Text Box 5">
              <a:extLst>
                <a:ext uri="{FF2B5EF4-FFF2-40B4-BE49-F238E27FC236}">
                  <a16:creationId xmlns:a16="http://schemas.microsoft.com/office/drawing/2014/main" id="{EA386E87-E524-C698-C03D-0F2A1F59B1AB}"/>
                </a:ext>
              </a:extLst>
            </p:cNvPr>
            <p:cNvSpPr txBox="1">
              <a:spLocks noChangeArrowheads="1"/>
            </p:cNvSpPr>
            <p:nvPr/>
          </p:nvSpPr>
          <p:spPr bwMode="auto">
            <a:xfrm>
              <a:off x="0" y="624"/>
              <a:ext cx="3744" cy="2066"/>
            </a:xfrm>
            <a:prstGeom prst="rect">
              <a:avLst/>
            </a:prstGeom>
            <a:solidFill>
              <a:srgbClr val="FFFFCC"/>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600" b="1">
                <a:solidFill>
                  <a:srgbClr val="3333FF"/>
                </a:solidFill>
                <a:latin typeface="Courier New" panose="02070309020205020404" pitchFamily="49" charset="0"/>
              </a:endParaRPr>
            </a:p>
            <a:p>
              <a:pPr>
                <a:spcBef>
                  <a:spcPct val="0"/>
                </a:spcBef>
                <a:buClrTx/>
                <a:buSzTx/>
                <a:buFontTx/>
                <a:buNone/>
              </a:pPr>
              <a:r>
                <a:rPr lang="en-US" altLang="en-US" sz="1600" b="1">
                  <a:solidFill>
                    <a:srgbClr val="3333FF"/>
                  </a:solidFill>
                  <a:latin typeface="Courier New" panose="02070309020205020404" pitchFamily="49" charset="0"/>
                </a:rPr>
                <a:t>123  	O123   	0x123   	</a:t>
              </a:r>
              <a:r>
                <a:rPr lang="en-US" altLang="en-US" sz="1600" b="1">
                  <a:latin typeface="Courier New" panose="02070309020205020404" pitchFamily="49" charset="0"/>
                </a:rPr>
                <a:t>constant integers</a:t>
              </a:r>
              <a:r>
                <a:rPr lang="en-US" altLang="en-US" sz="1600" b="1">
                  <a:solidFill>
                    <a:srgbClr val="3333FF"/>
                  </a:solidFill>
                  <a:latin typeface="Courier New" panose="02070309020205020404" pitchFamily="49" charset="0"/>
                </a:rPr>
                <a:t>,</a:t>
              </a:r>
            </a:p>
            <a:p>
              <a:pPr>
                <a:spcBef>
                  <a:spcPct val="0"/>
                </a:spcBef>
                <a:buClrTx/>
                <a:buSzTx/>
                <a:buFontTx/>
                <a:buNone/>
              </a:pPr>
              <a:r>
                <a:rPr lang="en-US" altLang="en-US" sz="1600" b="1">
                  <a:solidFill>
                    <a:srgbClr val="3333FF"/>
                  </a:solidFill>
                  <a:latin typeface="Courier New" panose="02070309020205020404" pitchFamily="49" charset="0"/>
                </a:rPr>
                <a:t>				</a:t>
              </a:r>
              <a:r>
                <a:rPr lang="en-US" altLang="en-US" sz="1600" b="1">
                  <a:latin typeface="Courier New" panose="02070309020205020404" pitchFamily="49" charset="0"/>
                </a:rPr>
                <a:t>decimal, octal, </a:t>
              </a:r>
            </a:p>
            <a:p>
              <a:pPr>
                <a:spcBef>
                  <a:spcPct val="0"/>
                </a:spcBef>
                <a:buClrTx/>
                <a:buSzTx/>
                <a:buFontTx/>
                <a:buNone/>
              </a:pPr>
              <a:r>
                <a:rPr lang="en-US" altLang="en-US" sz="1600" b="1">
                  <a:latin typeface="Courier New" panose="02070309020205020404" pitchFamily="49" charset="0"/>
                </a:rPr>
                <a:t>				hexadecimal</a:t>
              </a:r>
            </a:p>
            <a:p>
              <a:pPr>
                <a:spcBef>
                  <a:spcPct val="0"/>
                </a:spcBef>
                <a:buClrTx/>
                <a:buSzTx/>
                <a:buFontTx/>
                <a:buNone/>
              </a:pPr>
              <a:r>
                <a:rPr lang="en-US" altLang="en-US" sz="1600" b="1">
                  <a:solidFill>
                    <a:srgbClr val="3333FF"/>
                  </a:solidFill>
                  <a:latin typeface="Courier New" panose="02070309020205020404" pitchFamily="49" charset="0"/>
                </a:rPr>
                <a:t>123l 	123u			</a:t>
              </a:r>
              <a:r>
                <a:rPr lang="en-US" altLang="en-US" sz="1600" b="1">
                  <a:latin typeface="Courier New" panose="02070309020205020404" pitchFamily="49" charset="0"/>
                </a:rPr>
                <a:t>integers, long, </a:t>
              </a:r>
            </a:p>
            <a:p>
              <a:pPr>
                <a:spcBef>
                  <a:spcPct val="0"/>
                </a:spcBef>
                <a:buClrTx/>
                <a:buSzTx/>
                <a:buFontTx/>
                <a:buNone/>
              </a:pPr>
              <a:r>
                <a:rPr lang="en-US" altLang="en-US" sz="1600" b="1">
                  <a:latin typeface="Courier New" panose="02070309020205020404" pitchFamily="49" charset="0"/>
                </a:rPr>
                <a:t>				unsigned</a:t>
              </a:r>
            </a:p>
            <a:p>
              <a:pPr>
                <a:spcBef>
                  <a:spcPct val="0"/>
                </a:spcBef>
                <a:buClrTx/>
                <a:buSzTx/>
                <a:buFontTx/>
                <a:buNone/>
              </a:pPr>
              <a:r>
                <a:rPr lang="en-US" altLang="en-US" sz="1600" b="1">
                  <a:solidFill>
                    <a:srgbClr val="3333FF"/>
                  </a:solidFill>
                  <a:latin typeface="Courier New" panose="02070309020205020404" pitchFamily="49" charset="0"/>
                </a:rPr>
                <a:t>‘A’  	‘1’  	‘\t’  		</a:t>
              </a:r>
              <a:r>
                <a:rPr lang="en-US" altLang="en-US" sz="1600" b="1">
                  <a:latin typeface="Courier New" panose="02070309020205020404" pitchFamily="49" charset="0"/>
                </a:rPr>
                <a:t>character, tab</a:t>
              </a:r>
              <a:endParaRPr lang="en-US" altLang="en-US" sz="1600" b="1">
                <a:solidFill>
                  <a:srgbClr val="3333FF"/>
                </a:solidFill>
                <a:latin typeface="Courier New" panose="02070309020205020404" pitchFamily="49" charset="0"/>
              </a:endParaRPr>
            </a:p>
            <a:p>
              <a:pPr>
                <a:spcBef>
                  <a:spcPct val="0"/>
                </a:spcBef>
                <a:buClrTx/>
                <a:buSzTx/>
                <a:buFontTx/>
                <a:buNone/>
              </a:pPr>
              <a:r>
                <a:rPr lang="en-US" altLang="en-US" sz="1600" b="1">
                  <a:solidFill>
                    <a:srgbClr val="3333FF"/>
                  </a:solidFill>
                  <a:latin typeface="Courier New" panose="02070309020205020404" pitchFamily="49" charset="0"/>
                </a:rPr>
                <a:t>3.14f  	3.1415	3.1415L		</a:t>
              </a:r>
              <a:r>
                <a:rPr lang="en-US" altLang="en-US" sz="1600" b="1">
                  <a:latin typeface="Courier New" panose="02070309020205020404" pitchFamily="49" charset="0"/>
                </a:rPr>
                <a:t>float, double, </a:t>
              </a:r>
            </a:p>
            <a:p>
              <a:pPr>
                <a:spcBef>
                  <a:spcPct val="0"/>
                </a:spcBef>
                <a:buClrTx/>
                <a:buSzTx/>
                <a:buFontTx/>
                <a:buNone/>
              </a:pPr>
              <a:r>
                <a:rPr lang="en-US" altLang="en-US" sz="1600" b="1">
                  <a:latin typeface="Courier New" panose="02070309020205020404" pitchFamily="49" charset="0"/>
                </a:rPr>
                <a:t>				long double</a:t>
              </a:r>
            </a:p>
            <a:p>
              <a:pPr>
                <a:spcBef>
                  <a:spcPct val="0"/>
                </a:spcBef>
                <a:buClrTx/>
                <a:buSzTx/>
                <a:buFontTx/>
                <a:buNone/>
              </a:pPr>
              <a:r>
                <a:rPr lang="en-US" altLang="en-US" sz="1600" b="1">
                  <a:solidFill>
                    <a:srgbClr val="3333FF"/>
                  </a:solidFill>
                  <a:latin typeface="Courier New" panose="02070309020205020404" pitchFamily="49" charset="0"/>
                </a:rPr>
                <a:t>300e-2	.03e2	30e-1		</a:t>
              </a:r>
              <a:r>
                <a:rPr lang="en-US" altLang="en-US" sz="1600" b="1">
                  <a:latin typeface="Courier New" panose="02070309020205020404" pitchFamily="49" charset="0"/>
                </a:rPr>
                <a:t>double, scientific 				notation</a:t>
              </a:r>
            </a:p>
            <a:p>
              <a:pPr>
                <a:spcBef>
                  <a:spcPct val="0"/>
                </a:spcBef>
                <a:buClrTx/>
                <a:buSzTx/>
                <a:buFontTx/>
                <a:buNone/>
              </a:pPr>
              <a:r>
                <a:rPr lang="en-US" altLang="en-US" sz="1600" b="1">
                  <a:solidFill>
                    <a:srgbClr val="3333FF"/>
                  </a:solidFill>
                  <a:latin typeface="Courier New" panose="02070309020205020404" pitchFamily="49" charset="0"/>
                </a:rPr>
                <a:t>“Name”				</a:t>
              </a:r>
              <a:r>
                <a:rPr lang="en-US" altLang="en-US" sz="1600" b="1">
                  <a:latin typeface="Courier New" panose="02070309020205020404" pitchFamily="49" charset="0"/>
                </a:rPr>
                <a:t>constant string</a:t>
              </a:r>
            </a:p>
            <a:p>
              <a:pPr>
                <a:spcBef>
                  <a:spcPct val="0"/>
                </a:spcBef>
                <a:buClrTx/>
                <a:buSzTx/>
                <a:buFontTx/>
                <a:buNone/>
              </a:pPr>
              <a:r>
                <a:rPr lang="en-US" altLang="en-US" sz="1600" b="1">
                  <a:latin typeface="Courier New" panose="02070309020205020404" pitchFamily="49" charset="0"/>
                </a:rPr>
                <a:t>true	false			boolean</a:t>
              </a:r>
              <a:endParaRPr lang="en-US" altLang="en-US" sz="1600" b="1">
                <a:solidFill>
                  <a:srgbClr val="3333FF"/>
                </a:solidFill>
                <a:latin typeface="Courier New" panose="02070309020205020404" pitchFamily="49" charset="0"/>
              </a:endParaRPr>
            </a:p>
          </p:txBody>
        </p:sp>
        <p:sp>
          <p:nvSpPr>
            <p:cNvPr id="10251" name="Text Box 6">
              <a:extLst>
                <a:ext uri="{FF2B5EF4-FFF2-40B4-BE49-F238E27FC236}">
                  <a16:creationId xmlns:a16="http://schemas.microsoft.com/office/drawing/2014/main" id="{5D8689DE-43C9-C07C-B834-6C93140AB0C5}"/>
                </a:ext>
              </a:extLst>
            </p:cNvPr>
            <p:cNvSpPr txBox="1">
              <a:spLocks noChangeArrowheads="1"/>
            </p:cNvSpPr>
            <p:nvPr/>
          </p:nvSpPr>
          <p:spPr bwMode="auto">
            <a:xfrm>
              <a:off x="0" y="576"/>
              <a:ext cx="3744" cy="218"/>
            </a:xfrm>
            <a:prstGeom prst="rect">
              <a:avLst/>
            </a:prstGeom>
            <a:solidFill>
              <a:srgbClr val="008000"/>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600" b="1">
                  <a:solidFill>
                    <a:srgbClr val="FFFFCC"/>
                  </a:solidFill>
                  <a:latin typeface="Courier New" panose="02070309020205020404" pitchFamily="49" charset="0"/>
                </a:rPr>
                <a:t>Literal constant</a:t>
              </a:r>
              <a:r>
                <a:rPr lang="en-US" altLang="en-US" sz="1600" b="1">
                  <a:solidFill>
                    <a:srgbClr val="3333FF"/>
                  </a:solidFill>
                  <a:latin typeface="Courier New" panose="02070309020205020404" pitchFamily="49" charset="0"/>
                </a:rPr>
                <a:t> </a:t>
              </a:r>
            </a:p>
          </p:txBody>
        </p:sp>
      </p:grpSp>
      <p:grpSp>
        <p:nvGrpSpPr>
          <p:cNvPr id="525319" name="Group 7">
            <a:extLst>
              <a:ext uri="{FF2B5EF4-FFF2-40B4-BE49-F238E27FC236}">
                <a16:creationId xmlns:a16="http://schemas.microsoft.com/office/drawing/2014/main" id="{1F7080E0-BE4F-D0EE-F6B0-26AA401DF1AE}"/>
              </a:ext>
            </a:extLst>
          </p:cNvPr>
          <p:cNvGrpSpPr>
            <a:grpSpLocks/>
          </p:cNvGrpSpPr>
          <p:nvPr/>
        </p:nvGrpSpPr>
        <p:grpSpPr bwMode="auto">
          <a:xfrm>
            <a:off x="6080125" y="1555750"/>
            <a:ext cx="3063875" cy="3600450"/>
            <a:chOff x="3830" y="528"/>
            <a:chExt cx="1930" cy="2268"/>
          </a:xfrm>
        </p:grpSpPr>
        <p:sp>
          <p:nvSpPr>
            <p:cNvPr id="10248" name="Text Box 8">
              <a:extLst>
                <a:ext uri="{FF2B5EF4-FFF2-40B4-BE49-F238E27FC236}">
                  <a16:creationId xmlns:a16="http://schemas.microsoft.com/office/drawing/2014/main" id="{94F1D87F-9A11-E372-73CD-3A6FF74C83B6}"/>
                </a:ext>
              </a:extLst>
            </p:cNvPr>
            <p:cNvSpPr txBox="1">
              <a:spLocks noChangeArrowheads="1"/>
            </p:cNvSpPr>
            <p:nvPr/>
          </p:nvSpPr>
          <p:spPr bwMode="auto">
            <a:xfrm>
              <a:off x="3830" y="576"/>
              <a:ext cx="1930" cy="2220"/>
            </a:xfrm>
            <a:prstGeom prst="rect">
              <a:avLst/>
            </a:prstGeom>
            <a:solidFill>
              <a:srgbClr val="FFFFCC"/>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600" b="1">
                <a:solidFill>
                  <a:srgbClr val="3333FF"/>
                </a:solidFill>
                <a:latin typeface="Courier New" panose="02070309020205020404" pitchFamily="49" charset="0"/>
              </a:endParaRPr>
            </a:p>
            <a:p>
              <a:pPr>
                <a:spcBef>
                  <a:spcPct val="0"/>
                </a:spcBef>
                <a:buClrTx/>
                <a:buSzTx/>
                <a:buFontTx/>
                <a:buNone/>
              </a:pPr>
              <a:r>
                <a:rPr lang="en-US" altLang="en-US" sz="1600" b="1">
                  <a:solidFill>
                    <a:srgbClr val="3333FF"/>
                  </a:solidFill>
                  <a:latin typeface="Courier New" panose="02070309020205020404" pitchFamily="49" charset="0"/>
                </a:rPr>
                <a:t>‘\a’	</a:t>
              </a:r>
              <a:r>
                <a:rPr lang="en-US" altLang="en-US" sz="1600" b="1">
                  <a:latin typeface="Courier New" panose="02070309020205020404" pitchFamily="49" charset="0"/>
                </a:rPr>
                <a:t>alert</a:t>
              </a:r>
            </a:p>
            <a:p>
              <a:pPr>
                <a:spcBef>
                  <a:spcPct val="0"/>
                </a:spcBef>
                <a:buClrTx/>
                <a:buSzTx/>
                <a:buFontTx/>
                <a:buNone/>
              </a:pPr>
              <a:r>
                <a:rPr lang="en-US" altLang="en-US" sz="1600" b="1">
                  <a:solidFill>
                    <a:srgbClr val="3333FF"/>
                  </a:solidFill>
                  <a:latin typeface="Courier New" panose="02070309020205020404" pitchFamily="49" charset="0"/>
                </a:rPr>
                <a:t>‘\\’	</a:t>
              </a:r>
              <a:r>
                <a:rPr lang="en-US" altLang="en-US" sz="1600" b="1">
                  <a:latin typeface="Courier New" panose="02070309020205020404" pitchFamily="49" charset="0"/>
                </a:rPr>
                <a:t>backslash</a:t>
              </a:r>
            </a:p>
            <a:p>
              <a:pPr>
                <a:spcBef>
                  <a:spcPct val="0"/>
                </a:spcBef>
                <a:buClrTx/>
                <a:buSzTx/>
                <a:buFontTx/>
                <a:buNone/>
              </a:pPr>
              <a:r>
                <a:rPr lang="en-US" altLang="en-US" sz="1600" b="1">
                  <a:solidFill>
                    <a:srgbClr val="3333FF"/>
                  </a:solidFill>
                  <a:latin typeface="Courier New" panose="02070309020205020404" pitchFamily="49" charset="0"/>
                </a:rPr>
                <a:t>‘\b’	</a:t>
              </a:r>
              <a:r>
                <a:rPr lang="en-US" altLang="en-US" sz="1600" b="1">
                  <a:latin typeface="Courier New" panose="02070309020205020404" pitchFamily="49" charset="0"/>
                </a:rPr>
                <a:t>backspace</a:t>
              </a:r>
            </a:p>
            <a:p>
              <a:pPr>
                <a:spcBef>
                  <a:spcPct val="0"/>
                </a:spcBef>
                <a:buClrTx/>
                <a:buSzTx/>
                <a:buFontTx/>
                <a:buNone/>
              </a:pPr>
              <a:r>
                <a:rPr lang="en-US" altLang="en-US" sz="1600" b="1">
                  <a:solidFill>
                    <a:srgbClr val="3333FF"/>
                  </a:solidFill>
                  <a:latin typeface="Courier New" panose="02070309020205020404" pitchFamily="49" charset="0"/>
                </a:rPr>
                <a:t>‘\r’	</a:t>
              </a:r>
              <a:r>
                <a:rPr lang="en-US" altLang="en-US" sz="1600" b="1">
                  <a:latin typeface="Courier New" panose="02070309020205020404" pitchFamily="49" charset="0"/>
                </a:rPr>
                <a:t>carriage return</a:t>
              </a:r>
            </a:p>
            <a:p>
              <a:pPr>
                <a:spcBef>
                  <a:spcPct val="0"/>
                </a:spcBef>
                <a:buClrTx/>
                <a:buSzTx/>
                <a:buFontTx/>
                <a:buNone/>
              </a:pPr>
              <a:r>
                <a:rPr lang="en-US" altLang="en-US" sz="1600" b="1">
                  <a:solidFill>
                    <a:srgbClr val="3333FF"/>
                  </a:solidFill>
                  <a:latin typeface="Courier New" panose="02070309020205020404" pitchFamily="49" charset="0"/>
                </a:rPr>
                <a:t>‘\”’	</a:t>
              </a:r>
              <a:r>
                <a:rPr lang="en-US" altLang="en-US" sz="1600" b="1">
                  <a:latin typeface="Courier New" panose="02070309020205020404" pitchFamily="49" charset="0"/>
                </a:rPr>
                <a:t>double quote</a:t>
              </a:r>
              <a:endParaRPr lang="en-US" altLang="en-US" sz="1600" b="1">
                <a:solidFill>
                  <a:srgbClr val="3333FF"/>
                </a:solidFill>
                <a:latin typeface="Courier New" panose="02070309020205020404" pitchFamily="49" charset="0"/>
              </a:endParaRPr>
            </a:p>
            <a:p>
              <a:pPr>
                <a:spcBef>
                  <a:spcPct val="0"/>
                </a:spcBef>
                <a:buClrTx/>
                <a:buSzTx/>
                <a:buFontTx/>
                <a:buNone/>
              </a:pPr>
              <a:r>
                <a:rPr lang="en-US" altLang="en-US" sz="1600" b="1">
                  <a:solidFill>
                    <a:srgbClr val="3333FF"/>
                  </a:solidFill>
                  <a:latin typeface="Courier New" panose="02070309020205020404" pitchFamily="49" charset="0"/>
                </a:rPr>
                <a:t>‘\f’	</a:t>
              </a:r>
              <a:r>
                <a:rPr lang="en-US" altLang="en-US" sz="1600" b="1">
                  <a:latin typeface="Courier New" panose="02070309020205020404" pitchFamily="49" charset="0"/>
                </a:rPr>
                <a:t>form feed</a:t>
              </a:r>
              <a:endParaRPr lang="en-US" altLang="en-US" sz="1600" b="1">
                <a:solidFill>
                  <a:srgbClr val="3333FF"/>
                </a:solidFill>
                <a:latin typeface="Courier New" panose="02070309020205020404" pitchFamily="49" charset="0"/>
              </a:endParaRPr>
            </a:p>
            <a:p>
              <a:pPr>
                <a:spcBef>
                  <a:spcPct val="0"/>
                </a:spcBef>
                <a:buClrTx/>
                <a:buSzTx/>
                <a:buFontTx/>
                <a:buNone/>
              </a:pPr>
              <a:r>
                <a:rPr lang="en-US" altLang="en-US" sz="1600" b="1">
                  <a:solidFill>
                    <a:srgbClr val="3333FF"/>
                  </a:solidFill>
                  <a:latin typeface="Courier New" panose="02070309020205020404" pitchFamily="49" charset="0"/>
                </a:rPr>
                <a:t>‘\t’	</a:t>
              </a:r>
              <a:r>
                <a:rPr lang="en-US" altLang="en-US" sz="1600" b="1">
                  <a:latin typeface="Courier New" panose="02070309020205020404" pitchFamily="49" charset="0"/>
                </a:rPr>
                <a:t>tab</a:t>
              </a:r>
              <a:endParaRPr lang="en-US" altLang="en-US" sz="1600" b="1">
                <a:solidFill>
                  <a:srgbClr val="3333FF"/>
                </a:solidFill>
                <a:latin typeface="Courier New" panose="02070309020205020404" pitchFamily="49" charset="0"/>
              </a:endParaRPr>
            </a:p>
            <a:p>
              <a:pPr>
                <a:spcBef>
                  <a:spcPct val="0"/>
                </a:spcBef>
                <a:buClrTx/>
                <a:buSzTx/>
                <a:buFontTx/>
                <a:buNone/>
              </a:pPr>
              <a:r>
                <a:rPr lang="en-US" altLang="en-US" sz="1600" b="1">
                  <a:solidFill>
                    <a:srgbClr val="3333FF"/>
                  </a:solidFill>
                  <a:latin typeface="Courier New" panose="02070309020205020404" pitchFamily="49" charset="0"/>
                </a:rPr>
                <a:t>‘\n’	</a:t>
              </a:r>
              <a:r>
                <a:rPr lang="en-US" altLang="en-US" sz="1600" b="1">
                  <a:latin typeface="Courier New" panose="02070309020205020404" pitchFamily="49" charset="0"/>
                </a:rPr>
                <a:t>newline</a:t>
              </a:r>
              <a:endParaRPr lang="en-US" altLang="en-US" sz="1600" b="1">
                <a:solidFill>
                  <a:srgbClr val="3333FF"/>
                </a:solidFill>
                <a:latin typeface="Courier New" panose="02070309020205020404" pitchFamily="49" charset="0"/>
              </a:endParaRPr>
            </a:p>
            <a:p>
              <a:pPr>
                <a:spcBef>
                  <a:spcPct val="0"/>
                </a:spcBef>
                <a:buClrTx/>
                <a:buSzTx/>
                <a:buFontTx/>
                <a:buNone/>
              </a:pPr>
              <a:r>
                <a:rPr lang="en-US" altLang="en-US" sz="1600" b="1">
                  <a:solidFill>
                    <a:srgbClr val="3333FF"/>
                  </a:solidFill>
                  <a:latin typeface="Courier New" panose="02070309020205020404" pitchFamily="49" charset="0"/>
                </a:rPr>
                <a:t>‘\0’	</a:t>
              </a:r>
              <a:r>
                <a:rPr lang="en-US" altLang="en-US" sz="1600" b="1">
                  <a:latin typeface="Courier New" panose="02070309020205020404" pitchFamily="49" charset="0"/>
                </a:rPr>
                <a:t>null character</a:t>
              </a:r>
              <a:endParaRPr lang="en-US" altLang="en-US" sz="1600" b="1">
                <a:solidFill>
                  <a:srgbClr val="3333FF"/>
                </a:solidFill>
                <a:latin typeface="Courier New" panose="02070309020205020404" pitchFamily="49" charset="0"/>
              </a:endParaRPr>
            </a:p>
            <a:p>
              <a:pPr>
                <a:spcBef>
                  <a:spcPct val="0"/>
                </a:spcBef>
                <a:buClrTx/>
                <a:buSzTx/>
                <a:buFontTx/>
                <a:buNone/>
              </a:pPr>
              <a:r>
                <a:rPr lang="en-US" altLang="en-US" sz="1600" b="1">
                  <a:solidFill>
                    <a:srgbClr val="3333FF"/>
                  </a:solidFill>
                  <a:latin typeface="Courier New" panose="02070309020205020404" pitchFamily="49" charset="0"/>
                </a:rPr>
                <a:t>‘\’’	</a:t>
              </a:r>
              <a:r>
                <a:rPr lang="en-US" altLang="en-US" sz="1600" b="1">
                  <a:latin typeface="Courier New" panose="02070309020205020404" pitchFamily="49" charset="0"/>
                </a:rPr>
                <a:t>single quote</a:t>
              </a:r>
              <a:endParaRPr lang="en-US" altLang="en-US" sz="1600" b="1">
                <a:solidFill>
                  <a:srgbClr val="3333FF"/>
                </a:solidFill>
                <a:latin typeface="Courier New" panose="02070309020205020404" pitchFamily="49" charset="0"/>
              </a:endParaRPr>
            </a:p>
            <a:p>
              <a:pPr>
                <a:spcBef>
                  <a:spcPct val="0"/>
                </a:spcBef>
                <a:buClrTx/>
                <a:buSzTx/>
                <a:buFontTx/>
                <a:buNone/>
              </a:pPr>
              <a:r>
                <a:rPr lang="en-US" altLang="en-US" sz="1600" b="1">
                  <a:solidFill>
                    <a:srgbClr val="3333FF"/>
                  </a:solidFill>
                  <a:latin typeface="Courier New" panose="02070309020205020404" pitchFamily="49" charset="0"/>
                </a:rPr>
                <a:t>‘\v’	</a:t>
              </a:r>
              <a:r>
                <a:rPr lang="en-US" altLang="en-US" sz="1600" b="1">
                  <a:latin typeface="Courier New" panose="02070309020205020404" pitchFamily="49" charset="0"/>
                </a:rPr>
                <a:t>vertical tab</a:t>
              </a:r>
              <a:endParaRPr lang="en-US" altLang="en-US" sz="1600" b="1">
                <a:solidFill>
                  <a:srgbClr val="3333FF"/>
                </a:solidFill>
                <a:latin typeface="Courier New" panose="02070309020205020404" pitchFamily="49" charset="0"/>
              </a:endParaRPr>
            </a:p>
            <a:p>
              <a:pPr>
                <a:spcBef>
                  <a:spcPct val="0"/>
                </a:spcBef>
                <a:buClrTx/>
                <a:buSzTx/>
                <a:buFontTx/>
                <a:buNone/>
              </a:pPr>
              <a:r>
                <a:rPr lang="en-US" altLang="en-US" sz="1600" b="1">
                  <a:solidFill>
                    <a:srgbClr val="3333FF"/>
                  </a:solidFill>
                  <a:latin typeface="Courier New" panose="02070309020205020404" pitchFamily="49" charset="0"/>
                </a:rPr>
                <a:t>‘\101’	</a:t>
              </a:r>
              <a:r>
                <a:rPr lang="en-US" altLang="en-US" sz="1600" b="1">
                  <a:latin typeface="Courier New" panose="02070309020205020404" pitchFamily="49" charset="0"/>
                </a:rPr>
                <a:t>101 octal, ‘A’</a:t>
              </a:r>
              <a:endParaRPr lang="en-US" altLang="en-US" sz="1600" b="1">
                <a:solidFill>
                  <a:srgbClr val="3333FF"/>
                </a:solidFill>
                <a:latin typeface="Courier New" panose="02070309020205020404" pitchFamily="49" charset="0"/>
              </a:endParaRPr>
            </a:p>
            <a:p>
              <a:pPr>
                <a:spcBef>
                  <a:spcPct val="0"/>
                </a:spcBef>
                <a:buClrTx/>
                <a:buSzTx/>
                <a:buFontTx/>
                <a:buNone/>
              </a:pPr>
              <a:r>
                <a:rPr lang="en-US" altLang="en-US" sz="1600" b="1">
                  <a:solidFill>
                    <a:srgbClr val="3333FF"/>
                  </a:solidFill>
                  <a:latin typeface="Courier New" panose="02070309020205020404" pitchFamily="49" charset="0"/>
                </a:rPr>
                <a:t>‘\x041’	</a:t>
              </a:r>
              <a:r>
                <a:rPr lang="en-US" altLang="en-US" sz="1600" b="1">
                  <a:latin typeface="Courier New" panose="02070309020205020404" pitchFamily="49" charset="0"/>
                </a:rPr>
                <a:t>hexadecimal, ‘A’</a:t>
              </a:r>
              <a:endParaRPr lang="en-US" altLang="en-US" sz="1600" b="1">
                <a:solidFill>
                  <a:srgbClr val="3333FF"/>
                </a:solidFill>
                <a:latin typeface="Courier New" panose="02070309020205020404" pitchFamily="49" charset="0"/>
              </a:endParaRPr>
            </a:p>
          </p:txBody>
        </p:sp>
        <p:sp>
          <p:nvSpPr>
            <p:cNvPr id="10249" name="Text Box 9">
              <a:extLst>
                <a:ext uri="{FF2B5EF4-FFF2-40B4-BE49-F238E27FC236}">
                  <a16:creationId xmlns:a16="http://schemas.microsoft.com/office/drawing/2014/main" id="{E580BDED-7610-EC32-09F1-CE2C7A3ED7FF}"/>
                </a:ext>
              </a:extLst>
            </p:cNvPr>
            <p:cNvSpPr txBox="1">
              <a:spLocks noChangeArrowheads="1"/>
            </p:cNvSpPr>
            <p:nvPr/>
          </p:nvSpPr>
          <p:spPr bwMode="auto">
            <a:xfrm>
              <a:off x="3840" y="528"/>
              <a:ext cx="1920" cy="218"/>
            </a:xfrm>
            <a:prstGeom prst="rect">
              <a:avLst/>
            </a:prstGeom>
            <a:solidFill>
              <a:srgbClr val="008000"/>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600" b="1">
                  <a:solidFill>
                    <a:srgbClr val="FFFFCC"/>
                  </a:solidFill>
                  <a:latin typeface="Courier New" panose="02070309020205020404" pitchFamily="49" charset="0"/>
                </a:rPr>
                <a:t>Constant character</a:t>
              </a:r>
              <a:r>
                <a:rPr lang="en-US" altLang="en-US" sz="1600" b="1">
                  <a:solidFill>
                    <a:srgbClr val="3333FF"/>
                  </a:solidFill>
                  <a:latin typeface="Courier New" panose="02070309020205020404" pitchFamily="49" charset="0"/>
                </a:rPr>
                <a:t> </a:t>
              </a:r>
            </a:p>
          </p:txBody>
        </p:sp>
      </p:grpSp>
      <p:grpSp>
        <p:nvGrpSpPr>
          <p:cNvPr id="525322" name="Group 10">
            <a:extLst>
              <a:ext uri="{FF2B5EF4-FFF2-40B4-BE49-F238E27FC236}">
                <a16:creationId xmlns:a16="http://schemas.microsoft.com/office/drawing/2014/main" id="{5CBD6DA9-93CD-FACE-EF07-2AD39E14C583}"/>
              </a:ext>
            </a:extLst>
          </p:cNvPr>
          <p:cNvGrpSpPr>
            <a:grpSpLocks/>
          </p:cNvGrpSpPr>
          <p:nvPr/>
        </p:nvGrpSpPr>
        <p:grpSpPr bwMode="auto">
          <a:xfrm>
            <a:off x="1447800" y="5213350"/>
            <a:ext cx="6400800" cy="1644650"/>
            <a:chOff x="912" y="2832"/>
            <a:chExt cx="4032" cy="1036"/>
          </a:xfrm>
        </p:grpSpPr>
        <p:sp>
          <p:nvSpPr>
            <p:cNvPr id="10246" name="Text Box 11">
              <a:extLst>
                <a:ext uri="{FF2B5EF4-FFF2-40B4-BE49-F238E27FC236}">
                  <a16:creationId xmlns:a16="http://schemas.microsoft.com/office/drawing/2014/main" id="{CB92C814-0787-D806-1700-10115CDF20F9}"/>
                </a:ext>
              </a:extLst>
            </p:cNvPr>
            <p:cNvSpPr txBox="1">
              <a:spLocks noChangeArrowheads="1"/>
            </p:cNvSpPr>
            <p:nvPr/>
          </p:nvSpPr>
          <p:spPr bwMode="auto">
            <a:xfrm>
              <a:off x="912" y="2880"/>
              <a:ext cx="4032" cy="988"/>
            </a:xfrm>
            <a:prstGeom prst="rect">
              <a:avLst/>
            </a:prstGeom>
            <a:solidFill>
              <a:srgbClr val="FFFFCC"/>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600" b="1">
                <a:solidFill>
                  <a:srgbClr val="3333FF"/>
                </a:solidFill>
                <a:latin typeface="Courier New" panose="02070309020205020404" pitchFamily="49" charset="0"/>
              </a:endParaRPr>
            </a:p>
            <a:p>
              <a:pPr>
                <a:spcBef>
                  <a:spcPct val="0"/>
                </a:spcBef>
                <a:buClrTx/>
                <a:buSzTx/>
                <a:buFontTx/>
                <a:buNone/>
              </a:pPr>
              <a:r>
                <a:rPr lang="en-US" altLang="en-US" sz="1600" b="1">
                  <a:solidFill>
                    <a:srgbClr val="3333FF"/>
                  </a:solidFill>
                  <a:latin typeface="Courier New" panose="02070309020205020404" pitchFamily="49" charset="0"/>
                </a:rPr>
                <a:t>“”			</a:t>
              </a:r>
              <a:r>
                <a:rPr lang="en-US" altLang="en-US" sz="1600" b="1">
                  <a:latin typeface="Courier New" panose="02070309020205020404" pitchFamily="49" charset="0"/>
                </a:rPr>
                <a:t>null string (‘\0’)</a:t>
              </a:r>
            </a:p>
            <a:p>
              <a:pPr>
                <a:spcBef>
                  <a:spcPct val="0"/>
                </a:spcBef>
                <a:buClrTx/>
                <a:buSzTx/>
                <a:buFontTx/>
                <a:buNone/>
              </a:pPr>
              <a:r>
                <a:rPr lang="en-US" altLang="en-US" sz="1600" b="1">
                  <a:solidFill>
                    <a:srgbClr val="3333FF"/>
                  </a:solidFill>
                  <a:latin typeface="Courier New" panose="02070309020205020404" pitchFamily="49" charset="0"/>
                </a:rPr>
                <a:t>“name”			</a:t>
              </a:r>
              <a:r>
                <a:rPr lang="en-US" altLang="en-US" sz="1600" b="1">
                  <a:latin typeface="Courier New" panose="02070309020205020404" pitchFamily="49" charset="0"/>
                </a:rPr>
                <a:t>‘n’ ‘a’ ‘m’ ‘e’ ‘\0’</a:t>
              </a:r>
            </a:p>
            <a:p>
              <a:pPr>
                <a:spcBef>
                  <a:spcPct val="0"/>
                </a:spcBef>
                <a:buClrTx/>
                <a:buSzTx/>
                <a:buFontTx/>
                <a:buNone/>
              </a:pPr>
              <a:r>
                <a:rPr lang="en-US" altLang="en-US" sz="1600" b="1">
                  <a:solidFill>
                    <a:srgbClr val="3333FF"/>
                  </a:solidFill>
                  <a:latin typeface="Courier New" panose="02070309020205020404" pitchFamily="49" charset="0"/>
                </a:rPr>
                <a:t>“a \”string\””		</a:t>
              </a:r>
              <a:r>
                <a:rPr lang="en-US" altLang="en-US" sz="1600" b="1">
                  <a:latin typeface="Courier New" panose="02070309020205020404" pitchFamily="49" charset="0"/>
                </a:rPr>
                <a:t>prints: a “string”</a:t>
              </a:r>
            </a:p>
            <a:p>
              <a:pPr>
                <a:spcBef>
                  <a:spcPct val="0"/>
                </a:spcBef>
                <a:buClrTx/>
                <a:buSzTx/>
                <a:buFontTx/>
                <a:buNone/>
              </a:pPr>
              <a:r>
                <a:rPr lang="en-US" altLang="en-US" sz="1600" b="1">
                  <a:solidFill>
                    <a:srgbClr val="3333FF"/>
                  </a:solidFill>
                  <a:latin typeface="Courier New" panose="02070309020205020404" pitchFamily="49" charset="0"/>
                </a:rPr>
                <a:t>“a string \		</a:t>
              </a:r>
              <a:r>
                <a:rPr lang="en-US" altLang="en-US" sz="1600" b="1">
                  <a:latin typeface="Courier New" panose="02070309020205020404" pitchFamily="49" charset="0"/>
                </a:rPr>
                <a:t>a \ at the end of the line</a:t>
              </a:r>
              <a:endParaRPr lang="en-US" altLang="en-US" sz="1600" b="1">
                <a:solidFill>
                  <a:srgbClr val="3333FF"/>
                </a:solidFill>
                <a:latin typeface="Courier New" panose="02070309020205020404" pitchFamily="49" charset="0"/>
              </a:endParaRPr>
            </a:p>
            <a:p>
              <a:pPr>
                <a:spcBef>
                  <a:spcPct val="0"/>
                </a:spcBef>
                <a:buClrTx/>
                <a:buSzTx/>
                <a:buFontTx/>
                <a:buNone/>
              </a:pPr>
              <a:r>
                <a:rPr lang="en-US" altLang="en-US" sz="1600" b="1">
                  <a:solidFill>
                    <a:srgbClr val="3333FF"/>
                  </a:solidFill>
                  <a:latin typeface="Courier New" panose="02070309020205020404" pitchFamily="49" charset="0"/>
                </a:rPr>
                <a:t> spanning two lines”	</a:t>
              </a:r>
              <a:r>
                <a:rPr lang="en-US" altLang="en-US" sz="1600" b="1">
                  <a:latin typeface="Courier New" panose="02070309020205020404" pitchFamily="49" charset="0"/>
                </a:rPr>
                <a:t>to continue on the next line</a:t>
              </a:r>
              <a:endParaRPr lang="en-US" altLang="en-US" sz="1600" b="1">
                <a:solidFill>
                  <a:srgbClr val="3333FF"/>
                </a:solidFill>
                <a:latin typeface="Courier New" panose="02070309020205020404" pitchFamily="49" charset="0"/>
              </a:endParaRPr>
            </a:p>
          </p:txBody>
        </p:sp>
        <p:sp>
          <p:nvSpPr>
            <p:cNvPr id="10247" name="Text Box 12">
              <a:extLst>
                <a:ext uri="{FF2B5EF4-FFF2-40B4-BE49-F238E27FC236}">
                  <a16:creationId xmlns:a16="http://schemas.microsoft.com/office/drawing/2014/main" id="{C99BFB91-B10E-121E-4402-6428AB93D9EC}"/>
                </a:ext>
              </a:extLst>
            </p:cNvPr>
            <p:cNvSpPr txBox="1">
              <a:spLocks noChangeArrowheads="1"/>
            </p:cNvSpPr>
            <p:nvPr/>
          </p:nvSpPr>
          <p:spPr bwMode="auto">
            <a:xfrm>
              <a:off x="912" y="2832"/>
              <a:ext cx="4032" cy="218"/>
            </a:xfrm>
            <a:prstGeom prst="rect">
              <a:avLst/>
            </a:prstGeom>
            <a:solidFill>
              <a:srgbClr val="008000"/>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600" b="1">
                  <a:solidFill>
                    <a:srgbClr val="FFFFCC"/>
                  </a:solidFill>
                  <a:latin typeface="Courier New" panose="02070309020205020404" pitchFamily="49" charset="0"/>
                </a:rPr>
                <a:t>String constant</a:t>
              </a:r>
              <a:r>
                <a:rPr lang="en-US" altLang="en-US" sz="1600" b="1">
                  <a:solidFill>
                    <a:srgbClr val="3333FF"/>
                  </a:solidFill>
                  <a:latin typeface="Courier New" panose="02070309020205020404" pitchFamily="49" charset="0"/>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525316"/>
                                        </p:tgtEl>
                                        <p:attrNameLst>
                                          <p:attrName>style.visibility</p:attrName>
                                        </p:attrNameLst>
                                      </p:cBhvr>
                                      <p:to>
                                        <p:strVal val="visible"/>
                                      </p:to>
                                    </p:set>
                                    <p:animEffect transition="in" filter="dissolve">
                                      <p:cBhvr>
                                        <p:cTn id="7" dur="500"/>
                                        <p:tgtEl>
                                          <p:spTgt spid="5253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25319"/>
                                        </p:tgtEl>
                                        <p:attrNameLst>
                                          <p:attrName>style.visibility</p:attrName>
                                        </p:attrNameLst>
                                      </p:cBhvr>
                                      <p:to>
                                        <p:strVal val="visible"/>
                                      </p:to>
                                    </p:set>
                                    <p:animEffect transition="in" filter="dissolve">
                                      <p:cBhvr>
                                        <p:cTn id="12" dur="500"/>
                                        <p:tgtEl>
                                          <p:spTgt spid="5253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25322"/>
                                        </p:tgtEl>
                                        <p:attrNameLst>
                                          <p:attrName>style.visibility</p:attrName>
                                        </p:attrNameLst>
                                      </p:cBhvr>
                                      <p:to>
                                        <p:strVal val="visible"/>
                                      </p:to>
                                    </p:set>
                                    <p:animEffect transition="in" filter="dissolve">
                                      <p:cBhvr>
                                        <p:cTn id="17" dur="500"/>
                                        <p:tgtEl>
                                          <p:spTgt spid="525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B8BE732-9687-5C4A-3D9A-9401A56B5A04}"/>
              </a:ext>
            </a:extLst>
          </p:cNvPr>
          <p:cNvSpPr>
            <a:spLocks noGrp="1" noChangeArrowheads="1"/>
          </p:cNvSpPr>
          <p:nvPr>
            <p:ph type="title"/>
          </p:nvPr>
        </p:nvSpPr>
        <p:spPr/>
        <p:txBody>
          <a:bodyPr/>
          <a:lstStyle/>
          <a:p>
            <a:pPr eaLnBrk="1" hangingPunct="1"/>
            <a:r>
              <a:rPr lang="en-US" altLang="en-US"/>
              <a:t>Declaration of Variables</a:t>
            </a:r>
          </a:p>
        </p:txBody>
      </p:sp>
      <p:sp>
        <p:nvSpPr>
          <p:cNvPr id="11267" name="Rectangle 4">
            <a:extLst>
              <a:ext uri="{FF2B5EF4-FFF2-40B4-BE49-F238E27FC236}">
                <a16:creationId xmlns:a16="http://schemas.microsoft.com/office/drawing/2014/main" id="{D8AF1392-08F2-4AE0-45EA-16CC54380DE3}"/>
              </a:ext>
            </a:extLst>
          </p:cNvPr>
          <p:cNvSpPr>
            <a:spLocks noGrp="1" noChangeArrowheads="1"/>
          </p:cNvSpPr>
          <p:nvPr>
            <p:ph type="body" idx="1"/>
          </p:nvPr>
        </p:nvSpPr>
        <p:spPr>
          <a:xfrm>
            <a:off x="609600" y="1587500"/>
            <a:ext cx="7772400" cy="4267200"/>
          </a:xfrm>
          <a:noFill/>
          <a:extLst>
            <a:ext uri="{AF507438-7753-43E0-B8FC-AC1667EBCBE1}">
              <a14:hiddenEffects xmlns:a14="http://schemas.microsoft.com/office/drawing/2010/main">
                <a:effectLst>
                  <a:outerShdw dist="68392" dir="1308085" algn="ctr" rotWithShape="0">
                    <a:srgbClr val="FFCC00">
                      <a:alpha val="50000"/>
                    </a:srgbClr>
                  </a:outerShdw>
                </a:effectLst>
              </a14:hiddenEffects>
            </a:ext>
          </a:extLst>
        </p:spPr>
        <p:txBody>
          <a:bodyPr/>
          <a:lstStyle/>
          <a:p>
            <a:pPr eaLnBrk="1" hangingPunct="1"/>
            <a:endParaRPr lang="en-US" altLang="en-US" sz="2400"/>
          </a:p>
          <a:p>
            <a:pPr eaLnBrk="1" hangingPunct="1"/>
            <a:r>
              <a:rPr lang="en-US" altLang="en-US" sz="2400"/>
              <a:t>A declaration associates a meaning to an identifier</a:t>
            </a:r>
          </a:p>
          <a:p>
            <a:pPr eaLnBrk="1" hangingPunct="1"/>
            <a:r>
              <a:rPr lang="en-US" altLang="en-US" sz="2400"/>
              <a:t>In </a:t>
            </a:r>
            <a:r>
              <a:rPr lang="en-US" altLang="en-US" sz="2400" b="1"/>
              <a:t>C++</a:t>
            </a:r>
            <a:r>
              <a:rPr lang="en-US" altLang="en-US" sz="2400"/>
              <a:t> all entities must be declared before they can be used</a:t>
            </a:r>
            <a:r>
              <a:rPr lang="en-US" altLang="en-US"/>
              <a:t> </a:t>
            </a:r>
          </a:p>
          <a:p>
            <a:pPr eaLnBrk="1" hangingPunct="1"/>
            <a:endParaRPr lang="en-US" altLang="en-US"/>
          </a:p>
          <a:p>
            <a:pPr eaLnBrk="1" hangingPunct="1"/>
            <a:r>
              <a:rPr lang="en-US" altLang="en-US" sz="2400"/>
              <a:t>A declaration is (often) a definition as well. For simple variables this means assigning a value to the variable, when the latter is declared</a:t>
            </a:r>
          </a:p>
        </p:txBody>
      </p:sp>
      <p:sp>
        <p:nvSpPr>
          <p:cNvPr id="11268" name="Text Box 5">
            <a:extLst>
              <a:ext uri="{FF2B5EF4-FFF2-40B4-BE49-F238E27FC236}">
                <a16:creationId xmlns:a16="http://schemas.microsoft.com/office/drawing/2014/main" id="{7B80D667-1AFE-F769-E86D-18B364D4255C}"/>
              </a:ext>
            </a:extLst>
          </p:cNvPr>
          <p:cNvSpPr txBox="1">
            <a:spLocks noChangeArrowheads="1"/>
          </p:cNvSpPr>
          <p:nvPr/>
        </p:nvSpPr>
        <p:spPr bwMode="auto">
          <a:xfrm>
            <a:off x="1066800" y="3352800"/>
            <a:ext cx="7467600" cy="590550"/>
          </a:xfrm>
          <a:prstGeom prst="rect">
            <a:avLst/>
          </a:prstGeom>
          <a:solidFill>
            <a:srgbClr val="FFFFCC"/>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b="1">
                <a:solidFill>
                  <a:srgbClr val="3333FF"/>
                </a:solidFill>
                <a:latin typeface="Courier New" panose="02070309020205020404" pitchFamily="49" charset="0"/>
              </a:rPr>
              <a:t>const int i=100;			// the i variable</a:t>
            </a:r>
          </a:p>
          <a:p>
            <a:pPr>
              <a:spcBef>
                <a:spcPct val="0"/>
              </a:spcBef>
              <a:buClrTx/>
              <a:buSzTx/>
              <a:buFontTx/>
              <a:buNone/>
            </a:pPr>
            <a:r>
              <a:rPr lang="en-US" altLang="en-US" sz="1600" b="1">
                <a:solidFill>
                  <a:srgbClr val="3333FF"/>
                </a:solidFill>
                <a:latin typeface="Courier New" panose="02070309020205020404" pitchFamily="49" charset="0"/>
              </a:rPr>
              <a:t>double max(double r1,double r2);	// the max function</a:t>
            </a:r>
          </a:p>
        </p:txBody>
      </p:sp>
      <p:sp>
        <p:nvSpPr>
          <p:cNvPr id="11269" name="Text Box 6">
            <a:extLst>
              <a:ext uri="{FF2B5EF4-FFF2-40B4-BE49-F238E27FC236}">
                <a16:creationId xmlns:a16="http://schemas.microsoft.com/office/drawing/2014/main" id="{AD38563F-7E4D-16D3-72AE-C61EDFF5C2D5}"/>
              </a:ext>
            </a:extLst>
          </p:cNvPr>
          <p:cNvSpPr txBox="1">
            <a:spLocks noChangeArrowheads="1"/>
          </p:cNvSpPr>
          <p:nvPr/>
        </p:nvSpPr>
        <p:spPr bwMode="auto">
          <a:xfrm>
            <a:off x="1066800" y="5334000"/>
            <a:ext cx="7467600" cy="1079500"/>
          </a:xfrm>
          <a:prstGeom prst="rect">
            <a:avLst/>
          </a:prstGeom>
          <a:solidFill>
            <a:srgbClr val="FFFFCC"/>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b="1">
                <a:solidFill>
                  <a:srgbClr val="3333FF"/>
                </a:solidFill>
                <a:latin typeface="Courier New" panose="02070309020205020404" pitchFamily="49" charset="0"/>
              </a:rPr>
              <a:t>const double pi=3.1415926;		// definition</a:t>
            </a:r>
          </a:p>
          <a:p>
            <a:pPr>
              <a:spcBef>
                <a:spcPct val="0"/>
              </a:spcBef>
              <a:buClrTx/>
              <a:buSzTx/>
              <a:buFontTx/>
              <a:buNone/>
            </a:pPr>
            <a:r>
              <a:rPr lang="en-US" altLang="en-US" sz="1600" b="1">
                <a:solidFill>
                  <a:srgbClr val="3333FF"/>
                </a:solidFill>
                <a:latin typeface="Courier New" panose="02070309020205020404" pitchFamily="49" charset="0"/>
              </a:rPr>
              <a:t>double max(double r1, double r2) {	// declaration</a:t>
            </a:r>
          </a:p>
          <a:p>
            <a:pPr>
              <a:spcBef>
                <a:spcPct val="0"/>
              </a:spcBef>
              <a:buClrTx/>
              <a:buSzTx/>
              <a:buFontTx/>
              <a:buNone/>
            </a:pPr>
            <a:r>
              <a:rPr lang="en-US" altLang="en-US" sz="1600" b="1">
                <a:solidFill>
                  <a:srgbClr val="3333FF"/>
                </a:solidFill>
                <a:latin typeface="Courier New" panose="02070309020205020404" pitchFamily="49" charset="0"/>
              </a:rPr>
              <a:t>	return (r1&gt;r2) ? r1: r2;      // definition of max</a:t>
            </a:r>
          </a:p>
          <a:p>
            <a:pPr>
              <a:spcBef>
                <a:spcPct val="0"/>
              </a:spcBef>
              <a:buClrTx/>
              <a:buSzTx/>
              <a:buFontTx/>
              <a:buNone/>
            </a:pPr>
            <a:r>
              <a:rPr lang="en-US" altLang="en-US" sz="1600" b="1">
                <a:solidFill>
                  <a:srgbClr val="3333FF"/>
                </a:solidFill>
                <a:latin typeface="Courier New" panose="02070309020205020404" pitchFamily="49" charset="0"/>
              </a:rPr>
              <a:t>}</a:t>
            </a: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A5079F9AA3DAE41BFFDB638BE5E8259" ma:contentTypeVersion="7" ma:contentTypeDescription="Create a new document." ma:contentTypeScope="" ma:versionID="f33c7f5246b0de1ec646115df3a74e97">
  <xsd:schema xmlns:xsd="http://www.w3.org/2001/XMLSchema" xmlns:xs="http://www.w3.org/2001/XMLSchema" xmlns:p="http://schemas.microsoft.com/office/2006/metadata/properties" xmlns:ns2="96b73ab5-af18-480c-badd-1b0e5ede93fa" targetNamespace="http://schemas.microsoft.com/office/2006/metadata/properties" ma:root="true" ma:fieldsID="906298545068bdd81ff8ad624f8314d3" ns2:_="">
    <xsd:import namespace="96b73ab5-af18-480c-badd-1b0e5ede93f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b73ab5-af18-480c-badd-1b0e5ede93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C4FA300-1671-442C-881E-D4529879B595}">
  <ds:schemaRefs>
    <ds:schemaRef ds:uri="http://schemas.microsoft.com/sharepoint/v3/contenttype/forms"/>
  </ds:schemaRefs>
</ds:datastoreItem>
</file>

<file path=customXml/itemProps2.xml><?xml version="1.0" encoding="utf-8"?>
<ds:datastoreItem xmlns:ds="http://schemas.openxmlformats.org/officeDocument/2006/customXml" ds:itemID="{8FB73C46-A914-4329-96AE-C2DD88B9E3D9}"/>
</file>

<file path=customXml/itemProps3.xml><?xml version="1.0" encoding="utf-8"?>
<ds:datastoreItem xmlns:ds="http://schemas.openxmlformats.org/officeDocument/2006/customXml" ds:itemID="{49D7FEE1-5397-49AF-A186-1061A1088D7A}"/>
</file>

<file path=docProps/app.xml><?xml version="1.0" encoding="utf-8"?>
<Properties xmlns="http://schemas.openxmlformats.org/officeDocument/2006/extended-properties" xmlns:vt="http://schemas.openxmlformats.org/officeDocument/2006/docPropsVTypes">
  <Template/>
  <TotalTime>4934</TotalTime>
  <Words>1170</Words>
  <Application>Microsoft Office PowerPoint</Application>
  <PresentationFormat>On-screen Show (4:3)</PresentationFormat>
  <Paragraphs>371</Paragraphs>
  <Slides>28</Slides>
  <Notes>2</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Blends</vt:lpstr>
      <vt:lpstr>2. Tokens, Control Structures</vt:lpstr>
      <vt:lpstr>Tokens</vt:lpstr>
      <vt:lpstr>Keywords</vt:lpstr>
      <vt:lpstr>PowerPoint Presentation</vt:lpstr>
      <vt:lpstr>Identifiers</vt:lpstr>
      <vt:lpstr>Predefined types in C++</vt:lpstr>
      <vt:lpstr>PowerPoint Presentation</vt:lpstr>
      <vt:lpstr>Predefined types in C++</vt:lpstr>
      <vt:lpstr>Declaration of Variables</vt:lpstr>
      <vt:lpstr>Scope</vt:lpstr>
      <vt:lpstr>Scope (2)</vt:lpstr>
      <vt:lpstr>Scope(3)</vt:lpstr>
      <vt:lpstr>Symbolic Constants</vt:lpstr>
      <vt:lpstr>Enumerated Data Types</vt:lpstr>
      <vt:lpstr>Operators</vt:lpstr>
      <vt:lpstr>Operators</vt:lpstr>
      <vt:lpstr>Operators</vt:lpstr>
      <vt:lpstr>Operators</vt:lpstr>
      <vt:lpstr>Operators</vt:lpstr>
      <vt:lpstr>Operators</vt:lpstr>
      <vt:lpstr>Operators</vt:lpstr>
      <vt:lpstr>Operators</vt:lpstr>
      <vt:lpstr>Operators</vt:lpstr>
      <vt:lpstr>Statements</vt:lpstr>
      <vt:lpstr>Statements</vt:lpstr>
      <vt:lpstr>Composite statements</vt:lpstr>
      <vt:lpstr>strings</vt:lpstr>
      <vt:lpstr>strings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Java</dc:title>
  <dc:subject>Object-Oriented Programming with Java</dc:subject>
  <dc:creator>Prashanth Kumar Shetty, MCIS, Manipal</dc:creator>
  <cp:lastModifiedBy>faculty</cp:lastModifiedBy>
  <cp:revision>372</cp:revision>
  <dcterms:created xsi:type="dcterms:W3CDTF">2002-02-10T21:00:01Z</dcterms:created>
  <dcterms:modified xsi:type="dcterms:W3CDTF">2024-01-10T05:09:10Z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0x0101004A5079F9AA3DAE41BFFDB638BE5E8259</vt:lpwstr>
  </property>
</Properties>
</file>