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6301" r:id="rId1"/>
  </p:sldMasterIdLst>
  <p:notesMasterIdLst>
    <p:notesMasterId r:id="rId14"/>
  </p:notesMasterIdLst>
  <p:sldIdLst>
    <p:sldId id="257" r:id="rId2"/>
    <p:sldId id="258" r:id="rId3"/>
    <p:sldId id="269" r:id="rId4"/>
    <p:sldId id="259" r:id="rId5"/>
    <p:sldId id="268" r:id="rId6"/>
    <p:sldId id="293" r:id="rId7"/>
    <p:sldId id="298" r:id="rId8"/>
    <p:sldId id="295" r:id="rId9"/>
    <p:sldId id="296" r:id="rId10"/>
    <p:sldId id="297" r:id="rId11"/>
    <p:sldId id="299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842" autoAdjust="0"/>
  </p:normalViewPr>
  <p:slideViewPr>
    <p:cSldViewPr snapToGrid="0">
      <p:cViewPr>
        <p:scale>
          <a:sx n="91" d="100"/>
          <a:sy n="91" d="100"/>
        </p:scale>
        <p:origin x="-126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mleshmehta724@gmail.com" userId="2c5d5d817fc5c341" providerId="LiveId" clId="{3CC9E70A-CF72-4633-81DC-B29E96819DD7}"/>
    <pc:docChg chg="undo custSel addSld modSld">
      <pc:chgData name="kamleshmehta724@gmail.com" userId="2c5d5d817fc5c341" providerId="LiveId" clId="{3CC9E70A-CF72-4633-81DC-B29E96819DD7}" dt="2022-03-27T13:17:18.668" v="462" actId="2711"/>
      <pc:docMkLst>
        <pc:docMk/>
      </pc:docMkLst>
      <pc:sldChg chg="addSp delSp modSp mod">
        <pc:chgData name="kamleshmehta724@gmail.com" userId="2c5d5d817fc5c341" providerId="LiveId" clId="{3CC9E70A-CF72-4633-81DC-B29E96819DD7}" dt="2022-03-27T13:16:48.565" v="461" actId="1076"/>
        <pc:sldMkLst>
          <pc:docMk/>
          <pc:sldMk cId="2786690777" sldId="257"/>
        </pc:sldMkLst>
        <pc:spChg chg="del">
          <ac:chgData name="kamleshmehta724@gmail.com" userId="2c5d5d817fc5c341" providerId="LiveId" clId="{3CC9E70A-CF72-4633-81DC-B29E96819DD7}" dt="2022-03-27T13:15:15.570" v="440" actId="21"/>
          <ac:spMkLst>
            <pc:docMk/>
            <pc:sldMk cId="2786690777" sldId="257"/>
            <ac:spMk id="5" creationId="{52382469-2282-4AA6-B95D-A473398F2518}"/>
          </ac:spMkLst>
        </pc:spChg>
        <pc:spChg chg="mod">
          <ac:chgData name="kamleshmehta724@gmail.com" userId="2c5d5d817fc5c341" providerId="LiveId" clId="{3CC9E70A-CF72-4633-81DC-B29E96819DD7}" dt="2022-03-27T13:15:19.049" v="441" actId="1076"/>
          <ac:spMkLst>
            <pc:docMk/>
            <pc:sldMk cId="2786690777" sldId="257"/>
            <ac:spMk id="6" creationId="{D0657F1D-151C-450B-9C80-02F56C05E53C}"/>
          </ac:spMkLst>
        </pc:spChg>
        <pc:spChg chg="del mod">
          <ac:chgData name="kamleshmehta724@gmail.com" userId="2c5d5d817fc5c341" providerId="LiveId" clId="{3CC9E70A-CF72-4633-81DC-B29E96819DD7}" dt="2022-03-27T13:16:07.961" v="452"/>
          <ac:spMkLst>
            <pc:docMk/>
            <pc:sldMk cId="2786690777" sldId="257"/>
            <ac:spMk id="9" creationId="{E606CD15-2EC3-440E-ABEF-0F793183ADEB}"/>
          </ac:spMkLst>
        </pc:spChg>
        <pc:spChg chg="del mod">
          <ac:chgData name="kamleshmehta724@gmail.com" userId="2c5d5d817fc5c341" providerId="LiveId" clId="{3CC9E70A-CF72-4633-81DC-B29E96819DD7}" dt="2022-03-27T13:16:07.959" v="450"/>
          <ac:spMkLst>
            <pc:docMk/>
            <pc:sldMk cId="2786690777" sldId="257"/>
            <ac:spMk id="14" creationId="{A862286A-8419-41F3-976B-7F1D784116AC}"/>
          </ac:spMkLst>
        </pc:spChg>
        <pc:spChg chg="add mod">
          <ac:chgData name="kamleshmehta724@gmail.com" userId="2c5d5d817fc5c341" providerId="LiveId" clId="{3CC9E70A-CF72-4633-81DC-B29E96819DD7}" dt="2022-03-27T13:16:41.457" v="460" actId="1076"/>
          <ac:spMkLst>
            <pc:docMk/>
            <pc:sldMk cId="2786690777" sldId="257"/>
            <ac:spMk id="15" creationId="{064410D1-A2C1-4077-B0D9-802E871313CB}"/>
          </ac:spMkLst>
        </pc:spChg>
        <pc:spChg chg="add mod">
          <ac:chgData name="kamleshmehta724@gmail.com" userId="2c5d5d817fc5c341" providerId="LiveId" clId="{3CC9E70A-CF72-4633-81DC-B29E96819DD7}" dt="2022-03-27T13:16:48.565" v="461" actId="1076"/>
          <ac:spMkLst>
            <pc:docMk/>
            <pc:sldMk cId="2786690777" sldId="257"/>
            <ac:spMk id="16" creationId="{5D51ED73-EB8E-48D8-8747-16675AD7144F}"/>
          </ac:spMkLst>
        </pc:spChg>
        <pc:spChg chg="del mod">
          <ac:chgData name="kamleshmehta724@gmail.com" userId="2c5d5d817fc5c341" providerId="LiveId" clId="{3CC9E70A-CF72-4633-81DC-B29E96819DD7}" dt="2022-03-27T13:16:07.963" v="454"/>
          <ac:spMkLst>
            <pc:docMk/>
            <pc:sldMk cId="2786690777" sldId="257"/>
            <ac:spMk id="17" creationId="{9CECF401-49FC-4E76-AA40-416C0254E6B1}"/>
          </ac:spMkLst>
        </pc:spChg>
        <pc:spChg chg="mod">
          <ac:chgData name="kamleshmehta724@gmail.com" userId="2c5d5d817fc5c341" providerId="LiveId" clId="{3CC9E70A-CF72-4633-81DC-B29E96819DD7}" dt="2022-03-27T13:15:21.977" v="442" actId="1076"/>
          <ac:spMkLst>
            <pc:docMk/>
            <pc:sldMk cId="2786690777" sldId="257"/>
            <ac:spMk id="20" creationId="{A610954A-D816-4FA2-8F2C-FE3C4EB28C5B}"/>
          </ac:spMkLst>
        </pc:spChg>
        <pc:picChg chg="mod">
          <ac:chgData name="kamleshmehta724@gmail.com" userId="2c5d5d817fc5c341" providerId="LiveId" clId="{3CC9E70A-CF72-4633-81DC-B29E96819DD7}" dt="2022-03-27T13:16:34.626" v="459" actId="1076"/>
          <ac:picMkLst>
            <pc:docMk/>
            <pc:sldMk cId="2786690777" sldId="257"/>
            <ac:picMk id="13" creationId="{2ED5AC69-087A-436A-B5A4-98A7425D1A71}"/>
          </ac:picMkLst>
        </pc:picChg>
      </pc:sldChg>
      <pc:sldChg chg="modSp mod">
        <pc:chgData name="kamleshmehta724@gmail.com" userId="2c5d5d817fc5c341" providerId="LiveId" clId="{3CC9E70A-CF72-4633-81DC-B29E96819DD7}" dt="2022-03-27T13:01:16.737" v="357" actId="20577"/>
        <pc:sldMkLst>
          <pc:docMk/>
          <pc:sldMk cId="2883564529" sldId="259"/>
        </pc:sldMkLst>
        <pc:spChg chg="mod">
          <ac:chgData name="kamleshmehta724@gmail.com" userId="2c5d5d817fc5c341" providerId="LiveId" clId="{3CC9E70A-CF72-4633-81DC-B29E96819DD7}" dt="2022-03-27T13:01:07.936" v="353" actId="20577"/>
          <ac:spMkLst>
            <pc:docMk/>
            <pc:sldMk cId="2883564529" sldId="259"/>
            <ac:spMk id="2" creationId="{B2CB1277-0AFE-4FEB-AB05-BFBC6DE59019}"/>
          </ac:spMkLst>
        </pc:spChg>
        <pc:spChg chg="mod">
          <ac:chgData name="kamleshmehta724@gmail.com" userId="2c5d5d817fc5c341" providerId="LiveId" clId="{3CC9E70A-CF72-4633-81DC-B29E96819DD7}" dt="2022-03-27T13:01:16.737" v="357" actId="20577"/>
          <ac:spMkLst>
            <pc:docMk/>
            <pc:sldMk cId="2883564529" sldId="259"/>
            <ac:spMk id="3" creationId="{76F04A43-031C-432A-8C21-8A00CF25E746}"/>
          </ac:spMkLst>
        </pc:spChg>
      </pc:sldChg>
      <pc:sldChg chg="addSp modSp">
        <pc:chgData name="kamleshmehta724@gmail.com" userId="2c5d5d817fc5c341" providerId="LiveId" clId="{3CC9E70A-CF72-4633-81DC-B29E96819DD7}" dt="2022-03-27T10:50:13.919" v="47" actId="1076"/>
        <pc:sldMkLst>
          <pc:docMk/>
          <pc:sldMk cId="3743820649" sldId="261"/>
        </pc:sldMkLst>
        <pc:picChg chg="add mod">
          <ac:chgData name="kamleshmehta724@gmail.com" userId="2c5d5d817fc5c341" providerId="LiveId" clId="{3CC9E70A-CF72-4633-81DC-B29E96819DD7}" dt="2022-03-27T10:50:11.912" v="46" actId="1076"/>
          <ac:picMkLst>
            <pc:docMk/>
            <pc:sldMk cId="3743820649" sldId="261"/>
            <ac:picMk id="1026" creationId="{2A05A356-4E26-4846-9C13-3A9FA95E9AB9}"/>
          </ac:picMkLst>
        </pc:picChg>
        <pc:picChg chg="mod">
          <ac:chgData name="kamleshmehta724@gmail.com" userId="2c5d5d817fc5c341" providerId="LiveId" clId="{3CC9E70A-CF72-4633-81DC-B29E96819DD7}" dt="2022-03-27T10:50:04.048" v="44" actId="1076"/>
          <ac:picMkLst>
            <pc:docMk/>
            <pc:sldMk cId="3743820649" sldId="261"/>
            <ac:picMk id="3074" creationId="{9FCC91D0-E614-40E2-BC5F-E4CDF7CCA63A}"/>
          </ac:picMkLst>
        </pc:picChg>
        <pc:picChg chg="mod">
          <ac:chgData name="kamleshmehta724@gmail.com" userId="2c5d5d817fc5c341" providerId="LiveId" clId="{3CC9E70A-CF72-4633-81DC-B29E96819DD7}" dt="2022-03-27T10:50:13.919" v="47" actId="1076"/>
          <ac:picMkLst>
            <pc:docMk/>
            <pc:sldMk cId="3743820649" sldId="261"/>
            <ac:picMk id="3078" creationId="{58D45F10-C031-4DE5-8BAB-C8CE1C3D805B}"/>
          </ac:picMkLst>
        </pc:picChg>
      </pc:sldChg>
      <pc:sldChg chg="modSp mod">
        <pc:chgData name="kamleshmehta724@gmail.com" userId="2c5d5d817fc5c341" providerId="LiveId" clId="{3CC9E70A-CF72-4633-81DC-B29E96819DD7}" dt="2022-03-27T12:11:53.913" v="200" actId="27636"/>
        <pc:sldMkLst>
          <pc:docMk/>
          <pc:sldMk cId="1429124116" sldId="267"/>
        </pc:sldMkLst>
        <pc:spChg chg="mod">
          <ac:chgData name="kamleshmehta724@gmail.com" userId="2c5d5d817fc5c341" providerId="LiveId" clId="{3CC9E70A-CF72-4633-81DC-B29E96819DD7}" dt="2022-03-27T12:11:53.913" v="200" actId="27636"/>
          <ac:spMkLst>
            <pc:docMk/>
            <pc:sldMk cId="1429124116" sldId="267"/>
            <ac:spMk id="3" creationId="{23CAD141-E2FA-4C65-85AC-91B173C205B9}"/>
          </ac:spMkLst>
        </pc:spChg>
        <pc:spChg chg="mod">
          <ac:chgData name="kamleshmehta724@gmail.com" userId="2c5d5d817fc5c341" providerId="LiveId" clId="{3CC9E70A-CF72-4633-81DC-B29E96819DD7}" dt="2022-03-27T12:11:05.760" v="180" actId="20577"/>
          <ac:spMkLst>
            <pc:docMk/>
            <pc:sldMk cId="1429124116" sldId="267"/>
            <ac:spMk id="5" creationId="{00EE28B2-EF31-43F3-BC8F-E77DE3DEF415}"/>
          </ac:spMkLst>
        </pc:spChg>
      </pc:sldChg>
      <pc:sldChg chg="modSp mod">
        <pc:chgData name="kamleshmehta724@gmail.com" userId="2c5d5d817fc5c341" providerId="LiveId" clId="{3CC9E70A-CF72-4633-81DC-B29E96819DD7}" dt="2022-03-27T13:17:18.668" v="462" actId="2711"/>
        <pc:sldMkLst>
          <pc:docMk/>
          <pc:sldMk cId="2048255885" sldId="269"/>
        </pc:sldMkLst>
        <pc:spChg chg="mod">
          <ac:chgData name="kamleshmehta724@gmail.com" userId="2c5d5d817fc5c341" providerId="LiveId" clId="{3CC9E70A-CF72-4633-81DC-B29E96819DD7}" dt="2022-03-27T13:17:18.668" v="462" actId="2711"/>
          <ac:spMkLst>
            <pc:docMk/>
            <pc:sldMk cId="2048255885" sldId="269"/>
            <ac:spMk id="3" creationId="{D7CA42ED-5484-4EE1-AC8B-434A6B384D67}"/>
          </ac:spMkLst>
        </pc:spChg>
      </pc:sldChg>
      <pc:sldChg chg="addSp delSp modSp mod">
        <pc:chgData name="kamleshmehta724@gmail.com" userId="2c5d5d817fc5c341" providerId="LiveId" clId="{3CC9E70A-CF72-4633-81DC-B29E96819DD7}" dt="2022-03-27T12:09:50.935" v="174" actId="1076"/>
        <pc:sldMkLst>
          <pc:docMk/>
          <pc:sldMk cId="1466409658" sldId="275"/>
        </pc:sldMkLst>
        <pc:spChg chg="mod">
          <ac:chgData name="kamleshmehta724@gmail.com" userId="2c5d5d817fc5c341" providerId="LiveId" clId="{3CC9E70A-CF72-4633-81DC-B29E96819DD7}" dt="2022-03-27T10:54:16.686" v="52" actId="1076"/>
          <ac:spMkLst>
            <pc:docMk/>
            <pc:sldMk cId="1466409658" sldId="275"/>
            <ac:spMk id="3" creationId="{79594DFE-2F44-4803-BDF0-2EFDAF9F3AEF}"/>
          </ac:spMkLst>
        </pc:spChg>
        <pc:spChg chg="add del mod">
          <ac:chgData name="kamleshmehta724@gmail.com" userId="2c5d5d817fc5c341" providerId="LiveId" clId="{3CC9E70A-CF72-4633-81DC-B29E96819DD7}" dt="2022-03-27T12:08:01.696" v="150" actId="478"/>
          <ac:spMkLst>
            <pc:docMk/>
            <pc:sldMk cId="1466409658" sldId="275"/>
            <ac:spMk id="5" creationId="{BCAF2951-4AB0-4788-9F89-742B318D9077}"/>
          </ac:spMkLst>
        </pc:spChg>
        <pc:spChg chg="add mod">
          <ac:chgData name="kamleshmehta724@gmail.com" userId="2c5d5d817fc5c341" providerId="LiveId" clId="{3CC9E70A-CF72-4633-81DC-B29E96819DD7}" dt="2022-03-27T12:08:57.829" v="163" actId="1076"/>
          <ac:spMkLst>
            <pc:docMk/>
            <pc:sldMk cId="1466409658" sldId="275"/>
            <ac:spMk id="6" creationId="{63056398-8560-48EA-862C-010A7BBDF5C6}"/>
          </ac:spMkLst>
        </pc:spChg>
        <pc:spChg chg="add mod">
          <ac:chgData name="kamleshmehta724@gmail.com" userId="2c5d5d817fc5c341" providerId="LiveId" clId="{3CC9E70A-CF72-4633-81DC-B29E96819DD7}" dt="2022-03-27T12:09:50.935" v="174" actId="1076"/>
          <ac:spMkLst>
            <pc:docMk/>
            <pc:sldMk cId="1466409658" sldId="275"/>
            <ac:spMk id="7" creationId="{BB948FF2-C576-4B89-93F8-627D3C78D2D3}"/>
          </ac:spMkLst>
        </pc:spChg>
        <pc:picChg chg="mod">
          <ac:chgData name="kamleshmehta724@gmail.com" userId="2c5d5d817fc5c341" providerId="LiveId" clId="{3CC9E70A-CF72-4633-81DC-B29E96819DD7}" dt="2022-03-27T10:54:13.229" v="51" actId="14100"/>
          <ac:picMkLst>
            <pc:docMk/>
            <pc:sldMk cId="1466409658" sldId="275"/>
            <ac:picMk id="2" creationId="{D68D6FE3-BC2A-4DFB-BDA8-5D2594B6A21A}"/>
          </ac:picMkLst>
        </pc:picChg>
      </pc:sldChg>
      <pc:sldChg chg="addSp delSp modSp new mod">
        <pc:chgData name="kamleshmehta724@gmail.com" userId="2c5d5d817fc5c341" providerId="LiveId" clId="{3CC9E70A-CF72-4633-81DC-B29E96819DD7}" dt="2022-03-27T12:10:48.742" v="178" actId="14100"/>
        <pc:sldMkLst>
          <pc:docMk/>
          <pc:sldMk cId="3445239984" sldId="282"/>
        </pc:sldMkLst>
        <pc:spChg chg="add mod">
          <ac:chgData name="kamleshmehta724@gmail.com" userId="2c5d5d817fc5c341" providerId="LiveId" clId="{3CC9E70A-CF72-4633-81DC-B29E96819DD7}" dt="2022-03-27T12:10:44.803" v="177" actId="1076"/>
          <ac:spMkLst>
            <pc:docMk/>
            <pc:sldMk cId="3445239984" sldId="282"/>
            <ac:spMk id="3" creationId="{7EF13BD2-D47E-4E24-9684-6285EEDDCFB4}"/>
          </ac:spMkLst>
        </pc:spChg>
        <pc:spChg chg="add del mod">
          <ac:chgData name="kamleshmehta724@gmail.com" userId="2c5d5d817fc5c341" providerId="LiveId" clId="{3CC9E70A-CF72-4633-81DC-B29E96819DD7}" dt="2022-03-27T12:05:45.852" v="137" actId="21"/>
          <ac:spMkLst>
            <pc:docMk/>
            <pc:sldMk cId="3445239984" sldId="282"/>
            <ac:spMk id="4" creationId="{E3F87C04-14BD-4379-8790-283571B6FE57}"/>
          </ac:spMkLst>
        </pc:spChg>
        <pc:picChg chg="add mod">
          <ac:chgData name="kamleshmehta724@gmail.com" userId="2c5d5d817fc5c341" providerId="LiveId" clId="{3CC9E70A-CF72-4633-81DC-B29E96819DD7}" dt="2022-03-27T12:10:48.742" v="178" actId="14100"/>
          <ac:picMkLst>
            <pc:docMk/>
            <pc:sldMk cId="3445239984" sldId="282"/>
            <ac:picMk id="2" creationId="{3FB3CDCD-2499-46AC-831F-2B234FB9389B}"/>
          </ac:picMkLst>
        </pc:picChg>
      </pc:sldChg>
      <pc:sldChg chg="addSp delSp modSp new mod">
        <pc:chgData name="kamleshmehta724@gmail.com" userId="2c5d5d817fc5c341" providerId="LiveId" clId="{3CC9E70A-CF72-4633-81DC-B29E96819DD7}" dt="2022-03-27T10:56:04.879" v="76"/>
        <pc:sldMkLst>
          <pc:docMk/>
          <pc:sldMk cId="3592982930" sldId="283"/>
        </pc:sldMkLst>
        <pc:spChg chg="add del mod">
          <ac:chgData name="kamleshmehta724@gmail.com" userId="2c5d5d817fc5c341" providerId="LiveId" clId="{3CC9E70A-CF72-4633-81DC-B29E96819DD7}" dt="2022-03-27T10:56:04.879" v="76"/>
          <ac:spMkLst>
            <pc:docMk/>
            <pc:sldMk cId="3592982930" sldId="283"/>
            <ac:spMk id="3" creationId="{18BF518A-6EB5-455D-8E56-4AB3D61FFD15}"/>
          </ac:spMkLst>
        </pc:spChg>
        <pc:spChg chg="add mod">
          <ac:chgData name="kamleshmehta724@gmail.com" userId="2c5d5d817fc5c341" providerId="LiveId" clId="{3CC9E70A-CF72-4633-81DC-B29E96819DD7}" dt="2022-03-27T10:56:02.613" v="74" actId="20577"/>
          <ac:spMkLst>
            <pc:docMk/>
            <pc:sldMk cId="3592982930" sldId="283"/>
            <ac:spMk id="4" creationId="{2B08A859-85EA-4586-B9E9-F3F5BCD1D492}"/>
          </ac:spMkLst>
        </pc:spChg>
        <pc:picChg chg="add mod">
          <ac:chgData name="kamleshmehta724@gmail.com" userId="2c5d5d817fc5c341" providerId="LiveId" clId="{3CC9E70A-CF72-4633-81DC-B29E96819DD7}" dt="2022-03-27T10:55:24.658" v="57" actId="1076"/>
          <ac:picMkLst>
            <pc:docMk/>
            <pc:sldMk cId="3592982930" sldId="283"/>
            <ac:picMk id="2" creationId="{4AE21484-2B12-458E-AEA4-3783C54AEBA8}"/>
          </ac:picMkLst>
        </pc:picChg>
      </pc:sldChg>
      <pc:sldChg chg="addSp modSp new mod">
        <pc:chgData name="kamleshmehta724@gmail.com" userId="2c5d5d817fc5c341" providerId="LiveId" clId="{3CC9E70A-CF72-4633-81DC-B29E96819DD7}" dt="2022-03-27T12:14:35.691" v="262" actId="1076"/>
        <pc:sldMkLst>
          <pc:docMk/>
          <pc:sldMk cId="681679241" sldId="284"/>
        </pc:sldMkLst>
        <pc:spChg chg="add mod">
          <ac:chgData name="kamleshmehta724@gmail.com" userId="2c5d5d817fc5c341" providerId="LiveId" clId="{3CC9E70A-CF72-4633-81DC-B29E96819DD7}" dt="2022-03-27T12:14:28.409" v="259" actId="20577"/>
          <ac:spMkLst>
            <pc:docMk/>
            <pc:sldMk cId="681679241" sldId="284"/>
            <ac:spMk id="5" creationId="{EE1574A0-88E9-4C0F-B494-824D3467137E}"/>
          </ac:spMkLst>
        </pc:spChg>
        <pc:picChg chg="add mod">
          <ac:chgData name="kamleshmehta724@gmail.com" userId="2c5d5d817fc5c341" providerId="LiveId" clId="{3CC9E70A-CF72-4633-81DC-B29E96819DD7}" dt="2022-03-27T12:14:35.691" v="262" actId="1076"/>
          <ac:picMkLst>
            <pc:docMk/>
            <pc:sldMk cId="681679241" sldId="284"/>
            <ac:picMk id="2" creationId="{4B419408-8FF9-4A2D-95C8-52673AB08387}"/>
          </ac:picMkLst>
        </pc:picChg>
        <pc:picChg chg="add mod">
          <ac:chgData name="kamleshmehta724@gmail.com" userId="2c5d5d817fc5c341" providerId="LiveId" clId="{3CC9E70A-CF72-4633-81DC-B29E96819DD7}" dt="2022-03-27T12:14:33.036" v="261" actId="1076"/>
          <ac:picMkLst>
            <pc:docMk/>
            <pc:sldMk cId="681679241" sldId="284"/>
            <ac:picMk id="3" creationId="{8FB26642-9740-4BB2-B2D5-F8C3DAA89ED0}"/>
          </ac:picMkLst>
        </pc:picChg>
      </pc:sldChg>
      <pc:sldChg chg="addSp modSp new mod">
        <pc:chgData name="kamleshmehta724@gmail.com" userId="2c5d5d817fc5c341" providerId="LiveId" clId="{3CC9E70A-CF72-4633-81DC-B29E96819DD7}" dt="2022-03-27T12:20:00.719" v="279" actId="255"/>
        <pc:sldMkLst>
          <pc:docMk/>
          <pc:sldMk cId="1914265653" sldId="285"/>
        </pc:sldMkLst>
        <pc:spChg chg="add mod">
          <ac:chgData name="kamleshmehta724@gmail.com" userId="2c5d5d817fc5c341" providerId="LiveId" clId="{3CC9E70A-CF72-4633-81DC-B29E96819DD7}" dt="2022-03-27T12:15:51.158" v="264" actId="14100"/>
          <ac:spMkLst>
            <pc:docMk/>
            <pc:sldMk cId="1914265653" sldId="285"/>
            <ac:spMk id="2" creationId="{A45504AB-6B62-4EFA-9D96-95709575EEE2}"/>
          </ac:spMkLst>
        </pc:spChg>
        <pc:spChg chg="add">
          <ac:chgData name="kamleshmehta724@gmail.com" userId="2c5d5d817fc5c341" providerId="LiveId" clId="{3CC9E70A-CF72-4633-81DC-B29E96819DD7}" dt="2022-03-27T12:16:59.413" v="265"/>
          <ac:spMkLst>
            <pc:docMk/>
            <pc:sldMk cId="1914265653" sldId="285"/>
            <ac:spMk id="3" creationId="{B0C184CF-EFC4-42A6-87D3-D1761DF284FA}"/>
          </ac:spMkLst>
        </pc:spChg>
        <pc:spChg chg="add mod">
          <ac:chgData name="kamleshmehta724@gmail.com" userId="2c5d5d817fc5c341" providerId="LiveId" clId="{3CC9E70A-CF72-4633-81DC-B29E96819DD7}" dt="2022-03-27T12:17:01.430" v="266"/>
          <ac:spMkLst>
            <pc:docMk/>
            <pc:sldMk cId="1914265653" sldId="285"/>
            <ac:spMk id="4" creationId="{F72FFD65-623A-4DE7-AA78-F986CA467E33}"/>
          </ac:spMkLst>
        </pc:spChg>
        <pc:spChg chg="add mod">
          <ac:chgData name="kamleshmehta724@gmail.com" userId="2c5d5d817fc5c341" providerId="LiveId" clId="{3CC9E70A-CF72-4633-81DC-B29E96819DD7}" dt="2022-03-27T12:20:00.719" v="279" actId="255"/>
          <ac:spMkLst>
            <pc:docMk/>
            <pc:sldMk cId="1914265653" sldId="285"/>
            <ac:spMk id="7" creationId="{A1CB2039-B32C-41D2-999E-2300DC100977}"/>
          </ac:spMkLst>
        </pc:spChg>
        <pc:picChg chg="add mod">
          <ac:chgData name="kamleshmehta724@gmail.com" userId="2c5d5d817fc5c341" providerId="LiveId" clId="{3CC9E70A-CF72-4633-81DC-B29E96819DD7}" dt="2022-03-27T12:19:12.034" v="271" actId="14100"/>
          <ac:picMkLst>
            <pc:docMk/>
            <pc:sldMk cId="1914265653" sldId="285"/>
            <ac:picMk id="5" creationId="{2F47B121-523C-4493-9530-BECD4B6F2093}"/>
          </ac:picMkLst>
        </pc:picChg>
      </pc:sldChg>
      <pc:sldChg chg="addSp modSp new mod">
        <pc:chgData name="kamleshmehta724@gmail.com" userId="2c5d5d817fc5c341" providerId="LiveId" clId="{3CC9E70A-CF72-4633-81DC-B29E96819DD7}" dt="2022-03-27T12:20:23.272" v="283" actId="14100"/>
        <pc:sldMkLst>
          <pc:docMk/>
          <pc:sldMk cId="3711332227" sldId="286"/>
        </pc:sldMkLst>
        <pc:picChg chg="add mod">
          <ac:chgData name="kamleshmehta724@gmail.com" userId="2c5d5d817fc5c341" providerId="LiveId" clId="{3CC9E70A-CF72-4633-81DC-B29E96819DD7}" dt="2022-03-27T12:20:23.272" v="283" actId="14100"/>
          <ac:picMkLst>
            <pc:docMk/>
            <pc:sldMk cId="3711332227" sldId="286"/>
            <ac:picMk id="2" creationId="{6196C700-35DE-47E2-82BA-E8EB21DD0C36}"/>
          </ac:picMkLst>
        </pc:picChg>
      </pc:sldChg>
      <pc:sldChg chg="addSp modSp new mod">
        <pc:chgData name="kamleshmehta724@gmail.com" userId="2c5d5d817fc5c341" providerId="LiveId" clId="{3CC9E70A-CF72-4633-81DC-B29E96819DD7}" dt="2022-03-27T12:26:19.158" v="303" actId="20577"/>
        <pc:sldMkLst>
          <pc:docMk/>
          <pc:sldMk cId="1519820710" sldId="287"/>
        </pc:sldMkLst>
        <pc:spChg chg="add mod">
          <ac:chgData name="kamleshmehta724@gmail.com" userId="2c5d5d817fc5c341" providerId="LiveId" clId="{3CC9E70A-CF72-4633-81DC-B29E96819DD7}" dt="2022-03-27T12:26:19.158" v="303" actId="20577"/>
          <ac:spMkLst>
            <pc:docMk/>
            <pc:sldMk cId="1519820710" sldId="287"/>
            <ac:spMk id="4" creationId="{7DFC6DB7-75BF-47BC-AEAC-60D692FDC64C}"/>
          </ac:spMkLst>
        </pc:spChg>
        <pc:picChg chg="add mod">
          <ac:chgData name="kamleshmehta724@gmail.com" userId="2c5d5d817fc5c341" providerId="LiveId" clId="{3CC9E70A-CF72-4633-81DC-B29E96819DD7}" dt="2022-03-27T12:26:15.867" v="302" actId="1076"/>
          <ac:picMkLst>
            <pc:docMk/>
            <pc:sldMk cId="1519820710" sldId="287"/>
            <ac:picMk id="2" creationId="{8DB2A576-353E-4FBD-BE3F-505DC867AD69}"/>
          </ac:picMkLst>
        </pc:picChg>
      </pc:sldChg>
      <pc:sldChg chg="addSp modSp new mod">
        <pc:chgData name="kamleshmehta724@gmail.com" userId="2c5d5d817fc5c341" providerId="LiveId" clId="{3CC9E70A-CF72-4633-81DC-B29E96819DD7}" dt="2022-03-27T12:29:11.880" v="336" actId="1076"/>
        <pc:sldMkLst>
          <pc:docMk/>
          <pc:sldMk cId="474359092" sldId="288"/>
        </pc:sldMkLst>
        <pc:picChg chg="add mod">
          <ac:chgData name="kamleshmehta724@gmail.com" userId="2c5d5d817fc5c341" providerId="LiveId" clId="{3CC9E70A-CF72-4633-81DC-B29E96819DD7}" dt="2022-03-27T12:29:11.880" v="336" actId="1076"/>
          <ac:picMkLst>
            <pc:docMk/>
            <pc:sldMk cId="474359092" sldId="288"/>
            <ac:picMk id="3" creationId="{036317F0-E57E-46AD-9BF7-489A337878A9}"/>
          </ac:picMkLst>
        </pc:picChg>
      </pc:sldChg>
      <pc:sldChg chg="addSp modSp new mod">
        <pc:chgData name="kamleshmehta724@gmail.com" userId="2c5d5d817fc5c341" providerId="LiveId" clId="{3CC9E70A-CF72-4633-81DC-B29E96819DD7}" dt="2022-03-27T12:27:47.747" v="321" actId="1076"/>
        <pc:sldMkLst>
          <pc:docMk/>
          <pc:sldMk cId="1382034189" sldId="289"/>
        </pc:sldMkLst>
        <pc:spChg chg="add mod">
          <ac:chgData name="kamleshmehta724@gmail.com" userId="2c5d5d817fc5c341" providerId="LiveId" clId="{3CC9E70A-CF72-4633-81DC-B29E96819DD7}" dt="2022-03-27T12:27:45.299" v="320" actId="1076"/>
          <ac:spMkLst>
            <pc:docMk/>
            <pc:sldMk cId="1382034189" sldId="289"/>
            <ac:spMk id="4" creationId="{7324A2BC-551A-4A5E-B909-98939A9F1A42}"/>
          </ac:spMkLst>
        </pc:spChg>
        <pc:picChg chg="add mod">
          <ac:chgData name="kamleshmehta724@gmail.com" userId="2c5d5d817fc5c341" providerId="LiveId" clId="{3CC9E70A-CF72-4633-81DC-B29E96819DD7}" dt="2022-03-27T12:27:47.747" v="321" actId="1076"/>
          <ac:picMkLst>
            <pc:docMk/>
            <pc:sldMk cId="1382034189" sldId="289"/>
            <ac:picMk id="2" creationId="{AB5D1CE8-E506-4D20-A1A7-1C1B71713AD5}"/>
          </ac:picMkLst>
        </pc:picChg>
      </pc:sldChg>
      <pc:sldChg chg="addSp modSp new mod">
        <pc:chgData name="kamleshmehta724@gmail.com" userId="2c5d5d817fc5c341" providerId="LiveId" clId="{3CC9E70A-CF72-4633-81DC-B29E96819DD7}" dt="2022-03-27T12:29:07.565" v="335" actId="14100"/>
        <pc:sldMkLst>
          <pc:docMk/>
          <pc:sldMk cId="856777190" sldId="290"/>
        </pc:sldMkLst>
        <pc:spChg chg="add mod">
          <ac:chgData name="kamleshmehta724@gmail.com" userId="2c5d5d817fc5c341" providerId="LiveId" clId="{3CC9E70A-CF72-4633-81DC-B29E96819DD7}" dt="2022-03-27T12:28:39.938" v="331" actId="20577"/>
          <ac:spMkLst>
            <pc:docMk/>
            <pc:sldMk cId="856777190" sldId="290"/>
            <ac:spMk id="4" creationId="{94B33C57-9FFE-4393-A899-E70FF3DD498D}"/>
          </ac:spMkLst>
        </pc:spChg>
        <pc:picChg chg="add mod">
          <ac:chgData name="kamleshmehta724@gmail.com" userId="2c5d5d817fc5c341" providerId="LiveId" clId="{3CC9E70A-CF72-4633-81DC-B29E96819DD7}" dt="2022-03-27T12:29:07.565" v="335" actId="14100"/>
          <ac:picMkLst>
            <pc:docMk/>
            <pc:sldMk cId="856777190" sldId="290"/>
            <ac:picMk id="2" creationId="{375BB03A-4D7E-4BC2-A9FD-0715862ACC50}"/>
          </ac:picMkLst>
        </pc:picChg>
      </pc:sldChg>
      <pc:sldChg chg="addSp modSp new mod">
        <pc:chgData name="kamleshmehta724@gmail.com" userId="2c5d5d817fc5c341" providerId="LiveId" clId="{3CC9E70A-CF72-4633-81DC-B29E96819DD7}" dt="2022-03-27T12:29:02.268" v="334" actId="14100"/>
        <pc:sldMkLst>
          <pc:docMk/>
          <pc:sldMk cId="3455640622" sldId="291"/>
        </pc:sldMkLst>
        <pc:picChg chg="add mod">
          <ac:chgData name="kamleshmehta724@gmail.com" userId="2c5d5d817fc5c341" providerId="LiveId" clId="{3CC9E70A-CF72-4633-81DC-B29E96819DD7}" dt="2022-03-27T12:29:02.268" v="334" actId="14100"/>
          <ac:picMkLst>
            <pc:docMk/>
            <pc:sldMk cId="3455640622" sldId="291"/>
            <ac:picMk id="2" creationId="{1E6387E0-05DD-4DEE-8CA8-3C444E6DAF1B}"/>
          </ac:picMkLst>
        </pc:picChg>
      </pc:sldChg>
      <pc:sldChg chg="addSp modSp new mod">
        <pc:chgData name="kamleshmehta724@gmail.com" userId="2c5d5d817fc5c341" providerId="LiveId" clId="{3CC9E70A-CF72-4633-81DC-B29E96819DD7}" dt="2022-03-27T13:09:34.625" v="437" actId="13926"/>
        <pc:sldMkLst>
          <pc:docMk/>
          <pc:sldMk cId="1472701933" sldId="292"/>
        </pc:sldMkLst>
        <pc:spChg chg="add mod">
          <ac:chgData name="kamleshmehta724@gmail.com" userId="2c5d5d817fc5c341" providerId="LiveId" clId="{3CC9E70A-CF72-4633-81DC-B29E96819DD7}" dt="2022-03-27T13:04:40.786" v="367" actId="20577"/>
          <ac:spMkLst>
            <pc:docMk/>
            <pc:sldMk cId="1472701933" sldId="292"/>
            <ac:spMk id="3" creationId="{B25F3E4B-8FDE-4812-BFFC-65F502F8D680}"/>
          </ac:spMkLst>
        </pc:spChg>
        <pc:spChg chg="add mod">
          <ac:chgData name="kamleshmehta724@gmail.com" userId="2c5d5d817fc5c341" providerId="LiveId" clId="{3CC9E70A-CF72-4633-81DC-B29E96819DD7}" dt="2022-03-27T13:09:34.625" v="437" actId="13926"/>
          <ac:spMkLst>
            <pc:docMk/>
            <pc:sldMk cId="1472701933" sldId="292"/>
            <ac:spMk id="5" creationId="{E2498DFA-FD1E-4CA0-ACB5-AEDBF15498DF}"/>
          </ac:spMkLst>
        </pc:spChg>
      </pc:sldChg>
    </pc:docChg>
  </pc:docChgLst>
  <pc:docChgLst>
    <pc:chgData name="kamleshmehta724@gmail.com" userId="2c5d5d817fc5c341" providerId="LiveId" clId="{2425078D-BC47-466A-A8B8-5F37DDA004B4}"/>
    <pc:docChg chg="custSel modSld">
      <pc:chgData name="kamleshmehta724@gmail.com" userId="2c5d5d817fc5c341" providerId="LiveId" clId="{2425078D-BC47-466A-A8B8-5F37DDA004B4}" dt="2022-01-25T13:53:52.563" v="294" actId="20577"/>
      <pc:docMkLst>
        <pc:docMk/>
      </pc:docMkLst>
      <pc:sldChg chg="modSp mod">
        <pc:chgData name="kamleshmehta724@gmail.com" userId="2c5d5d817fc5c341" providerId="LiveId" clId="{2425078D-BC47-466A-A8B8-5F37DDA004B4}" dt="2022-01-25T13:53:52.563" v="294" actId="20577"/>
        <pc:sldMkLst>
          <pc:docMk/>
          <pc:sldMk cId="1429124116" sldId="267"/>
        </pc:sldMkLst>
        <pc:spChg chg="mod">
          <ac:chgData name="kamleshmehta724@gmail.com" userId="2c5d5d817fc5c341" providerId="LiveId" clId="{2425078D-BC47-466A-A8B8-5F37DDA004B4}" dt="2022-01-25T13:52:53.226" v="205" actId="20577"/>
          <ac:spMkLst>
            <pc:docMk/>
            <pc:sldMk cId="1429124116" sldId="267"/>
            <ac:spMk id="3" creationId="{23CAD141-E2FA-4C65-85AC-91B173C205B9}"/>
          </ac:spMkLst>
        </pc:spChg>
        <pc:spChg chg="mod">
          <ac:chgData name="kamleshmehta724@gmail.com" userId="2c5d5d817fc5c341" providerId="LiveId" clId="{2425078D-BC47-466A-A8B8-5F37DDA004B4}" dt="2022-01-25T13:53:52.563" v="294" actId="20577"/>
          <ac:spMkLst>
            <pc:docMk/>
            <pc:sldMk cId="1429124116" sldId="267"/>
            <ac:spMk id="5" creationId="{00EE28B2-EF31-43F3-BC8F-E77DE3DEF415}"/>
          </ac:spMkLst>
        </pc:spChg>
      </pc:sldChg>
      <pc:sldChg chg="modSp mod">
        <pc:chgData name="kamleshmehta724@gmail.com" userId="2c5d5d817fc5c341" providerId="LiveId" clId="{2425078D-BC47-466A-A8B8-5F37DDA004B4}" dt="2022-01-25T13:51:19.350" v="147" actId="20577"/>
        <pc:sldMkLst>
          <pc:docMk/>
          <pc:sldMk cId="1988476483" sldId="268"/>
        </pc:sldMkLst>
        <pc:spChg chg="mod">
          <ac:chgData name="kamleshmehta724@gmail.com" userId="2c5d5d817fc5c341" providerId="LiveId" clId="{2425078D-BC47-466A-A8B8-5F37DDA004B4}" dt="2022-01-25T13:51:19.350" v="147" actId="20577"/>
          <ac:spMkLst>
            <pc:docMk/>
            <pc:sldMk cId="1988476483" sldId="268"/>
            <ac:spMk id="3" creationId="{CF1C8A40-3B71-419D-B83D-E7D4387AD07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FBFBAD-C7D8-4F3A-A2A6-81973E79CA1D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D412F1-173B-4018-885A-67A14E62A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9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C9E6-FA1A-4673-B582-2F3695E98B9B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39CC8-7B93-4FEC-B985-15122B45001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C9E6-FA1A-4673-B582-2F3695E98B9B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39CC8-7B93-4FEC-B985-15122B45001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C9E6-FA1A-4673-B582-2F3695E98B9B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39CC8-7B93-4FEC-B985-15122B450015}" type="slidenum">
              <a:rPr lang="en-IN" smtClean="0"/>
              <a:t>‹#›</a:t>
            </a:fld>
            <a:endParaRPr lang="en-IN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C9E6-FA1A-4673-B582-2F3695E98B9B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39CC8-7B93-4FEC-B985-15122B450015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8063251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5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C9E6-FA1A-4673-B582-2F3695E98B9B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39CC8-7B93-4FEC-B985-15122B45001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C9E6-FA1A-4673-B582-2F3695E98B9B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39CC8-7B93-4FEC-B985-15122B450015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C9E6-FA1A-4673-B582-2F3695E98B9B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39CC8-7B93-4FEC-B985-15122B45001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C9E6-FA1A-4673-B582-2F3695E98B9B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39CC8-7B93-4FEC-B985-15122B45001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C9E6-FA1A-4673-B582-2F3695E98B9B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39CC8-7B93-4FEC-B985-15122B45001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C9E6-FA1A-4673-B582-2F3695E98B9B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39CC8-7B93-4FEC-B985-15122B450015}" type="slidenum">
              <a:rPr lang="en-IN" smtClean="0"/>
              <a:t>‹#›</a:t>
            </a:fld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C9E6-FA1A-4673-B582-2F3695E98B9B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39CC8-7B93-4FEC-B985-15122B450015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63FC9E6-FA1A-4673-B582-2F3695E98B9B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DE39CC8-7B93-4FEC-B985-15122B450015}" type="slidenum">
              <a:rPr lang="en-IN" smtClean="0"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302" r:id="rId1"/>
    <p:sldLayoutId id="2147486303" r:id="rId2"/>
    <p:sldLayoutId id="2147486304" r:id="rId3"/>
    <p:sldLayoutId id="2147486305" r:id="rId4"/>
    <p:sldLayoutId id="2147486306" r:id="rId5"/>
    <p:sldLayoutId id="2147486307" r:id="rId6"/>
    <p:sldLayoutId id="2147486308" r:id="rId7"/>
    <p:sldLayoutId id="2147486309" r:id="rId8"/>
    <p:sldLayoutId id="2147486310" r:id="rId9"/>
    <p:sldLayoutId id="2147486311" r:id="rId10"/>
    <p:sldLayoutId id="214748631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D918CBB-F82D-450F-8835-0CCEB1CF456E}"/>
              </a:ext>
            </a:extLst>
          </p:cNvPr>
          <p:cNvSpPr txBox="1"/>
          <p:nvPr/>
        </p:nvSpPr>
        <p:spPr>
          <a:xfrm>
            <a:off x="309367" y="224529"/>
            <a:ext cx="11754814" cy="769441"/>
          </a:xfrm>
          <a:prstGeom prst="rect">
            <a:avLst/>
          </a:prstGeom>
          <a:solidFill>
            <a:srgbClr val="002060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Britannic Bold" pitchFamily="34" charset="0"/>
              </a:rPr>
              <a:t>MYSQL QUERY EDITOR</a:t>
            </a:r>
            <a:endParaRPr lang="en-IN" sz="4400" dirty="0">
              <a:solidFill>
                <a:schemeClr val="accent1">
                  <a:lumMod val="20000"/>
                  <a:lumOff val="80000"/>
                </a:schemeClr>
              </a:solidFill>
              <a:latin typeface="Britannic Bold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C45A589-D62C-45EB-9C46-A9FBF3B88464}"/>
              </a:ext>
            </a:extLst>
          </p:cNvPr>
          <p:cNvSpPr txBox="1"/>
          <p:nvPr/>
        </p:nvSpPr>
        <p:spPr>
          <a:xfrm>
            <a:off x="5638800" y="279558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0657F1D-151C-450B-9C80-02F56C05E53C}"/>
              </a:ext>
            </a:extLst>
          </p:cNvPr>
          <p:cNvSpPr txBox="1"/>
          <p:nvPr/>
        </p:nvSpPr>
        <p:spPr>
          <a:xfrm>
            <a:off x="5112739" y="1031557"/>
            <a:ext cx="2095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3F2BA3E-6AE1-4639-817B-E6287AD5CAED}"/>
              </a:ext>
            </a:extLst>
          </p:cNvPr>
          <p:cNvSpPr txBox="1"/>
          <p:nvPr/>
        </p:nvSpPr>
        <p:spPr>
          <a:xfrm>
            <a:off x="8225273" y="7164950"/>
            <a:ext cx="12895124" cy="2147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610954A-D816-4FA2-8F2C-FE3C4EB28C5B}"/>
              </a:ext>
            </a:extLst>
          </p:cNvPr>
          <p:cNvSpPr txBox="1"/>
          <p:nvPr/>
        </p:nvSpPr>
        <p:spPr>
          <a:xfrm>
            <a:off x="2381658" y="1318238"/>
            <a:ext cx="76475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ADARSH MISHRA</a:t>
            </a:r>
            <a:endParaRPr lang="en-IN" sz="22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D51ED73-EB8E-48D8-8747-16675AD7144F}"/>
              </a:ext>
            </a:extLst>
          </p:cNvPr>
          <p:cNvSpPr txBox="1"/>
          <p:nvPr/>
        </p:nvSpPr>
        <p:spPr>
          <a:xfrm>
            <a:off x="880328" y="2795587"/>
            <a:ext cx="10559844" cy="2284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Padmashri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Annasaheb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Jadhav Bhartiya Samaj Unnati Mandal’s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B.N.N. COLLEGE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(Arts, Science, Commerce &amp; Self-Funded </a:t>
            </a:r>
            <a:r>
              <a:rPr lang="en-IN" sz="18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Course)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en-IN" sz="18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BHIWANDI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MAHARASHTRA-421302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2022-2023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786690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15613" y="2659118"/>
            <a:ext cx="9877777" cy="317412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User can access database from any device.                      </a:t>
            </a:r>
          </a:p>
          <a:p>
            <a:r>
              <a:rPr lang="en-US" sz="4000" dirty="0" smtClean="0"/>
              <a:t>User interaction increase with simple UI.</a:t>
            </a:r>
          </a:p>
          <a:p>
            <a:r>
              <a:rPr lang="en-US" sz="4000" dirty="0" smtClean="0"/>
              <a:t>User can take backup of database.</a:t>
            </a:r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sz="4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441434"/>
            <a:ext cx="10972800" cy="830318"/>
          </a:xfrm>
        </p:spPr>
        <p:txBody>
          <a:bodyPr/>
          <a:lstStyle/>
          <a:p>
            <a:r>
              <a:rPr lang="en-US" dirty="0" smtClean="0">
                <a:highlight>
                  <a:srgbClr val="000000"/>
                </a:highlight>
              </a:rPr>
              <a:t>ADVANTAGES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783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15613" y="2659118"/>
            <a:ext cx="9877777" cy="3174123"/>
          </a:xfrm>
        </p:spPr>
        <p:txBody>
          <a:bodyPr>
            <a:normAutofit fontScale="77500" lnSpcReduction="20000"/>
          </a:bodyPr>
          <a:lstStyle/>
          <a:p>
            <a:r>
              <a:rPr lang="en-US" sz="4000" dirty="0" smtClean="0"/>
              <a:t>It is</a:t>
            </a:r>
            <a:r>
              <a:rPr lang="en-US" sz="4000" dirty="0"/>
              <a:t> </a:t>
            </a:r>
            <a:r>
              <a:rPr lang="en-US" sz="4000" dirty="0" smtClean="0"/>
              <a:t>a web application </a:t>
            </a:r>
            <a:r>
              <a:rPr lang="en-US" sz="4000" dirty="0"/>
              <a:t>software that runs in a web </a:t>
            </a:r>
            <a:r>
              <a:rPr lang="en-US" sz="4000" dirty="0" smtClean="0"/>
              <a:t>browser </a:t>
            </a:r>
            <a:r>
              <a:rPr lang="en-US" sz="4000" dirty="0"/>
              <a:t>with an active network connection</a:t>
            </a:r>
            <a:r>
              <a:rPr lang="en-US" sz="4000" dirty="0" smtClean="0"/>
              <a:t>.</a:t>
            </a:r>
            <a:endParaRPr lang="en-US" sz="4000" dirty="0"/>
          </a:p>
          <a:p>
            <a:r>
              <a:rPr lang="en-US" sz="4000" dirty="0" smtClean="0"/>
              <a:t>User can access database from any device because it </a:t>
            </a:r>
            <a:r>
              <a:rPr lang="en-US" sz="4000" dirty="0"/>
              <a:t>work independently and are not affected by the platform.</a:t>
            </a:r>
            <a:r>
              <a:rPr lang="en-US" sz="4000" dirty="0">
                <a:latin typeface="Roboto" panose="02000000000000000000" pitchFamily="2" charset="0"/>
              </a:rPr>
              <a:t> </a:t>
            </a:r>
            <a:r>
              <a:rPr lang="en-US" sz="4000" dirty="0" smtClean="0"/>
              <a:t>                   </a:t>
            </a:r>
          </a:p>
          <a:p>
            <a:r>
              <a:rPr lang="en-US" sz="4000" dirty="0" smtClean="0"/>
              <a:t>Easy to use.</a:t>
            </a:r>
          </a:p>
          <a:p>
            <a:r>
              <a:rPr lang="en-US" sz="4000" dirty="0" smtClean="0"/>
              <a:t>User can take backup of database easily.</a:t>
            </a:r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sz="4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441434"/>
            <a:ext cx="10972800" cy="830318"/>
          </a:xfrm>
        </p:spPr>
        <p:txBody>
          <a:bodyPr/>
          <a:lstStyle/>
          <a:p>
            <a:r>
              <a:rPr lang="en-US" dirty="0" smtClean="0">
                <a:highlight>
                  <a:srgbClr val="000000"/>
                </a:highlight>
              </a:rPr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25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DA6F47-3A6D-4BAB-B516-9F125A96D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4828" y="1986455"/>
            <a:ext cx="7073461" cy="3279228"/>
          </a:xfrm>
        </p:spPr>
        <p:txBody>
          <a:bodyPr>
            <a:normAutofit/>
          </a:bodyPr>
          <a:lstStyle/>
          <a:p>
            <a:r>
              <a:rPr lang="en-US" sz="80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  <a:endParaRPr lang="en-IN" sz="8000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07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E64A72-C80F-4AE5-8C75-4464034B6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384857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Introduction to </a:t>
            </a:r>
            <a:r>
              <a:rPr lang="en-US" sz="3200" dirty="0" smtClean="0"/>
              <a:t>Web Application</a:t>
            </a:r>
            <a:endParaRPr lang="en-US" sz="3200" dirty="0"/>
          </a:p>
          <a:p>
            <a:r>
              <a:rPr lang="en-US" sz="3200" dirty="0"/>
              <a:t>Goal of the Project</a:t>
            </a:r>
          </a:p>
          <a:p>
            <a:r>
              <a:rPr lang="en-US" sz="3200" dirty="0"/>
              <a:t>Working of the Project</a:t>
            </a:r>
          </a:p>
          <a:p>
            <a:r>
              <a:rPr lang="en-US" sz="3200" dirty="0" smtClean="0"/>
              <a:t>Frontend Requirement</a:t>
            </a:r>
          </a:p>
          <a:p>
            <a:r>
              <a:rPr lang="en-US" sz="3200" dirty="0" smtClean="0"/>
              <a:t>Backend Requirement</a:t>
            </a:r>
            <a:endParaRPr lang="en-US" sz="3200" dirty="0"/>
          </a:p>
          <a:p>
            <a:r>
              <a:rPr lang="en-US" sz="3200" dirty="0"/>
              <a:t>Design Flowchart</a:t>
            </a:r>
          </a:p>
          <a:p>
            <a:r>
              <a:rPr lang="en-US" sz="3200" dirty="0"/>
              <a:t>Advantages </a:t>
            </a:r>
            <a:endParaRPr lang="en-US" sz="3200" dirty="0" smtClean="0"/>
          </a:p>
          <a:p>
            <a:r>
              <a:rPr lang="en-US" sz="3200" dirty="0"/>
              <a:t>C</a:t>
            </a:r>
            <a:r>
              <a:rPr lang="en-US" sz="3200" dirty="0" smtClean="0"/>
              <a:t>onclusion</a:t>
            </a:r>
            <a:r>
              <a:rPr lang="en-US" sz="3200" dirty="0"/>
              <a:t> 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B0C080-15E2-4AE8-B2CA-B8902F3E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000000"/>
                </a:highlight>
              </a:rPr>
              <a:t>Overview</a:t>
            </a:r>
            <a:endParaRPr lang="en-IN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85695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CA42ED-5484-4EE1-AC8B-434A6B384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561" y="1853248"/>
            <a:ext cx="8946541" cy="4195481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A</a:t>
            </a:r>
            <a:r>
              <a:rPr lang="en-US" sz="2800" dirty="0"/>
              <a:t> </a:t>
            </a:r>
            <a:r>
              <a:rPr lang="en-US" sz="2800" b="1" dirty="0"/>
              <a:t>web application</a:t>
            </a:r>
            <a:r>
              <a:rPr lang="en-US" sz="2800" dirty="0"/>
              <a:t> (or </a:t>
            </a:r>
            <a:r>
              <a:rPr lang="en-US" sz="2800" b="1" dirty="0"/>
              <a:t>web app</a:t>
            </a:r>
            <a:r>
              <a:rPr lang="en-US" sz="2800" dirty="0"/>
              <a:t>) is </a:t>
            </a:r>
            <a:r>
              <a:rPr lang="en-US" sz="2800" dirty="0" smtClean="0"/>
              <a:t>application software</a:t>
            </a:r>
            <a:r>
              <a:rPr lang="en-US" sz="2800" dirty="0"/>
              <a:t> that runs in </a:t>
            </a:r>
            <a:r>
              <a:rPr lang="en-US" sz="2800" dirty="0" smtClean="0"/>
              <a:t>a</a:t>
            </a:r>
            <a:r>
              <a:rPr lang="en-US" sz="2800" dirty="0"/>
              <a:t> </a:t>
            </a:r>
            <a:r>
              <a:rPr lang="en-US" sz="2800" dirty="0" smtClean="0"/>
              <a:t>web browser, </a:t>
            </a:r>
            <a:r>
              <a:rPr lang="en-US" sz="2800" dirty="0"/>
              <a:t>unlike software programs that run locally and natively on the operating system (OS) of the device. Web applications are delivered on </a:t>
            </a:r>
            <a:r>
              <a:rPr lang="en-US" sz="2800" dirty="0" smtClean="0"/>
              <a:t>the</a:t>
            </a:r>
            <a:r>
              <a:rPr lang="en-US" sz="2800" dirty="0"/>
              <a:t> </a:t>
            </a:r>
            <a:r>
              <a:rPr lang="en-US" sz="2800" dirty="0" smtClean="0"/>
              <a:t>World Wide Web</a:t>
            </a:r>
            <a:r>
              <a:rPr lang="en-US" sz="2800" dirty="0"/>
              <a:t> to users with an active network </a:t>
            </a:r>
            <a:r>
              <a:rPr lang="en-US" sz="2800" dirty="0" smtClean="0"/>
              <a:t>connection.</a:t>
            </a:r>
          </a:p>
          <a:p>
            <a:r>
              <a:rPr lang="en-US" sz="2800" dirty="0" smtClean="0"/>
              <a:t>A </a:t>
            </a:r>
            <a:r>
              <a:rPr lang="en-US" sz="2800" dirty="0"/>
              <a:t>Browser is an application that is used to browse the internet. </a:t>
            </a:r>
            <a:endParaRPr lang="en-US" sz="2800" dirty="0" smtClean="0"/>
          </a:p>
          <a:p>
            <a:r>
              <a:rPr lang="en-US" sz="2800" dirty="0" smtClean="0"/>
              <a:t>Web </a:t>
            </a:r>
            <a:r>
              <a:rPr lang="en-US" sz="2800" dirty="0"/>
              <a:t>application needs authentication. The web application uses a combination of server-side scripts and client-side scripts to present information. </a:t>
            </a:r>
            <a:endParaRPr lang="en-US" sz="2800" dirty="0" smtClean="0"/>
          </a:p>
          <a:p>
            <a:r>
              <a:rPr lang="en-US" sz="2800" dirty="0" smtClean="0"/>
              <a:t>It </a:t>
            </a:r>
            <a:r>
              <a:rPr lang="en-US" sz="2800" dirty="0"/>
              <a:t>requires a server to manage requests from the users</a:t>
            </a:r>
            <a:r>
              <a:rPr lang="en-US" sz="2800" dirty="0" smtClean="0"/>
              <a:t>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1547F5-D5A2-4527-84A2-579E8072E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0000"/>
                </a:highlight>
              </a:rPr>
              <a:t>Introduction</a:t>
            </a:r>
            <a:endParaRPr lang="en-IN" b="1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48255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F04A43-031C-432A-8C21-8A00CF25E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1" y="1733550"/>
            <a:ext cx="10050463" cy="504825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“MYSQL QUERY EDITOR” is an Web App based project.</a:t>
            </a:r>
          </a:p>
          <a:p>
            <a:r>
              <a:rPr lang="en-US" sz="3200" b="0" i="0" dirty="0" smtClean="0">
                <a:effectLst/>
                <a:latin typeface="Roboto" panose="02000000000000000000" pitchFamily="2" charset="0"/>
              </a:rPr>
              <a:t>The </a:t>
            </a:r>
            <a:r>
              <a:rPr lang="en-US" sz="3200" b="0" i="0" dirty="0">
                <a:effectLst/>
                <a:latin typeface="Roboto" panose="02000000000000000000" pitchFamily="2" charset="0"/>
              </a:rPr>
              <a:t>goal of this project is to </a:t>
            </a:r>
            <a:r>
              <a:rPr lang="en-US" sz="3200" b="0" i="0" dirty="0" smtClean="0">
                <a:effectLst/>
                <a:latin typeface="Roboto" panose="02000000000000000000" pitchFamily="2" charset="0"/>
              </a:rPr>
              <a:t>create web ap</a:t>
            </a:r>
            <a:r>
              <a:rPr lang="en-US" sz="3200" dirty="0" smtClean="0">
                <a:latin typeface="Roboto" panose="02000000000000000000" pitchFamily="2" charset="0"/>
              </a:rPr>
              <a:t>p which help the user to interact with database</a:t>
            </a:r>
            <a:r>
              <a:rPr lang="en-US" sz="3200" b="0" i="0" dirty="0" smtClean="0">
                <a:effectLst/>
                <a:latin typeface="Roboto" panose="02000000000000000000" pitchFamily="2" charset="0"/>
              </a:rPr>
              <a:t>.</a:t>
            </a:r>
          </a:p>
          <a:p>
            <a:r>
              <a:rPr lang="en-US" sz="3200" b="0" i="0" dirty="0" smtClean="0">
                <a:effectLst/>
                <a:latin typeface="Roboto" panose="02000000000000000000" pitchFamily="2" charset="0"/>
              </a:rPr>
              <a:t>Since</a:t>
            </a:r>
            <a:r>
              <a:rPr lang="en-US" sz="3200" dirty="0" smtClean="0">
                <a:latin typeface="Roboto" panose="02000000000000000000" pitchFamily="2" charset="0"/>
              </a:rPr>
              <a:t> </a:t>
            </a:r>
            <a:r>
              <a:rPr lang="en-US" sz="3200" dirty="0"/>
              <a:t>web-based apps work independently and are not affected by the platform.</a:t>
            </a:r>
            <a:r>
              <a:rPr lang="en-US" sz="3200" b="0" i="0" dirty="0" smtClean="0"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>
                <a:effectLst/>
                <a:latin typeface="Roboto" panose="02000000000000000000" pitchFamily="2" charset="0"/>
              </a:rPr>
              <a:t> </a:t>
            </a:r>
          </a:p>
          <a:p>
            <a:r>
              <a:rPr lang="en-US" sz="3200" dirty="0"/>
              <a:t>They give the user the choice to access the program from any device without having to worry about platform compatibility</a:t>
            </a:r>
            <a:r>
              <a:rPr lang="en-US" sz="3200" dirty="0" smtClean="0"/>
              <a:t>.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CB1277-0AFE-4FEB-AB05-BFBC6DE59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342902"/>
            <a:ext cx="11174413" cy="933450"/>
          </a:xfrm>
          <a:noFill/>
        </p:spPr>
        <p:txBody>
          <a:bodyPr/>
          <a:lstStyle/>
          <a:p>
            <a:r>
              <a:rPr lang="en-US" dirty="0">
                <a:highlight>
                  <a:srgbClr val="000000"/>
                </a:highlight>
              </a:rPr>
              <a:t>GOAL OF THE PROJECT</a:t>
            </a:r>
            <a:endParaRPr lang="en-IN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83564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1C8A40-3B71-419D-B83D-E7D4387AD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757" y="2028496"/>
            <a:ext cx="9877777" cy="4162098"/>
          </a:xfrm>
        </p:spPr>
        <p:txBody>
          <a:bodyPr>
            <a:norm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First off all user enter there database credential.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If credential is correct is correct then session is created and user automatically redirect to dashboard section.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User can interact with database means they can perform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insert,update</a:t>
            </a:r>
            <a:r>
              <a:rPr lang="en-US" dirty="0">
                <a:latin typeface="Arial" pitchFamily="34" charset="0"/>
                <a:cs typeface="Arial" pitchFamily="34" charset="0"/>
              </a:rPr>
              <a:t> ,delete and alter and many more operation using this web app.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User can export our table data into excel file.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Backup Features is also providing in this web app.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For security purpose session is destroy when there is no activity on screen.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F81435-05E5-4CA2-A912-133561AE4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000000"/>
                </a:highlight>
              </a:rPr>
              <a:t>WORKING OF THE PROJECT</a:t>
            </a:r>
            <a:endParaRPr lang="en-IN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88476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59" y="1500055"/>
            <a:ext cx="2143125" cy="22550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796789"/>
          </a:xfrm>
        </p:spPr>
        <p:txBody>
          <a:bodyPr/>
          <a:lstStyle/>
          <a:p>
            <a:r>
              <a:rPr lang="en-US" dirty="0">
                <a:highlight>
                  <a:srgbClr val="000000"/>
                </a:highlight>
              </a:rPr>
              <a:t>FRONTEND REQUIREMENT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78" y="4067504"/>
            <a:ext cx="2029108" cy="25351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ectangle 7"/>
          <p:cNvSpPr/>
          <p:nvPr/>
        </p:nvSpPr>
        <p:spPr>
          <a:xfrm>
            <a:off x="8140262" y="2175641"/>
            <a:ext cx="3247698" cy="9038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Wide Lati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58814" y="1292773"/>
            <a:ext cx="7893269" cy="2123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6"/>
              </a:buClr>
              <a:buFont typeface="Wingdings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HTML </a:t>
            </a:r>
            <a:r>
              <a:rPr lang="en-US" dirty="0">
                <a:solidFill>
                  <a:schemeClr val="tx1"/>
                </a:solidFill>
              </a:rPr>
              <a:t>stands for Hyper Text Markup </a:t>
            </a:r>
            <a:r>
              <a:rPr lang="en-US" dirty="0" smtClean="0">
                <a:solidFill>
                  <a:schemeClr val="tx1"/>
                </a:solidFill>
              </a:rPr>
              <a:t>Language.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6"/>
              </a:buClr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HTML is the standard markup language for creating Web </a:t>
            </a:r>
            <a:r>
              <a:rPr lang="en-US" dirty="0" smtClean="0">
                <a:solidFill>
                  <a:schemeClr val="tx1"/>
                </a:solidFill>
              </a:rPr>
              <a:t>pages.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6"/>
              </a:buClr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HTML describes the structure of a Web </a:t>
            </a:r>
            <a:r>
              <a:rPr lang="en-US" dirty="0" smtClean="0">
                <a:solidFill>
                  <a:schemeClr val="tx1"/>
                </a:solidFill>
              </a:rPr>
              <a:t>page.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6"/>
              </a:buClr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HTML consists of a series of </a:t>
            </a:r>
            <a:r>
              <a:rPr lang="en-US" dirty="0" smtClean="0">
                <a:solidFill>
                  <a:schemeClr val="tx1"/>
                </a:solidFill>
              </a:rPr>
              <a:t>elements</a:t>
            </a:r>
            <a:r>
              <a:rPr lang="en-US" dirty="0" smtClean="0"/>
              <a:t>.</a:t>
            </a:r>
            <a:r>
              <a:rPr lang="en-US" dirty="0">
                <a:solidFill>
                  <a:srgbClr val="002060"/>
                </a:solidFill>
              </a:rPr>
              <a:t>.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/>
              <a:t>ntent</a:t>
            </a:r>
            <a:endParaRPr lang="en-US" dirty="0" smtClean="0"/>
          </a:p>
          <a:p>
            <a:pPr marL="285750" indent="-285750">
              <a:buClr>
                <a:schemeClr val="accent6"/>
              </a:buClr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HTML elements tell the browser how to display the </a:t>
            </a:r>
            <a:r>
              <a:rPr lang="en-US" dirty="0" smtClean="0">
                <a:solidFill>
                  <a:schemeClr val="tx1"/>
                </a:solidFill>
              </a:rPr>
              <a:t>content.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58811" y="4067504"/>
            <a:ext cx="7893269" cy="23963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chemeClr val="accent6"/>
              </a:buClr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JavaScript is </a:t>
            </a:r>
            <a:r>
              <a:rPr lang="en-US" b="1" dirty="0">
                <a:solidFill>
                  <a:schemeClr val="tx1"/>
                </a:solidFill>
              </a:rPr>
              <a:t>a text-based programming language used both on the client-side and server-side that allows you to make web pages interactive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Clr>
                <a:schemeClr val="accent6"/>
              </a:buClr>
              <a:buFont typeface="Wingdings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JavaScript </a:t>
            </a:r>
            <a:r>
              <a:rPr lang="en-US" dirty="0">
                <a:solidFill>
                  <a:schemeClr val="tx1"/>
                </a:solidFill>
              </a:rPr>
              <a:t>is the </a:t>
            </a:r>
            <a:r>
              <a:rPr lang="en-US" b="1" dirty="0">
                <a:solidFill>
                  <a:schemeClr val="tx1"/>
                </a:solidFill>
              </a:rPr>
              <a:t>Programming Language</a:t>
            </a:r>
            <a:r>
              <a:rPr lang="en-US" dirty="0">
                <a:solidFill>
                  <a:schemeClr val="tx1"/>
                </a:solidFill>
              </a:rPr>
              <a:t> for the Web.</a:t>
            </a:r>
          </a:p>
          <a:p>
            <a:pPr marL="285750" indent="-285750">
              <a:buClr>
                <a:schemeClr val="accent6"/>
              </a:buClr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JavaScript can update and change both </a:t>
            </a:r>
            <a:r>
              <a:rPr lang="en-US" b="1" dirty="0">
                <a:solidFill>
                  <a:schemeClr val="tx1"/>
                </a:solidFill>
              </a:rPr>
              <a:t>HTML</a:t>
            </a:r>
            <a:r>
              <a:rPr lang="en-US" dirty="0">
                <a:solidFill>
                  <a:schemeClr val="tx1"/>
                </a:solidFill>
              </a:rPr>
              <a:t> and </a:t>
            </a:r>
            <a:r>
              <a:rPr lang="en-US" b="1" dirty="0">
                <a:solidFill>
                  <a:schemeClr val="tx1"/>
                </a:solidFill>
              </a:rPr>
              <a:t>CSS.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6"/>
              </a:buClr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JavaScript can </a:t>
            </a:r>
            <a:r>
              <a:rPr lang="en-US" b="1" dirty="0">
                <a:solidFill>
                  <a:schemeClr val="tx1"/>
                </a:solidFill>
              </a:rPr>
              <a:t>calculate</a:t>
            </a:r>
            <a:r>
              <a:rPr lang="en-US" dirty="0">
                <a:solidFill>
                  <a:schemeClr val="tx1"/>
                </a:solidFill>
              </a:rPr>
              <a:t>, </a:t>
            </a:r>
            <a:r>
              <a:rPr lang="en-US" b="1" dirty="0">
                <a:solidFill>
                  <a:schemeClr val="tx1"/>
                </a:solidFill>
              </a:rPr>
              <a:t>manipulate</a:t>
            </a:r>
            <a:r>
              <a:rPr lang="en-US" dirty="0">
                <a:solidFill>
                  <a:schemeClr val="tx1"/>
                </a:solidFill>
              </a:rPr>
              <a:t> and </a:t>
            </a:r>
            <a:r>
              <a:rPr lang="en-US" b="1" dirty="0">
                <a:solidFill>
                  <a:schemeClr val="tx1"/>
                </a:solidFill>
              </a:rPr>
              <a:t>validate</a:t>
            </a:r>
            <a:r>
              <a:rPr lang="en-US" dirty="0">
                <a:solidFill>
                  <a:schemeClr val="tx1"/>
                </a:solidFill>
              </a:rPr>
              <a:t> data.</a:t>
            </a:r>
          </a:p>
        </p:txBody>
      </p:sp>
    </p:spTree>
    <p:extLst>
      <p:ext uri="{BB962C8B-B14F-4D97-AF65-F5344CB8AC3E}">
        <p14:creationId xmlns:p14="http://schemas.microsoft.com/office/powerpoint/2010/main" val="400846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32" y="451069"/>
            <a:ext cx="1809750" cy="25336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79" y="3731172"/>
            <a:ext cx="2900856" cy="2596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Rectangle 5"/>
          <p:cNvSpPr/>
          <p:nvPr/>
        </p:nvSpPr>
        <p:spPr>
          <a:xfrm>
            <a:off x="363495" y="3546506"/>
            <a:ext cx="2930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Wide Latin" pitchFamily="18" charset="0"/>
              </a:rPr>
              <a:t>BOOTSTRAP</a:t>
            </a:r>
          </a:p>
        </p:txBody>
      </p:sp>
      <p:sp>
        <p:nvSpPr>
          <p:cNvPr id="7" name="Rectangle 6"/>
          <p:cNvSpPr/>
          <p:nvPr/>
        </p:nvSpPr>
        <p:spPr>
          <a:xfrm>
            <a:off x="3710152" y="630621"/>
            <a:ext cx="6926317" cy="213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chemeClr val="accent6"/>
              </a:buClr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CSS stands for Cascading Style </a:t>
            </a:r>
            <a:r>
              <a:rPr lang="en-US" dirty="0" smtClean="0">
                <a:solidFill>
                  <a:schemeClr val="tx1"/>
                </a:solidFill>
              </a:rPr>
              <a:t>Sheets.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6"/>
              </a:buClr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CSS describes how HTML elements are to be displayed on screen, paper, or in other </a:t>
            </a:r>
            <a:r>
              <a:rPr lang="en-US" dirty="0" smtClean="0">
                <a:solidFill>
                  <a:schemeClr val="tx1"/>
                </a:solidFill>
              </a:rPr>
              <a:t>media.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6"/>
              </a:buClr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CSS saves a lot of work. It can control the layout of multiple web pages all at </a:t>
            </a:r>
            <a:r>
              <a:rPr lang="en-US" dirty="0" smtClean="0">
                <a:solidFill>
                  <a:schemeClr val="tx1"/>
                </a:solidFill>
              </a:rPr>
              <a:t>once.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6"/>
              </a:buClr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External </a:t>
            </a:r>
            <a:r>
              <a:rPr lang="en-US" dirty="0" err="1">
                <a:solidFill>
                  <a:schemeClr val="tx1"/>
                </a:solidFill>
              </a:rPr>
              <a:t>stylesheets</a:t>
            </a:r>
            <a:r>
              <a:rPr lang="en-US" dirty="0">
                <a:solidFill>
                  <a:schemeClr val="tx1"/>
                </a:solidFill>
              </a:rPr>
              <a:t> are stored in CSS </a:t>
            </a:r>
            <a:r>
              <a:rPr lang="en-US" dirty="0" smtClean="0">
                <a:solidFill>
                  <a:schemeClr val="tx1"/>
                </a:solidFill>
              </a:rPr>
              <a:t>files.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26069" y="3546506"/>
            <a:ext cx="7010400" cy="2927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Bootstrap</a:t>
            </a:r>
            <a:r>
              <a:rPr lang="en-US" dirty="0">
                <a:solidFill>
                  <a:schemeClr val="tx1"/>
                </a:solidFill>
              </a:rPr>
              <a:t> is the most popular </a:t>
            </a:r>
            <a:r>
              <a:rPr lang="en-US" b="1" dirty="0">
                <a:solidFill>
                  <a:schemeClr val="tx1"/>
                </a:solidFill>
              </a:rPr>
              <a:t>CSS Framework</a:t>
            </a:r>
            <a:r>
              <a:rPr lang="en-US" dirty="0">
                <a:solidFill>
                  <a:schemeClr val="tx1"/>
                </a:solidFill>
              </a:rPr>
              <a:t> for developing responsive and mobile-first websites.</a:t>
            </a:r>
          </a:p>
          <a:p>
            <a:r>
              <a:rPr lang="en-US" b="1" dirty="0">
                <a:solidFill>
                  <a:schemeClr val="tx1"/>
                </a:solidFill>
              </a:rPr>
              <a:t>Bootstrap 5</a:t>
            </a:r>
            <a:r>
              <a:rPr lang="en-US" dirty="0">
                <a:solidFill>
                  <a:schemeClr val="tx1"/>
                </a:solidFill>
              </a:rPr>
              <a:t> is the newest version of </a:t>
            </a:r>
            <a:r>
              <a:rPr lang="en-US" dirty="0" smtClean="0">
                <a:solidFill>
                  <a:schemeClr val="tx1"/>
                </a:solidFill>
              </a:rPr>
              <a:t>Bootstrap</a:t>
            </a:r>
          </a:p>
          <a:p>
            <a:r>
              <a:rPr lang="en-US" dirty="0">
                <a:solidFill>
                  <a:schemeClr val="tx1"/>
                </a:solidFill>
              </a:rPr>
              <a:t>Bootstrap also provides the users with the ability to easily create responsive designs.</a:t>
            </a:r>
          </a:p>
          <a:p>
            <a:r>
              <a:rPr lang="en-US" dirty="0">
                <a:solidFill>
                  <a:schemeClr val="tx1"/>
                </a:solidFill>
              </a:rPr>
              <a:t>The responsive CSS of Bootstrap also adjusts to phones, tablets, and desktops easily.</a:t>
            </a:r>
          </a:p>
          <a:p>
            <a:r>
              <a:rPr lang="en-US" dirty="0">
                <a:solidFill>
                  <a:schemeClr val="tx1"/>
                </a:solidFill>
              </a:rPr>
              <a:t>It is compatible with all modern browsers like Chrome, Firefox, Internet Explorer, Edge, Safari, and Opera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211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483476"/>
            <a:ext cx="10972800" cy="830317"/>
          </a:xfrm>
        </p:spPr>
        <p:txBody>
          <a:bodyPr/>
          <a:lstStyle/>
          <a:p>
            <a:r>
              <a:rPr lang="en-US" dirty="0" smtClean="0">
                <a:highlight>
                  <a:srgbClr val="000000"/>
                </a:highlight>
              </a:rPr>
              <a:t>BACKEND REQUIREMENT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41" y="1637311"/>
            <a:ext cx="3111062" cy="1370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41" y="4540469"/>
            <a:ext cx="3415862" cy="16577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Rectangle 6"/>
          <p:cNvSpPr/>
          <p:nvPr/>
        </p:nvSpPr>
        <p:spPr>
          <a:xfrm>
            <a:off x="4393324" y="1545020"/>
            <a:ext cx="6747642" cy="18498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chemeClr val="accent6"/>
              </a:buClr>
              <a:buFont typeface="Wingdings" pitchFamily="2" charset="2"/>
              <a:buChar char="v"/>
            </a:pPr>
            <a:r>
              <a:rPr lang="en-US" dirty="0" err="1">
                <a:solidFill>
                  <a:schemeClr val="tx1"/>
                </a:solidFill>
              </a:rPr>
              <a:t>jQuery</a:t>
            </a:r>
            <a:r>
              <a:rPr lang="en-US" dirty="0">
                <a:solidFill>
                  <a:schemeClr val="tx1"/>
                </a:solidFill>
              </a:rPr>
              <a:t> is a fast, small, and feature-rich </a:t>
            </a:r>
            <a:r>
              <a:rPr lang="en-US" dirty="0" err="1" smtClean="0">
                <a:solidFill>
                  <a:schemeClr val="tx1"/>
                </a:solidFill>
              </a:rPr>
              <a:t>JavaScriptlibrary</a:t>
            </a:r>
            <a:r>
              <a:rPr lang="en-US" dirty="0">
                <a:solidFill>
                  <a:schemeClr val="tx1"/>
                </a:solidFill>
              </a:rPr>
              <a:t>. 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6"/>
              </a:buClr>
              <a:buFont typeface="Wingdings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It </a:t>
            </a:r>
            <a:r>
              <a:rPr lang="en-US" dirty="0">
                <a:solidFill>
                  <a:schemeClr val="tx1"/>
                </a:solidFill>
              </a:rPr>
              <a:t>makes things like HTML document traversal and manipulation, event handling, animation, and Ajax much simpler with an easy-to-use API that works across a multitude of browsers. 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6"/>
              </a:buClr>
              <a:buFont typeface="Wingdings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With </a:t>
            </a:r>
            <a:r>
              <a:rPr lang="en-US" dirty="0">
                <a:solidFill>
                  <a:schemeClr val="tx1"/>
                </a:solidFill>
              </a:rPr>
              <a:t>a combination of versatility and extensibility, </a:t>
            </a:r>
            <a:r>
              <a:rPr lang="en-US" dirty="0" err="1">
                <a:solidFill>
                  <a:schemeClr val="tx1"/>
                </a:solidFill>
              </a:rPr>
              <a:t>jQuery</a:t>
            </a:r>
            <a:r>
              <a:rPr lang="en-US" dirty="0">
                <a:solidFill>
                  <a:schemeClr val="tx1"/>
                </a:solidFill>
              </a:rPr>
              <a:t> has changed the way that millions of people write JavaScript.</a:t>
            </a:r>
          </a:p>
        </p:txBody>
      </p:sp>
      <p:sp>
        <p:nvSpPr>
          <p:cNvPr id="8" name="Rectangle 7"/>
          <p:cNvSpPr/>
          <p:nvPr/>
        </p:nvSpPr>
        <p:spPr>
          <a:xfrm>
            <a:off x="4393322" y="3942542"/>
            <a:ext cx="6663559" cy="2853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chemeClr val="accent6"/>
              </a:buClr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PHP is an acronym for "PHP: Hypertext </a:t>
            </a:r>
            <a:r>
              <a:rPr lang="en-US" dirty="0" smtClean="0">
                <a:solidFill>
                  <a:schemeClr val="tx1"/>
                </a:solidFill>
              </a:rPr>
              <a:t>Preprocessor“.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6"/>
              </a:buClr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PHP is a widely-used, open source scripting </a:t>
            </a:r>
            <a:r>
              <a:rPr lang="en-US" dirty="0" smtClean="0">
                <a:solidFill>
                  <a:schemeClr val="tx1"/>
                </a:solidFill>
              </a:rPr>
              <a:t>language.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6"/>
              </a:buClr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PHP scripts are executed on the </a:t>
            </a:r>
            <a:r>
              <a:rPr lang="en-US" dirty="0" smtClean="0">
                <a:solidFill>
                  <a:schemeClr val="tx1"/>
                </a:solidFill>
              </a:rPr>
              <a:t>server.</a:t>
            </a:r>
          </a:p>
          <a:p>
            <a:pPr marL="285750" indent="-285750">
              <a:buClr>
                <a:schemeClr val="accent6"/>
              </a:buClr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PHP can generate dynamic page content</a:t>
            </a:r>
          </a:p>
          <a:p>
            <a:pPr marL="285750" indent="-285750">
              <a:buClr>
                <a:schemeClr val="accent6"/>
              </a:buClr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PHP can create, open, read, write, delete, and close files on the server</a:t>
            </a:r>
          </a:p>
          <a:p>
            <a:pPr marL="285750" indent="-285750">
              <a:buClr>
                <a:schemeClr val="accent6"/>
              </a:buClr>
              <a:buFont typeface="Wingdings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PHP </a:t>
            </a:r>
            <a:r>
              <a:rPr lang="en-US" dirty="0">
                <a:solidFill>
                  <a:schemeClr val="tx1"/>
                </a:solidFill>
              </a:rPr>
              <a:t>can send and receive cookies</a:t>
            </a:r>
          </a:p>
          <a:p>
            <a:pPr marL="285750" indent="-285750">
              <a:buClr>
                <a:schemeClr val="accent6"/>
              </a:buClr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PHP can add, delete, modify data in your database</a:t>
            </a:r>
          </a:p>
          <a:p>
            <a:pPr marL="285750" indent="-285750">
              <a:buClr>
                <a:schemeClr val="accent6"/>
              </a:buClr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PHP can be used to control </a:t>
            </a:r>
            <a:r>
              <a:rPr lang="en-US" dirty="0" smtClean="0">
                <a:solidFill>
                  <a:schemeClr val="tx1"/>
                </a:solidFill>
              </a:rPr>
              <a:t>user-access.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6"/>
              </a:buClr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PHP can encrypt </a:t>
            </a:r>
            <a:r>
              <a:rPr lang="en-US" dirty="0" smtClean="0">
                <a:solidFill>
                  <a:schemeClr val="tx1"/>
                </a:solidFill>
              </a:rPr>
              <a:t>data.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58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921465" y="336332"/>
            <a:ext cx="1996966" cy="7882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6" name="Parallelogram 5"/>
          <p:cNvSpPr/>
          <p:nvPr/>
        </p:nvSpPr>
        <p:spPr>
          <a:xfrm>
            <a:off x="4159465" y="1597574"/>
            <a:ext cx="3520966" cy="557046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Input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6" idx="2"/>
          </p:cNvCxnSpPr>
          <p:nvPr/>
        </p:nvCxnSpPr>
        <p:spPr>
          <a:xfrm>
            <a:off x="7610800" y="1876097"/>
            <a:ext cx="1204748" cy="168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own Arrow 15"/>
          <p:cNvSpPr/>
          <p:nvPr/>
        </p:nvSpPr>
        <p:spPr>
          <a:xfrm>
            <a:off x="5706456" y="1124608"/>
            <a:ext cx="426984" cy="47296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5559315" y="2130976"/>
            <a:ext cx="486104" cy="530771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Parallelogram 24"/>
          <p:cNvSpPr/>
          <p:nvPr/>
        </p:nvSpPr>
        <p:spPr>
          <a:xfrm>
            <a:off x="3633948" y="4934606"/>
            <a:ext cx="3976852" cy="677918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Operations(</a:t>
            </a:r>
            <a:r>
              <a:rPr lang="en-US" dirty="0" err="1" smtClean="0">
                <a:solidFill>
                  <a:schemeClr val="tx1"/>
                </a:solidFill>
              </a:rPr>
              <a:t>Insert,Delete</a:t>
            </a:r>
            <a:r>
              <a:rPr lang="en-US" dirty="0" smtClean="0">
                <a:solidFill>
                  <a:schemeClr val="tx1"/>
                </a:solidFill>
              </a:rPr>
              <a:t> etc.)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Diamond 27"/>
          <p:cNvSpPr/>
          <p:nvPr/>
        </p:nvSpPr>
        <p:spPr>
          <a:xfrm>
            <a:off x="4761843" y="2606566"/>
            <a:ext cx="2081048" cy="712076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Input validation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" name="Diamond 29"/>
          <p:cNvSpPr/>
          <p:nvPr/>
        </p:nvSpPr>
        <p:spPr>
          <a:xfrm>
            <a:off x="4717830" y="3867806"/>
            <a:ext cx="2228194" cy="638505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Matching  Credential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Down Arrow 31"/>
          <p:cNvSpPr/>
          <p:nvPr/>
        </p:nvSpPr>
        <p:spPr>
          <a:xfrm>
            <a:off x="5559315" y="3337035"/>
            <a:ext cx="486104" cy="530771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Down Arrow 32"/>
          <p:cNvSpPr/>
          <p:nvPr/>
        </p:nvSpPr>
        <p:spPr>
          <a:xfrm>
            <a:off x="5588875" y="4519445"/>
            <a:ext cx="486104" cy="412533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717830" y="6009291"/>
            <a:ext cx="1996966" cy="6647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17" name="Down Arrow 16"/>
          <p:cNvSpPr/>
          <p:nvPr/>
        </p:nvSpPr>
        <p:spPr>
          <a:xfrm>
            <a:off x="5547490" y="5596758"/>
            <a:ext cx="486104" cy="412533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Bent-Up Arrow 10"/>
          <p:cNvSpPr/>
          <p:nvPr/>
        </p:nvSpPr>
        <p:spPr>
          <a:xfrm>
            <a:off x="6776541" y="2154620"/>
            <a:ext cx="903890" cy="903890"/>
          </a:xfrm>
          <a:prstGeom prst="ben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Bent-Up Arrow 12"/>
          <p:cNvSpPr/>
          <p:nvPr/>
        </p:nvSpPr>
        <p:spPr>
          <a:xfrm>
            <a:off x="6393902" y="2044263"/>
            <a:ext cx="641788" cy="2180241"/>
          </a:xfrm>
          <a:prstGeom prst="ben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itle 2"/>
          <p:cNvSpPr>
            <a:spLocks noGrp="1"/>
          </p:cNvSpPr>
          <p:nvPr>
            <p:ph type="title"/>
          </p:nvPr>
        </p:nvSpPr>
        <p:spPr>
          <a:xfrm>
            <a:off x="609600" y="441434"/>
            <a:ext cx="3310759" cy="83031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highlight>
                  <a:srgbClr val="000000"/>
                </a:highlight>
              </a:rPr>
              <a:t>FLOW CHART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8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1072</TotalTime>
  <Words>493</Words>
  <Application>Microsoft Office PowerPoint</Application>
  <PresentationFormat>Custom</PresentationFormat>
  <Paragraphs>94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Waveform</vt:lpstr>
      <vt:lpstr>PowerPoint Presentation</vt:lpstr>
      <vt:lpstr>Overview</vt:lpstr>
      <vt:lpstr>Introduction</vt:lpstr>
      <vt:lpstr>GOAL OF THE PROJECT</vt:lpstr>
      <vt:lpstr>WORKING OF THE PROJECT</vt:lpstr>
      <vt:lpstr>FRONTEND REQUIREMENT</vt:lpstr>
      <vt:lpstr>PowerPoint Presentation</vt:lpstr>
      <vt:lpstr>BACKEND REQUIREMENT</vt:lpstr>
      <vt:lpstr>FLOW CHART </vt:lpstr>
      <vt:lpstr>ADVANTAGES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kamleshmehta724@gmail.com</dc:creator>
  <cp:lastModifiedBy>ZEBRONICS</cp:lastModifiedBy>
  <cp:revision>68</cp:revision>
  <dcterms:created xsi:type="dcterms:W3CDTF">2021-08-12T15:04:25Z</dcterms:created>
  <dcterms:modified xsi:type="dcterms:W3CDTF">2022-07-03T11:53:15Z</dcterms:modified>
</cp:coreProperties>
</file>