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0DC7-36B3-74DF-554A-1ECFFBCA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489FE-0CCD-2FA9-9418-D4B95D9CD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DF6FA-FEF6-6185-7F2F-52AABFBF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FF67-B430-56BB-20D8-0A84F2E4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C23D1-4210-BACD-E651-0D6CE355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BBE3-2D82-F5F0-1761-F336EFD0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85E0C-B428-037E-6E96-8D992D9D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80307-3094-EEBC-E0D8-06CFDB97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998D-413B-7BB5-6BBD-1507A83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80E6B-6136-74BC-4087-CE2AA07D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3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830A4-095F-2B80-8CBF-FC9C919EE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4C695-0957-BEE0-A3E5-BD0D261AE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C356-6534-B52D-E20C-1E68CCFA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A5ECF-A506-BD4E-ECF2-8674BD03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13635-C93C-1B7D-85D8-8D5C085C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2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49E8-FB55-885C-CB99-BC71D7F4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F145-3545-D922-60A1-71336A3C1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0D41-61B7-7563-91FC-78F21443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3377-60A5-07BC-CC70-79351F11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522A-7DA2-3044-6CAF-88BBADD7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4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004-8A35-C2A9-7DB4-CCFC7356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7E3E1-2D49-26B6-E1DD-0489016F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B186-5BFC-07D0-0683-757EFE8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1CE7-7A77-2FC9-7048-655C21C4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9B66-4594-7C00-9438-E72D3874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0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57F6-33CE-BCC0-9ABD-6ABE6388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EA43-AD1A-4613-9D46-06276248A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3926C-53D1-A769-33DD-45D79BB3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1E7F8-C7FD-02CF-7853-F2F8BF73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EBB2-BA7C-9FB7-41C6-DE5EAE7D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41B8E-F2D0-7E6A-1E6A-5BB8CAB3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3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9217-16CF-F33C-7D5B-D0972F23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2943E-7699-2BBC-BFD6-A69E4AE1D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82BC3-D7C3-D1B1-633E-2BB4FEC5C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8780D-BAE6-4528-DCA2-693E160A1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65F59-8032-BEA5-43F3-10D27ADB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90099-C381-453A-52EA-AD79D516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9AA9E-8DA3-89CD-432F-72CFD263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8F81D-5DC2-9E0F-A7D0-B6C7B2B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5A27-6F31-DE0C-BA94-692DC57F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DD6D8-CD85-62A4-39FB-EEB2B1BB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4E3FA-9970-944D-110D-25BB7907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42DFF-587F-6399-88AD-9BD61D4E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912AC-6087-07E8-BD94-2ED02D52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497B1-BB9C-5E9D-02F2-A76D65DF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5F77F-E7C3-FB97-11CB-8EAD2DC2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2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4C74-FE37-6BB9-A73D-C92E05F6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BA2E-9B91-7CCF-4B4D-82AD2289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CCAB2-91F5-2CDF-4AE4-50927CAF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CD6BD-FCB9-153F-A33F-D28C053B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F4D4D-1D3F-17E8-65D5-C3E1FB20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5849B-26EF-BFF9-42AC-9056CA0E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6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0FDE-DF17-E99D-0077-7AEC5590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FED9C-A2A0-E4F1-E8CA-6DA9B30AF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18D2-1B3C-FC4A-2B6B-A34804E37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191C6-1D3E-E229-3020-20F6FF75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067E-9971-A01F-87FC-A877F79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E95C-2033-BB5F-D024-37004395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02D13-A8D7-F1A9-50C9-68CD0E76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1B50-73A7-0B7F-CA2F-39B21EE9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4528-AA02-25F2-78AE-5DE06C79C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42E1-EDAA-47CA-A30D-334321C4A7DC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FC3C-668A-B899-F763-82FE1ECE0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BB79-339D-DF91-A5EF-1C667764C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5A12-4766-4F31-BE9B-50000C5A8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5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8EA7-E562-AB1F-CCC6-5AFDA710B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4727F-BC11-84EE-6B43-4F424B262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85B6BC3-A1FC-46DD-CF96-21AD0F11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9" y="0"/>
            <a:ext cx="9893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0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Hari Haran</dc:creator>
  <cp:lastModifiedBy>Hari Haran</cp:lastModifiedBy>
  <cp:revision>1</cp:revision>
  <dcterms:created xsi:type="dcterms:W3CDTF">2023-03-09T10:44:28Z</dcterms:created>
  <dcterms:modified xsi:type="dcterms:W3CDTF">2023-03-09T10:44:28Z</dcterms:modified>
</cp:coreProperties>
</file>