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6" r:id="rId1"/>
  </p:sldMasterIdLst>
  <p:sldIdLst>
    <p:sldId id="258" r:id="rId2"/>
    <p:sldId id="261" r:id="rId3"/>
    <p:sldId id="257" r:id="rId4"/>
    <p:sldId id="260" r:id="rId5"/>
    <p:sldId id="259" r:id="rId6"/>
    <p:sldId id="262" r:id="rId7"/>
    <p:sldId id="263" r:id="rId8"/>
    <p:sldId id="264" r:id="rId9"/>
    <p:sldId id="265" r:id="rId10"/>
    <p:sldId id="267" r:id="rId11"/>
    <p:sldId id="266" r:id="rId12"/>
    <p:sldId id="268" r:id="rId13"/>
    <p:sldId id="269" r:id="rId14"/>
    <p:sldId id="270" r:id="rId15"/>
    <p:sldId id="273" r:id="rId16"/>
    <p:sldId id="271" r:id="rId17"/>
    <p:sldId id="272" r:id="rId18"/>
  </p:sldIdLst>
  <p:sldSz cx="23399750" cy="14758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 Haran" initials="HH" lastIdx="2" clrIdx="0">
    <p:extLst>
      <p:ext uri="{19B8F6BF-5375-455C-9EA6-DF929625EA0E}">
        <p15:presenceInfo xmlns:p15="http://schemas.microsoft.com/office/powerpoint/2012/main" userId="7cb06f04bdbce2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4" d="100"/>
          <a:sy n="34"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0D-0EE0-9928-1FDE-F613519AC131}"/>
              </a:ext>
            </a:extLst>
          </p:cNvPr>
          <p:cNvSpPr>
            <a:spLocks noGrp="1"/>
          </p:cNvSpPr>
          <p:nvPr>
            <p:ph type="ctrTitle"/>
          </p:nvPr>
        </p:nvSpPr>
        <p:spPr>
          <a:xfrm>
            <a:off x="2924969" y="2415419"/>
            <a:ext cx="17549813" cy="5138314"/>
          </a:xfrm>
        </p:spPr>
        <p:txBody>
          <a:bodyPr anchor="b"/>
          <a:lstStyle>
            <a:lvl1pPr algn="ctr">
              <a:defRPr sz="11516"/>
            </a:lvl1pPr>
          </a:lstStyle>
          <a:p>
            <a:r>
              <a:rPr lang="en-US"/>
              <a:t>Click to edit Master title style</a:t>
            </a:r>
          </a:p>
        </p:txBody>
      </p:sp>
      <p:sp>
        <p:nvSpPr>
          <p:cNvPr id="3" name="Subtitle 2">
            <a:extLst>
              <a:ext uri="{FF2B5EF4-FFF2-40B4-BE49-F238E27FC236}">
                <a16:creationId xmlns:a16="http://schemas.microsoft.com/office/drawing/2014/main" id="{5B70D0E9-CBF7-C1B6-EF25-274EE1036509}"/>
              </a:ext>
            </a:extLst>
          </p:cNvPr>
          <p:cNvSpPr>
            <a:spLocks noGrp="1"/>
          </p:cNvSpPr>
          <p:nvPr>
            <p:ph type="subTitle" idx="1"/>
          </p:nvPr>
        </p:nvSpPr>
        <p:spPr>
          <a:xfrm>
            <a:off x="2924969" y="7751886"/>
            <a:ext cx="17549813" cy="3563338"/>
          </a:xfrm>
        </p:spPr>
        <p:txBody>
          <a:bodyPr/>
          <a:lstStyle>
            <a:lvl1pPr marL="0" indent="0" algn="ctr">
              <a:buNone/>
              <a:defRPr sz="4606"/>
            </a:lvl1pPr>
            <a:lvl2pPr marL="877504" indent="0" algn="ctr">
              <a:buNone/>
              <a:defRPr sz="3839"/>
            </a:lvl2pPr>
            <a:lvl3pPr marL="1755008" indent="0" algn="ctr">
              <a:buNone/>
              <a:defRPr sz="3455"/>
            </a:lvl3pPr>
            <a:lvl4pPr marL="2632512" indent="0" algn="ctr">
              <a:buNone/>
              <a:defRPr sz="3071"/>
            </a:lvl4pPr>
            <a:lvl5pPr marL="3510016" indent="0" algn="ctr">
              <a:buNone/>
              <a:defRPr sz="3071"/>
            </a:lvl5pPr>
            <a:lvl6pPr marL="4387520" indent="0" algn="ctr">
              <a:buNone/>
              <a:defRPr sz="3071"/>
            </a:lvl6pPr>
            <a:lvl7pPr marL="5265024" indent="0" algn="ctr">
              <a:buNone/>
              <a:defRPr sz="3071"/>
            </a:lvl7pPr>
            <a:lvl8pPr marL="6142528" indent="0" algn="ctr">
              <a:buNone/>
              <a:defRPr sz="3071"/>
            </a:lvl8pPr>
            <a:lvl9pPr marL="7020032" indent="0" algn="ctr">
              <a:buNone/>
              <a:defRPr sz="3071"/>
            </a:lvl9pPr>
          </a:lstStyle>
          <a:p>
            <a:r>
              <a:rPr lang="en-US"/>
              <a:t>Click to edit Master subtitle style</a:t>
            </a:r>
          </a:p>
        </p:txBody>
      </p:sp>
      <p:sp>
        <p:nvSpPr>
          <p:cNvPr id="4" name="Date Placeholder 3">
            <a:extLst>
              <a:ext uri="{FF2B5EF4-FFF2-40B4-BE49-F238E27FC236}">
                <a16:creationId xmlns:a16="http://schemas.microsoft.com/office/drawing/2014/main" id="{69A4D602-AB5C-AFCB-A7ED-F507073A677C}"/>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a:extLst>
              <a:ext uri="{FF2B5EF4-FFF2-40B4-BE49-F238E27FC236}">
                <a16:creationId xmlns:a16="http://schemas.microsoft.com/office/drawing/2014/main" id="{4F11B9E4-CFCA-E986-E6CC-ED77A187F3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04248C-1B11-E88D-D89A-FDC899DB54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132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3D40-52F7-2A68-8A72-0D675B877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32890-2608-1FC0-8523-CA9E45E82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EF5EA-AD93-9433-4BD6-E82DBFF1225B}"/>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a:extLst>
              <a:ext uri="{FF2B5EF4-FFF2-40B4-BE49-F238E27FC236}">
                <a16:creationId xmlns:a16="http://schemas.microsoft.com/office/drawing/2014/main" id="{19B86A94-5C85-B6A0-7363-A8740D6457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A1611F-E1A3-55D3-9D03-B00AC218C7E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718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6D025-F8B2-325E-E3DB-88788AC1C7EF}"/>
              </a:ext>
            </a:extLst>
          </p:cNvPr>
          <p:cNvSpPr>
            <a:spLocks noGrp="1"/>
          </p:cNvSpPr>
          <p:nvPr>
            <p:ph type="title" orient="vert"/>
          </p:nvPr>
        </p:nvSpPr>
        <p:spPr>
          <a:xfrm>
            <a:off x="16745446" y="785780"/>
            <a:ext cx="5045571" cy="1250756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72CC3B-9E87-CF9C-3CA7-57575CAAEE20}"/>
              </a:ext>
            </a:extLst>
          </p:cNvPr>
          <p:cNvSpPr>
            <a:spLocks noGrp="1"/>
          </p:cNvSpPr>
          <p:nvPr>
            <p:ph type="body" orient="vert" idx="1"/>
          </p:nvPr>
        </p:nvSpPr>
        <p:spPr>
          <a:xfrm>
            <a:off x="1608733" y="785780"/>
            <a:ext cx="14844216" cy="12507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A82C8-6A04-B82D-9E96-0234E2B21503}"/>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a:extLst>
              <a:ext uri="{FF2B5EF4-FFF2-40B4-BE49-F238E27FC236}">
                <a16:creationId xmlns:a16="http://schemas.microsoft.com/office/drawing/2014/main" id="{B9C7E788-0207-A5E3-A60D-71A76BF77A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2B4F36-22D2-6B20-7B96-894A7C7A67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65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4B75-EC0E-77AA-531E-F55FBF575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EC00B-CB7C-CEEE-3A57-1A69161EC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736D9-4F3B-ACF3-6224-500049D9FFF3}"/>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a:extLst>
              <a:ext uri="{FF2B5EF4-FFF2-40B4-BE49-F238E27FC236}">
                <a16:creationId xmlns:a16="http://schemas.microsoft.com/office/drawing/2014/main" id="{F8BAB7E9-8FC8-5FDC-47D1-5A3B1E7040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711329-3637-25A5-4422-F659AEE95D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017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FF39-1729-2839-6B05-993AF6337D9F}"/>
              </a:ext>
            </a:extLst>
          </p:cNvPr>
          <p:cNvSpPr>
            <a:spLocks noGrp="1"/>
          </p:cNvSpPr>
          <p:nvPr>
            <p:ph type="title"/>
          </p:nvPr>
        </p:nvSpPr>
        <p:spPr>
          <a:xfrm>
            <a:off x="1596546" y="3679500"/>
            <a:ext cx="20182284" cy="6139328"/>
          </a:xfrm>
        </p:spPr>
        <p:txBody>
          <a:bodyPr anchor="b"/>
          <a:lstStyle>
            <a:lvl1pPr>
              <a:defRPr sz="11516"/>
            </a:lvl1pPr>
          </a:lstStyle>
          <a:p>
            <a:r>
              <a:rPr lang="en-US"/>
              <a:t>Click to edit Master title style</a:t>
            </a:r>
          </a:p>
        </p:txBody>
      </p:sp>
      <p:sp>
        <p:nvSpPr>
          <p:cNvPr id="3" name="Text Placeholder 2">
            <a:extLst>
              <a:ext uri="{FF2B5EF4-FFF2-40B4-BE49-F238E27FC236}">
                <a16:creationId xmlns:a16="http://schemas.microsoft.com/office/drawing/2014/main" id="{3F037FBE-7541-DE89-A73F-952B4CCA6619}"/>
              </a:ext>
            </a:extLst>
          </p:cNvPr>
          <p:cNvSpPr>
            <a:spLocks noGrp="1"/>
          </p:cNvSpPr>
          <p:nvPr>
            <p:ph type="body" idx="1"/>
          </p:nvPr>
        </p:nvSpPr>
        <p:spPr>
          <a:xfrm>
            <a:off x="1596546" y="9876908"/>
            <a:ext cx="20182284" cy="3228528"/>
          </a:xfrm>
        </p:spPr>
        <p:txBody>
          <a:bodyPr/>
          <a:lstStyle>
            <a:lvl1pPr marL="0" indent="0">
              <a:buNone/>
              <a:defRPr sz="4606">
                <a:solidFill>
                  <a:schemeClr val="tx1">
                    <a:tint val="75000"/>
                  </a:schemeClr>
                </a:solidFill>
              </a:defRPr>
            </a:lvl1pPr>
            <a:lvl2pPr marL="877504" indent="0">
              <a:buNone/>
              <a:defRPr sz="3839">
                <a:solidFill>
                  <a:schemeClr val="tx1">
                    <a:tint val="75000"/>
                  </a:schemeClr>
                </a:solidFill>
              </a:defRPr>
            </a:lvl2pPr>
            <a:lvl3pPr marL="1755008" indent="0">
              <a:buNone/>
              <a:defRPr sz="3455">
                <a:solidFill>
                  <a:schemeClr val="tx1">
                    <a:tint val="75000"/>
                  </a:schemeClr>
                </a:solidFill>
              </a:defRPr>
            </a:lvl3pPr>
            <a:lvl4pPr marL="2632512" indent="0">
              <a:buNone/>
              <a:defRPr sz="3071">
                <a:solidFill>
                  <a:schemeClr val="tx1">
                    <a:tint val="75000"/>
                  </a:schemeClr>
                </a:solidFill>
              </a:defRPr>
            </a:lvl4pPr>
            <a:lvl5pPr marL="3510016" indent="0">
              <a:buNone/>
              <a:defRPr sz="3071">
                <a:solidFill>
                  <a:schemeClr val="tx1">
                    <a:tint val="75000"/>
                  </a:schemeClr>
                </a:solidFill>
              </a:defRPr>
            </a:lvl5pPr>
            <a:lvl6pPr marL="4387520" indent="0">
              <a:buNone/>
              <a:defRPr sz="3071">
                <a:solidFill>
                  <a:schemeClr val="tx1">
                    <a:tint val="75000"/>
                  </a:schemeClr>
                </a:solidFill>
              </a:defRPr>
            </a:lvl6pPr>
            <a:lvl7pPr marL="5265024" indent="0">
              <a:buNone/>
              <a:defRPr sz="3071">
                <a:solidFill>
                  <a:schemeClr val="tx1">
                    <a:tint val="75000"/>
                  </a:schemeClr>
                </a:solidFill>
              </a:defRPr>
            </a:lvl7pPr>
            <a:lvl8pPr marL="6142528" indent="0">
              <a:buNone/>
              <a:defRPr sz="3071">
                <a:solidFill>
                  <a:schemeClr val="tx1">
                    <a:tint val="75000"/>
                  </a:schemeClr>
                </a:solidFill>
              </a:defRPr>
            </a:lvl8pPr>
            <a:lvl9pPr marL="7020032" indent="0">
              <a:buNone/>
              <a:defRPr sz="307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59222-832C-FD87-380B-775C184CC795}"/>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a:extLst>
              <a:ext uri="{FF2B5EF4-FFF2-40B4-BE49-F238E27FC236}">
                <a16:creationId xmlns:a16="http://schemas.microsoft.com/office/drawing/2014/main" id="{BDC2E3A5-95DB-1C82-40BA-28099A2BA3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73CD6C-9023-FB56-3CD7-1A373B7968D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88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E925-D726-9DE9-52E4-EB25842A5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634E1-98BB-2EF6-3CC5-7F5B2E3FCBB6}"/>
              </a:ext>
            </a:extLst>
          </p:cNvPr>
          <p:cNvSpPr>
            <a:spLocks noGrp="1"/>
          </p:cNvSpPr>
          <p:nvPr>
            <p:ph sz="half" idx="1"/>
          </p:nvPr>
        </p:nvSpPr>
        <p:spPr>
          <a:xfrm>
            <a:off x="1608733" y="3928897"/>
            <a:ext cx="9944894" cy="93644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052C4-4B08-D833-FA4E-8126EC4D7F93}"/>
              </a:ext>
            </a:extLst>
          </p:cNvPr>
          <p:cNvSpPr>
            <a:spLocks noGrp="1"/>
          </p:cNvSpPr>
          <p:nvPr>
            <p:ph sz="half" idx="2"/>
          </p:nvPr>
        </p:nvSpPr>
        <p:spPr>
          <a:xfrm>
            <a:off x="11846123" y="3928897"/>
            <a:ext cx="9944894" cy="93644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7EDE7-2A65-D06F-CE44-9E7BA8FAC78F}"/>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a:extLst>
              <a:ext uri="{FF2B5EF4-FFF2-40B4-BE49-F238E27FC236}">
                <a16:creationId xmlns:a16="http://schemas.microsoft.com/office/drawing/2014/main" id="{33F1E029-58A3-26FE-DFC3-FF86030156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D7E828-E2A9-79CA-E7F4-E6BF7E27FD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891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4065-DEB0-2D42-ECFE-426C799E4780}"/>
              </a:ext>
            </a:extLst>
          </p:cNvPr>
          <p:cNvSpPr>
            <a:spLocks noGrp="1"/>
          </p:cNvSpPr>
          <p:nvPr>
            <p:ph type="title"/>
          </p:nvPr>
        </p:nvSpPr>
        <p:spPr>
          <a:xfrm>
            <a:off x="1611781" y="785781"/>
            <a:ext cx="20182284" cy="285272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7C52B-4F44-D66B-0087-56A8817EBC37}"/>
              </a:ext>
            </a:extLst>
          </p:cNvPr>
          <p:cNvSpPr>
            <a:spLocks noGrp="1"/>
          </p:cNvSpPr>
          <p:nvPr>
            <p:ph type="body" idx="1"/>
          </p:nvPr>
        </p:nvSpPr>
        <p:spPr>
          <a:xfrm>
            <a:off x="1611782" y="3618003"/>
            <a:ext cx="9899190" cy="1773127"/>
          </a:xfrm>
        </p:spPr>
        <p:txBody>
          <a:bodyPr anchor="b"/>
          <a:lstStyle>
            <a:lvl1pPr marL="0" indent="0">
              <a:buNone/>
              <a:defRPr sz="4606" b="1"/>
            </a:lvl1pPr>
            <a:lvl2pPr marL="877504" indent="0">
              <a:buNone/>
              <a:defRPr sz="3839" b="1"/>
            </a:lvl2pPr>
            <a:lvl3pPr marL="1755008" indent="0">
              <a:buNone/>
              <a:defRPr sz="3455" b="1"/>
            </a:lvl3pPr>
            <a:lvl4pPr marL="2632512" indent="0">
              <a:buNone/>
              <a:defRPr sz="3071" b="1"/>
            </a:lvl4pPr>
            <a:lvl5pPr marL="3510016" indent="0">
              <a:buNone/>
              <a:defRPr sz="3071" b="1"/>
            </a:lvl5pPr>
            <a:lvl6pPr marL="4387520" indent="0">
              <a:buNone/>
              <a:defRPr sz="3071" b="1"/>
            </a:lvl6pPr>
            <a:lvl7pPr marL="5265024" indent="0">
              <a:buNone/>
              <a:defRPr sz="3071" b="1"/>
            </a:lvl7pPr>
            <a:lvl8pPr marL="6142528" indent="0">
              <a:buNone/>
              <a:defRPr sz="3071" b="1"/>
            </a:lvl8pPr>
            <a:lvl9pPr marL="7020032" indent="0">
              <a:buNone/>
              <a:defRPr sz="3071" b="1"/>
            </a:lvl9pPr>
          </a:lstStyle>
          <a:p>
            <a:pPr lvl="0"/>
            <a:r>
              <a:rPr lang="en-US"/>
              <a:t>Click to edit Master text styles</a:t>
            </a:r>
          </a:p>
        </p:txBody>
      </p:sp>
      <p:sp>
        <p:nvSpPr>
          <p:cNvPr id="4" name="Content Placeholder 3">
            <a:extLst>
              <a:ext uri="{FF2B5EF4-FFF2-40B4-BE49-F238E27FC236}">
                <a16:creationId xmlns:a16="http://schemas.microsoft.com/office/drawing/2014/main" id="{53335B5E-D5E1-FA76-5F8F-AB91516A70CA}"/>
              </a:ext>
            </a:extLst>
          </p:cNvPr>
          <p:cNvSpPr>
            <a:spLocks noGrp="1"/>
          </p:cNvSpPr>
          <p:nvPr>
            <p:ph sz="half" idx="2"/>
          </p:nvPr>
        </p:nvSpPr>
        <p:spPr>
          <a:xfrm>
            <a:off x="1611782" y="5391130"/>
            <a:ext cx="9899190" cy="7929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D3AA5-4A18-BD11-D3B9-A80FD0D1D8A7}"/>
              </a:ext>
            </a:extLst>
          </p:cNvPr>
          <p:cNvSpPr>
            <a:spLocks noGrp="1"/>
          </p:cNvSpPr>
          <p:nvPr>
            <p:ph type="body" sz="quarter" idx="3"/>
          </p:nvPr>
        </p:nvSpPr>
        <p:spPr>
          <a:xfrm>
            <a:off x="11846123" y="3618003"/>
            <a:ext cx="9947942" cy="1773127"/>
          </a:xfrm>
        </p:spPr>
        <p:txBody>
          <a:bodyPr anchor="b"/>
          <a:lstStyle>
            <a:lvl1pPr marL="0" indent="0">
              <a:buNone/>
              <a:defRPr sz="4606" b="1"/>
            </a:lvl1pPr>
            <a:lvl2pPr marL="877504" indent="0">
              <a:buNone/>
              <a:defRPr sz="3839" b="1"/>
            </a:lvl2pPr>
            <a:lvl3pPr marL="1755008" indent="0">
              <a:buNone/>
              <a:defRPr sz="3455" b="1"/>
            </a:lvl3pPr>
            <a:lvl4pPr marL="2632512" indent="0">
              <a:buNone/>
              <a:defRPr sz="3071" b="1"/>
            </a:lvl4pPr>
            <a:lvl5pPr marL="3510016" indent="0">
              <a:buNone/>
              <a:defRPr sz="3071" b="1"/>
            </a:lvl5pPr>
            <a:lvl6pPr marL="4387520" indent="0">
              <a:buNone/>
              <a:defRPr sz="3071" b="1"/>
            </a:lvl6pPr>
            <a:lvl7pPr marL="5265024" indent="0">
              <a:buNone/>
              <a:defRPr sz="3071" b="1"/>
            </a:lvl7pPr>
            <a:lvl8pPr marL="6142528" indent="0">
              <a:buNone/>
              <a:defRPr sz="3071" b="1"/>
            </a:lvl8pPr>
            <a:lvl9pPr marL="7020032" indent="0">
              <a:buNone/>
              <a:defRPr sz="3071" b="1"/>
            </a:lvl9pPr>
          </a:lstStyle>
          <a:p>
            <a:pPr lvl="0"/>
            <a:r>
              <a:rPr lang="en-US"/>
              <a:t>Click to edit Master text styles</a:t>
            </a:r>
          </a:p>
        </p:txBody>
      </p:sp>
      <p:sp>
        <p:nvSpPr>
          <p:cNvPr id="6" name="Content Placeholder 5">
            <a:extLst>
              <a:ext uri="{FF2B5EF4-FFF2-40B4-BE49-F238E27FC236}">
                <a16:creationId xmlns:a16="http://schemas.microsoft.com/office/drawing/2014/main" id="{1C0E5ABF-385D-68C6-0263-9F41AB830CCF}"/>
              </a:ext>
            </a:extLst>
          </p:cNvPr>
          <p:cNvSpPr>
            <a:spLocks noGrp="1"/>
          </p:cNvSpPr>
          <p:nvPr>
            <p:ph sz="quarter" idx="4"/>
          </p:nvPr>
        </p:nvSpPr>
        <p:spPr>
          <a:xfrm>
            <a:off x="11846123" y="5391130"/>
            <a:ext cx="9947942" cy="7929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E10344-4C5B-109F-0A0C-C59D6B1C911F}"/>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8" name="Footer Placeholder 7">
            <a:extLst>
              <a:ext uri="{FF2B5EF4-FFF2-40B4-BE49-F238E27FC236}">
                <a16:creationId xmlns:a16="http://schemas.microsoft.com/office/drawing/2014/main" id="{C555DB7A-4138-4157-C091-576EAAFE447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E3DF8C-99E0-604A-5E34-F1BB88915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A099-9B4F-A0D9-C703-42CD4D6E2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44C88B-E5B3-0F08-2D7B-8A07E681DDAE}"/>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4" name="Footer Placeholder 3">
            <a:extLst>
              <a:ext uri="{FF2B5EF4-FFF2-40B4-BE49-F238E27FC236}">
                <a16:creationId xmlns:a16="http://schemas.microsoft.com/office/drawing/2014/main" id="{080F0E97-FC38-9472-E5A3-A5368770BA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1B8402-6489-73F1-0A6C-752ED932886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69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382EA-74B1-7804-68F8-CB049498A4D1}"/>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3" name="Footer Placeholder 2">
            <a:extLst>
              <a:ext uri="{FF2B5EF4-FFF2-40B4-BE49-F238E27FC236}">
                <a16:creationId xmlns:a16="http://schemas.microsoft.com/office/drawing/2014/main" id="{E5796CE4-6D88-E2CF-C0C4-7042422C54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661770-87F9-ED19-0B35-965565C9905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04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9E57-DFCB-2CC9-071B-A3FB0E017C68}"/>
              </a:ext>
            </a:extLst>
          </p:cNvPr>
          <p:cNvSpPr>
            <a:spLocks noGrp="1"/>
          </p:cNvSpPr>
          <p:nvPr>
            <p:ph type="title"/>
          </p:nvPr>
        </p:nvSpPr>
        <p:spPr>
          <a:xfrm>
            <a:off x="1611781" y="983932"/>
            <a:ext cx="7547028" cy="3443764"/>
          </a:xfrm>
        </p:spPr>
        <p:txBody>
          <a:bodyPr anchor="b"/>
          <a:lstStyle>
            <a:lvl1pPr>
              <a:defRPr sz="6142"/>
            </a:lvl1pPr>
          </a:lstStyle>
          <a:p>
            <a:r>
              <a:rPr lang="en-US"/>
              <a:t>Click to edit Master title style</a:t>
            </a:r>
          </a:p>
        </p:txBody>
      </p:sp>
      <p:sp>
        <p:nvSpPr>
          <p:cNvPr id="3" name="Content Placeholder 2">
            <a:extLst>
              <a:ext uri="{FF2B5EF4-FFF2-40B4-BE49-F238E27FC236}">
                <a16:creationId xmlns:a16="http://schemas.microsoft.com/office/drawing/2014/main" id="{3CF369D2-5AF6-7379-0352-24076AB8F1CF}"/>
              </a:ext>
            </a:extLst>
          </p:cNvPr>
          <p:cNvSpPr>
            <a:spLocks noGrp="1"/>
          </p:cNvSpPr>
          <p:nvPr>
            <p:ph idx="1"/>
          </p:nvPr>
        </p:nvSpPr>
        <p:spPr>
          <a:xfrm>
            <a:off x="9947942" y="2125022"/>
            <a:ext cx="11846123" cy="10488447"/>
          </a:xfrm>
        </p:spPr>
        <p:txBody>
          <a:bodyPr/>
          <a:lstStyle>
            <a:lvl1pPr>
              <a:defRPr sz="6142"/>
            </a:lvl1pPr>
            <a:lvl2pPr>
              <a:defRPr sz="5374"/>
            </a:lvl2pPr>
            <a:lvl3pPr>
              <a:defRPr sz="4606"/>
            </a:lvl3pPr>
            <a:lvl4pPr>
              <a:defRPr sz="3839"/>
            </a:lvl4pPr>
            <a:lvl5pPr>
              <a:defRPr sz="3839"/>
            </a:lvl5pPr>
            <a:lvl6pPr>
              <a:defRPr sz="3839"/>
            </a:lvl6pPr>
            <a:lvl7pPr>
              <a:defRPr sz="3839"/>
            </a:lvl7pPr>
            <a:lvl8pPr>
              <a:defRPr sz="3839"/>
            </a:lvl8pPr>
            <a:lvl9pPr>
              <a:defRPr sz="38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19098-3D1B-B787-8908-8E5F425EEAAB}"/>
              </a:ext>
            </a:extLst>
          </p:cNvPr>
          <p:cNvSpPr>
            <a:spLocks noGrp="1"/>
          </p:cNvSpPr>
          <p:nvPr>
            <p:ph type="body" sz="half" idx="2"/>
          </p:nvPr>
        </p:nvSpPr>
        <p:spPr>
          <a:xfrm>
            <a:off x="1611781" y="4427697"/>
            <a:ext cx="7547028" cy="8202855"/>
          </a:xfrm>
        </p:spPr>
        <p:txBody>
          <a:bodyPr/>
          <a:lstStyle>
            <a:lvl1pPr marL="0" indent="0">
              <a:buNone/>
              <a:defRPr sz="3071"/>
            </a:lvl1pPr>
            <a:lvl2pPr marL="877504" indent="0">
              <a:buNone/>
              <a:defRPr sz="2687"/>
            </a:lvl2pPr>
            <a:lvl3pPr marL="1755008" indent="0">
              <a:buNone/>
              <a:defRPr sz="2303"/>
            </a:lvl3pPr>
            <a:lvl4pPr marL="2632512" indent="0">
              <a:buNone/>
              <a:defRPr sz="1919"/>
            </a:lvl4pPr>
            <a:lvl5pPr marL="3510016" indent="0">
              <a:buNone/>
              <a:defRPr sz="1919"/>
            </a:lvl5pPr>
            <a:lvl6pPr marL="4387520" indent="0">
              <a:buNone/>
              <a:defRPr sz="1919"/>
            </a:lvl6pPr>
            <a:lvl7pPr marL="5265024" indent="0">
              <a:buNone/>
              <a:defRPr sz="1919"/>
            </a:lvl7pPr>
            <a:lvl8pPr marL="6142528" indent="0">
              <a:buNone/>
              <a:defRPr sz="1919"/>
            </a:lvl8pPr>
            <a:lvl9pPr marL="7020032" indent="0">
              <a:buNone/>
              <a:defRPr sz="1919"/>
            </a:lvl9pPr>
          </a:lstStyle>
          <a:p>
            <a:pPr lvl="0"/>
            <a:r>
              <a:rPr lang="en-US"/>
              <a:t>Click to edit Master text styles</a:t>
            </a:r>
          </a:p>
        </p:txBody>
      </p:sp>
      <p:sp>
        <p:nvSpPr>
          <p:cNvPr id="5" name="Date Placeholder 4">
            <a:extLst>
              <a:ext uri="{FF2B5EF4-FFF2-40B4-BE49-F238E27FC236}">
                <a16:creationId xmlns:a16="http://schemas.microsoft.com/office/drawing/2014/main" id="{7D1C62D9-CB4F-72F2-7F0C-2E32047AA884}"/>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a:extLst>
              <a:ext uri="{FF2B5EF4-FFF2-40B4-BE49-F238E27FC236}">
                <a16:creationId xmlns:a16="http://schemas.microsoft.com/office/drawing/2014/main" id="{BE63F855-AC70-9DFC-7AEA-0F2C25B56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47B4A7-28E1-8902-4F68-1CD186AF8F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9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0071-BDC4-BF76-1795-D866F1B9806A}"/>
              </a:ext>
            </a:extLst>
          </p:cNvPr>
          <p:cNvSpPr>
            <a:spLocks noGrp="1"/>
          </p:cNvSpPr>
          <p:nvPr>
            <p:ph type="title"/>
          </p:nvPr>
        </p:nvSpPr>
        <p:spPr>
          <a:xfrm>
            <a:off x="1611781" y="983932"/>
            <a:ext cx="7547028" cy="3443764"/>
          </a:xfrm>
        </p:spPr>
        <p:txBody>
          <a:bodyPr anchor="b"/>
          <a:lstStyle>
            <a:lvl1pPr>
              <a:defRPr sz="6142"/>
            </a:lvl1pPr>
          </a:lstStyle>
          <a:p>
            <a:r>
              <a:rPr lang="en-US"/>
              <a:t>Click to edit Master title style</a:t>
            </a:r>
          </a:p>
        </p:txBody>
      </p:sp>
      <p:sp>
        <p:nvSpPr>
          <p:cNvPr id="3" name="Picture Placeholder 2">
            <a:extLst>
              <a:ext uri="{FF2B5EF4-FFF2-40B4-BE49-F238E27FC236}">
                <a16:creationId xmlns:a16="http://schemas.microsoft.com/office/drawing/2014/main" id="{83C9FBDD-1B65-FE57-B4A6-C72517BDE0A1}"/>
              </a:ext>
            </a:extLst>
          </p:cNvPr>
          <p:cNvSpPr>
            <a:spLocks noGrp="1"/>
          </p:cNvSpPr>
          <p:nvPr>
            <p:ph type="pic" idx="1"/>
          </p:nvPr>
        </p:nvSpPr>
        <p:spPr>
          <a:xfrm>
            <a:off x="9947942" y="2125022"/>
            <a:ext cx="11846123" cy="10488447"/>
          </a:xfrm>
        </p:spPr>
        <p:txBody>
          <a:bodyPr/>
          <a:lstStyle>
            <a:lvl1pPr marL="0" indent="0">
              <a:buNone/>
              <a:defRPr sz="6142"/>
            </a:lvl1pPr>
            <a:lvl2pPr marL="877504" indent="0">
              <a:buNone/>
              <a:defRPr sz="5374"/>
            </a:lvl2pPr>
            <a:lvl3pPr marL="1755008" indent="0">
              <a:buNone/>
              <a:defRPr sz="4606"/>
            </a:lvl3pPr>
            <a:lvl4pPr marL="2632512" indent="0">
              <a:buNone/>
              <a:defRPr sz="3839"/>
            </a:lvl4pPr>
            <a:lvl5pPr marL="3510016" indent="0">
              <a:buNone/>
              <a:defRPr sz="3839"/>
            </a:lvl5pPr>
            <a:lvl6pPr marL="4387520" indent="0">
              <a:buNone/>
              <a:defRPr sz="3839"/>
            </a:lvl6pPr>
            <a:lvl7pPr marL="5265024" indent="0">
              <a:buNone/>
              <a:defRPr sz="3839"/>
            </a:lvl7pPr>
            <a:lvl8pPr marL="6142528" indent="0">
              <a:buNone/>
              <a:defRPr sz="3839"/>
            </a:lvl8pPr>
            <a:lvl9pPr marL="7020032" indent="0">
              <a:buNone/>
              <a:defRPr sz="3839"/>
            </a:lvl9pPr>
          </a:lstStyle>
          <a:p>
            <a:endParaRPr lang="en-US"/>
          </a:p>
        </p:txBody>
      </p:sp>
      <p:sp>
        <p:nvSpPr>
          <p:cNvPr id="4" name="Text Placeholder 3">
            <a:extLst>
              <a:ext uri="{FF2B5EF4-FFF2-40B4-BE49-F238E27FC236}">
                <a16:creationId xmlns:a16="http://schemas.microsoft.com/office/drawing/2014/main" id="{1355D538-21DB-3C9A-6D2A-29626BB4F35B}"/>
              </a:ext>
            </a:extLst>
          </p:cNvPr>
          <p:cNvSpPr>
            <a:spLocks noGrp="1"/>
          </p:cNvSpPr>
          <p:nvPr>
            <p:ph type="body" sz="half" idx="2"/>
          </p:nvPr>
        </p:nvSpPr>
        <p:spPr>
          <a:xfrm>
            <a:off x="1611781" y="4427697"/>
            <a:ext cx="7547028" cy="8202855"/>
          </a:xfrm>
        </p:spPr>
        <p:txBody>
          <a:bodyPr/>
          <a:lstStyle>
            <a:lvl1pPr marL="0" indent="0">
              <a:buNone/>
              <a:defRPr sz="3071"/>
            </a:lvl1pPr>
            <a:lvl2pPr marL="877504" indent="0">
              <a:buNone/>
              <a:defRPr sz="2687"/>
            </a:lvl2pPr>
            <a:lvl3pPr marL="1755008" indent="0">
              <a:buNone/>
              <a:defRPr sz="2303"/>
            </a:lvl3pPr>
            <a:lvl4pPr marL="2632512" indent="0">
              <a:buNone/>
              <a:defRPr sz="1919"/>
            </a:lvl4pPr>
            <a:lvl5pPr marL="3510016" indent="0">
              <a:buNone/>
              <a:defRPr sz="1919"/>
            </a:lvl5pPr>
            <a:lvl6pPr marL="4387520" indent="0">
              <a:buNone/>
              <a:defRPr sz="1919"/>
            </a:lvl6pPr>
            <a:lvl7pPr marL="5265024" indent="0">
              <a:buNone/>
              <a:defRPr sz="1919"/>
            </a:lvl7pPr>
            <a:lvl8pPr marL="6142528" indent="0">
              <a:buNone/>
              <a:defRPr sz="1919"/>
            </a:lvl8pPr>
            <a:lvl9pPr marL="7020032" indent="0">
              <a:buNone/>
              <a:defRPr sz="1919"/>
            </a:lvl9pPr>
          </a:lstStyle>
          <a:p>
            <a:pPr lvl="0"/>
            <a:r>
              <a:rPr lang="en-US"/>
              <a:t>Click to edit Master text styles</a:t>
            </a:r>
          </a:p>
        </p:txBody>
      </p:sp>
      <p:sp>
        <p:nvSpPr>
          <p:cNvPr id="5" name="Date Placeholder 4">
            <a:extLst>
              <a:ext uri="{FF2B5EF4-FFF2-40B4-BE49-F238E27FC236}">
                <a16:creationId xmlns:a16="http://schemas.microsoft.com/office/drawing/2014/main" id="{20E7AC57-8C02-5E1F-24D5-A215976C709F}"/>
              </a:ext>
            </a:extLst>
          </p:cNvPr>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a:extLst>
              <a:ext uri="{FF2B5EF4-FFF2-40B4-BE49-F238E27FC236}">
                <a16:creationId xmlns:a16="http://schemas.microsoft.com/office/drawing/2014/main" id="{2D1F137A-BF0C-8E00-082B-2E4AE0C7B3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4355F2-5E47-5EC4-8CEE-57737923DD6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26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8EB24-778B-9775-86BF-D531019A7064}"/>
              </a:ext>
            </a:extLst>
          </p:cNvPr>
          <p:cNvSpPr>
            <a:spLocks noGrp="1"/>
          </p:cNvSpPr>
          <p:nvPr>
            <p:ph type="title"/>
          </p:nvPr>
        </p:nvSpPr>
        <p:spPr>
          <a:xfrm>
            <a:off x="1608733" y="785781"/>
            <a:ext cx="20182284" cy="28527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154A22-8379-373C-C901-8C7B97F6270B}"/>
              </a:ext>
            </a:extLst>
          </p:cNvPr>
          <p:cNvSpPr>
            <a:spLocks noGrp="1"/>
          </p:cNvSpPr>
          <p:nvPr>
            <p:ph type="body" idx="1"/>
          </p:nvPr>
        </p:nvSpPr>
        <p:spPr>
          <a:xfrm>
            <a:off x="1608733" y="3928897"/>
            <a:ext cx="20182284" cy="93644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C74C1-3469-6F49-2D5E-D55E431049C0}"/>
              </a:ext>
            </a:extLst>
          </p:cNvPr>
          <p:cNvSpPr>
            <a:spLocks noGrp="1"/>
          </p:cNvSpPr>
          <p:nvPr>
            <p:ph type="dt" sz="half" idx="2"/>
          </p:nvPr>
        </p:nvSpPr>
        <p:spPr>
          <a:xfrm>
            <a:off x="1608733" y="13679397"/>
            <a:ext cx="5264944" cy="785779"/>
          </a:xfrm>
          <a:prstGeom prst="rect">
            <a:avLst/>
          </a:prstGeom>
        </p:spPr>
        <p:txBody>
          <a:bodyPr vert="horz" lIns="91440" tIns="45720" rIns="91440" bIns="45720" rtlCol="0" anchor="ctr"/>
          <a:lstStyle>
            <a:lvl1pPr algn="l">
              <a:defRPr sz="2303">
                <a:solidFill>
                  <a:schemeClr val="tx1">
                    <a:tint val="75000"/>
                  </a:schemeClr>
                </a:solidFill>
              </a:defRPr>
            </a:lvl1pPr>
          </a:lstStyle>
          <a:p>
            <a:fld id="{48A87A34-81AB-432B-8DAE-1953F412C126}" type="datetimeFigureOut">
              <a:rPr lang="en-US" smtClean="0"/>
              <a:pPr/>
              <a:t>3/8/2023</a:t>
            </a:fld>
            <a:endParaRPr lang="en-US" dirty="0"/>
          </a:p>
        </p:txBody>
      </p:sp>
      <p:sp>
        <p:nvSpPr>
          <p:cNvPr id="5" name="Footer Placeholder 4">
            <a:extLst>
              <a:ext uri="{FF2B5EF4-FFF2-40B4-BE49-F238E27FC236}">
                <a16:creationId xmlns:a16="http://schemas.microsoft.com/office/drawing/2014/main" id="{F7B02373-0BC3-426D-97B5-AFE2C572F1D5}"/>
              </a:ext>
            </a:extLst>
          </p:cNvPr>
          <p:cNvSpPr>
            <a:spLocks noGrp="1"/>
          </p:cNvSpPr>
          <p:nvPr>
            <p:ph type="ftr" sz="quarter" idx="3"/>
          </p:nvPr>
        </p:nvSpPr>
        <p:spPr>
          <a:xfrm>
            <a:off x="7751167" y="13679397"/>
            <a:ext cx="7897416" cy="785779"/>
          </a:xfrm>
          <a:prstGeom prst="rect">
            <a:avLst/>
          </a:prstGeom>
        </p:spPr>
        <p:txBody>
          <a:bodyPr vert="horz" lIns="91440" tIns="45720" rIns="91440" bIns="45720" rtlCol="0" anchor="ctr"/>
          <a:lstStyle>
            <a:lvl1pPr algn="ctr">
              <a:defRPr sz="2303">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146DBCA-1A67-DB65-033F-9D34862F1E66}"/>
              </a:ext>
            </a:extLst>
          </p:cNvPr>
          <p:cNvSpPr>
            <a:spLocks noGrp="1"/>
          </p:cNvSpPr>
          <p:nvPr>
            <p:ph type="sldNum" sz="quarter" idx="4"/>
          </p:nvPr>
        </p:nvSpPr>
        <p:spPr>
          <a:xfrm>
            <a:off x="16526073" y="13679397"/>
            <a:ext cx="5264944" cy="785779"/>
          </a:xfrm>
          <a:prstGeom prst="rect">
            <a:avLst/>
          </a:prstGeom>
        </p:spPr>
        <p:txBody>
          <a:bodyPr vert="horz" lIns="91440" tIns="45720" rIns="91440" bIns="45720" rtlCol="0" anchor="ctr"/>
          <a:lstStyle>
            <a:lvl1pPr algn="r">
              <a:defRPr sz="2303">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2107996"/>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1755008" rtl="0" eaLnBrk="1" latinLnBrk="0" hangingPunct="1">
        <a:lnSpc>
          <a:spcPct val="90000"/>
        </a:lnSpc>
        <a:spcBef>
          <a:spcPct val="0"/>
        </a:spcBef>
        <a:buNone/>
        <a:defRPr sz="8445" kern="1200">
          <a:solidFill>
            <a:schemeClr val="tx1"/>
          </a:solidFill>
          <a:latin typeface="+mj-lt"/>
          <a:ea typeface="+mj-ea"/>
          <a:cs typeface="+mj-cs"/>
        </a:defRPr>
      </a:lvl1pPr>
    </p:titleStyle>
    <p:bodyStyle>
      <a:lvl1pPr marL="438752" indent="-438752" algn="l" defTabSz="1755008" rtl="0" eaLnBrk="1" latinLnBrk="0" hangingPunct="1">
        <a:lnSpc>
          <a:spcPct val="90000"/>
        </a:lnSpc>
        <a:spcBef>
          <a:spcPts val="1919"/>
        </a:spcBef>
        <a:buFont typeface="Arial" panose="020B0604020202020204" pitchFamily="34" charset="0"/>
        <a:buChar char="•"/>
        <a:defRPr sz="5374" kern="1200">
          <a:solidFill>
            <a:schemeClr val="tx1"/>
          </a:solidFill>
          <a:latin typeface="+mn-lt"/>
          <a:ea typeface="+mn-ea"/>
          <a:cs typeface="+mn-cs"/>
        </a:defRPr>
      </a:lvl1pPr>
      <a:lvl2pPr marL="1316256" indent="-438752" algn="l" defTabSz="1755008" rtl="0" eaLnBrk="1" latinLnBrk="0" hangingPunct="1">
        <a:lnSpc>
          <a:spcPct val="90000"/>
        </a:lnSpc>
        <a:spcBef>
          <a:spcPts val="960"/>
        </a:spcBef>
        <a:buFont typeface="Arial" panose="020B0604020202020204" pitchFamily="34" charset="0"/>
        <a:buChar char="•"/>
        <a:defRPr sz="4606" kern="1200">
          <a:solidFill>
            <a:schemeClr val="tx1"/>
          </a:solidFill>
          <a:latin typeface="+mn-lt"/>
          <a:ea typeface="+mn-ea"/>
          <a:cs typeface="+mn-cs"/>
        </a:defRPr>
      </a:lvl2pPr>
      <a:lvl3pPr marL="2193760" indent="-438752" algn="l" defTabSz="1755008" rtl="0" eaLnBrk="1" latinLnBrk="0" hangingPunct="1">
        <a:lnSpc>
          <a:spcPct val="90000"/>
        </a:lnSpc>
        <a:spcBef>
          <a:spcPts val="960"/>
        </a:spcBef>
        <a:buFont typeface="Arial" panose="020B0604020202020204" pitchFamily="34" charset="0"/>
        <a:buChar char="•"/>
        <a:defRPr sz="3839" kern="1200">
          <a:solidFill>
            <a:schemeClr val="tx1"/>
          </a:solidFill>
          <a:latin typeface="+mn-lt"/>
          <a:ea typeface="+mn-ea"/>
          <a:cs typeface="+mn-cs"/>
        </a:defRPr>
      </a:lvl3pPr>
      <a:lvl4pPr marL="3071264"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4pPr>
      <a:lvl5pPr marL="3948768"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5pPr>
      <a:lvl6pPr marL="4826272"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6pPr>
      <a:lvl7pPr marL="5703776"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7pPr>
      <a:lvl8pPr marL="6581280"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8pPr>
      <a:lvl9pPr marL="7458784"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9pPr>
    </p:bodyStyle>
    <p:otherStyle>
      <a:defPPr>
        <a:defRPr lang="en-US"/>
      </a:defPPr>
      <a:lvl1pPr marL="0" algn="l" defTabSz="1755008" rtl="0" eaLnBrk="1" latinLnBrk="0" hangingPunct="1">
        <a:defRPr sz="3455" kern="1200">
          <a:solidFill>
            <a:schemeClr val="tx1"/>
          </a:solidFill>
          <a:latin typeface="+mn-lt"/>
          <a:ea typeface="+mn-ea"/>
          <a:cs typeface="+mn-cs"/>
        </a:defRPr>
      </a:lvl1pPr>
      <a:lvl2pPr marL="877504" algn="l" defTabSz="1755008" rtl="0" eaLnBrk="1" latinLnBrk="0" hangingPunct="1">
        <a:defRPr sz="3455" kern="1200">
          <a:solidFill>
            <a:schemeClr val="tx1"/>
          </a:solidFill>
          <a:latin typeface="+mn-lt"/>
          <a:ea typeface="+mn-ea"/>
          <a:cs typeface="+mn-cs"/>
        </a:defRPr>
      </a:lvl2pPr>
      <a:lvl3pPr marL="1755008" algn="l" defTabSz="1755008" rtl="0" eaLnBrk="1" latinLnBrk="0" hangingPunct="1">
        <a:defRPr sz="3455" kern="1200">
          <a:solidFill>
            <a:schemeClr val="tx1"/>
          </a:solidFill>
          <a:latin typeface="+mn-lt"/>
          <a:ea typeface="+mn-ea"/>
          <a:cs typeface="+mn-cs"/>
        </a:defRPr>
      </a:lvl3pPr>
      <a:lvl4pPr marL="2632512" algn="l" defTabSz="1755008" rtl="0" eaLnBrk="1" latinLnBrk="0" hangingPunct="1">
        <a:defRPr sz="3455" kern="1200">
          <a:solidFill>
            <a:schemeClr val="tx1"/>
          </a:solidFill>
          <a:latin typeface="+mn-lt"/>
          <a:ea typeface="+mn-ea"/>
          <a:cs typeface="+mn-cs"/>
        </a:defRPr>
      </a:lvl4pPr>
      <a:lvl5pPr marL="3510016" algn="l" defTabSz="1755008" rtl="0" eaLnBrk="1" latinLnBrk="0" hangingPunct="1">
        <a:defRPr sz="3455" kern="1200">
          <a:solidFill>
            <a:schemeClr val="tx1"/>
          </a:solidFill>
          <a:latin typeface="+mn-lt"/>
          <a:ea typeface="+mn-ea"/>
          <a:cs typeface="+mn-cs"/>
        </a:defRPr>
      </a:lvl5pPr>
      <a:lvl6pPr marL="4387520" algn="l" defTabSz="1755008" rtl="0" eaLnBrk="1" latinLnBrk="0" hangingPunct="1">
        <a:defRPr sz="3455" kern="1200">
          <a:solidFill>
            <a:schemeClr val="tx1"/>
          </a:solidFill>
          <a:latin typeface="+mn-lt"/>
          <a:ea typeface="+mn-ea"/>
          <a:cs typeface="+mn-cs"/>
        </a:defRPr>
      </a:lvl6pPr>
      <a:lvl7pPr marL="5265024" algn="l" defTabSz="1755008" rtl="0" eaLnBrk="1" latinLnBrk="0" hangingPunct="1">
        <a:defRPr sz="3455" kern="1200">
          <a:solidFill>
            <a:schemeClr val="tx1"/>
          </a:solidFill>
          <a:latin typeface="+mn-lt"/>
          <a:ea typeface="+mn-ea"/>
          <a:cs typeface="+mn-cs"/>
        </a:defRPr>
      </a:lvl7pPr>
      <a:lvl8pPr marL="6142528" algn="l" defTabSz="1755008" rtl="0" eaLnBrk="1" latinLnBrk="0" hangingPunct="1">
        <a:defRPr sz="3455" kern="1200">
          <a:solidFill>
            <a:schemeClr val="tx1"/>
          </a:solidFill>
          <a:latin typeface="+mn-lt"/>
          <a:ea typeface="+mn-ea"/>
          <a:cs typeface="+mn-cs"/>
        </a:defRPr>
      </a:lvl8pPr>
      <a:lvl9pPr marL="7020032" algn="l" defTabSz="1755008" rtl="0" eaLnBrk="1" latinLnBrk="0" hangingPunct="1">
        <a:defRPr sz="34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9101-0F9A-BA0C-EB53-49F72F961870}"/>
              </a:ext>
            </a:extLst>
          </p:cNvPr>
          <p:cNvSpPr>
            <a:spLocks noGrp="1"/>
          </p:cNvSpPr>
          <p:nvPr>
            <p:ph type="title"/>
          </p:nvPr>
        </p:nvSpPr>
        <p:spPr>
          <a:xfrm>
            <a:off x="227560" y="4526772"/>
            <a:ext cx="20182284" cy="2852722"/>
          </a:xfrm>
        </p:spPr>
        <p:txBody>
          <a:bodyPr/>
          <a:lstStyle/>
          <a:p>
            <a:pPr algn="ctr"/>
            <a:r>
              <a:rPr lang="en-US" dirty="0">
                <a:latin typeface="Cambria" panose="02040503050406030204" pitchFamily="18" charset="0"/>
                <a:ea typeface="Cambria" panose="02040503050406030204" pitchFamily="18" charset="0"/>
              </a:rPr>
              <a:t>Safety and Secured Two Wheeler</a:t>
            </a:r>
          </a:p>
        </p:txBody>
      </p:sp>
      <p:sp>
        <p:nvSpPr>
          <p:cNvPr id="8" name="Rectangle 7">
            <a:extLst>
              <a:ext uri="{FF2B5EF4-FFF2-40B4-BE49-F238E27FC236}">
                <a16:creationId xmlns:a16="http://schemas.microsoft.com/office/drawing/2014/main" id="{3DDBDD80-610D-B772-95A5-54FDFD993936}"/>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descr="Felicitous Solutions | LinkedIn">
            <a:extLst>
              <a:ext uri="{FF2B5EF4-FFF2-40B4-BE49-F238E27FC236}">
                <a16:creationId xmlns:a16="http://schemas.microsoft.com/office/drawing/2014/main" id="{5F420297-44BF-D8B1-01D0-A36C7D6FC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82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4BCB-D22C-070A-0185-75FE2E1FA930}"/>
              </a:ext>
            </a:extLst>
          </p:cNvPr>
          <p:cNvSpPr>
            <a:spLocks noGrp="1"/>
          </p:cNvSpPr>
          <p:nvPr>
            <p:ph type="title"/>
          </p:nvPr>
        </p:nvSpPr>
        <p:spPr/>
        <p:txBody>
          <a:bodyPr/>
          <a:lstStyle/>
          <a:p>
            <a:pPr algn="ctr"/>
            <a:r>
              <a:rPr lang="en-US" b="1" i="0" dirty="0">
                <a:effectLst/>
                <a:latin typeface="Cambria" panose="02040503050406030204" pitchFamily="18" charset="0"/>
                <a:ea typeface="Cambria" panose="02040503050406030204" pitchFamily="18" charset="0"/>
              </a:rPr>
              <a:t>Software Quality</a:t>
            </a:r>
            <a:endParaRPr lang="en-US" b="1" dirty="0"/>
          </a:p>
        </p:txBody>
      </p:sp>
      <p:sp>
        <p:nvSpPr>
          <p:cNvPr id="3" name="Content Placeholder 2">
            <a:extLst>
              <a:ext uri="{FF2B5EF4-FFF2-40B4-BE49-F238E27FC236}">
                <a16:creationId xmlns:a16="http://schemas.microsoft.com/office/drawing/2014/main" id="{3D81D8F5-37DB-0457-A1C6-3AC3751E2650}"/>
              </a:ext>
            </a:extLst>
          </p:cNvPr>
          <p:cNvSpPr>
            <a:spLocks noGrp="1"/>
          </p:cNvSpPr>
          <p:nvPr>
            <p:ph idx="1"/>
          </p:nvPr>
        </p:nvSpPr>
        <p:spPr/>
        <p:txBody>
          <a:bodyPr>
            <a:normAutofit/>
          </a:bodyPr>
          <a:lstStyle/>
          <a:p>
            <a:pPr algn="l">
              <a:lnSpc>
                <a:spcPct val="150000"/>
              </a:lnSpc>
              <a:spcBef>
                <a:spcPts val="0"/>
              </a:spcBef>
            </a:pPr>
            <a:r>
              <a:rPr lang="en-US" sz="4000" b="1" i="0" dirty="0">
                <a:effectLst/>
                <a:latin typeface="Cambria" panose="02040503050406030204" pitchFamily="18" charset="0"/>
                <a:ea typeface="Cambria" panose="02040503050406030204" pitchFamily="18" charset="0"/>
              </a:rPr>
              <a:t>Software Quality:</a:t>
            </a:r>
            <a:endParaRPr lang="en-US" sz="4000" b="0" i="0" dirty="0">
              <a:effectLst/>
              <a:latin typeface="Cambria" panose="02040503050406030204" pitchFamily="18" charset="0"/>
              <a:ea typeface="Cambria" panose="02040503050406030204" pitchFamily="18" charset="0"/>
            </a:endParaRPr>
          </a:p>
          <a:p>
            <a:pPr algn="l">
              <a:lnSpc>
                <a:spcPct val="150000"/>
              </a:lnSpc>
              <a:spcBef>
                <a:spcPts val="0"/>
              </a:spcBef>
            </a:pPr>
            <a:r>
              <a:rPr lang="en-US" sz="4000" b="0" i="0" dirty="0">
                <a:effectLst/>
                <a:latin typeface="Cambria" panose="02040503050406030204" pitchFamily="18" charset="0"/>
                <a:ea typeface="Cambria" panose="02040503050406030204" pitchFamily="18" charset="0"/>
              </a:rPr>
              <a:t>Software quality is the characteristic of the software that defines how well the software meets the customer requirements, business requirements, coding standards etc. It can be divided into two categories:</a:t>
            </a:r>
          </a:p>
          <a:p>
            <a:pPr algn="l">
              <a:lnSpc>
                <a:spcPct val="150000"/>
              </a:lnSpc>
              <a:spcBef>
                <a:spcPts val="0"/>
              </a:spcBef>
            </a:pPr>
            <a:r>
              <a:rPr lang="en-US" sz="4000" b="1" i="0" dirty="0">
                <a:effectLst/>
                <a:latin typeface="Cambria" panose="02040503050406030204" pitchFamily="18" charset="0"/>
                <a:ea typeface="Cambria" panose="02040503050406030204" pitchFamily="18" charset="0"/>
              </a:rPr>
              <a:t>Software Functional Quality</a:t>
            </a:r>
            <a:r>
              <a:rPr lang="en-US" sz="4000" b="0" i="0" dirty="0">
                <a:effectLst/>
                <a:latin typeface="Cambria" panose="02040503050406030204" pitchFamily="18" charset="0"/>
                <a:ea typeface="Cambria" panose="02040503050406030204" pitchFamily="18" charset="0"/>
              </a:rPr>
              <a:t>:  characteristics that define how well the software meets functional requirements, and how well it satisfies the end-users.</a:t>
            </a:r>
          </a:p>
          <a:p>
            <a:pPr algn="l">
              <a:lnSpc>
                <a:spcPct val="150000"/>
              </a:lnSpc>
              <a:spcBef>
                <a:spcPts val="0"/>
              </a:spcBef>
            </a:pPr>
            <a:r>
              <a:rPr lang="en-US" sz="4000" b="1" i="0" dirty="0">
                <a:effectLst/>
                <a:latin typeface="Cambria" panose="02040503050406030204" pitchFamily="18" charset="0"/>
                <a:ea typeface="Cambria" panose="02040503050406030204" pitchFamily="18" charset="0"/>
              </a:rPr>
              <a:t>Software Non-Functional Quality</a:t>
            </a:r>
            <a:r>
              <a:rPr lang="en-US" sz="4000" b="0" i="0" dirty="0">
                <a:effectLst/>
                <a:latin typeface="Cambria" panose="02040503050406030204" pitchFamily="18" charset="0"/>
                <a:ea typeface="Cambria" panose="02040503050406030204" pitchFamily="18" charset="0"/>
              </a:rPr>
              <a:t>:  characteristics that define how well structural requirements are met that support the delivery of functional requirements. It is usually related to software code and internal structure.</a:t>
            </a:r>
          </a:p>
          <a:p>
            <a:pPr>
              <a:lnSpc>
                <a:spcPct val="150000"/>
              </a:lnSpc>
              <a:spcBef>
                <a:spcPts val="0"/>
              </a:spcBef>
            </a:pPr>
            <a:endParaRPr lang="en-US" sz="40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3A8185CF-9254-2DC8-01D5-F62A1EF25711}"/>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descr="Felicitous Solutions | LinkedIn">
            <a:extLst>
              <a:ext uri="{FF2B5EF4-FFF2-40B4-BE49-F238E27FC236}">
                <a16:creationId xmlns:a16="http://schemas.microsoft.com/office/drawing/2014/main" id="{BF69744A-8C0D-DB8A-7EED-4787CD881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99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278A-368B-87F9-60A8-DF12797B3C4E}"/>
              </a:ext>
            </a:extLst>
          </p:cNvPr>
          <p:cNvSpPr>
            <a:spLocks noGrp="1"/>
          </p:cNvSpPr>
          <p:nvPr>
            <p:ph type="title"/>
          </p:nvPr>
        </p:nvSpPr>
        <p:spPr/>
        <p:txBody>
          <a:bodyPr/>
          <a:lstStyle/>
          <a:p>
            <a:pPr algn="ctr"/>
            <a:r>
              <a:rPr lang="en-US" b="1" i="0" dirty="0">
                <a:effectLst/>
                <a:latin typeface="Cambria" panose="02040503050406030204" pitchFamily="18" charset="0"/>
                <a:ea typeface="Cambria" panose="02040503050406030204" pitchFamily="18" charset="0"/>
              </a:rPr>
              <a:t>Key aspects-software quality</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3B5C31F-2B77-A3EF-0165-A834BCA5BB77}"/>
              </a:ext>
            </a:extLst>
          </p:cNvPr>
          <p:cNvSpPr>
            <a:spLocks noGrp="1"/>
          </p:cNvSpPr>
          <p:nvPr>
            <p:ph idx="1"/>
          </p:nvPr>
        </p:nvSpPr>
        <p:spPr/>
        <p:txBody>
          <a:bodyPr>
            <a:normAutofit fontScale="70000" lnSpcReduction="20000"/>
          </a:bodyPr>
          <a:lstStyle/>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Good design</a:t>
            </a:r>
            <a:r>
              <a:rPr lang="en-US" b="0" i="0" dirty="0">
                <a:solidFill>
                  <a:srgbClr val="000000"/>
                </a:solidFill>
                <a:effectLst/>
                <a:latin typeface="Cambria" panose="02040503050406030204" pitchFamily="18" charset="0"/>
                <a:ea typeface="Cambria" panose="02040503050406030204" pitchFamily="18" charset="0"/>
              </a:rPr>
              <a:t> – It’s always important to have a good and aesthetic design to please users</a:t>
            </a:r>
          </a:p>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Reliability</a:t>
            </a:r>
            <a:r>
              <a:rPr lang="en-US" b="0" i="0" dirty="0">
                <a:solidFill>
                  <a:srgbClr val="000000"/>
                </a:solidFill>
                <a:effectLst/>
                <a:latin typeface="Cambria" panose="02040503050406030204" pitchFamily="18" charset="0"/>
                <a:ea typeface="Cambria" panose="02040503050406030204" pitchFamily="18" charset="0"/>
              </a:rPr>
              <a:t> – Be it any software it should be able to perform the functionality impeccably without issues</a:t>
            </a:r>
          </a:p>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Durability- </a:t>
            </a:r>
            <a:r>
              <a:rPr lang="en-US" b="0" i="0" dirty="0">
                <a:solidFill>
                  <a:srgbClr val="000000"/>
                </a:solidFill>
                <a:effectLst/>
                <a:latin typeface="Cambria" panose="02040503050406030204" pitchFamily="18" charset="0"/>
                <a:ea typeface="Cambria" panose="02040503050406030204" pitchFamily="18" charset="0"/>
              </a:rPr>
              <a:t>Durability is a confusing term, In this context, durability means the ability of the software to work without any issue for a long period of time.</a:t>
            </a:r>
          </a:p>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Consistency</a:t>
            </a:r>
            <a:r>
              <a:rPr lang="en-US" b="0" i="0" dirty="0">
                <a:solidFill>
                  <a:srgbClr val="000000"/>
                </a:solidFill>
                <a:effectLst/>
                <a:latin typeface="Cambria" panose="02040503050406030204" pitchFamily="18" charset="0"/>
                <a:ea typeface="Cambria" panose="02040503050406030204" pitchFamily="18" charset="0"/>
              </a:rPr>
              <a:t> – Software should be able to perform consistently over platform and devices</a:t>
            </a:r>
          </a:p>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Maintainability</a:t>
            </a:r>
            <a:r>
              <a:rPr lang="en-US" b="0" i="0" dirty="0">
                <a:solidFill>
                  <a:srgbClr val="000000"/>
                </a:solidFill>
                <a:effectLst/>
                <a:latin typeface="Cambria" panose="02040503050406030204" pitchFamily="18" charset="0"/>
                <a:ea typeface="Cambria" panose="02040503050406030204" pitchFamily="18" charset="0"/>
              </a:rPr>
              <a:t> – Bugs associated with any software should be able to capture and fix quickly and news tasks and enhancement must be added without any trouble</a:t>
            </a:r>
          </a:p>
          <a:p>
            <a:pPr algn="l">
              <a:lnSpc>
                <a:spcPct val="170000"/>
              </a:lnSpc>
              <a:spcBef>
                <a:spcPts val="0"/>
              </a:spcBef>
              <a:buFont typeface="Arial" panose="020B0604020202020204" pitchFamily="34" charset="0"/>
              <a:buChar char="•"/>
            </a:pPr>
            <a:r>
              <a:rPr lang="en-US" b="1" i="0" dirty="0">
                <a:solidFill>
                  <a:srgbClr val="000000"/>
                </a:solidFill>
                <a:effectLst/>
                <a:latin typeface="Cambria" panose="02040503050406030204" pitchFamily="18" charset="0"/>
                <a:ea typeface="Cambria" panose="02040503050406030204" pitchFamily="18" charset="0"/>
              </a:rPr>
              <a:t>Value for money – </a:t>
            </a:r>
            <a:r>
              <a:rPr lang="en-US" b="0" i="0" dirty="0">
                <a:solidFill>
                  <a:srgbClr val="000000"/>
                </a:solidFill>
                <a:effectLst/>
                <a:latin typeface="Cambria" panose="02040503050406030204" pitchFamily="18" charset="0"/>
                <a:ea typeface="Cambria" panose="02040503050406030204" pitchFamily="18" charset="0"/>
              </a:rPr>
              <a:t>customer and companies who make this app should feel that the money spent on this app has not </a:t>
            </a:r>
            <a:r>
              <a:rPr lang="en-US" b="0" i="0" dirty="0" err="1">
                <a:solidFill>
                  <a:srgbClr val="000000"/>
                </a:solidFill>
                <a:effectLst/>
                <a:latin typeface="Cambria" panose="02040503050406030204" pitchFamily="18" charset="0"/>
                <a:ea typeface="Cambria" panose="02040503050406030204" pitchFamily="18" charset="0"/>
              </a:rPr>
              <a:t>fone</a:t>
            </a:r>
            <a:r>
              <a:rPr lang="en-US" b="0" i="0" dirty="0">
                <a:solidFill>
                  <a:srgbClr val="000000"/>
                </a:solidFill>
                <a:effectLst/>
                <a:latin typeface="Cambria" panose="02040503050406030204" pitchFamily="18" charset="0"/>
                <a:ea typeface="Cambria" panose="02040503050406030204" pitchFamily="18" charset="0"/>
              </a:rPr>
              <a:t> to waste.</a:t>
            </a:r>
          </a:p>
        </p:txBody>
      </p:sp>
      <p:sp>
        <p:nvSpPr>
          <p:cNvPr id="4" name="Rectangle 3">
            <a:extLst>
              <a:ext uri="{FF2B5EF4-FFF2-40B4-BE49-F238E27FC236}">
                <a16:creationId xmlns:a16="http://schemas.microsoft.com/office/drawing/2014/main" id="{EEC7CE5C-2067-88A5-8A4B-2431F72616B6}"/>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852BA681-7C07-37D1-9C8E-5947AEEFC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96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D6A1-A3C2-9D5B-00A4-8F95D1A49460}"/>
              </a:ext>
            </a:extLst>
          </p:cNvPr>
          <p:cNvSpPr>
            <a:spLocks noGrp="1"/>
          </p:cNvSpPr>
          <p:nvPr>
            <p:ph type="title"/>
          </p:nvPr>
        </p:nvSpPr>
        <p:spPr/>
        <p:txBody>
          <a:bodyPr/>
          <a:lstStyle/>
          <a:p>
            <a:pPr algn="ctr"/>
            <a:r>
              <a:rPr lang="en-US" b="1" i="0" dirty="0">
                <a:effectLst/>
                <a:latin typeface="Cambria" panose="02040503050406030204" pitchFamily="18" charset="0"/>
                <a:ea typeface="Cambria" panose="02040503050406030204" pitchFamily="18" charset="0"/>
              </a:rPr>
              <a:t>Key aspects-software quality</a:t>
            </a:r>
            <a:endParaRPr lang="en-US" dirty="0"/>
          </a:p>
        </p:txBody>
      </p:sp>
      <p:sp>
        <p:nvSpPr>
          <p:cNvPr id="3" name="Content Placeholder 2">
            <a:extLst>
              <a:ext uri="{FF2B5EF4-FFF2-40B4-BE49-F238E27FC236}">
                <a16:creationId xmlns:a16="http://schemas.microsoft.com/office/drawing/2014/main" id="{B6E5054E-D708-AA65-3BE1-4853C505AC95}"/>
              </a:ext>
            </a:extLst>
          </p:cNvPr>
          <p:cNvSpPr>
            <a:spLocks noGrp="1"/>
          </p:cNvSpPr>
          <p:nvPr>
            <p:ph idx="1"/>
          </p:nvPr>
        </p:nvSpPr>
        <p:spPr/>
        <p:txBody>
          <a:bodyPr>
            <a:normAutofit/>
          </a:bodyPr>
          <a:lstStyle/>
          <a:p>
            <a:pPr>
              <a:lnSpc>
                <a:spcPct val="150000"/>
              </a:lnSpc>
              <a:spcBef>
                <a:spcPts val="0"/>
              </a:spcBef>
            </a:pPr>
            <a:r>
              <a:rPr lang="en-US" sz="3800" b="1" i="0" dirty="0">
                <a:effectLst/>
                <a:latin typeface="Cambria" panose="02040503050406030204" pitchFamily="18" charset="0"/>
                <a:ea typeface="Cambria" panose="02040503050406030204" pitchFamily="18" charset="0"/>
              </a:rPr>
              <a:t>Testability</a:t>
            </a:r>
            <a:r>
              <a:rPr lang="en-US" sz="3800" b="0" i="0" dirty="0">
                <a:effectLst/>
                <a:latin typeface="Cambria" panose="02040503050406030204" pitchFamily="18" charset="0"/>
                <a:ea typeface="Cambria" panose="02040503050406030204" pitchFamily="18" charset="0"/>
              </a:rPr>
              <a:t> – How easy it is to test the software and to what extent it can be tested.</a:t>
            </a:r>
          </a:p>
          <a:p>
            <a:pPr>
              <a:lnSpc>
                <a:spcPct val="150000"/>
              </a:lnSpc>
              <a:spcBef>
                <a:spcPts val="0"/>
              </a:spcBef>
            </a:pPr>
            <a:r>
              <a:rPr lang="en-US" sz="3800" b="1" i="0" dirty="0">
                <a:effectLst/>
                <a:latin typeface="Cambria" panose="02040503050406030204" pitchFamily="18" charset="0"/>
                <a:ea typeface="Cambria" panose="02040503050406030204" pitchFamily="18" charset="0"/>
              </a:rPr>
              <a:t>Usability</a:t>
            </a:r>
            <a:r>
              <a:rPr lang="en-US" sz="3800" b="0" i="0" dirty="0">
                <a:effectLst/>
                <a:latin typeface="Cambria" panose="02040503050406030204" pitchFamily="18" charset="0"/>
                <a:ea typeface="Cambria" panose="02040503050406030204" pitchFamily="18" charset="0"/>
              </a:rPr>
              <a:t> – It defines how user friendly the software is.</a:t>
            </a:r>
          </a:p>
          <a:p>
            <a:pPr>
              <a:lnSpc>
                <a:spcPct val="150000"/>
              </a:lnSpc>
              <a:spcBef>
                <a:spcPts val="0"/>
              </a:spcBef>
            </a:pPr>
            <a:r>
              <a:rPr lang="en-US" sz="3800" b="1" i="0" dirty="0">
                <a:effectLst/>
                <a:latin typeface="Cambria" panose="02040503050406030204" pitchFamily="18" charset="0"/>
                <a:ea typeface="Cambria" panose="02040503050406030204" pitchFamily="18" charset="0"/>
              </a:rPr>
              <a:t>Understandability</a:t>
            </a:r>
            <a:r>
              <a:rPr lang="en-US" sz="3800" b="0" i="0" dirty="0">
                <a:effectLst/>
                <a:latin typeface="Cambria" panose="02040503050406030204" pitchFamily="18" charset="0"/>
                <a:ea typeface="Cambria" panose="02040503050406030204" pitchFamily="18" charset="0"/>
              </a:rPr>
              <a:t> – How easily the software can be made understood to a layman about its functions/purpose</a:t>
            </a:r>
          </a:p>
          <a:p>
            <a:pPr>
              <a:lnSpc>
                <a:spcPct val="150000"/>
              </a:lnSpc>
              <a:spcBef>
                <a:spcPts val="0"/>
              </a:spcBef>
            </a:pPr>
            <a:r>
              <a:rPr lang="en-US" sz="3800" b="1" i="0" dirty="0">
                <a:effectLst/>
                <a:latin typeface="Cambria" panose="02040503050406030204" pitchFamily="18" charset="0"/>
                <a:ea typeface="Cambria" panose="02040503050406030204" pitchFamily="18" charset="0"/>
              </a:rPr>
              <a:t>Efficiency</a:t>
            </a:r>
            <a:r>
              <a:rPr lang="en-US" sz="3800" b="0" i="0" dirty="0">
                <a:effectLst/>
                <a:latin typeface="Cambria" panose="02040503050406030204" pitchFamily="18" charset="0"/>
                <a:ea typeface="Cambria" panose="02040503050406030204" pitchFamily="18" charset="0"/>
              </a:rPr>
              <a:t> – It defines the amount of work that the software can do in defined timeframe with minimum resources used.</a:t>
            </a:r>
          </a:p>
          <a:p>
            <a:pPr>
              <a:lnSpc>
                <a:spcPct val="150000"/>
              </a:lnSpc>
              <a:spcBef>
                <a:spcPts val="0"/>
              </a:spcBef>
            </a:pPr>
            <a:r>
              <a:rPr lang="en-US" sz="3800" b="1" i="0" dirty="0">
                <a:effectLst/>
                <a:latin typeface="Cambria" panose="02040503050406030204" pitchFamily="18" charset="0"/>
                <a:ea typeface="Cambria" panose="02040503050406030204" pitchFamily="18" charset="0"/>
              </a:rPr>
              <a:t>Effectiveness</a:t>
            </a:r>
            <a:r>
              <a:rPr lang="en-US" sz="3800" b="0" i="0" dirty="0">
                <a:effectLst/>
                <a:latin typeface="Cambria" panose="02040503050406030204" pitchFamily="18" charset="0"/>
                <a:ea typeface="Cambria" panose="02040503050406030204" pitchFamily="18" charset="0"/>
              </a:rPr>
              <a:t> – The extent to which the software satisfies the user and meets user requirements</a:t>
            </a:r>
          </a:p>
          <a:p>
            <a:pPr>
              <a:lnSpc>
                <a:spcPct val="150000"/>
              </a:lnSpc>
              <a:spcBef>
                <a:spcPts val="0"/>
              </a:spcBef>
            </a:pPr>
            <a:r>
              <a:rPr lang="en-US" sz="3800" b="1" i="0" dirty="0">
                <a:effectLst/>
                <a:latin typeface="Cambria" panose="02040503050406030204" pitchFamily="18" charset="0"/>
                <a:ea typeface="Cambria" panose="02040503050406030204" pitchFamily="18" charset="0"/>
              </a:rPr>
              <a:t>Accuracy</a:t>
            </a:r>
            <a:r>
              <a:rPr lang="en-US" sz="3800" b="0" i="0" dirty="0">
                <a:effectLst/>
                <a:latin typeface="Cambria" panose="02040503050406030204" pitchFamily="18" charset="0"/>
                <a:ea typeface="Cambria" panose="02040503050406030204" pitchFamily="18" charset="0"/>
              </a:rPr>
              <a:t> – How accurately the software works with gives the correct results.</a:t>
            </a:r>
          </a:p>
        </p:txBody>
      </p:sp>
      <p:sp>
        <p:nvSpPr>
          <p:cNvPr id="4" name="Rectangle 3">
            <a:extLst>
              <a:ext uri="{FF2B5EF4-FFF2-40B4-BE49-F238E27FC236}">
                <a16:creationId xmlns:a16="http://schemas.microsoft.com/office/drawing/2014/main" id="{28FB082F-0E33-6EE0-D8A8-5EB0F5F47142}"/>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43A7F4CB-C3B4-ED3B-D772-0A371D08B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56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6042-5F20-CB60-8DE1-889AC84FE509}"/>
              </a:ext>
            </a:extLst>
          </p:cNvPr>
          <p:cNvSpPr>
            <a:spLocks noGrp="1"/>
          </p:cNvSpPr>
          <p:nvPr>
            <p:ph type="title"/>
          </p:nvPr>
        </p:nvSpPr>
        <p:spPr/>
        <p:txBody>
          <a:bodyPr/>
          <a:lstStyle/>
          <a:p>
            <a:pPr algn="ctr"/>
            <a:r>
              <a:rPr lang="en-US" b="1" i="0" dirty="0">
                <a:effectLst/>
                <a:latin typeface="Cambria" panose="02040503050406030204" pitchFamily="18" charset="0"/>
                <a:ea typeface="Cambria" panose="02040503050406030204" pitchFamily="18" charset="0"/>
              </a:rPr>
              <a:t>Key aspects-software quality</a:t>
            </a:r>
            <a:endParaRPr lang="en-US" dirty="0"/>
          </a:p>
        </p:txBody>
      </p:sp>
      <p:sp>
        <p:nvSpPr>
          <p:cNvPr id="3" name="Content Placeholder 2">
            <a:extLst>
              <a:ext uri="{FF2B5EF4-FFF2-40B4-BE49-F238E27FC236}">
                <a16:creationId xmlns:a16="http://schemas.microsoft.com/office/drawing/2014/main" id="{902BCA8D-F8D6-320E-E676-AA5A097DC467}"/>
              </a:ext>
            </a:extLst>
          </p:cNvPr>
          <p:cNvSpPr>
            <a:spLocks noGrp="1"/>
          </p:cNvSpPr>
          <p:nvPr>
            <p:ph idx="1"/>
          </p:nvPr>
        </p:nvSpPr>
        <p:spPr/>
        <p:txBody>
          <a:bodyPr/>
          <a:lstStyle/>
          <a:p>
            <a:pPr>
              <a:lnSpc>
                <a:spcPct val="150000"/>
              </a:lnSpc>
              <a:spcBef>
                <a:spcPts val="0"/>
              </a:spcBef>
            </a:pPr>
            <a:r>
              <a:rPr lang="en-US" sz="4000" b="1" i="0" dirty="0">
                <a:effectLst/>
                <a:latin typeface="Cambria" panose="02040503050406030204" pitchFamily="18" charset="0"/>
                <a:ea typeface="Cambria" panose="02040503050406030204" pitchFamily="18" charset="0"/>
              </a:rPr>
              <a:t>Security</a:t>
            </a:r>
            <a:r>
              <a:rPr lang="en-US" sz="4000" b="0" i="0" dirty="0">
                <a:effectLst/>
                <a:latin typeface="Cambria" panose="02040503050406030204" pitchFamily="18" charset="0"/>
                <a:ea typeface="Cambria" panose="02040503050406030204" pitchFamily="18" charset="0"/>
              </a:rPr>
              <a:t> – How secured the software is in terms of access authorization and personal data like passwords.</a:t>
            </a:r>
          </a:p>
          <a:p>
            <a:pPr>
              <a:lnSpc>
                <a:spcPct val="150000"/>
              </a:lnSpc>
              <a:spcBef>
                <a:spcPts val="0"/>
              </a:spcBef>
            </a:pPr>
            <a:r>
              <a:rPr lang="en-US" sz="4000" b="1" i="0" dirty="0">
                <a:effectLst/>
                <a:latin typeface="Cambria" panose="02040503050406030204" pitchFamily="18" charset="0"/>
                <a:ea typeface="Cambria" panose="02040503050406030204" pitchFamily="18" charset="0"/>
              </a:rPr>
              <a:t>Robustness</a:t>
            </a:r>
            <a:r>
              <a:rPr lang="en-US" sz="4000" b="0" i="0" dirty="0">
                <a:effectLst/>
                <a:latin typeface="Cambria" panose="02040503050406030204" pitchFamily="18" charset="0"/>
                <a:ea typeface="Cambria" panose="02040503050406030204" pitchFamily="18" charset="0"/>
              </a:rPr>
              <a:t> – How robust the software is under unexpected events like software crash, power-off </a:t>
            </a:r>
            <a:r>
              <a:rPr lang="en-US" sz="4000" b="0" i="0" dirty="0" err="1">
                <a:effectLst/>
                <a:latin typeface="Cambria" panose="02040503050406030204" pitchFamily="18" charset="0"/>
                <a:ea typeface="Cambria" panose="02040503050406030204" pitchFamily="18" charset="0"/>
              </a:rPr>
              <a:t>etc</a:t>
            </a:r>
            <a:r>
              <a:rPr lang="en-US" sz="4000" b="0" i="0" dirty="0">
                <a:effectLst/>
                <a:latin typeface="Cambria" panose="02040503050406030204" pitchFamily="18" charset="0"/>
                <a:ea typeface="Cambria" panose="02040503050406030204" pitchFamily="18" charset="0"/>
              </a:rPr>
              <a:t> and saves its data.</a:t>
            </a:r>
          </a:p>
          <a:p>
            <a:pPr>
              <a:lnSpc>
                <a:spcPct val="150000"/>
              </a:lnSpc>
              <a:spcBef>
                <a:spcPts val="0"/>
              </a:spcBef>
            </a:pPr>
            <a:r>
              <a:rPr lang="en-US" sz="4000" b="1" i="0" dirty="0">
                <a:effectLst/>
                <a:latin typeface="Cambria" panose="02040503050406030204" pitchFamily="18" charset="0"/>
                <a:ea typeface="Cambria" panose="02040503050406030204" pitchFamily="18" charset="0"/>
              </a:rPr>
              <a:t>Portability</a:t>
            </a:r>
            <a:r>
              <a:rPr lang="en-US" sz="4000" b="0" i="0" dirty="0">
                <a:effectLst/>
                <a:latin typeface="Cambria" panose="02040503050406030204" pitchFamily="18" charset="0"/>
                <a:ea typeface="Cambria" panose="02040503050406030204" pitchFamily="18" charset="0"/>
              </a:rPr>
              <a:t> – How easily the software can be transported and run in different environments e.g. platforms like operating systems (Linux, Mac, Windows), machines it can run on.</a:t>
            </a:r>
          </a:p>
          <a:p>
            <a:endParaRPr lang="en-US" dirty="0"/>
          </a:p>
        </p:txBody>
      </p:sp>
      <p:sp>
        <p:nvSpPr>
          <p:cNvPr id="4" name="Rectangle 3">
            <a:extLst>
              <a:ext uri="{FF2B5EF4-FFF2-40B4-BE49-F238E27FC236}">
                <a16:creationId xmlns:a16="http://schemas.microsoft.com/office/drawing/2014/main" id="{93E7765B-D930-5C02-4A1D-3EDFECC8D532}"/>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F8198678-28A8-329B-7092-13B5151F8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0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3A9B-0A07-51AB-B234-148955FC4A37}"/>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Microcontroller Memory </a:t>
            </a:r>
            <a:r>
              <a:rPr lang="en-US" b="1" dirty="0" err="1">
                <a:latin typeface="Cambria" panose="02040503050406030204" pitchFamily="18" charset="0"/>
                <a:ea typeface="Cambria" panose="02040503050406030204" pitchFamily="18" charset="0"/>
              </a:rPr>
              <a:t>mgmt</a:t>
            </a:r>
            <a:endParaRPr lang="en-US"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884FB1C-C45C-4BAC-DF2C-36519CC7C4A7}"/>
              </a:ext>
            </a:extLst>
          </p:cNvPr>
          <p:cNvSpPr>
            <a:spLocks noGrp="1"/>
          </p:cNvSpPr>
          <p:nvPr>
            <p:ph idx="1"/>
          </p:nvPr>
        </p:nvSpPr>
        <p:spPr/>
        <p:txBody>
          <a:bodyPr>
            <a:normAutofit fontScale="85000" lnSpcReduction="20000"/>
          </a:bodyPr>
          <a:lstStyle/>
          <a:p>
            <a:pPr marL="0" indent="0" algn="l" rtl="0">
              <a:buNone/>
            </a:pPr>
            <a:r>
              <a:rPr lang="en-US" b="1"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Flash memory:</a:t>
            </a:r>
            <a:b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br>
            <a:endPar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endParaRP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Remembers data after power is turned off.</a:t>
            </a: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Slow read/write speeds compared to RAM/ROM</a:t>
            </a: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Can be manufactured in higher storage capacity than RAM/ROM</a:t>
            </a: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Used for SSDs, USB drives</a:t>
            </a:r>
          </a:p>
          <a:p>
            <a:pPr algn="l" rtl="0">
              <a:buFont typeface="Arial" panose="020B0604020202020204" pitchFamily="34" charset="0"/>
              <a:buChar char="•"/>
            </a:pPr>
            <a:endPar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endParaRPr>
          </a:p>
          <a:p>
            <a:pPr marL="0" indent="0" algn="l" rtl="0">
              <a:buNone/>
            </a:pPr>
            <a:r>
              <a:rPr lang="en-US" b="1"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RAM (Random Access Memory)</a:t>
            </a:r>
            <a:b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br>
            <a:endPar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endParaRP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Loses data when powered off.</a:t>
            </a:r>
            <a:endParaRPr lang="en-US" dirty="0">
              <a:solidFill>
                <a:srgbClr val="282829"/>
              </a:solidFill>
              <a:latin typeface="Cambria" panose="02040503050406030204" pitchFamily="18" charset="0"/>
              <a:ea typeface="Cambria" panose="02040503050406030204" pitchFamily="18" charset="0"/>
              <a:cs typeface="Tahoma" panose="020B0604030504040204" pitchFamily="34" charset="0"/>
            </a:endParaRP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Fast read/write speeds</a:t>
            </a: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Relatively expensive to manufacture</a:t>
            </a:r>
          </a:p>
          <a:p>
            <a:pPr algn="l" rtl="0">
              <a:buFont typeface="Arial" panose="020B0604020202020204" pitchFamily="34" charset="0"/>
              <a:buChar char="•"/>
            </a:pPr>
            <a:r>
              <a:rPr lang="en-US" b="0" i="0" dirty="0">
                <a:solidFill>
                  <a:srgbClr val="282829"/>
                </a:solidFill>
                <a:effectLst/>
                <a:latin typeface="Cambria" panose="02040503050406030204" pitchFamily="18" charset="0"/>
                <a:ea typeface="Cambria" panose="02040503050406030204" pitchFamily="18" charset="0"/>
                <a:cs typeface="Tahoma" panose="020B0604030504040204" pitchFamily="34" charset="0"/>
              </a:rPr>
              <a:t>Used for storing program memory while computer is running</a:t>
            </a:r>
          </a:p>
          <a:p>
            <a:endParaRPr lang="en-US" dirty="0"/>
          </a:p>
        </p:txBody>
      </p:sp>
      <p:sp>
        <p:nvSpPr>
          <p:cNvPr id="4" name="Rectangle 3">
            <a:extLst>
              <a:ext uri="{FF2B5EF4-FFF2-40B4-BE49-F238E27FC236}">
                <a16:creationId xmlns:a16="http://schemas.microsoft.com/office/drawing/2014/main" id="{4C919AF0-A4EC-508E-4674-A93983DD1C48}"/>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B585F555-5575-4E6A-EFE3-A7D6B4510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57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81EF-2507-0EB9-1E84-2F5D9D3E8611}"/>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2CFD7C3A-4348-6752-BB77-0387A9DEA5C0}"/>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485F3E04-17D4-9C95-C929-CF1D1977C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controller memory layout - Shattered Silicon UK">
            <a:extLst>
              <a:ext uri="{FF2B5EF4-FFF2-40B4-BE49-F238E27FC236}">
                <a16:creationId xmlns:a16="http://schemas.microsoft.com/office/drawing/2014/main" id="{69A07864-9027-0701-F08E-F4AB550B0C5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5876" y="977751"/>
            <a:ext cx="18030824" cy="1316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8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EF0C-15E5-56FA-6A47-22170CF3DD22}"/>
              </a:ext>
            </a:extLst>
          </p:cNvPr>
          <p:cNvSpPr>
            <a:spLocks noGrp="1"/>
          </p:cNvSpPr>
          <p:nvPr>
            <p:ph type="title"/>
          </p:nvPr>
        </p:nvSpPr>
        <p:spPr>
          <a:xfrm>
            <a:off x="1380133" y="0"/>
            <a:ext cx="20182284" cy="2852722"/>
          </a:xfrm>
        </p:spPr>
        <p:txBody>
          <a:bodyPr/>
          <a:lstStyle/>
          <a:p>
            <a:pPr algn="ctr"/>
            <a:r>
              <a:rPr lang="en-US" dirty="0"/>
              <a:t>Memory Occupation in flash memory</a:t>
            </a:r>
          </a:p>
        </p:txBody>
      </p:sp>
      <p:sp>
        <p:nvSpPr>
          <p:cNvPr id="3" name="Content Placeholder 2">
            <a:extLst>
              <a:ext uri="{FF2B5EF4-FFF2-40B4-BE49-F238E27FC236}">
                <a16:creationId xmlns:a16="http://schemas.microsoft.com/office/drawing/2014/main" id="{50EA1413-47FF-E2A0-F291-6AC3B8A56DE2}"/>
              </a:ext>
            </a:extLst>
          </p:cNvPr>
          <p:cNvSpPr>
            <a:spLocks noGrp="1"/>
          </p:cNvSpPr>
          <p:nvPr>
            <p:ph idx="1"/>
          </p:nvPr>
        </p:nvSpPr>
        <p:spPr>
          <a:xfrm>
            <a:off x="1608732" y="3638503"/>
            <a:ext cx="8335367" cy="9305972"/>
          </a:xfrm>
        </p:spPr>
        <p:txBody>
          <a:bodyPr>
            <a:normAutofit fontScale="92500" lnSpcReduction="10000"/>
          </a:bodyPr>
          <a:lstStyle/>
          <a:p>
            <a:pPr marL="0" indent="0">
              <a:buNone/>
            </a:pPr>
            <a:r>
              <a:rPr lang="en-US" dirty="0">
                <a:latin typeface="Cambria" panose="02040503050406030204" pitchFamily="18" charset="0"/>
                <a:ea typeface="Cambria" panose="02040503050406030204" pitchFamily="18" charset="0"/>
              </a:rPr>
              <a:t>Void main</a:t>
            </a:r>
          </a:p>
          <a:p>
            <a:pPr marL="0" indent="0">
              <a:buNone/>
            </a:pPr>
            <a:r>
              <a:rPr lang="en-US" dirty="0">
                <a:latin typeface="Cambria" panose="02040503050406030204" pitchFamily="18" charset="0"/>
                <a:ea typeface="Cambria" panose="02040503050406030204" pitchFamily="18" charset="0"/>
              </a:rPr>
              <a:t>{</a:t>
            </a:r>
          </a:p>
          <a:p>
            <a:pPr marL="0" indent="0">
              <a:buNone/>
            </a:pPr>
            <a:r>
              <a:rPr lang="en-US" dirty="0">
                <a:latin typeface="Cambria" panose="02040503050406030204" pitchFamily="18" charset="0"/>
                <a:ea typeface="Cambria" panose="02040503050406030204" pitchFamily="18" charset="0"/>
              </a:rPr>
              <a:t>Int a=10;</a:t>
            </a:r>
          </a:p>
          <a:p>
            <a:pPr marL="0" indent="0">
              <a:buNone/>
            </a:pPr>
            <a:r>
              <a:rPr lang="en-US" dirty="0">
                <a:latin typeface="Cambria" panose="02040503050406030204" pitchFamily="18" charset="0"/>
                <a:ea typeface="Cambria" panose="02040503050406030204" pitchFamily="18" charset="0"/>
              </a:rPr>
              <a:t>Int led=0x00;</a:t>
            </a:r>
          </a:p>
          <a:p>
            <a:pPr marL="0" indent="0">
              <a:buNone/>
            </a:pPr>
            <a:r>
              <a:rPr lang="en-US" dirty="0">
                <a:latin typeface="Cambria" panose="02040503050406030204" pitchFamily="18" charset="0"/>
                <a:ea typeface="Cambria" panose="02040503050406030204" pitchFamily="18" charset="0"/>
              </a:rPr>
              <a:t>If(a==10)</a:t>
            </a:r>
          </a:p>
          <a:p>
            <a:pPr marL="0" indent="0">
              <a:buNone/>
            </a:pPr>
            <a:r>
              <a:rPr lang="en-US" dirty="0">
                <a:latin typeface="Cambria" panose="02040503050406030204" pitchFamily="18" charset="0"/>
                <a:ea typeface="Cambria" panose="02040503050406030204" pitchFamily="18" charset="0"/>
              </a:rPr>
              <a:t>  led=0x01;</a:t>
            </a:r>
          </a:p>
          <a:p>
            <a:pPr marL="0" indent="0">
              <a:buNone/>
            </a:pPr>
            <a:r>
              <a:rPr lang="en-US" dirty="0">
                <a:latin typeface="Cambria" panose="02040503050406030204" pitchFamily="18" charset="0"/>
                <a:ea typeface="Cambria" panose="02040503050406030204" pitchFamily="18" charset="0"/>
              </a:rPr>
              <a:t>If(a==11)</a:t>
            </a:r>
          </a:p>
          <a:p>
            <a:pPr marL="0" indent="0">
              <a:buNone/>
            </a:pPr>
            <a:r>
              <a:rPr lang="en-US" dirty="0">
                <a:latin typeface="Cambria" panose="02040503050406030204" pitchFamily="18" charset="0"/>
                <a:ea typeface="Cambria" panose="02040503050406030204" pitchFamily="18" charset="0"/>
              </a:rPr>
              <a:t>  led=0x02;</a:t>
            </a:r>
          </a:p>
          <a:p>
            <a:pPr marL="0" indent="0">
              <a:buNone/>
            </a:pPr>
            <a:r>
              <a:rPr lang="en-US" dirty="0">
                <a:latin typeface="Cambria" panose="02040503050406030204" pitchFamily="18" charset="0"/>
                <a:ea typeface="Cambria" panose="02040503050406030204" pitchFamily="18" charset="0"/>
              </a:rPr>
              <a:t>If(a==12)</a:t>
            </a:r>
          </a:p>
          <a:p>
            <a:pPr marL="0" indent="0">
              <a:buNone/>
            </a:pPr>
            <a:r>
              <a:rPr lang="en-US" dirty="0">
                <a:latin typeface="Cambria" panose="02040503050406030204" pitchFamily="18" charset="0"/>
                <a:ea typeface="Cambria" panose="02040503050406030204" pitchFamily="18" charset="0"/>
              </a:rPr>
              <a:t>  led=0x03;</a:t>
            </a:r>
          </a:p>
          <a:p>
            <a:pPr marL="0" indent="0">
              <a:buNone/>
            </a:pPr>
            <a:r>
              <a:rPr lang="en-US" dirty="0">
                <a:latin typeface="Cambria" panose="02040503050406030204" pitchFamily="18" charset="0"/>
                <a:ea typeface="Cambria" panose="02040503050406030204" pitchFamily="18" charset="0"/>
              </a:rPr>
              <a:t>}</a:t>
            </a:r>
          </a:p>
        </p:txBody>
      </p:sp>
      <p:sp>
        <p:nvSpPr>
          <p:cNvPr id="4" name="Content Placeholder 2">
            <a:extLst>
              <a:ext uri="{FF2B5EF4-FFF2-40B4-BE49-F238E27FC236}">
                <a16:creationId xmlns:a16="http://schemas.microsoft.com/office/drawing/2014/main" id="{01F29091-34AA-39E3-E4D2-E775FE8BE633}"/>
              </a:ext>
            </a:extLst>
          </p:cNvPr>
          <p:cNvSpPr txBox="1">
            <a:spLocks/>
          </p:cNvSpPr>
          <p:nvPr/>
        </p:nvSpPr>
        <p:spPr>
          <a:xfrm>
            <a:off x="11699875" y="2245471"/>
            <a:ext cx="8335367" cy="11120485"/>
          </a:xfrm>
          <a:prstGeom prst="rect">
            <a:avLst/>
          </a:prstGeom>
        </p:spPr>
        <p:txBody>
          <a:bodyPr vert="horz" lIns="91440" tIns="45720" rIns="91440" bIns="45720" rtlCol="0">
            <a:noAutofit/>
          </a:bodyPr>
          <a:lstStyle>
            <a:lvl1pPr marL="438752" indent="-438752" algn="l" defTabSz="1755008" rtl="0" eaLnBrk="1" latinLnBrk="0" hangingPunct="1">
              <a:lnSpc>
                <a:spcPct val="90000"/>
              </a:lnSpc>
              <a:spcBef>
                <a:spcPts val="1919"/>
              </a:spcBef>
              <a:buFont typeface="Arial" panose="020B0604020202020204" pitchFamily="34" charset="0"/>
              <a:buChar char="•"/>
              <a:defRPr sz="5374" kern="1200">
                <a:solidFill>
                  <a:schemeClr val="tx1"/>
                </a:solidFill>
                <a:latin typeface="+mn-lt"/>
                <a:ea typeface="+mn-ea"/>
                <a:cs typeface="+mn-cs"/>
              </a:defRPr>
            </a:lvl1pPr>
            <a:lvl2pPr marL="1316256" indent="-438752" algn="l" defTabSz="1755008" rtl="0" eaLnBrk="1" latinLnBrk="0" hangingPunct="1">
              <a:lnSpc>
                <a:spcPct val="90000"/>
              </a:lnSpc>
              <a:spcBef>
                <a:spcPts val="960"/>
              </a:spcBef>
              <a:buFont typeface="Arial" panose="020B0604020202020204" pitchFamily="34" charset="0"/>
              <a:buChar char="•"/>
              <a:defRPr sz="4606" kern="1200">
                <a:solidFill>
                  <a:schemeClr val="tx1"/>
                </a:solidFill>
                <a:latin typeface="+mn-lt"/>
                <a:ea typeface="+mn-ea"/>
                <a:cs typeface="+mn-cs"/>
              </a:defRPr>
            </a:lvl2pPr>
            <a:lvl3pPr marL="2193760" indent="-438752" algn="l" defTabSz="1755008" rtl="0" eaLnBrk="1" latinLnBrk="0" hangingPunct="1">
              <a:lnSpc>
                <a:spcPct val="90000"/>
              </a:lnSpc>
              <a:spcBef>
                <a:spcPts val="960"/>
              </a:spcBef>
              <a:buFont typeface="Arial" panose="020B0604020202020204" pitchFamily="34" charset="0"/>
              <a:buChar char="•"/>
              <a:defRPr sz="3839" kern="1200">
                <a:solidFill>
                  <a:schemeClr val="tx1"/>
                </a:solidFill>
                <a:latin typeface="+mn-lt"/>
                <a:ea typeface="+mn-ea"/>
                <a:cs typeface="+mn-cs"/>
              </a:defRPr>
            </a:lvl3pPr>
            <a:lvl4pPr marL="3071264"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4pPr>
            <a:lvl5pPr marL="3948768"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5pPr>
            <a:lvl6pPr marL="4826272"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6pPr>
            <a:lvl7pPr marL="5703776"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7pPr>
            <a:lvl8pPr marL="6581280"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8pPr>
            <a:lvl9pPr marL="7458784" indent="-438752" algn="l" defTabSz="1755008" rtl="0" eaLnBrk="1" latinLnBrk="0" hangingPunct="1">
              <a:lnSpc>
                <a:spcPct val="90000"/>
              </a:lnSpc>
              <a:spcBef>
                <a:spcPts val="960"/>
              </a:spcBef>
              <a:buFont typeface="Arial" panose="020B0604020202020204" pitchFamily="34" charset="0"/>
              <a:buChar char="•"/>
              <a:defRPr sz="3455" kern="1200">
                <a:solidFill>
                  <a:schemeClr val="tx1"/>
                </a:solidFill>
                <a:latin typeface="+mn-lt"/>
                <a:ea typeface="+mn-ea"/>
                <a:cs typeface="+mn-cs"/>
              </a:defRPr>
            </a:lvl9pPr>
          </a:lstStyle>
          <a:p>
            <a:pPr marL="0" indent="0">
              <a:buNone/>
            </a:pPr>
            <a:r>
              <a:rPr lang="en-US" sz="3000" dirty="0">
                <a:latin typeface="Cambria" panose="02040503050406030204" pitchFamily="18" charset="0"/>
                <a:ea typeface="Cambria" panose="02040503050406030204" pitchFamily="18" charset="0"/>
              </a:rPr>
              <a:t>Void main</a:t>
            </a:r>
          </a:p>
          <a:p>
            <a:pPr marL="0" indent="0">
              <a:buNone/>
            </a:pPr>
            <a:r>
              <a:rPr lang="en-US" sz="3000" dirty="0">
                <a:latin typeface="Cambria" panose="02040503050406030204" pitchFamily="18" charset="0"/>
                <a:ea typeface="Cambria" panose="02040503050406030204" pitchFamily="18" charset="0"/>
              </a:rPr>
              <a:t>{</a:t>
            </a:r>
          </a:p>
          <a:p>
            <a:pPr marL="0" indent="0">
              <a:buNone/>
            </a:pPr>
            <a:r>
              <a:rPr lang="en-US" sz="3000" dirty="0">
                <a:latin typeface="Cambria" panose="02040503050406030204" pitchFamily="18" charset="0"/>
                <a:ea typeface="Cambria" panose="02040503050406030204" pitchFamily="18" charset="0"/>
              </a:rPr>
              <a:t>Int a=10;</a:t>
            </a:r>
          </a:p>
          <a:p>
            <a:pPr marL="0" indent="0">
              <a:buNone/>
            </a:pPr>
            <a:r>
              <a:rPr lang="en-US" sz="3000" dirty="0">
                <a:latin typeface="Cambria" panose="02040503050406030204" pitchFamily="18" charset="0"/>
                <a:ea typeface="Cambria" panose="02040503050406030204" pitchFamily="18" charset="0"/>
              </a:rPr>
              <a:t>Int led=0x00;</a:t>
            </a:r>
          </a:p>
          <a:p>
            <a:pPr marL="0" indent="0">
              <a:buNone/>
            </a:pPr>
            <a:r>
              <a:rPr lang="en-US" sz="3000" dirty="0">
                <a:latin typeface="Cambria" panose="02040503050406030204" pitchFamily="18" charset="0"/>
                <a:ea typeface="Cambria" panose="02040503050406030204" pitchFamily="18" charset="0"/>
              </a:rPr>
              <a:t>Switch(a)</a:t>
            </a:r>
          </a:p>
          <a:p>
            <a:pPr marL="0" indent="0">
              <a:buNone/>
            </a:pPr>
            <a:r>
              <a:rPr lang="en-US" sz="3000" dirty="0">
                <a:latin typeface="Cambria" panose="02040503050406030204" pitchFamily="18" charset="0"/>
                <a:ea typeface="Cambria" panose="02040503050406030204" pitchFamily="18" charset="0"/>
              </a:rPr>
              <a:t>{</a:t>
            </a:r>
          </a:p>
          <a:p>
            <a:pPr marL="0" indent="0">
              <a:buNone/>
            </a:pPr>
            <a:r>
              <a:rPr lang="en-US" sz="3000" dirty="0">
                <a:latin typeface="Cambria" panose="02040503050406030204" pitchFamily="18" charset="0"/>
                <a:ea typeface="Cambria" panose="02040503050406030204" pitchFamily="18" charset="0"/>
              </a:rPr>
              <a:t>Case 10:</a:t>
            </a:r>
          </a:p>
          <a:p>
            <a:pPr marL="0" indent="0">
              <a:buNone/>
            </a:pPr>
            <a:r>
              <a:rPr lang="en-US" sz="3000" dirty="0">
                <a:latin typeface="Cambria" panose="02040503050406030204" pitchFamily="18" charset="0"/>
                <a:ea typeface="Cambria" panose="02040503050406030204" pitchFamily="18" charset="0"/>
              </a:rPr>
              <a:t>    led=0x01;</a:t>
            </a:r>
          </a:p>
          <a:p>
            <a:pPr marL="0" indent="0">
              <a:buNone/>
            </a:pPr>
            <a:r>
              <a:rPr lang="en-US" sz="3000" dirty="0">
                <a:latin typeface="Cambria" panose="02040503050406030204" pitchFamily="18" charset="0"/>
                <a:ea typeface="Cambria" panose="02040503050406030204" pitchFamily="18" charset="0"/>
              </a:rPr>
              <a:t>    break;</a:t>
            </a:r>
          </a:p>
          <a:p>
            <a:pPr marL="0" indent="0">
              <a:buNone/>
            </a:pPr>
            <a:r>
              <a:rPr lang="en-US" sz="3000" dirty="0">
                <a:latin typeface="Cambria" panose="02040503050406030204" pitchFamily="18" charset="0"/>
                <a:ea typeface="Cambria" panose="02040503050406030204" pitchFamily="18" charset="0"/>
              </a:rPr>
              <a:t>Case 11:</a:t>
            </a:r>
          </a:p>
          <a:p>
            <a:pPr marL="0" indent="0">
              <a:buNone/>
            </a:pPr>
            <a:r>
              <a:rPr lang="en-US" sz="3000" dirty="0">
                <a:latin typeface="Cambria" panose="02040503050406030204" pitchFamily="18" charset="0"/>
                <a:ea typeface="Cambria" panose="02040503050406030204" pitchFamily="18" charset="0"/>
              </a:rPr>
              <a:t>    led=0x02;</a:t>
            </a:r>
          </a:p>
          <a:p>
            <a:pPr marL="0" indent="0">
              <a:buNone/>
            </a:pPr>
            <a:r>
              <a:rPr lang="en-US" sz="3000" dirty="0">
                <a:latin typeface="Cambria" panose="02040503050406030204" pitchFamily="18" charset="0"/>
                <a:ea typeface="Cambria" panose="02040503050406030204" pitchFamily="18" charset="0"/>
              </a:rPr>
              <a:t>    break;</a:t>
            </a:r>
          </a:p>
          <a:p>
            <a:pPr marL="0" indent="0">
              <a:buNone/>
            </a:pPr>
            <a:r>
              <a:rPr lang="en-US" sz="3000" dirty="0">
                <a:latin typeface="Cambria" panose="02040503050406030204" pitchFamily="18" charset="0"/>
                <a:ea typeface="Cambria" panose="02040503050406030204" pitchFamily="18" charset="0"/>
              </a:rPr>
              <a:t>Case 12:</a:t>
            </a:r>
          </a:p>
          <a:p>
            <a:pPr marL="0" indent="0">
              <a:buNone/>
            </a:pPr>
            <a:r>
              <a:rPr lang="en-US" sz="3000" dirty="0">
                <a:latin typeface="Cambria" panose="02040503050406030204" pitchFamily="18" charset="0"/>
                <a:ea typeface="Cambria" panose="02040503050406030204" pitchFamily="18" charset="0"/>
              </a:rPr>
              <a:t>    led=0x03;</a:t>
            </a:r>
          </a:p>
          <a:p>
            <a:pPr marL="0" indent="0">
              <a:buNone/>
            </a:pPr>
            <a:r>
              <a:rPr lang="en-US" sz="3000" dirty="0">
                <a:latin typeface="Cambria" panose="02040503050406030204" pitchFamily="18" charset="0"/>
                <a:ea typeface="Cambria" panose="02040503050406030204" pitchFamily="18" charset="0"/>
              </a:rPr>
              <a:t>    break;</a:t>
            </a:r>
          </a:p>
          <a:p>
            <a:pPr marL="0" indent="0">
              <a:buNone/>
            </a:pPr>
            <a:r>
              <a:rPr lang="en-US" sz="3000" dirty="0">
                <a:latin typeface="Cambria" panose="02040503050406030204" pitchFamily="18" charset="0"/>
                <a:ea typeface="Cambria" panose="02040503050406030204" pitchFamily="18" charset="0"/>
              </a:rPr>
              <a:t>Default:</a:t>
            </a:r>
          </a:p>
          <a:p>
            <a:pPr marL="0" indent="0">
              <a:buNone/>
            </a:pPr>
            <a:r>
              <a:rPr lang="en-US" sz="3000" dirty="0">
                <a:latin typeface="Cambria" panose="02040503050406030204" pitchFamily="18" charset="0"/>
                <a:ea typeface="Cambria" panose="02040503050406030204" pitchFamily="18" charset="0"/>
              </a:rPr>
              <a:t>    break;</a:t>
            </a:r>
          </a:p>
          <a:p>
            <a:pPr marL="0" indent="0">
              <a:buNone/>
            </a:pPr>
            <a:r>
              <a:rPr lang="en-US" sz="3000" dirty="0">
                <a:latin typeface="Cambria" panose="02040503050406030204" pitchFamily="18" charset="0"/>
                <a:ea typeface="Cambria" panose="02040503050406030204" pitchFamily="18" charset="0"/>
              </a:rPr>
              <a:t>}</a:t>
            </a:r>
          </a:p>
          <a:p>
            <a:pPr marL="0" indent="0">
              <a:buNone/>
            </a:pPr>
            <a:r>
              <a:rPr lang="en-US" sz="3000" dirty="0">
                <a:latin typeface="Cambria" panose="02040503050406030204" pitchFamily="18" charset="0"/>
                <a:ea typeface="Cambria" panose="02040503050406030204" pitchFamily="18" charset="0"/>
              </a:rPr>
              <a:t>}</a:t>
            </a:r>
          </a:p>
        </p:txBody>
      </p:sp>
      <p:sp>
        <p:nvSpPr>
          <p:cNvPr id="7" name="Rectangle 6">
            <a:extLst>
              <a:ext uri="{FF2B5EF4-FFF2-40B4-BE49-F238E27FC236}">
                <a16:creationId xmlns:a16="http://schemas.microsoft.com/office/drawing/2014/main" id="{2E6D2D20-431D-73D0-00CE-C04E3854CBA0}"/>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Felicitous Solutions | LinkedIn">
            <a:extLst>
              <a:ext uri="{FF2B5EF4-FFF2-40B4-BE49-F238E27FC236}">
                <a16:creationId xmlns:a16="http://schemas.microsoft.com/office/drawing/2014/main" id="{29B855FC-1337-3BE9-D97A-84BFDA404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4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CA40-8333-0EA2-809E-ECF5FAF4FE5F}"/>
              </a:ext>
            </a:extLst>
          </p:cNvPr>
          <p:cNvSpPr>
            <a:spLocks noGrp="1"/>
          </p:cNvSpPr>
          <p:nvPr>
            <p:ph type="title"/>
          </p:nvPr>
        </p:nvSpPr>
        <p:spPr>
          <a:xfrm>
            <a:off x="918147" y="1165854"/>
            <a:ext cx="20182284" cy="2852722"/>
          </a:xfrm>
        </p:spPr>
        <p:txBody>
          <a:bodyPr/>
          <a:lstStyle/>
          <a:p>
            <a:pPr algn="ctr"/>
            <a:r>
              <a:rPr lang="en-US" b="1" dirty="0">
                <a:latin typeface="Cambria" panose="02040503050406030204" pitchFamily="18" charset="0"/>
                <a:ea typeface="Cambria" panose="02040503050406030204" pitchFamily="18" charset="0"/>
              </a:rPr>
              <a:t>Memory occupation in RAM memory</a:t>
            </a:r>
          </a:p>
        </p:txBody>
      </p:sp>
      <p:sp>
        <p:nvSpPr>
          <p:cNvPr id="3" name="Content Placeholder 2">
            <a:extLst>
              <a:ext uri="{FF2B5EF4-FFF2-40B4-BE49-F238E27FC236}">
                <a16:creationId xmlns:a16="http://schemas.microsoft.com/office/drawing/2014/main" id="{02B1174B-DDFD-6340-7858-7110E7383C8D}"/>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Variable Declaration</a:t>
            </a:r>
          </a:p>
          <a:p>
            <a:r>
              <a:rPr lang="en-US" dirty="0">
                <a:latin typeface="Cambria" panose="02040503050406030204" pitchFamily="18" charset="0"/>
                <a:ea typeface="Cambria" panose="02040503050406030204" pitchFamily="18" charset="0"/>
              </a:rPr>
              <a:t>Try to use pointers as much as possible</a:t>
            </a:r>
          </a:p>
          <a:p>
            <a:r>
              <a:rPr lang="en-US" dirty="0">
                <a:latin typeface="Cambria" panose="02040503050406030204" pitchFamily="18" charset="0"/>
                <a:ea typeface="Cambria" panose="02040503050406030204" pitchFamily="18" charset="0"/>
              </a:rPr>
              <a:t>Less variable declaration </a:t>
            </a:r>
          </a:p>
          <a:p>
            <a:r>
              <a:rPr lang="en-US" dirty="0">
                <a:latin typeface="Cambria" panose="02040503050406030204" pitchFamily="18" charset="0"/>
                <a:ea typeface="Cambria" panose="02040503050406030204" pitchFamily="18" charset="0"/>
              </a:rPr>
              <a:t>Define proper datatypes with length</a:t>
            </a:r>
          </a:p>
          <a:p>
            <a:r>
              <a:rPr lang="en-US" dirty="0">
                <a:latin typeface="Cambria" panose="02040503050406030204" pitchFamily="18" charset="0"/>
                <a:ea typeface="Cambria" panose="02040503050406030204" pitchFamily="18" charset="0"/>
              </a:rPr>
              <a:t>Structures, unions and others</a:t>
            </a:r>
          </a:p>
          <a:p>
            <a:r>
              <a:rPr lang="en-US" dirty="0">
                <a:latin typeface="Cambria" panose="02040503050406030204" pitchFamily="18" charset="0"/>
                <a:ea typeface="Cambria" panose="02040503050406030204" pitchFamily="18" charset="0"/>
              </a:rPr>
              <a:t>Avoid global variables as much as possible</a:t>
            </a:r>
          </a:p>
          <a:p>
            <a:r>
              <a:rPr lang="en-US" dirty="0">
                <a:latin typeface="Cambria" panose="02040503050406030204" pitchFamily="18" charset="0"/>
                <a:ea typeface="Cambria" panose="02040503050406030204" pitchFamily="18" charset="0"/>
              </a:rPr>
              <a:t>Avoid breaks, continue.</a:t>
            </a:r>
          </a:p>
        </p:txBody>
      </p:sp>
      <p:sp>
        <p:nvSpPr>
          <p:cNvPr id="4" name="Rectangle 3">
            <a:extLst>
              <a:ext uri="{FF2B5EF4-FFF2-40B4-BE49-F238E27FC236}">
                <a16:creationId xmlns:a16="http://schemas.microsoft.com/office/drawing/2014/main" id="{79FD6B69-E596-2B81-7E72-3AC1CD77BFC7}"/>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E02B295D-7701-D72F-AF0A-5FA5E0AC5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15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6A57-8969-AE6F-BC71-DF321F1DCF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Architecture</a:t>
            </a:r>
          </a:p>
        </p:txBody>
      </p:sp>
      <p:sp>
        <p:nvSpPr>
          <p:cNvPr id="4" name="Rectangle 3">
            <a:extLst>
              <a:ext uri="{FF2B5EF4-FFF2-40B4-BE49-F238E27FC236}">
                <a16:creationId xmlns:a16="http://schemas.microsoft.com/office/drawing/2014/main" id="{95EBCD32-C3DC-AE0E-EEC2-085B97F0AC35}"/>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8211DA78-1907-BB62-67D0-3A147A0BB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B55582F-9D14-D0B0-60F4-1B94A4A5F37F}"/>
              </a:ext>
            </a:extLst>
          </p:cNvPr>
          <p:cNvSpPr/>
          <p:nvPr/>
        </p:nvSpPr>
        <p:spPr>
          <a:xfrm>
            <a:off x="8076084" y="6768259"/>
            <a:ext cx="4229100" cy="12224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Data Acquisition</a:t>
            </a:r>
          </a:p>
        </p:txBody>
      </p:sp>
      <p:sp>
        <p:nvSpPr>
          <p:cNvPr id="8" name="Rectangle 7">
            <a:extLst>
              <a:ext uri="{FF2B5EF4-FFF2-40B4-BE49-F238E27FC236}">
                <a16:creationId xmlns:a16="http://schemas.microsoft.com/office/drawing/2014/main" id="{F6ED45E1-B183-F5DE-A862-DE9931A640E8}"/>
              </a:ext>
            </a:extLst>
          </p:cNvPr>
          <p:cNvSpPr/>
          <p:nvPr/>
        </p:nvSpPr>
        <p:spPr>
          <a:xfrm>
            <a:off x="13770918" y="3638503"/>
            <a:ext cx="4229100" cy="19903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HMI User Interface</a:t>
            </a:r>
          </a:p>
          <a:p>
            <a:pPr algn="ctr"/>
            <a:r>
              <a:rPr lang="en-US" sz="2800" dirty="0">
                <a:solidFill>
                  <a:srgbClr val="00B050"/>
                </a:solidFill>
                <a:latin typeface="Cambria" panose="02040503050406030204" pitchFamily="18" charset="0"/>
                <a:ea typeface="Cambria" panose="02040503050406030204" pitchFamily="18" charset="0"/>
              </a:rPr>
              <a:t>ADAS</a:t>
            </a:r>
          </a:p>
        </p:txBody>
      </p:sp>
      <p:sp>
        <p:nvSpPr>
          <p:cNvPr id="9" name="Rectangle 8">
            <a:extLst>
              <a:ext uri="{FF2B5EF4-FFF2-40B4-BE49-F238E27FC236}">
                <a16:creationId xmlns:a16="http://schemas.microsoft.com/office/drawing/2014/main" id="{72EE681C-2D02-E1FC-2A54-2DC7A319E41A}"/>
              </a:ext>
            </a:extLst>
          </p:cNvPr>
          <p:cNvSpPr/>
          <p:nvPr/>
        </p:nvSpPr>
        <p:spPr>
          <a:xfrm>
            <a:off x="8076084" y="3638503"/>
            <a:ext cx="4229100" cy="1990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Electrical Control</a:t>
            </a:r>
          </a:p>
        </p:txBody>
      </p:sp>
      <p:sp>
        <p:nvSpPr>
          <p:cNvPr id="10" name="Rectangle 9">
            <a:extLst>
              <a:ext uri="{FF2B5EF4-FFF2-40B4-BE49-F238E27FC236}">
                <a16:creationId xmlns:a16="http://schemas.microsoft.com/office/drawing/2014/main" id="{C62DA8E2-593C-01E5-FC6C-F46B456CBF05}"/>
              </a:ext>
            </a:extLst>
          </p:cNvPr>
          <p:cNvSpPr/>
          <p:nvPr/>
        </p:nvSpPr>
        <p:spPr>
          <a:xfrm>
            <a:off x="2381250" y="3724079"/>
            <a:ext cx="4229100" cy="18766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Thermal Management</a:t>
            </a:r>
          </a:p>
          <a:p>
            <a:pPr algn="ctr"/>
            <a:r>
              <a:rPr lang="en-US" sz="2800" dirty="0">
                <a:solidFill>
                  <a:srgbClr val="00B050"/>
                </a:solidFill>
                <a:latin typeface="Cambria" panose="02040503050406030204" pitchFamily="18" charset="0"/>
                <a:ea typeface="Cambria" panose="02040503050406030204" pitchFamily="18" charset="0"/>
              </a:rPr>
              <a:t>Voltage &amp; Current controlled I/O</a:t>
            </a:r>
          </a:p>
        </p:txBody>
      </p:sp>
      <p:sp>
        <p:nvSpPr>
          <p:cNvPr id="11" name="Rectangle 10">
            <a:extLst>
              <a:ext uri="{FF2B5EF4-FFF2-40B4-BE49-F238E27FC236}">
                <a16:creationId xmlns:a16="http://schemas.microsoft.com/office/drawing/2014/main" id="{3D65D1F9-B347-6C9F-613C-42C3FA599EAD}"/>
              </a:ext>
            </a:extLst>
          </p:cNvPr>
          <p:cNvSpPr/>
          <p:nvPr/>
        </p:nvSpPr>
        <p:spPr>
          <a:xfrm>
            <a:off x="13941983" y="11959869"/>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Encrypted DB</a:t>
            </a:r>
          </a:p>
        </p:txBody>
      </p:sp>
      <p:sp>
        <p:nvSpPr>
          <p:cNvPr id="12" name="Rectangle 11">
            <a:extLst>
              <a:ext uri="{FF2B5EF4-FFF2-40B4-BE49-F238E27FC236}">
                <a16:creationId xmlns:a16="http://schemas.microsoft.com/office/drawing/2014/main" id="{C602BCB9-3B1D-1FAA-8E5F-DBF81031F788}"/>
              </a:ext>
            </a:extLst>
          </p:cNvPr>
          <p:cNvSpPr/>
          <p:nvPr/>
        </p:nvSpPr>
        <p:spPr>
          <a:xfrm>
            <a:off x="13941983" y="9130135"/>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Cloud / Dashboard Statistics Analysis</a:t>
            </a:r>
          </a:p>
        </p:txBody>
      </p:sp>
      <p:sp>
        <p:nvSpPr>
          <p:cNvPr id="13" name="Rectangle 12">
            <a:extLst>
              <a:ext uri="{FF2B5EF4-FFF2-40B4-BE49-F238E27FC236}">
                <a16:creationId xmlns:a16="http://schemas.microsoft.com/office/drawing/2014/main" id="{CA501131-9A07-AAF5-A580-41E7E0A39ECA}"/>
              </a:ext>
            </a:extLst>
          </p:cNvPr>
          <p:cNvSpPr/>
          <p:nvPr/>
        </p:nvSpPr>
        <p:spPr>
          <a:xfrm>
            <a:off x="2381250" y="9088486"/>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Cruise Control</a:t>
            </a:r>
          </a:p>
        </p:txBody>
      </p:sp>
      <p:sp>
        <p:nvSpPr>
          <p:cNvPr id="14" name="Rectangle 13">
            <a:extLst>
              <a:ext uri="{FF2B5EF4-FFF2-40B4-BE49-F238E27FC236}">
                <a16:creationId xmlns:a16="http://schemas.microsoft.com/office/drawing/2014/main" id="{F89FDD26-34B0-2966-6CE9-F002675C8AAB}"/>
              </a:ext>
            </a:extLst>
          </p:cNvPr>
          <p:cNvSpPr/>
          <p:nvPr/>
        </p:nvSpPr>
        <p:spPr>
          <a:xfrm>
            <a:off x="8076084" y="11959869"/>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Bluetooth enabled user interaction</a:t>
            </a:r>
          </a:p>
        </p:txBody>
      </p:sp>
      <p:sp>
        <p:nvSpPr>
          <p:cNvPr id="15" name="Rectangle 14">
            <a:extLst>
              <a:ext uri="{FF2B5EF4-FFF2-40B4-BE49-F238E27FC236}">
                <a16:creationId xmlns:a16="http://schemas.microsoft.com/office/drawing/2014/main" id="{243FB5FF-7DE7-C8F0-71F0-359DA3FC0855}"/>
              </a:ext>
            </a:extLst>
          </p:cNvPr>
          <p:cNvSpPr/>
          <p:nvPr/>
        </p:nvSpPr>
        <p:spPr>
          <a:xfrm>
            <a:off x="8076084" y="9130135"/>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Efficient Memory backup</a:t>
            </a:r>
          </a:p>
        </p:txBody>
      </p:sp>
      <p:sp>
        <p:nvSpPr>
          <p:cNvPr id="16" name="Rectangle 15">
            <a:extLst>
              <a:ext uri="{FF2B5EF4-FFF2-40B4-BE49-F238E27FC236}">
                <a16:creationId xmlns:a16="http://schemas.microsoft.com/office/drawing/2014/main" id="{7CBD9D63-851F-ABA0-5CAE-BBCD695E3696}"/>
              </a:ext>
            </a:extLst>
          </p:cNvPr>
          <p:cNvSpPr/>
          <p:nvPr/>
        </p:nvSpPr>
        <p:spPr>
          <a:xfrm>
            <a:off x="13941983" y="6804139"/>
            <a:ext cx="4229100" cy="1420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Pothole Detection</a:t>
            </a:r>
          </a:p>
        </p:txBody>
      </p:sp>
      <p:sp>
        <p:nvSpPr>
          <p:cNvPr id="17" name="Rectangle 16">
            <a:extLst>
              <a:ext uri="{FF2B5EF4-FFF2-40B4-BE49-F238E27FC236}">
                <a16:creationId xmlns:a16="http://schemas.microsoft.com/office/drawing/2014/main" id="{02684DCA-EAF9-72C9-4A1B-7DF71E334ED5}"/>
              </a:ext>
            </a:extLst>
          </p:cNvPr>
          <p:cNvSpPr/>
          <p:nvPr/>
        </p:nvSpPr>
        <p:spPr>
          <a:xfrm>
            <a:off x="2381250" y="6768259"/>
            <a:ext cx="4229100" cy="12224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Battery Management</a:t>
            </a:r>
          </a:p>
        </p:txBody>
      </p:sp>
      <p:sp>
        <p:nvSpPr>
          <p:cNvPr id="18" name="Rectangle 17">
            <a:extLst>
              <a:ext uri="{FF2B5EF4-FFF2-40B4-BE49-F238E27FC236}">
                <a16:creationId xmlns:a16="http://schemas.microsoft.com/office/drawing/2014/main" id="{554B804F-7F2E-68E5-F699-F76F0CE64A33}"/>
              </a:ext>
            </a:extLst>
          </p:cNvPr>
          <p:cNvSpPr/>
          <p:nvPr/>
        </p:nvSpPr>
        <p:spPr>
          <a:xfrm>
            <a:off x="2381250" y="11959869"/>
            <a:ext cx="4229100" cy="1462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Cambria" panose="02040503050406030204" pitchFamily="18" charset="0"/>
                <a:ea typeface="Cambria" panose="02040503050406030204" pitchFamily="18" charset="0"/>
              </a:rPr>
              <a:t>GEO Tagging &amp; Tracking</a:t>
            </a:r>
          </a:p>
        </p:txBody>
      </p:sp>
      <p:cxnSp>
        <p:nvCxnSpPr>
          <p:cNvPr id="20" name="Straight Arrow Connector 19">
            <a:extLst>
              <a:ext uri="{FF2B5EF4-FFF2-40B4-BE49-F238E27FC236}">
                <a16:creationId xmlns:a16="http://schemas.microsoft.com/office/drawing/2014/main" id="{4986E8FC-DABE-7FB3-3306-9B64C225FD18}"/>
              </a:ext>
            </a:extLst>
          </p:cNvPr>
          <p:cNvCxnSpPr>
            <a:cxnSpLocks/>
            <a:endCxn id="9" idx="1"/>
          </p:cNvCxnSpPr>
          <p:nvPr/>
        </p:nvCxnSpPr>
        <p:spPr>
          <a:xfrm>
            <a:off x="6610350" y="4633678"/>
            <a:ext cx="146573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94FC5A7-140A-90F7-8709-7676E109A319}"/>
              </a:ext>
            </a:extLst>
          </p:cNvPr>
          <p:cNvCxnSpPr>
            <a:stCxn id="9" idx="2"/>
            <a:endCxn id="7" idx="0"/>
          </p:cNvCxnSpPr>
          <p:nvPr/>
        </p:nvCxnSpPr>
        <p:spPr>
          <a:xfrm>
            <a:off x="10190634" y="5628853"/>
            <a:ext cx="0" cy="113940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3EB0A1-C625-37AD-1E8C-806262E0DBF4}"/>
              </a:ext>
            </a:extLst>
          </p:cNvPr>
          <p:cNvCxnSpPr>
            <a:stCxn id="10" idx="2"/>
            <a:endCxn id="17" idx="0"/>
          </p:cNvCxnSpPr>
          <p:nvPr/>
        </p:nvCxnSpPr>
        <p:spPr>
          <a:xfrm>
            <a:off x="4495800" y="5600700"/>
            <a:ext cx="0" cy="11675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8F29FAA-4AA0-7FFC-25F6-328B349C09DB}"/>
              </a:ext>
            </a:extLst>
          </p:cNvPr>
          <p:cNvCxnSpPr>
            <a:stCxn id="17" idx="3"/>
            <a:endCxn id="7" idx="1"/>
          </p:cNvCxnSpPr>
          <p:nvPr/>
        </p:nvCxnSpPr>
        <p:spPr>
          <a:xfrm>
            <a:off x="6610350" y="7379494"/>
            <a:ext cx="146573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9EAFE88-5363-49F4-5785-F628705481A0}"/>
              </a:ext>
            </a:extLst>
          </p:cNvPr>
          <p:cNvCxnSpPr>
            <a:stCxn id="15" idx="0"/>
            <a:endCxn id="7" idx="2"/>
          </p:cNvCxnSpPr>
          <p:nvPr/>
        </p:nvCxnSpPr>
        <p:spPr>
          <a:xfrm flipV="1">
            <a:off x="10190634" y="7990729"/>
            <a:ext cx="0" cy="113940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75B24738-EEC4-67D1-58B8-46512A6B4E3A}"/>
              </a:ext>
            </a:extLst>
          </p:cNvPr>
          <p:cNvCxnSpPr>
            <a:endCxn id="18" idx="0"/>
          </p:cNvCxnSpPr>
          <p:nvPr/>
        </p:nvCxnSpPr>
        <p:spPr>
          <a:xfrm rot="5400000">
            <a:off x="3629322" y="8245973"/>
            <a:ext cx="4580375" cy="2847417"/>
          </a:xfrm>
          <a:prstGeom prst="bentConnector3">
            <a:avLst>
              <a:gd name="adj1" fmla="val 7932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656CE5B2-CC55-6355-FCC1-B8A6F924E4AF}"/>
              </a:ext>
            </a:extLst>
          </p:cNvPr>
          <p:cNvCxnSpPr>
            <a:endCxn id="14" idx="0"/>
          </p:cNvCxnSpPr>
          <p:nvPr/>
        </p:nvCxnSpPr>
        <p:spPr>
          <a:xfrm>
            <a:off x="7301191" y="11001375"/>
            <a:ext cx="2889443" cy="95849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12C7260-1B83-C11A-0F8E-1E6D5189B1EA}"/>
              </a:ext>
            </a:extLst>
          </p:cNvPr>
          <p:cNvCxnSpPr>
            <a:stCxn id="7" idx="3"/>
            <a:endCxn id="16" idx="1"/>
          </p:cNvCxnSpPr>
          <p:nvPr/>
        </p:nvCxnSpPr>
        <p:spPr>
          <a:xfrm>
            <a:off x="12305184" y="7379494"/>
            <a:ext cx="1636799"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ABF540C4-3DCC-7B1A-E679-9355125B52BF}"/>
              </a:ext>
            </a:extLst>
          </p:cNvPr>
          <p:cNvCxnSpPr>
            <a:cxnSpLocks/>
            <a:endCxn id="8" idx="2"/>
          </p:cNvCxnSpPr>
          <p:nvPr/>
        </p:nvCxnSpPr>
        <p:spPr>
          <a:xfrm flipV="1">
            <a:off x="10190633" y="5628852"/>
            <a:ext cx="5694835" cy="710922"/>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AE4BE19-A4E2-B540-0644-43D331253C16}"/>
              </a:ext>
            </a:extLst>
          </p:cNvPr>
          <p:cNvCxnSpPr>
            <a:stCxn id="15" idx="3"/>
            <a:endCxn id="12" idx="1"/>
          </p:cNvCxnSpPr>
          <p:nvPr/>
        </p:nvCxnSpPr>
        <p:spPr>
          <a:xfrm>
            <a:off x="12305184" y="9861218"/>
            <a:ext cx="1636799"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B5601BF-78AB-B25F-F0F2-47C9444272E2}"/>
              </a:ext>
            </a:extLst>
          </p:cNvPr>
          <p:cNvCxnSpPr>
            <a:stCxn id="12" idx="2"/>
            <a:endCxn id="11" idx="0"/>
          </p:cNvCxnSpPr>
          <p:nvPr/>
        </p:nvCxnSpPr>
        <p:spPr>
          <a:xfrm>
            <a:off x="16056533" y="10592301"/>
            <a:ext cx="0" cy="136756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2FE3302-92B2-50B5-7316-CC2396811C25}"/>
              </a:ext>
            </a:extLst>
          </p:cNvPr>
          <p:cNvCxnSpPr>
            <a:cxnSpLocks/>
            <a:stCxn id="13" idx="3"/>
          </p:cNvCxnSpPr>
          <p:nvPr/>
        </p:nvCxnSpPr>
        <p:spPr>
          <a:xfrm>
            <a:off x="6610350" y="9819569"/>
            <a:ext cx="69084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4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C826-ADCA-4D82-979E-73D59450063A}"/>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1AFFB821-5838-FA5E-4490-655F2AACE552}"/>
              </a:ext>
            </a:extLst>
          </p:cNvPr>
          <p:cNvSpPr>
            <a:spLocks noGrp="1"/>
          </p:cNvSpPr>
          <p:nvPr>
            <p:ph type="subTitle" idx="1"/>
          </p:nvPr>
        </p:nvSpPr>
        <p:spPr/>
        <p:txBody>
          <a:bodyPr/>
          <a:lstStyle/>
          <a:p>
            <a:r>
              <a:rPr lang="en-IN" dirty="0"/>
              <a:t>     </a:t>
            </a:r>
          </a:p>
        </p:txBody>
      </p:sp>
      <p:sp>
        <p:nvSpPr>
          <p:cNvPr id="6" name="Title 1">
            <a:extLst>
              <a:ext uri="{FF2B5EF4-FFF2-40B4-BE49-F238E27FC236}">
                <a16:creationId xmlns:a16="http://schemas.microsoft.com/office/drawing/2014/main" id="{DFE18A52-FE80-57AF-B8DB-07CE77EAB447}"/>
              </a:ext>
            </a:extLst>
          </p:cNvPr>
          <p:cNvSpPr txBox="1">
            <a:spLocks/>
          </p:cNvSpPr>
          <p:nvPr/>
        </p:nvSpPr>
        <p:spPr>
          <a:xfrm>
            <a:off x="4005404" y="2581673"/>
            <a:ext cx="16873413" cy="5138314"/>
          </a:xfrm>
          <a:prstGeom prst="rect">
            <a:avLst/>
          </a:prstGeom>
        </p:spPr>
        <p:txBody>
          <a:bodyPr vert="horz" lIns="91440" tIns="45720" rIns="91440" bIns="45720" rtlCol="0" anchor="b">
            <a:normAutofit/>
          </a:bodyPr>
          <a:lstStyle>
            <a:lvl1pPr algn="l" defTabSz="1755008" rtl="0" eaLnBrk="1" latinLnBrk="0" hangingPunct="1">
              <a:lnSpc>
                <a:spcPct val="90000"/>
              </a:lnSpc>
              <a:spcBef>
                <a:spcPct val="0"/>
              </a:spcBef>
              <a:buNone/>
              <a:defRPr sz="9213" kern="1200" cap="all" baseline="0">
                <a:solidFill>
                  <a:schemeClr val="tx1"/>
                </a:solidFill>
                <a:latin typeface="+mj-lt"/>
                <a:ea typeface="+mj-ea"/>
                <a:cs typeface="+mj-cs"/>
              </a:defRPr>
            </a:lvl1pPr>
          </a:lstStyle>
          <a:p>
            <a:r>
              <a:rPr lang="en-IN"/>
              <a:t>   </a:t>
            </a:r>
            <a:endParaRPr lang="en-IN" dirty="0"/>
          </a:p>
        </p:txBody>
      </p:sp>
      <p:sp>
        <p:nvSpPr>
          <p:cNvPr id="7" name="Subtitle 2">
            <a:extLst>
              <a:ext uri="{FF2B5EF4-FFF2-40B4-BE49-F238E27FC236}">
                <a16:creationId xmlns:a16="http://schemas.microsoft.com/office/drawing/2014/main" id="{72587F23-3641-C50C-F1BA-E52D7C4586E3}"/>
              </a:ext>
            </a:extLst>
          </p:cNvPr>
          <p:cNvSpPr txBox="1">
            <a:spLocks/>
          </p:cNvSpPr>
          <p:nvPr/>
        </p:nvSpPr>
        <p:spPr>
          <a:xfrm>
            <a:off x="3933876" y="7751886"/>
            <a:ext cx="16873413" cy="3563338"/>
          </a:xfrm>
          <a:prstGeom prst="rect">
            <a:avLst/>
          </a:prstGeom>
        </p:spPr>
        <p:txBody>
          <a:bodyPr vert="horz" lIns="91440" tIns="45720" rIns="91440" bIns="45720" rtlCol="0">
            <a:normAutofit/>
          </a:bodyPr>
          <a:lstStyle>
            <a:lvl1pPr marL="0" indent="0" algn="l" defTabSz="1755008" rtl="0" eaLnBrk="1" latinLnBrk="0" hangingPunct="1">
              <a:lnSpc>
                <a:spcPct val="120000"/>
              </a:lnSpc>
              <a:spcBef>
                <a:spcPts val="1919"/>
              </a:spcBef>
              <a:buSzPct val="125000"/>
              <a:buFont typeface="Arial" panose="020B0604020202020204" pitchFamily="34" charset="0"/>
              <a:buNone/>
              <a:defRPr sz="3839" kern="1200" cap="all" baseline="0">
                <a:solidFill>
                  <a:schemeClr val="tx2"/>
                </a:solidFill>
                <a:latin typeface="+mn-lt"/>
                <a:ea typeface="+mn-ea"/>
                <a:cs typeface="+mn-cs"/>
              </a:defRPr>
            </a:lvl1pPr>
            <a:lvl2pPr marL="877504" indent="0" algn="ctr" defTabSz="1755008" rtl="0" eaLnBrk="1" latinLnBrk="0" hangingPunct="1">
              <a:lnSpc>
                <a:spcPct val="120000"/>
              </a:lnSpc>
              <a:spcBef>
                <a:spcPts val="960"/>
              </a:spcBef>
              <a:buSzPct val="125000"/>
              <a:buFont typeface="Arial" panose="020B0604020202020204" pitchFamily="34" charset="0"/>
              <a:buNone/>
              <a:defRPr sz="3839" kern="1200">
                <a:solidFill>
                  <a:schemeClr val="tx1"/>
                </a:solidFill>
                <a:latin typeface="+mn-lt"/>
                <a:ea typeface="+mn-ea"/>
                <a:cs typeface="+mn-cs"/>
              </a:defRPr>
            </a:lvl2pPr>
            <a:lvl3pPr marL="1755008" indent="0" algn="ctr" defTabSz="1755008" rtl="0" eaLnBrk="1" latinLnBrk="0" hangingPunct="1">
              <a:lnSpc>
                <a:spcPct val="120000"/>
              </a:lnSpc>
              <a:spcBef>
                <a:spcPts val="960"/>
              </a:spcBef>
              <a:buSzPct val="125000"/>
              <a:buFont typeface="Arial" panose="020B0604020202020204" pitchFamily="34" charset="0"/>
              <a:buNone/>
              <a:defRPr sz="3455" kern="1200">
                <a:solidFill>
                  <a:schemeClr val="tx1"/>
                </a:solidFill>
                <a:latin typeface="+mn-lt"/>
                <a:ea typeface="+mn-ea"/>
                <a:cs typeface="+mn-cs"/>
              </a:defRPr>
            </a:lvl3pPr>
            <a:lvl4pPr marL="2632512"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4pPr>
            <a:lvl5pPr marL="3510016"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5pPr>
            <a:lvl6pPr marL="4387520"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6pPr>
            <a:lvl7pPr marL="5265024"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7pPr>
            <a:lvl8pPr marL="6142528"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8pPr>
            <a:lvl9pPr marL="7020032" indent="0" algn="ctr" defTabSz="1755008" rtl="0" eaLnBrk="1" latinLnBrk="0" hangingPunct="1">
              <a:lnSpc>
                <a:spcPct val="120000"/>
              </a:lnSpc>
              <a:spcBef>
                <a:spcPts val="960"/>
              </a:spcBef>
              <a:buSzPct val="125000"/>
              <a:buFont typeface="Arial" panose="020B0604020202020204" pitchFamily="34" charset="0"/>
              <a:buNone/>
              <a:defRPr sz="3071" kern="1200">
                <a:solidFill>
                  <a:schemeClr val="tx1"/>
                </a:solidFill>
                <a:latin typeface="+mn-lt"/>
                <a:ea typeface="+mn-ea"/>
                <a:cs typeface="+mn-cs"/>
              </a:defRPr>
            </a:lvl9pPr>
          </a:lstStyle>
          <a:p>
            <a:r>
              <a:rPr lang="en-IN"/>
              <a:t>    </a:t>
            </a:r>
            <a:endParaRPr lang="en-IN" dirty="0"/>
          </a:p>
        </p:txBody>
      </p:sp>
      <p:sp>
        <p:nvSpPr>
          <p:cNvPr id="8" name="Rectangle 7">
            <a:extLst>
              <a:ext uri="{FF2B5EF4-FFF2-40B4-BE49-F238E27FC236}">
                <a16:creationId xmlns:a16="http://schemas.microsoft.com/office/drawing/2014/main" id="{EECB641A-CE0A-CBBE-7A04-5ECF20BFC677}"/>
              </a:ext>
            </a:extLst>
          </p:cNvPr>
          <p:cNvSpPr/>
          <p:nvPr/>
        </p:nvSpPr>
        <p:spPr>
          <a:xfrm>
            <a:off x="3726712" y="2699461"/>
            <a:ext cx="3699163" cy="2369128"/>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rgbClr val="FF0000"/>
                </a:solidFill>
              </a:rPr>
              <a:t>Ignition &amp;Driving ECU 1</a:t>
            </a:r>
          </a:p>
        </p:txBody>
      </p:sp>
      <p:sp>
        <p:nvSpPr>
          <p:cNvPr id="9" name="Rectangle 8">
            <a:extLst>
              <a:ext uri="{FF2B5EF4-FFF2-40B4-BE49-F238E27FC236}">
                <a16:creationId xmlns:a16="http://schemas.microsoft.com/office/drawing/2014/main" id="{EB28231F-E680-B8D3-5867-9534590A4D3A}"/>
              </a:ext>
            </a:extLst>
          </p:cNvPr>
          <p:cNvSpPr/>
          <p:nvPr/>
        </p:nvSpPr>
        <p:spPr>
          <a:xfrm>
            <a:off x="5481567" y="9806159"/>
            <a:ext cx="3699163" cy="2369128"/>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rgbClr val="FF0000"/>
                </a:solidFill>
              </a:rPr>
              <a:t>Instrument Cluster ECU 3</a:t>
            </a:r>
          </a:p>
        </p:txBody>
      </p:sp>
      <p:sp>
        <p:nvSpPr>
          <p:cNvPr id="10" name="Rectangle 9">
            <a:extLst>
              <a:ext uri="{FF2B5EF4-FFF2-40B4-BE49-F238E27FC236}">
                <a16:creationId xmlns:a16="http://schemas.microsoft.com/office/drawing/2014/main" id="{AA345A04-DD91-CE27-3B6B-D96A48DD43EF}"/>
              </a:ext>
            </a:extLst>
          </p:cNvPr>
          <p:cNvSpPr/>
          <p:nvPr/>
        </p:nvSpPr>
        <p:spPr>
          <a:xfrm>
            <a:off x="14568057" y="9750340"/>
            <a:ext cx="3699163" cy="2369128"/>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rgbClr val="FF0000"/>
                </a:solidFill>
              </a:rPr>
              <a:t>Black Box ECU 4</a:t>
            </a:r>
          </a:p>
        </p:txBody>
      </p:sp>
      <p:sp>
        <p:nvSpPr>
          <p:cNvPr id="11" name="Rectangle 10">
            <a:extLst>
              <a:ext uri="{FF2B5EF4-FFF2-40B4-BE49-F238E27FC236}">
                <a16:creationId xmlns:a16="http://schemas.microsoft.com/office/drawing/2014/main" id="{8B57725E-B19B-F3B6-D26F-8ABDA22863B9}"/>
              </a:ext>
            </a:extLst>
          </p:cNvPr>
          <p:cNvSpPr/>
          <p:nvPr/>
        </p:nvSpPr>
        <p:spPr>
          <a:xfrm>
            <a:off x="14568057" y="2634458"/>
            <a:ext cx="3699163" cy="2369128"/>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rgbClr val="FF0000"/>
                </a:solidFill>
              </a:rPr>
              <a:t>BMS ECU 2</a:t>
            </a:r>
          </a:p>
        </p:txBody>
      </p:sp>
      <p:sp>
        <p:nvSpPr>
          <p:cNvPr id="12" name="Minus Sign 11">
            <a:extLst>
              <a:ext uri="{FF2B5EF4-FFF2-40B4-BE49-F238E27FC236}">
                <a16:creationId xmlns:a16="http://schemas.microsoft.com/office/drawing/2014/main" id="{24B5132F-BBF0-245D-C69E-093BE81308D9}"/>
              </a:ext>
            </a:extLst>
          </p:cNvPr>
          <p:cNvSpPr/>
          <p:nvPr/>
        </p:nvSpPr>
        <p:spPr>
          <a:xfrm>
            <a:off x="-1981040" y="6524625"/>
            <a:ext cx="26268201" cy="249053"/>
          </a:xfrm>
          <a:prstGeom prst="mathMinu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Minus Sign 12">
            <a:extLst>
              <a:ext uri="{FF2B5EF4-FFF2-40B4-BE49-F238E27FC236}">
                <a16:creationId xmlns:a16="http://schemas.microsoft.com/office/drawing/2014/main" id="{B49C965C-85B0-53E9-4C07-03088E4C2CB1}"/>
              </a:ext>
            </a:extLst>
          </p:cNvPr>
          <p:cNvSpPr/>
          <p:nvPr/>
        </p:nvSpPr>
        <p:spPr>
          <a:xfrm>
            <a:off x="-1981043" y="7868956"/>
            <a:ext cx="26268200" cy="129570"/>
          </a:xfrm>
          <a:prstGeom prst="mathMinu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Up-Down 13">
            <a:extLst>
              <a:ext uri="{FF2B5EF4-FFF2-40B4-BE49-F238E27FC236}">
                <a16:creationId xmlns:a16="http://schemas.microsoft.com/office/drawing/2014/main" id="{5BF5D633-9ACB-2033-77A5-5E0B3F490387}"/>
              </a:ext>
            </a:extLst>
          </p:cNvPr>
          <p:cNvSpPr/>
          <p:nvPr/>
        </p:nvSpPr>
        <p:spPr>
          <a:xfrm>
            <a:off x="1579418" y="6733309"/>
            <a:ext cx="172366" cy="1018577"/>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Up-Down 14">
            <a:extLst>
              <a:ext uri="{FF2B5EF4-FFF2-40B4-BE49-F238E27FC236}">
                <a16:creationId xmlns:a16="http://schemas.microsoft.com/office/drawing/2014/main" id="{6E6F46B7-1D3B-8177-1D7D-0840C965CD2C}"/>
              </a:ext>
            </a:extLst>
          </p:cNvPr>
          <p:cNvSpPr/>
          <p:nvPr/>
        </p:nvSpPr>
        <p:spPr>
          <a:xfrm flipH="1">
            <a:off x="20439783" y="6804124"/>
            <a:ext cx="137919" cy="1018577"/>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8FDD0C3E-9C9C-738D-CE6A-64466763300C}"/>
              </a:ext>
            </a:extLst>
          </p:cNvPr>
          <p:cNvCxnSpPr/>
          <p:nvPr/>
        </p:nvCxnSpPr>
        <p:spPr>
          <a:xfrm>
            <a:off x="4927707" y="5053929"/>
            <a:ext cx="0" cy="1563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54BC7BD-EEED-15E9-401F-25F277FC7492}"/>
              </a:ext>
            </a:extLst>
          </p:cNvPr>
          <p:cNvCxnSpPr/>
          <p:nvPr/>
        </p:nvCxnSpPr>
        <p:spPr>
          <a:xfrm>
            <a:off x="6007594" y="5100274"/>
            <a:ext cx="0" cy="2933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AB923BE-5DF6-7778-4DBA-B5B3AC77FBDD}"/>
              </a:ext>
            </a:extLst>
          </p:cNvPr>
          <p:cNvCxnSpPr/>
          <p:nvPr/>
        </p:nvCxnSpPr>
        <p:spPr>
          <a:xfrm flipV="1">
            <a:off x="6660331" y="8066049"/>
            <a:ext cx="0" cy="169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8F6EE78-89B9-4254-645B-9E36728D1FA5}"/>
              </a:ext>
            </a:extLst>
          </p:cNvPr>
          <p:cNvCxnSpPr/>
          <p:nvPr/>
        </p:nvCxnSpPr>
        <p:spPr>
          <a:xfrm flipV="1">
            <a:off x="7488220" y="6733309"/>
            <a:ext cx="0" cy="2986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B2172BD-B8CD-3921-7EA8-DC5AC6229525}"/>
              </a:ext>
            </a:extLst>
          </p:cNvPr>
          <p:cNvCxnSpPr/>
          <p:nvPr/>
        </p:nvCxnSpPr>
        <p:spPr>
          <a:xfrm>
            <a:off x="16417638" y="5028315"/>
            <a:ext cx="0" cy="1614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9356484-E94B-B152-72F3-ADCA07A7D620}"/>
              </a:ext>
            </a:extLst>
          </p:cNvPr>
          <p:cNvCxnSpPr/>
          <p:nvPr/>
        </p:nvCxnSpPr>
        <p:spPr>
          <a:xfrm>
            <a:off x="17127597" y="5068589"/>
            <a:ext cx="0" cy="2815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E6580E5-6367-2F4E-07AE-F1EDB9FC2F4A}"/>
              </a:ext>
            </a:extLst>
          </p:cNvPr>
          <p:cNvCxnSpPr>
            <a:cxnSpLocks/>
          </p:cNvCxnSpPr>
          <p:nvPr/>
        </p:nvCxnSpPr>
        <p:spPr>
          <a:xfrm flipV="1">
            <a:off x="16758847" y="8033837"/>
            <a:ext cx="0" cy="1591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7AB5BF7-FA93-79BB-E752-3744C7EF4AA7}"/>
              </a:ext>
            </a:extLst>
          </p:cNvPr>
          <p:cNvCxnSpPr>
            <a:cxnSpLocks/>
          </p:cNvCxnSpPr>
          <p:nvPr/>
        </p:nvCxnSpPr>
        <p:spPr>
          <a:xfrm flipV="1">
            <a:off x="15980736" y="6733309"/>
            <a:ext cx="0" cy="2986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D66A7F2-8D5C-FEE2-4451-66A6154906CC}"/>
              </a:ext>
            </a:extLst>
          </p:cNvPr>
          <p:cNvCxnSpPr/>
          <p:nvPr/>
        </p:nvCxnSpPr>
        <p:spPr>
          <a:xfrm flipH="1">
            <a:off x="2870791" y="2634458"/>
            <a:ext cx="121791" cy="13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C59A51-22CB-EE60-0F96-43EC80E429AF}"/>
              </a:ext>
            </a:extLst>
          </p:cNvPr>
          <p:cNvCxnSpPr>
            <a:cxnSpLocks/>
          </p:cNvCxnSpPr>
          <p:nvPr/>
        </p:nvCxnSpPr>
        <p:spPr>
          <a:xfrm>
            <a:off x="7425875" y="3073534"/>
            <a:ext cx="76216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E379131-2A39-E65B-61AF-8926877641F1}"/>
              </a:ext>
            </a:extLst>
          </p:cNvPr>
          <p:cNvCxnSpPr>
            <a:cxnSpLocks/>
          </p:cNvCxnSpPr>
          <p:nvPr/>
        </p:nvCxnSpPr>
        <p:spPr>
          <a:xfrm>
            <a:off x="18319801" y="10325271"/>
            <a:ext cx="2002978" cy="614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D62B0D-C054-FAFB-B6A3-4257D91C295D}"/>
              </a:ext>
            </a:extLst>
          </p:cNvPr>
          <p:cNvCxnSpPr>
            <a:cxnSpLocks/>
          </p:cNvCxnSpPr>
          <p:nvPr/>
        </p:nvCxnSpPr>
        <p:spPr>
          <a:xfrm>
            <a:off x="2870791" y="4673794"/>
            <a:ext cx="824700" cy="82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3AAD3F31-3D77-7BAE-C857-22CFA1484F01}"/>
              </a:ext>
            </a:extLst>
          </p:cNvPr>
          <p:cNvSpPr/>
          <p:nvPr/>
        </p:nvSpPr>
        <p:spPr>
          <a:xfrm>
            <a:off x="20270123" y="9132491"/>
            <a:ext cx="2580029" cy="1734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ESP 8266</a:t>
            </a:r>
          </a:p>
          <a:p>
            <a:pPr algn="ctr"/>
            <a:r>
              <a:rPr lang="en-IN" sz="3600" dirty="0" err="1"/>
              <a:t>WiFi</a:t>
            </a:r>
            <a:r>
              <a:rPr lang="en-IN" sz="3600" dirty="0"/>
              <a:t> Module</a:t>
            </a:r>
          </a:p>
        </p:txBody>
      </p:sp>
      <p:cxnSp>
        <p:nvCxnSpPr>
          <p:cNvPr id="52" name="Straight Arrow Connector 51">
            <a:extLst>
              <a:ext uri="{FF2B5EF4-FFF2-40B4-BE49-F238E27FC236}">
                <a16:creationId xmlns:a16="http://schemas.microsoft.com/office/drawing/2014/main" id="{DA4B55C2-460C-39B3-5E3C-BFFE9693BFE6}"/>
              </a:ext>
            </a:extLst>
          </p:cNvPr>
          <p:cNvCxnSpPr>
            <a:cxnSpLocks/>
          </p:cNvCxnSpPr>
          <p:nvPr/>
        </p:nvCxnSpPr>
        <p:spPr>
          <a:xfrm>
            <a:off x="17758394" y="12119468"/>
            <a:ext cx="0" cy="725269"/>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D0F980F4-3092-C8C4-EF14-CEAA32B3F6BA}"/>
              </a:ext>
            </a:extLst>
          </p:cNvPr>
          <p:cNvSpPr/>
          <p:nvPr/>
        </p:nvSpPr>
        <p:spPr>
          <a:xfrm>
            <a:off x="16680461" y="12888718"/>
            <a:ext cx="2888673" cy="1399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EEPROM</a:t>
            </a:r>
          </a:p>
        </p:txBody>
      </p:sp>
      <p:sp>
        <p:nvSpPr>
          <p:cNvPr id="55" name="Rectangle 54">
            <a:extLst>
              <a:ext uri="{FF2B5EF4-FFF2-40B4-BE49-F238E27FC236}">
                <a16:creationId xmlns:a16="http://schemas.microsoft.com/office/drawing/2014/main" id="{E45ABEA8-A257-C5BA-885C-E3EB11579398}"/>
              </a:ext>
            </a:extLst>
          </p:cNvPr>
          <p:cNvSpPr/>
          <p:nvPr/>
        </p:nvSpPr>
        <p:spPr>
          <a:xfrm>
            <a:off x="6382382" y="5243286"/>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CAN I/O</a:t>
            </a:r>
          </a:p>
        </p:txBody>
      </p:sp>
      <p:cxnSp>
        <p:nvCxnSpPr>
          <p:cNvPr id="57" name="Straight Arrow Connector 56">
            <a:extLst>
              <a:ext uri="{FF2B5EF4-FFF2-40B4-BE49-F238E27FC236}">
                <a16:creationId xmlns:a16="http://schemas.microsoft.com/office/drawing/2014/main" id="{B4EDD489-31ED-6C53-F372-1E8146EF30AC}"/>
              </a:ext>
            </a:extLst>
          </p:cNvPr>
          <p:cNvCxnSpPr>
            <a:cxnSpLocks/>
          </p:cNvCxnSpPr>
          <p:nvPr/>
        </p:nvCxnSpPr>
        <p:spPr>
          <a:xfrm>
            <a:off x="5576293" y="1883405"/>
            <a:ext cx="0" cy="7510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F7534545-4B78-C0CC-8FBD-DCB72AB2E7C4}"/>
              </a:ext>
            </a:extLst>
          </p:cNvPr>
          <p:cNvSpPr/>
          <p:nvPr/>
        </p:nvSpPr>
        <p:spPr>
          <a:xfrm>
            <a:off x="3911644" y="663605"/>
            <a:ext cx="3554344" cy="11412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Modes- Eco &amp; Sport</a:t>
            </a:r>
          </a:p>
        </p:txBody>
      </p:sp>
      <p:cxnSp>
        <p:nvCxnSpPr>
          <p:cNvPr id="60" name="Straight Arrow Connector 59">
            <a:extLst>
              <a:ext uri="{FF2B5EF4-FFF2-40B4-BE49-F238E27FC236}">
                <a16:creationId xmlns:a16="http://schemas.microsoft.com/office/drawing/2014/main" id="{F708F2BE-4E53-FA78-FDB6-9E7ABE83AA7F}"/>
              </a:ext>
            </a:extLst>
          </p:cNvPr>
          <p:cNvCxnSpPr>
            <a:cxnSpLocks/>
          </p:cNvCxnSpPr>
          <p:nvPr/>
        </p:nvCxnSpPr>
        <p:spPr>
          <a:xfrm>
            <a:off x="2895172" y="3241191"/>
            <a:ext cx="824700" cy="82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15FB571B-F671-FCFF-8755-E00D51956D39}"/>
              </a:ext>
            </a:extLst>
          </p:cNvPr>
          <p:cNvSpPr/>
          <p:nvPr/>
        </p:nvSpPr>
        <p:spPr>
          <a:xfrm>
            <a:off x="180401" y="2699461"/>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Ignition Switch</a:t>
            </a:r>
          </a:p>
        </p:txBody>
      </p:sp>
      <p:sp>
        <p:nvSpPr>
          <p:cNvPr id="64" name="Rectangle 63">
            <a:extLst>
              <a:ext uri="{FF2B5EF4-FFF2-40B4-BE49-F238E27FC236}">
                <a16:creationId xmlns:a16="http://schemas.microsoft.com/office/drawing/2014/main" id="{F18D6DA3-1BAF-92A1-3621-369494F61AD1}"/>
              </a:ext>
            </a:extLst>
          </p:cNvPr>
          <p:cNvSpPr/>
          <p:nvPr/>
        </p:nvSpPr>
        <p:spPr>
          <a:xfrm>
            <a:off x="197079" y="4078012"/>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Cruise Input</a:t>
            </a:r>
          </a:p>
        </p:txBody>
      </p:sp>
      <p:sp>
        <p:nvSpPr>
          <p:cNvPr id="67" name="Rectangle 66">
            <a:extLst>
              <a:ext uri="{FF2B5EF4-FFF2-40B4-BE49-F238E27FC236}">
                <a16:creationId xmlns:a16="http://schemas.microsoft.com/office/drawing/2014/main" id="{F0ED514F-7B9A-B744-188A-2DF104B27C5B}"/>
              </a:ext>
            </a:extLst>
          </p:cNvPr>
          <p:cNvSpPr/>
          <p:nvPr/>
        </p:nvSpPr>
        <p:spPr>
          <a:xfrm>
            <a:off x="8206950" y="2319633"/>
            <a:ext cx="2681515" cy="1638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Stand and Indicator LED</a:t>
            </a:r>
          </a:p>
        </p:txBody>
      </p:sp>
      <p:cxnSp>
        <p:nvCxnSpPr>
          <p:cNvPr id="68" name="Straight Arrow Connector 67">
            <a:extLst>
              <a:ext uri="{FF2B5EF4-FFF2-40B4-BE49-F238E27FC236}">
                <a16:creationId xmlns:a16="http://schemas.microsoft.com/office/drawing/2014/main" id="{F702DA25-13CF-9DA6-BAFB-AC6E3690F1E6}"/>
              </a:ext>
            </a:extLst>
          </p:cNvPr>
          <p:cNvCxnSpPr>
            <a:cxnSpLocks/>
          </p:cNvCxnSpPr>
          <p:nvPr/>
        </p:nvCxnSpPr>
        <p:spPr>
          <a:xfrm>
            <a:off x="13819909" y="3204380"/>
            <a:ext cx="74814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EAC3620E-8054-F5AF-306C-BA3DFFC0BDB9}"/>
              </a:ext>
            </a:extLst>
          </p:cNvPr>
          <p:cNvSpPr/>
          <p:nvPr/>
        </p:nvSpPr>
        <p:spPr>
          <a:xfrm>
            <a:off x="11053468" y="2490897"/>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Temp Sensor</a:t>
            </a:r>
          </a:p>
        </p:txBody>
      </p:sp>
      <p:sp>
        <p:nvSpPr>
          <p:cNvPr id="73" name="Rectangle 72">
            <a:extLst>
              <a:ext uri="{FF2B5EF4-FFF2-40B4-BE49-F238E27FC236}">
                <a16:creationId xmlns:a16="http://schemas.microsoft.com/office/drawing/2014/main" id="{72D1BFB6-8945-27B8-E666-CEE1CA56CC04}"/>
              </a:ext>
            </a:extLst>
          </p:cNvPr>
          <p:cNvSpPr/>
          <p:nvPr/>
        </p:nvSpPr>
        <p:spPr>
          <a:xfrm>
            <a:off x="11074479" y="3864734"/>
            <a:ext cx="2681515" cy="1500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Voltage/Current Sensor</a:t>
            </a:r>
          </a:p>
        </p:txBody>
      </p:sp>
      <p:cxnSp>
        <p:nvCxnSpPr>
          <p:cNvPr id="74" name="Straight Arrow Connector 73">
            <a:extLst>
              <a:ext uri="{FF2B5EF4-FFF2-40B4-BE49-F238E27FC236}">
                <a16:creationId xmlns:a16="http://schemas.microsoft.com/office/drawing/2014/main" id="{98FB6EE5-2F5C-7219-0EBF-2EE9851D4583}"/>
              </a:ext>
            </a:extLst>
          </p:cNvPr>
          <p:cNvCxnSpPr>
            <a:cxnSpLocks/>
          </p:cNvCxnSpPr>
          <p:nvPr/>
        </p:nvCxnSpPr>
        <p:spPr>
          <a:xfrm>
            <a:off x="13833604" y="4485952"/>
            <a:ext cx="74814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F0314923-E563-E2F1-4FDD-372121DAC360}"/>
              </a:ext>
            </a:extLst>
          </p:cNvPr>
          <p:cNvCxnSpPr>
            <a:cxnSpLocks/>
          </p:cNvCxnSpPr>
          <p:nvPr/>
        </p:nvCxnSpPr>
        <p:spPr>
          <a:xfrm>
            <a:off x="16376075" y="1804815"/>
            <a:ext cx="0" cy="82964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BC1585D0-F8E1-BA1A-24A6-2198057BD5FB}"/>
              </a:ext>
            </a:extLst>
          </p:cNvPr>
          <p:cNvSpPr/>
          <p:nvPr/>
        </p:nvSpPr>
        <p:spPr>
          <a:xfrm>
            <a:off x="15076879" y="581006"/>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Smoke Sensor</a:t>
            </a:r>
          </a:p>
        </p:txBody>
      </p:sp>
      <p:sp>
        <p:nvSpPr>
          <p:cNvPr id="80" name="Rectangle 79">
            <a:extLst>
              <a:ext uri="{FF2B5EF4-FFF2-40B4-BE49-F238E27FC236}">
                <a16:creationId xmlns:a16="http://schemas.microsoft.com/office/drawing/2014/main" id="{8F4FECB5-1315-E374-28D1-4A3CF4A31EC6}"/>
              </a:ext>
            </a:extLst>
          </p:cNvPr>
          <p:cNvSpPr/>
          <p:nvPr/>
        </p:nvSpPr>
        <p:spPr>
          <a:xfrm>
            <a:off x="1974326" y="10331411"/>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Bluetooth</a:t>
            </a:r>
          </a:p>
        </p:txBody>
      </p:sp>
      <p:sp>
        <p:nvSpPr>
          <p:cNvPr id="81" name="Rectangle 80">
            <a:extLst>
              <a:ext uri="{FF2B5EF4-FFF2-40B4-BE49-F238E27FC236}">
                <a16:creationId xmlns:a16="http://schemas.microsoft.com/office/drawing/2014/main" id="{64B286B6-381E-3187-5D7A-E46866896C5E}"/>
              </a:ext>
            </a:extLst>
          </p:cNvPr>
          <p:cNvSpPr/>
          <p:nvPr/>
        </p:nvSpPr>
        <p:spPr>
          <a:xfrm>
            <a:off x="18963818" y="2670586"/>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Warning LED</a:t>
            </a:r>
          </a:p>
        </p:txBody>
      </p:sp>
      <p:cxnSp>
        <p:nvCxnSpPr>
          <p:cNvPr id="82" name="Straight Arrow Connector 81">
            <a:extLst>
              <a:ext uri="{FF2B5EF4-FFF2-40B4-BE49-F238E27FC236}">
                <a16:creationId xmlns:a16="http://schemas.microsoft.com/office/drawing/2014/main" id="{8A91B6C2-20CF-3BFC-A271-C0B67D6CABAD}"/>
              </a:ext>
            </a:extLst>
          </p:cNvPr>
          <p:cNvCxnSpPr>
            <a:cxnSpLocks/>
          </p:cNvCxnSpPr>
          <p:nvPr/>
        </p:nvCxnSpPr>
        <p:spPr>
          <a:xfrm>
            <a:off x="18319802" y="3241191"/>
            <a:ext cx="702909" cy="2049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622E91C0-1059-5C9C-6788-1A0B671E75A8}"/>
              </a:ext>
            </a:extLst>
          </p:cNvPr>
          <p:cNvCxnSpPr>
            <a:cxnSpLocks/>
          </p:cNvCxnSpPr>
          <p:nvPr/>
        </p:nvCxnSpPr>
        <p:spPr>
          <a:xfrm>
            <a:off x="9180730" y="10535304"/>
            <a:ext cx="702909" cy="2049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CF46AC55-BBDA-92AF-8806-A74105B52DA5}"/>
              </a:ext>
            </a:extLst>
          </p:cNvPr>
          <p:cNvSpPr/>
          <p:nvPr/>
        </p:nvSpPr>
        <p:spPr>
          <a:xfrm>
            <a:off x="17628127" y="5276224"/>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CAN I/O</a:t>
            </a:r>
          </a:p>
        </p:txBody>
      </p:sp>
      <p:cxnSp>
        <p:nvCxnSpPr>
          <p:cNvPr id="85" name="Straight Arrow Connector 84">
            <a:extLst>
              <a:ext uri="{FF2B5EF4-FFF2-40B4-BE49-F238E27FC236}">
                <a16:creationId xmlns:a16="http://schemas.microsoft.com/office/drawing/2014/main" id="{36D5CD4E-D10E-DA9C-AC52-DEFF6D5482E3}"/>
              </a:ext>
            </a:extLst>
          </p:cNvPr>
          <p:cNvCxnSpPr>
            <a:cxnSpLocks/>
          </p:cNvCxnSpPr>
          <p:nvPr/>
        </p:nvCxnSpPr>
        <p:spPr>
          <a:xfrm flipV="1">
            <a:off x="7167841" y="12206069"/>
            <a:ext cx="0" cy="55206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7ACE837-8255-9AFA-F144-3B7E08393EE0}"/>
              </a:ext>
            </a:extLst>
          </p:cNvPr>
          <p:cNvSpPr/>
          <p:nvPr/>
        </p:nvSpPr>
        <p:spPr>
          <a:xfrm>
            <a:off x="5827083" y="12888718"/>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Hall Sensor</a:t>
            </a:r>
          </a:p>
        </p:txBody>
      </p:sp>
      <p:cxnSp>
        <p:nvCxnSpPr>
          <p:cNvPr id="88" name="Straight Arrow Connector 87">
            <a:extLst>
              <a:ext uri="{FF2B5EF4-FFF2-40B4-BE49-F238E27FC236}">
                <a16:creationId xmlns:a16="http://schemas.microsoft.com/office/drawing/2014/main" id="{C4F26597-4178-692D-0B3B-00F412761237}"/>
              </a:ext>
            </a:extLst>
          </p:cNvPr>
          <p:cNvCxnSpPr>
            <a:cxnSpLocks/>
          </p:cNvCxnSpPr>
          <p:nvPr/>
        </p:nvCxnSpPr>
        <p:spPr>
          <a:xfrm>
            <a:off x="4659552" y="10966790"/>
            <a:ext cx="702909" cy="20497"/>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6541B20A-BC03-0825-52C1-E3EF069B81DC}"/>
              </a:ext>
            </a:extLst>
          </p:cNvPr>
          <p:cNvSpPr/>
          <p:nvPr/>
        </p:nvSpPr>
        <p:spPr>
          <a:xfrm>
            <a:off x="9883639" y="9841644"/>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LCD</a:t>
            </a:r>
          </a:p>
        </p:txBody>
      </p:sp>
      <p:sp>
        <p:nvSpPr>
          <p:cNvPr id="91" name="Rectangle 90">
            <a:extLst>
              <a:ext uri="{FF2B5EF4-FFF2-40B4-BE49-F238E27FC236}">
                <a16:creationId xmlns:a16="http://schemas.microsoft.com/office/drawing/2014/main" id="{406F2B5E-6DCA-8B17-4A79-C52842E5D540}"/>
              </a:ext>
            </a:extLst>
          </p:cNvPr>
          <p:cNvSpPr/>
          <p:nvPr/>
        </p:nvSpPr>
        <p:spPr>
          <a:xfrm>
            <a:off x="17198961" y="8260566"/>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CAN I/O</a:t>
            </a:r>
          </a:p>
        </p:txBody>
      </p:sp>
      <p:sp>
        <p:nvSpPr>
          <p:cNvPr id="92" name="Rectangle 91">
            <a:extLst>
              <a:ext uri="{FF2B5EF4-FFF2-40B4-BE49-F238E27FC236}">
                <a16:creationId xmlns:a16="http://schemas.microsoft.com/office/drawing/2014/main" id="{663FDD82-F608-96BE-65D2-A7D450A7DF5E}"/>
              </a:ext>
            </a:extLst>
          </p:cNvPr>
          <p:cNvSpPr/>
          <p:nvPr/>
        </p:nvSpPr>
        <p:spPr>
          <a:xfrm>
            <a:off x="7628088" y="8308887"/>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CAN I/O</a:t>
            </a:r>
          </a:p>
        </p:txBody>
      </p:sp>
      <p:sp>
        <p:nvSpPr>
          <p:cNvPr id="24" name="Rectangle 23">
            <a:extLst>
              <a:ext uri="{FF2B5EF4-FFF2-40B4-BE49-F238E27FC236}">
                <a16:creationId xmlns:a16="http://schemas.microsoft.com/office/drawing/2014/main" id="{A9FD8465-DC2E-D37B-957E-E0ACD1DC67E6}"/>
              </a:ext>
            </a:extLst>
          </p:cNvPr>
          <p:cNvSpPr/>
          <p:nvPr/>
        </p:nvSpPr>
        <p:spPr>
          <a:xfrm>
            <a:off x="9896101" y="11284946"/>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Buzzer</a:t>
            </a:r>
          </a:p>
        </p:txBody>
      </p:sp>
      <p:cxnSp>
        <p:nvCxnSpPr>
          <p:cNvPr id="25" name="Straight Arrow Connector 24">
            <a:extLst>
              <a:ext uri="{FF2B5EF4-FFF2-40B4-BE49-F238E27FC236}">
                <a16:creationId xmlns:a16="http://schemas.microsoft.com/office/drawing/2014/main" id="{2E100B11-18B3-F201-BED9-3F96F99B93B2}"/>
              </a:ext>
            </a:extLst>
          </p:cNvPr>
          <p:cNvCxnSpPr>
            <a:cxnSpLocks/>
          </p:cNvCxnSpPr>
          <p:nvPr/>
        </p:nvCxnSpPr>
        <p:spPr>
          <a:xfrm>
            <a:off x="9196252" y="11722196"/>
            <a:ext cx="702909" cy="2049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D8880196-4041-0EEA-B444-117400E4582A}"/>
              </a:ext>
            </a:extLst>
          </p:cNvPr>
          <p:cNvSpPr/>
          <p:nvPr/>
        </p:nvSpPr>
        <p:spPr>
          <a:xfrm>
            <a:off x="13550396" y="13005650"/>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GPS</a:t>
            </a:r>
          </a:p>
        </p:txBody>
      </p:sp>
      <p:cxnSp>
        <p:nvCxnSpPr>
          <p:cNvPr id="27" name="Straight Arrow Connector 26">
            <a:extLst>
              <a:ext uri="{FF2B5EF4-FFF2-40B4-BE49-F238E27FC236}">
                <a16:creationId xmlns:a16="http://schemas.microsoft.com/office/drawing/2014/main" id="{61AF833F-187F-66FE-B125-AED90DD0C097}"/>
              </a:ext>
            </a:extLst>
          </p:cNvPr>
          <p:cNvCxnSpPr>
            <a:cxnSpLocks/>
          </p:cNvCxnSpPr>
          <p:nvPr/>
        </p:nvCxnSpPr>
        <p:spPr>
          <a:xfrm flipV="1">
            <a:off x="15545742" y="12150273"/>
            <a:ext cx="0" cy="81092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B47A9EE0-3EB5-3172-33B6-375E694EF0D5}"/>
              </a:ext>
            </a:extLst>
          </p:cNvPr>
          <p:cNvSpPr/>
          <p:nvPr/>
        </p:nvSpPr>
        <p:spPr>
          <a:xfrm>
            <a:off x="20322779" y="11356827"/>
            <a:ext cx="2681515" cy="1165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err="1"/>
              <a:t>LiDar</a:t>
            </a:r>
            <a:r>
              <a:rPr lang="en-IN" sz="3600" dirty="0"/>
              <a:t> &amp; Ultrasonic</a:t>
            </a:r>
          </a:p>
        </p:txBody>
      </p:sp>
      <p:cxnSp>
        <p:nvCxnSpPr>
          <p:cNvPr id="34" name="Straight Arrow Connector 33">
            <a:extLst>
              <a:ext uri="{FF2B5EF4-FFF2-40B4-BE49-F238E27FC236}">
                <a16:creationId xmlns:a16="http://schemas.microsoft.com/office/drawing/2014/main" id="{4E88603E-8B7C-3CB1-A2C2-66D0ECEA0472}"/>
              </a:ext>
            </a:extLst>
          </p:cNvPr>
          <p:cNvCxnSpPr>
            <a:cxnSpLocks/>
          </p:cNvCxnSpPr>
          <p:nvPr/>
        </p:nvCxnSpPr>
        <p:spPr>
          <a:xfrm flipH="1" flipV="1">
            <a:off x="18260952" y="11552383"/>
            <a:ext cx="1996709"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321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4515-CEE0-BDB0-953A-8E2E05A006B8}"/>
              </a:ext>
            </a:extLst>
          </p:cNvPr>
          <p:cNvSpPr>
            <a:spLocks noGrp="1"/>
          </p:cNvSpPr>
          <p:nvPr>
            <p:ph type="title"/>
          </p:nvPr>
        </p:nvSpPr>
        <p:spPr>
          <a:xfrm>
            <a:off x="2848796" y="1475901"/>
            <a:ext cx="19228624" cy="2398268"/>
          </a:xfrm>
        </p:spPr>
        <p:txBody>
          <a:bodyPr/>
          <a:lstStyle/>
          <a:p>
            <a:pPr algn="ctr"/>
            <a:r>
              <a:rPr lang="en-US" b="1" dirty="0">
                <a:latin typeface="Cambria" panose="02040503050406030204" pitchFamily="18" charset="0"/>
                <a:ea typeface="Cambria" panose="02040503050406030204" pitchFamily="18" charset="0"/>
              </a:rPr>
              <a:t>Project Description</a:t>
            </a:r>
          </a:p>
        </p:txBody>
      </p:sp>
      <p:sp>
        <p:nvSpPr>
          <p:cNvPr id="3" name="Content Placeholder 2">
            <a:extLst>
              <a:ext uri="{FF2B5EF4-FFF2-40B4-BE49-F238E27FC236}">
                <a16:creationId xmlns:a16="http://schemas.microsoft.com/office/drawing/2014/main" id="{012BC97D-EA5D-1BA0-192A-2F7F3B1D34F6}"/>
              </a:ext>
            </a:extLst>
          </p:cNvPr>
          <p:cNvSpPr>
            <a:spLocks noGrp="1"/>
          </p:cNvSpPr>
          <p:nvPr>
            <p:ph idx="1"/>
          </p:nvPr>
        </p:nvSpPr>
        <p:spPr>
          <a:xfrm>
            <a:off x="2848794" y="4416131"/>
            <a:ext cx="19228624" cy="6723541"/>
          </a:xfrm>
        </p:spPr>
        <p:txBody>
          <a:bodyPr/>
          <a:lstStyle/>
          <a:p>
            <a:pPr>
              <a:lnSpc>
                <a:spcPct val="150000"/>
              </a:lnSpc>
              <a:spcBef>
                <a:spcPts val="0"/>
              </a:spcBef>
            </a:pPr>
            <a:r>
              <a:rPr lang="en-US" sz="4800" dirty="0">
                <a:latin typeface="Cambria" panose="02040503050406030204" pitchFamily="18" charset="0"/>
                <a:ea typeface="Cambria" panose="02040503050406030204" pitchFamily="18" charset="0"/>
              </a:rPr>
              <a:t>This project is to develop an application for an electric scooter with safety and security.</a:t>
            </a:r>
          </a:p>
          <a:p>
            <a:pPr>
              <a:lnSpc>
                <a:spcPct val="150000"/>
              </a:lnSpc>
              <a:spcBef>
                <a:spcPts val="0"/>
              </a:spcBef>
            </a:pPr>
            <a:r>
              <a:rPr lang="en-US" sz="4800" dirty="0">
                <a:latin typeface="Cambria" panose="02040503050406030204" pitchFamily="18" charset="0"/>
                <a:ea typeface="Cambria" panose="02040503050406030204" pitchFamily="18" charset="0"/>
              </a:rPr>
              <a:t>This application consists of combined four different applications like Ignition &amp; cruise control, Black box , BMS and Instrument cluster</a:t>
            </a:r>
          </a:p>
          <a:p>
            <a:pPr>
              <a:lnSpc>
                <a:spcPct val="150000"/>
              </a:lnSpc>
              <a:spcBef>
                <a:spcPts val="0"/>
              </a:spcBef>
            </a:pPr>
            <a:r>
              <a:rPr lang="en-US" sz="4800" dirty="0">
                <a:latin typeface="Cambria" panose="02040503050406030204" pitchFamily="18" charset="0"/>
                <a:ea typeface="Cambria" panose="02040503050406030204" pitchFamily="18" charset="0"/>
              </a:rPr>
              <a:t>It includes Safety and security with efficient power backup.</a:t>
            </a:r>
          </a:p>
          <a:p>
            <a:pPr>
              <a:lnSpc>
                <a:spcPct val="150000"/>
              </a:lnSpc>
              <a:spcBef>
                <a:spcPts val="0"/>
              </a:spcBef>
            </a:pPr>
            <a:endParaRPr lang="en-US" dirty="0"/>
          </a:p>
          <a:p>
            <a:endParaRPr lang="en-US" dirty="0"/>
          </a:p>
        </p:txBody>
      </p:sp>
      <p:sp>
        <p:nvSpPr>
          <p:cNvPr id="4" name="Rectangle 3">
            <a:extLst>
              <a:ext uri="{FF2B5EF4-FFF2-40B4-BE49-F238E27FC236}">
                <a16:creationId xmlns:a16="http://schemas.microsoft.com/office/drawing/2014/main" id="{0A6447BD-52DF-07F8-FC14-8B72D8CD2641}"/>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13771D97-D44C-8195-521B-3EB0E562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24BBD9-1119-4111-85B8-93A181DAFA54}"/>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848E495A-E1DE-6A38-D91E-060A5FCFA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81CFC10F-055C-6969-F85D-54517B6E8124}"/>
              </a:ext>
            </a:extLst>
          </p:cNvPr>
          <p:cNvSpPr>
            <a:spLocks noGrp="1"/>
          </p:cNvSpPr>
          <p:nvPr>
            <p:ph idx="1"/>
          </p:nvPr>
        </p:nvSpPr>
        <p:spPr/>
        <p:txBody>
          <a:bodyPr>
            <a:normAutofit fontScale="92500" lnSpcReduction="10000"/>
          </a:bodyPr>
          <a:lstStyle/>
          <a:p>
            <a:pPr>
              <a:lnSpc>
                <a:spcPct val="160000"/>
              </a:lnSpc>
              <a:spcBef>
                <a:spcPts val="0"/>
              </a:spcBef>
            </a:pPr>
            <a:r>
              <a:rPr lang="en-US" b="1" i="0" dirty="0">
                <a:solidFill>
                  <a:srgbClr val="222222"/>
                </a:solidFill>
                <a:effectLst/>
                <a:latin typeface="Cambria" panose="02040503050406030204" pitchFamily="18" charset="0"/>
                <a:ea typeface="Cambria" panose="02040503050406030204" pitchFamily="18" charset="0"/>
              </a:rPr>
              <a:t>Commercial Constraints</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b="0" i="0" dirty="0">
                <a:solidFill>
                  <a:srgbClr val="222222"/>
                </a:solidFill>
                <a:effectLst/>
                <a:latin typeface="Cambria" panose="02040503050406030204" pitchFamily="18" charset="0"/>
                <a:ea typeface="Cambria" panose="02040503050406030204" pitchFamily="18" charset="0"/>
              </a:rPr>
              <a:t>Basic commercial constraints such as time and budget.</a:t>
            </a:r>
          </a:p>
          <a:p>
            <a:pPr>
              <a:lnSpc>
                <a:spcPct val="160000"/>
              </a:lnSpc>
              <a:spcBef>
                <a:spcPts val="0"/>
              </a:spcBef>
            </a:pPr>
            <a:r>
              <a:rPr lang="en-US" b="1" i="0" dirty="0">
                <a:solidFill>
                  <a:srgbClr val="222222"/>
                </a:solidFill>
                <a:effectLst/>
                <a:latin typeface="Cambria" panose="02040503050406030204" pitchFamily="18" charset="0"/>
                <a:ea typeface="Cambria" panose="02040503050406030204" pitchFamily="18" charset="0"/>
              </a:rPr>
              <a:t>Requirements</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b="0" i="0" dirty="0">
                <a:solidFill>
                  <a:srgbClr val="222222"/>
                </a:solidFill>
                <a:effectLst/>
                <a:latin typeface="Cambria" panose="02040503050406030204" pitchFamily="18" charset="0"/>
                <a:ea typeface="Cambria" panose="02040503050406030204" pitchFamily="18" charset="0"/>
              </a:rPr>
              <a:t>Functional requirements such as specifications of features for a product.</a:t>
            </a:r>
            <a:endParaRPr lang="en-US" dirty="0">
              <a:solidFill>
                <a:srgbClr val="222222"/>
              </a:solidFill>
              <a:latin typeface="Cambria" panose="02040503050406030204" pitchFamily="18" charset="0"/>
              <a:ea typeface="Cambria" panose="02040503050406030204" pitchFamily="18" charset="0"/>
            </a:endParaRPr>
          </a:p>
          <a:p>
            <a:pPr>
              <a:lnSpc>
                <a:spcPct val="160000"/>
              </a:lnSpc>
              <a:spcBef>
                <a:spcPts val="0"/>
              </a:spcBef>
            </a:pPr>
            <a:r>
              <a:rPr lang="en-US" b="1" i="0" dirty="0">
                <a:solidFill>
                  <a:srgbClr val="222222"/>
                </a:solidFill>
                <a:effectLst/>
                <a:latin typeface="Cambria" panose="02040503050406030204" pitchFamily="18" charset="0"/>
                <a:ea typeface="Cambria" panose="02040503050406030204" pitchFamily="18" charset="0"/>
              </a:rPr>
              <a:t>Non-Functional requirements</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b="0" i="0" dirty="0">
                <a:solidFill>
                  <a:srgbClr val="222222"/>
                </a:solidFill>
                <a:effectLst/>
                <a:latin typeface="Cambria" panose="02040503050406030204" pitchFamily="18" charset="0"/>
                <a:ea typeface="Cambria" panose="02040503050406030204" pitchFamily="18" charset="0"/>
              </a:rPr>
              <a:t>Requirements that specify intangible elements of a design. For example, non-functional requirements that a building be accessible.</a:t>
            </a:r>
            <a:endParaRPr lang="en-US" dirty="0">
              <a:latin typeface="Cambria" panose="02040503050406030204" pitchFamily="18" charset="0"/>
              <a:ea typeface="Cambria" panose="02040503050406030204" pitchFamily="18" charset="0"/>
            </a:endParaRPr>
          </a:p>
        </p:txBody>
      </p:sp>
      <p:sp>
        <p:nvSpPr>
          <p:cNvPr id="9" name="Title 8">
            <a:extLst>
              <a:ext uri="{FF2B5EF4-FFF2-40B4-BE49-F238E27FC236}">
                <a16:creationId xmlns:a16="http://schemas.microsoft.com/office/drawing/2014/main" id="{5C90A3A8-E078-779A-3D5F-26A85D4FEE95}"/>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Design Constraints</a:t>
            </a:r>
          </a:p>
        </p:txBody>
      </p:sp>
    </p:spTree>
    <p:extLst>
      <p:ext uri="{BB962C8B-B14F-4D97-AF65-F5344CB8AC3E}">
        <p14:creationId xmlns:p14="http://schemas.microsoft.com/office/powerpoint/2010/main" val="97524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4B2-1524-3CFF-165F-E077FCF5E0E1}"/>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Design Constraints</a:t>
            </a:r>
            <a:endParaRPr lang="en-US" dirty="0"/>
          </a:p>
        </p:txBody>
      </p:sp>
      <p:sp>
        <p:nvSpPr>
          <p:cNvPr id="3" name="Content Placeholder 2">
            <a:extLst>
              <a:ext uri="{FF2B5EF4-FFF2-40B4-BE49-F238E27FC236}">
                <a16:creationId xmlns:a16="http://schemas.microsoft.com/office/drawing/2014/main" id="{E9FCDC7D-5A87-0096-B2D9-873B7B7C0529}"/>
              </a:ext>
            </a:extLst>
          </p:cNvPr>
          <p:cNvSpPr>
            <a:spLocks noGrp="1"/>
          </p:cNvSpPr>
          <p:nvPr>
            <p:ph idx="1"/>
          </p:nvPr>
        </p:nvSpPr>
        <p:spPr/>
        <p:txBody>
          <a:bodyPr>
            <a:normAutofit fontScale="85000" lnSpcReduction="20000"/>
          </a:bodyPr>
          <a:lstStyle/>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Compliance</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b="0" i="0" dirty="0">
                <a:solidFill>
                  <a:srgbClr val="222222"/>
                </a:solidFill>
                <a:effectLst/>
                <a:latin typeface="Cambria" panose="02040503050406030204" pitchFamily="18" charset="0"/>
                <a:ea typeface="Cambria" panose="02040503050406030204" pitchFamily="18" charset="0"/>
              </a:rPr>
              <a:t>Compliance to applicable laws, regulations and standards.</a:t>
            </a:r>
          </a:p>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 Style</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b="0" i="0" dirty="0">
                <a:solidFill>
                  <a:srgbClr val="222222"/>
                </a:solidFill>
                <a:effectLst/>
                <a:latin typeface="Cambria" panose="02040503050406030204" pitchFamily="18" charset="0"/>
                <a:ea typeface="Cambria" panose="02040503050406030204" pitchFamily="18" charset="0"/>
              </a:rPr>
              <a:t>A style guide or multiple style guides related to an organization, brand, product, service, environment or project. For example, a product development team may follow a style guide for a brand family that constrains the colors and layout of package designs.</a:t>
            </a:r>
            <a:endParaRPr lang="en-US" dirty="0">
              <a:solidFill>
                <a:srgbClr val="222222"/>
              </a:solidFill>
              <a:latin typeface="Cambria" panose="02040503050406030204" pitchFamily="18" charset="0"/>
              <a:ea typeface="Cambria" panose="02040503050406030204" pitchFamily="18" charset="0"/>
            </a:endParaRPr>
          </a:p>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Sensory Design</a:t>
            </a:r>
            <a:br>
              <a:rPr lang="en-US" dirty="0">
                <a:latin typeface="Cambria" panose="02040503050406030204" pitchFamily="18" charset="0"/>
                <a:ea typeface="Cambria" panose="02040503050406030204" pitchFamily="18" charset="0"/>
              </a:rPr>
            </a:br>
            <a:r>
              <a:rPr lang="en-US" b="0" i="0" dirty="0">
                <a:solidFill>
                  <a:srgbClr val="222222"/>
                </a:solidFill>
                <a:effectLst/>
                <a:latin typeface="Cambria" panose="02040503050406030204" pitchFamily="18" charset="0"/>
                <a:ea typeface="Cambria" panose="02040503050406030204" pitchFamily="18" charset="0"/>
              </a:rPr>
              <a:t>Beyond visual design, constraints may apply to taste, touch, sound and smell. For example, a brand identity that calls for products to smell fruity.</a:t>
            </a:r>
            <a:endParaRPr lang="en-US"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19880D7A-8D59-F442-6F21-62B28AB0C57A}"/>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descr="Felicitous Solutions | LinkedIn">
            <a:extLst>
              <a:ext uri="{FF2B5EF4-FFF2-40B4-BE49-F238E27FC236}">
                <a16:creationId xmlns:a16="http://schemas.microsoft.com/office/drawing/2014/main" id="{4BEFFDFE-0EF6-0349-6815-4A1D464FD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7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8858-9AC9-0842-1887-0930D14D305D}"/>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Design Constraints</a:t>
            </a:r>
            <a:endParaRPr lang="en-US" dirty="0"/>
          </a:p>
        </p:txBody>
      </p:sp>
      <p:sp>
        <p:nvSpPr>
          <p:cNvPr id="3" name="Content Placeholder 2">
            <a:extLst>
              <a:ext uri="{FF2B5EF4-FFF2-40B4-BE49-F238E27FC236}">
                <a16:creationId xmlns:a16="http://schemas.microsoft.com/office/drawing/2014/main" id="{69E8ADDC-01EA-8BAE-7F00-096DFFAC112B}"/>
              </a:ext>
            </a:extLst>
          </p:cNvPr>
          <p:cNvSpPr>
            <a:spLocks noGrp="1"/>
          </p:cNvSpPr>
          <p:nvPr>
            <p:ph idx="1"/>
          </p:nvPr>
        </p:nvSpPr>
        <p:spPr/>
        <p:txBody>
          <a:bodyPr>
            <a:normAutofit fontScale="85000" lnSpcReduction="10000"/>
          </a:bodyPr>
          <a:lstStyle/>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Usability</a:t>
            </a:r>
            <a:br>
              <a:rPr lang="en-US" dirty="0">
                <a:latin typeface="Cambria" panose="02040503050406030204" pitchFamily="18" charset="0"/>
                <a:ea typeface="Cambria" panose="02040503050406030204" pitchFamily="18" charset="0"/>
              </a:rPr>
            </a:br>
            <a:r>
              <a:rPr lang="en-US" b="0" i="0" dirty="0">
                <a:solidFill>
                  <a:srgbClr val="222222"/>
                </a:solidFill>
                <a:effectLst/>
                <a:latin typeface="Cambria" panose="02040503050406030204" pitchFamily="18" charset="0"/>
                <a:ea typeface="Cambria" panose="02040503050406030204" pitchFamily="18" charset="0"/>
              </a:rPr>
              <a:t>Usability principles, frameworks and standards. For example, the principle of least as </a:t>
            </a:r>
            <a:r>
              <a:rPr lang="en-US" sz="5200" b="0" i="0" dirty="0">
                <a:solidFill>
                  <a:srgbClr val="202124"/>
                </a:solidFill>
                <a:effectLst/>
                <a:latin typeface="Cambria" panose="02040503050406030204" pitchFamily="18" charset="0"/>
                <a:ea typeface="Cambria" panose="02040503050406030204" pitchFamily="18" charset="0"/>
                <a:cs typeface="Tahoma" panose="020B0604030504040204" pitchFamily="34" charset="0"/>
              </a:rPr>
              <a:t>very great surprise</a:t>
            </a:r>
            <a:r>
              <a:rPr lang="en-US" b="0" i="0" dirty="0">
                <a:solidFill>
                  <a:srgbClr val="202124"/>
                </a:solidFill>
                <a:effectLst/>
                <a:latin typeface="arial" panose="020B0604020202020204" pitchFamily="34" charset="0"/>
              </a:rPr>
              <a:t>.</a:t>
            </a:r>
            <a:endParaRPr lang="en-US" b="0" i="0" dirty="0">
              <a:solidFill>
                <a:srgbClr val="222222"/>
              </a:solidFill>
              <a:effectLst/>
              <a:latin typeface="Cambria" panose="02040503050406030204" pitchFamily="18" charset="0"/>
              <a:ea typeface="Cambria" panose="02040503050406030204" pitchFamily="18" charset="0"/>
            </a:endParaRPr>
          </a:p>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Principles</a:t>
            </a:r>
            <a:br>
              <a:rPr lang="en-US" dirty="0">
                <a:latin typeface="Cambria" panose="02040503050406030204" pitchFamily="18" charset="0"/>
                <a:ea typeface="Cambria" panose="02040503050406030204" pitchFamily="18" charset="0"/>
              </a:rPr>
            </a:br>
            <a:r>
              <a:rPr lang="en-US" b="0" i="0" dirty="0">
                <a:solidFill>
                  <a:srgbClr val="222222"/>
                </a:solidFill>
                <a:effectLst/>
                <a:latin typeface="Cambria" panose="02040503050406030204" pitchFamily="18" charset="0"/>
                <a:ea typeface="Cambria" panose="02040503050406030204" pitchFamily="18" charset="0"/>
              </a:rPr>
              <a:t>The design principles of an organization, team or individual. For example, a designer who uses form follows function to constrain designs.</a:t>
            </a:r>
            <a:endParaRPr lang="en-US" dirty="0">
              <a:solidFill>
                <a:srgbClr val="222222"/>
              </a:solidFill>
              <a:latin typeface="Cambria" panose="02040503050406030204" pitchFamily="18" charset="0"/>
              <a:ea typeface="Cambria" panose="02040503050406030204" pitchFamily="18" charset="0"/>
            </a:endParaRPr>
          </a:p>
          <a:p>
            <a:pPr>
              <a:lnSpc>
                <a:spcPct val="150000"/>
              </a:lnSpc>
              <a:spcBef>
                <a:spcPts val="0"/>
              </a:spcBef>
            </a:pPr>
            <a:r>
              <a:rPr lang="en-US" b="1" i="0" dirty="0">
                <a:solidFill>
                  <a:srgbClr val="222222"/>
                </a:solidFill>
                <a:effectLst/>
                <a:latin typeface="Cambria" panose="02040503050406030204" pitchFamily="18" charset="0"/>
                <a:ea typeface="Cambria" panose="02040503050406030204" pitchFamily="18" charset="0"/>
              </a:rPr>
              <a:t>Integration</a:t>
            </a:r>
            <a:br>
              <a:rPr lang="en-US" dirty="0">
                <a:latin typeface="Cambria" panose="02040503050406030204" pitchFamily="18" charset="0"/>
                <a:ea typeface="Cambria" panose="02040503050406030204" pitchFamily="18" charset="0"/>
              </a:rPr>
            </a:br>
            <a:r>
              <a:rPr lang="en-US" b="0" i="0" dirty="0">
                <a:solidFill>
                  <a:srgbClr val="222222"/>
                </a:solidFill>
                <a:effectLst/>
                <a:latin typeface="Cambria" panose="02040503050406030204" pitchFamily="18" charset="0"/>
                <a:ea typeface="Cambria" panose="02040503050406030204" pitchFamily="18" charset="0"/>
              </a:rPr>
              <a:t>A design that needs to work with other things such as products, services, systems, processes, controls, partners and information.</a:t>
            </a:r>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C0C1740-0292-BE52-A7F0-A4FB881AA5BF}"/>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CBCFCF17-7070-2F09-3EFC-EFC728421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75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F47A-C8C0-1855-7096-A64905294238}"/>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ES Design </a:t>
            </a:r>
            <a:r>
              <a:rPr lang="en-US" b="1" dirty="0" err="1">
                <a:latin typeface="Cambria" panose="02040503050406030204" pitchFamily="18" charset="0"/>
                <a:ea typeface="Cambria" panose="02040503050406030204" pitchFamily="18" charset="0"/>
              </a:rPr>
              <a:t>Contstraints</a:t>
            </a:r>
            <a:endParaRPr lang="en-US"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5B1EE04-F83E-E981-7F7A-AD172E886202}"/>
              </a:ext>
            </a:extLst>
          </p:cNvPr>
          <p:cNvSpPr>
            <a:spLocks noGrp="1"/>
          </p:cNvSpPr>
          <p:nvPr>
            <p:ph idx="1"/>
          </p:nvPr>
        </p:nvSpPr>
        <p:spPr>
          <a:xfrm>
            <a:off x="1608733" y="3385972"/>
            <a:ext cx="20182284" cy="9364442"/>
          </a:xfrm>
        </p:spPr>
        <p:txBody>
          <a:bodyPr>
            <a:normAutofit/>
          </a:bodyPr>
          <a:lstStyle/>
          <a:p>
            <a:r>
              <a:rPr lang="en-US" sz="3600" b="1" dirty="0">
                <a:latin typeface="Cambria" panose="02040503050406030204" pitchFamily="18" charset="0"/>
                <a:ea typeface="Cambria" panose="02040503050406030204" pitchFamily="18" charset="0"/>
              </a:rPr>
              <a:t>Cost</a:t>
            </a:r>
          </a:p>
          <a:p>
            <a:r>
              <a:rPr lang="en-US" sz="3600" b="1" dirty="0">
                <a:latin typeface="Cambria" panose="02040503050406030204" pitchFamily="18" charset="0"/>
                <a:ea typeface="Cambria" panose="02040503050406030204" pitchFamily="18" charset="0"/>
              </a:rPr>
              <a:t>Size and Weight</a:t>
            </a:r>
          </a:p>
          <a:p>
            <a:r>
              <a:rPr lang="en-US" sz="3600" b="1" dirty="0">
                <a:latin typeface="Cambria" panose="02040503050406030204" pitchFamily="18" charset="0"/>
                <a:ea typeface="Cambria" panose="02040503050406030204" pitchFamily="18" charset="0"/>
              </a:rPr>
              <a:t>Power &amp; Energy Limits</a:t>
            </a:r>
          </a:p>
          <a:p>
            <a:r>
              <a:rPr lang="en-US" sz="3600" b="1" dirty="0">
                <a:latin typeface="Cambria" panose="02040503050406030204" pitchFamily="18" charset="0"/>
                <a:ea typeface="Cambria" panose="02040503050406030204" pitchFamily="18" charset="0"/>
              </a:rPr>
              <a:t>Environment</a:t>
            </a:r>
          </a:p>
          <a:p>
            <a:pPr lvl="1"/>
            <a:r>
              <a:rPr lang="en-US" sz="3200" dirty="0">
                <a:latin typeface="Cambria" panose="02040503050406030204" pitchFamily="18" charset="0"/>
                <a:ea typeface="Cambria" panose="02040503050406030204" pitchFamily="18" charset="0"/>
              </a:rPr>
              <a:t>Temperature range of voltage requirement(Low Voltage) </a:t>
            </a:r>
          </a:p>
          <a:p>
            <a:r>
              <a:rPr lang="en-US" sz="3600" b="1" dirty="0">
                <a:latin typeface="Cambria" panose="02040503050406030204" pitchFamily="18" charset="0"/>
                <a:ea typeface="Cambria" panose="02040503050406030204" pitchFamily="18" charset="0"/>
              </a:rPr>
              <a:t>Microcontroller or Microprocessor</a:t>
            </a:r>
          </a:p>
          <a:p>
            <a:pPr marL="1755008" lvl="2" indent="0">
              <a:buNone/>
            </a:pPr>
            <a:r>
              <a:rPr lang="en-US" sz="3200" dirty="0">
                <a:latin typeface="Cambria" panose="02040503050406030204" pitchFamily="18" charset="0"/>
                <a:ea typeface="Cambria" panose="02040503050406030204" pitchFamily="18" charset="0"/>
              </a:rPr>
              <a:t>With Processor and general Microcontroller</a:t>
            </a:r>
          </a:p>
          <a:p>
            <a:r>
              <a:rPr lang="en-US" sz="3600" b="1" dirty="0">
                <a:latin typeface="Cambria" panose="02040503050406030204" pitchFamily="18" charset="0"/>
                <a:ea typeface="Cambria" panose="02040503050406030204" pitchFamily="18" charset="0"/>
              </a:rPr>
              <a:t>Programming Language</a:t>
            </a:r>
          </a:p>
          <a:p>
            <a:pPr lvl="1"/>
            <a:r>
              <a:rPr lang="en-US" sz="3200" dirty="0">
                <a:latin typeface="Cambria" panose="02040503050406030204" pitchFamily="18" charset="0"/>
                <a:ea typeface="Cambria" panose="02040503050406030204" pitchFamily="18" charset="0"/>
              </a:rPr>
              <a:t>Embedded C or Linux</a:t>
            </a:r>
          </a:p>
          <a:p>
            <a:r>
              <a:rPr lang="en-US" sz="3600" b="1" dirty="0">
                <a:latin typeface="Cambria" panose="02040503050406030204" pitchFamily="18" charset="0"/>
                <a:ea typeface="Cambria" panose="02040503050406030204" pitchFamily="18" charset="0"/>
              </a:rPr>
              <a:t>OS</a:t>
            </a:r>
          </a:p>
          <a:p>
            <a:pPr lvl="1"/>
            <a:r>
              <a:rPr lang="en-US" sz="3200" dirty="0">
                <a:latin typeface="Cambria" panose="02040503050406030204" pitchFamily="18" charset="0"/>
                <a:ea typeface="Cambria" panose="02040503050406030204" pitchFamily="18" charset="0"/>
              </a:rPr>
              <a:t>No OS or RTOS, interrupt, </a:t>
            </a:r>
            <a:r>
              <a:rPr lang="en-US" sz="3200" dirty="0" err="1">
                <a:latin typeface="Cambria" panose="02040503050406030204" pitchFamily="18" charset="0"/>
                <a:ea typeface="Cambria" panose="02040503050406030204" pitchFamily="18" charset="0"/>
              </a:rPr>
              <a:t>barebold</a:t>
            </a:r>
            <a:endParaRPr lang="en-US" sz="3200" dirty="0">
              <a:latin typeface="Cambria" panose="02040503050406030204" pitchFamily="18" charset="0"/>
              <a:ea typeface="Cambria" panose="02040503050406030204" pitchFamily="18" charset="0"/>
            </a:endParaRPr>
          </a:p>
          <a:p>
            <a:r>
              <a:rPr lang="en-US" sz="3600" b="1" dirty="0">
                <a:latin typeface="Cambria" panose="02040503050406030204" pitchFamily="18" charset="0"/>
                <a:ea typeface="Cambria" panose="02040503050406030204" pitchFamily="18" charset="0"/>
              </a:rPr>
              <a:t>Runtime testing, boot loading time, initial time consumption</a:t>
            </a:r>
          </a:p>
          <a:p>
            <a:r>
              <a:rPr lang="en-US" sz="3600" b="1" dirty="0">
                <a:latin typeface="Cambria" panose="02040503050406030204" pitchFamily="18" charset="0"/>
                <a:ea typeface="Cambria" panose="02040503050406030204" pitchFamily="18" charset="0"/>
              </a:rPr>
              <a:t>Integrity Constraint</a:t>
            </a:r>
          </a:p>
          <a:p>
            <a:pPr marL="0" indent="0">
              <a:buNone/>
            </a:pPr>
            <a:endParaRPr lang="en-US" sz="3600" dirty="0"/>
          </a:p>
          <a:p>
            <a:endParaRPr lang="en-US" sz="3600" dirty="0"/>
          </a:p>
          <a:p>
            <a:pPr marL="877504" lvl="1" indent="0">
              <a:buNone/>
            </a:pPr>
            <a:endParaRPr lang="en-US" sz="3200" dirty="0"/>
          </a:p>
        </p:txBody>
      </p:sp>
      <p:sp>
        <p:nvSpPr>
          <p:cNvPr id="4" name="Rectangle 3">
            <a:extLst>
              <a:ext uri="{FF2B5EF4-FFF2-40B4-BE49-F238E27FC236}">
                <a16:creationId xmlns:a16="http://schemas.microsoft.com/office/drawing/2014/main" id="{3E49E176-0035-F39B-992C-EFC9F268A49F}"/>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0097BD87-C428-3F00-EA79-1242CBCA0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81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2013-ABE3-B72C-8FDA-1AF21CAC098C}"/>
              </a:ext>
            </a:extLst>
          </p:cNvPr>
          <p:cNvSpPr>
            <a:spLocks noGrp="1"/>
          </p:cNvSpPr>
          <p:nvPr>
            <p:ph type="title"/>
          </p:nvPr>
        </p:nvSpPr>
        <p:spPr/>
        <p:txBody>
          <a:bodyPr/>
          <a:lstStyle/>
          <a:p>
            <a:pPr algn="ctr"/>
            <a:r>
              <a:rPr lang="en-US" b="1" i="0" dirty="0">
                <a:effectLst/>
                <a:latin typeface="Cambria" panose="02040503050406030204" pitchFamily="18" charset="0"/>
                <a:ea typeface="Cambria" panose="02040503050406030204" pitchFamily="18" charset="0"/>
              </a:rPr>
              <a:t>Software Quality</a:t>
            </a:r>
            <a:br>
              <a:rPr lang="en-US" b="0" i="0" dirty="0">
                <a:solidFill>
                  <a:srgbClr val="676362"/>
                </a:solidFill>
                <a:effectLst/>
                <a:latin typeface="josefin_sansbold"/>
              </a:rPr>
            </a:br>
            <a:endParaRPr lang="en-US" dirty="0"/>
          </a:p>
        </p:txBody>
      </p:sp>
      <p:sp>
        <p:nvSpPr>
          <p:cNvPr id="3" name="Content Placeholder 2">
            <a:extLst>
              <a:ext uri="{FF2B5EF4-FFF2-40B4-BE49-F238E27FC236}">
                <a16:creationId xmlns:a16="http://schemas.microsoft.com/office/drawing/2014/main" id="{08DE8B73-7EF0-6D0B-90DB-176245CE7406}"/>
              </a:ext>
            </a:extLst>
          </p:cNvPr>
          <p:cNvSpPr>
            <a:spLocks noGrp="1"/>
          </p:cNvSpPr>
          <p:nvPr>
            <p:ph idx="1"/>
          </p:nvPr>
        </p:nvSpPr>
        <p:spPr/>
        <p:txBody>
          <a:bodyPr>
            <a:normAutofit/>
          </a:bodyPr>
          <a:lstStyle/>
          <a:p>
            <a:pPr>
              <a:lnSpc>
                <a:spcPct val="150000"/>
              </a:lnSpc>
              <a:spcBef>
                <a:spcPts val="0"/>
              </a:spcBef>
            </a:pPr>
            <a:r>
              <a:rPr lang="en-US" sz="3800" b="1" i="0" dirty="0">
                <a:effectLst/>
                <a:latin typeface="Cambria" panose="02040503050406030204" pitchFamily="18" charset="0"/>
                <a:ea typeface="Cambria" panose="02040503050406030204" pitchFamily="18" charset="0"/>
              </a:rPr>
              <a:t>What is software quality?</a:t>
            </a:r>
          </a:p>
          <a:p>
            <a:pPr algn="just">
              <a:lnSpc>
                <a:spcPct val="150000"/>
              </a:lnSpc>
              <a:spcBef>
                <a:spcPts val="0"/>
              </a:spcBef>
            </a:pPr>
            <a:r>
              <a:rPr lang="en-US" sz="3800" b="0" i="0" dirty="0">
                <a:solidFill>
                  <a:srgbClr val="000000"/>
                </a:solidFill>
                <a:effectLst/>
                <a:latin typeface="Cambria" panose="02040503050406030204" pitchFamily="18" charset="0"/>
                <a:ea typeface="Cambria" panose="02040503050406030204" pitchFamily="18" charset="0"/>
              </a:rPr>
              <a:t>The quality of software can be defined as the ability of the software to function as per user requirement.  When it comes to software products it must satisfy all the functionalities written down in the SRS document.</a:t>
            </a:r>
            <a:endParaRPr lang="en-US" sz="38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6E4C8250-4341-948C-CBA5-C0F54FE82218}"/>
              </a:ext>
            </a:extLst>
          </p:cNvPr>
          <p:cNvSpPr/>
          <p:nvPr/>
        </p:nvSpPr>
        <p:spPr>
          <a:xfrm>
            <a:off x="0" y="0"/>
            <a:ext cx="23399750" cy="977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Felicitous Solutions | LinkedIn">
            <a:extLst>
              <a:ext uri="{FF2B5EF4-FFF2-40B4-BE49-F238E27FC236}">
                <a16:creationId xmlns:a16="http://schemas.microsoft.com/office/drawing/2014/main" id="{B5ACE94E-A7AF-A69E-E20C-7C46828D6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844" y="938991"/>
            <a:ext cx="2989906" cy="29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00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1126</Words>
  <Application>Microsoft Office PowerPoint</Application>
  <PresentationFormat>Custom</PresentationFormat>
  <Paragraphs>153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Cambria</vt:lpstr>
      <vt:lpstr>josefin_sansbold</vt:lpstr>
      <vt:lpstr>Times New Roman</vt:lpstr>
      <vt:lpstr>Office Theme</vt:lpstr>
      <vt:lpstr>Safety and Secured Two Wheeler</vt:lpstr>
      <vt:lpstr>Project Architecture</vt:lpstr>
      <vt:lpstr>   </vt:lpstr>
      <vt:lpstr>Project Description</vt:lpstr>
      <vt:lpstr>Design Constraints</vt:lpstr>
      <vt:lpstr>Design Constraints</vt:lpstr>
      <vt:lpstr>Design Constraints</vt:lpstr>
      <vt:lpstr>ES Design Contstraints</vt:lpstr>
      <vt:lpstr>Software Quality </vt:lpstr>
      <vt:lpstr>Software Quality</vt:lpstr>
      <vt:lpstr>Key aspects-software quality</vt:lpstr>
      <vt:lpstr>Key aspects-software quality</vt:lpstr>
      <vt:lpstr>Key aspects-software quality</vt:lpstr>
      <vt:lpstr>Microcontroller Memory mgmt</vt:lpstr>
      <vt:lpstr>PowerPoint Presentation</vt:lpstr>
      <vt:lpstr>Memory Occupation in flash memory</vt:lpstr>
      <vt:lpstr>Memory occupation in RAM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Hari Haran</dc:creator>
  <cp:lastModifiedBy>Musthaba k</cp:lastModifiedBy>
  <cp:revision>27</cp:revision>
  <dcterms:created xsi:type="dcterms:W3CDTF">2023-03-06T08:42:44Z</dcterms:created>
  <dcterms:modified xsi:type="dcterms:W3CDTF">2023-03-08T14:34:35Z</dcterms:modified>
</cp:coreProperties>
</file>