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3"/>
    <p:restoredTop sz="94648"/>
  </p:normalViewPr>
  <p:slideViewPr>
    <p:cSldViewPr snapToGrid="0" snapToObjects="1">
      <p:cViewPr varScale="1">
        <p:scale>
          <a:sx n="47" d="100"/>
          <a:sy n="47" d="100"/>
        </p:scale>
        <p:origin x="28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88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1BE9353-5DFC-8E43-B403-67189666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59"/>
            <a:ext cx="24548395" cy="1847539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9C9ACE3-1EE1-2841-BDCB-8C047210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26" y="10501735"/>
            <a:ext cx="2693149" cy="269314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D18A884-EC4A-8D4D-8CD3-82E889FD4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139" y="6529484"/>
            <a:ext cx="4535533" cy="321689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7DDC76D-D6B2-114A-94EB-AD1360104ED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60" y="3231359"/>
            <a:ext cx="3185183" cy="319734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1D4D958-AD44-924D-A019-9458EB059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317" y="9393213"/>
            <a:ext cx="4709305" cy="470930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3D64D7D-A03D-E94D-B33D-8BE8D52CEC4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303" y="2515750"/>
            <a:ext cx="4652347" cy="465234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044CDF8-06AA-F347-993E-33AD6EFD022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17" y="3363312"/>
            <a:ext cx="3898894" cy="3080512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FDA27BD-661A-B645-813C-A3B7D93AABDC}"/>
              </a:ext>
            </a:extLst>
          </p:cNvPr>
          <p:cNvSpPr txBox="1"/>
          <p:nvPr/>
        </p:nvSpPr>
        <p:spPr>
          <a:xfrm>
            <a:off x="3722157" y="817934"/>
            <a:ext cx="18344767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8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Thanks to our amazing sponsors !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766060E3-0EA9-F341-9C77-B335B30A351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18" y="11074305"/>
            <a:ext cx="6072955" cy="154800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0B7A4A6-7A25-294E-BD12-767B55DB6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" y="95452"/>
            <a:ext cx="2730500" cy="2895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297B7A-49DD-BF4D-AB07-281512B3D1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45" y="6529484"/>
            <a:ext cx="2286298" cy="29821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9DB62D-2B7B-C846-88C9-8037E57CEDE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40" y="6668386"/>
            <a:ext cx="6512109" cy="32315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C58113-1068-A049-BAA5-169DE2EB6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477" y="7144308"/>
            <a:ext cx="5116510" cy="19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598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</Words>
  <Application>Microsoft Macintosh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25</cp:revision>
  <cp:lastPrinted>2020-10-31T08:43:38Z</cp:lastPrinted>
  <dcterms:modified xsi:type="dcterms:W3CDTF">2020-10-31T12:52:51Z</dcterms:modified>
</cp:coreProperties>
</file>