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bg-alhambra.jpg" descr="bg-alhambra.jpg"/>
          <p:cNvPicPr>
            <a:picLocks noChangeAspect="1"/>
          </p:cNvPicPr>
          <p:nvPr/>
        </p:nvPicPr>
        <p:blipFill>
          <a:blip r:embed="rId2">
            <a:alphaModFix amt="65399"/>
            <a:extLst/>
          </a:blip>
          <a:stretch>
            <a:fillRect/>
          </a:stretch>
        </p:blipFill>
        <p:spPr>
          <a:xfrm>
            <a:off x="-880607" y="-3754"/>
            <a:ext cx="26145214" cy="173934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LOGO HORIZONTAL 1-01.png" descr="LOGO HORIZONTAL 1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2500" y="1524000"/>
            <a:ext cx="19939000" cy="584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bg-alhambra.jpg" descr="bg-alhambra.jpg"/>
          <p:cNvPicPr>
            <a:picLocks noChangeAspect="1"/>
          </p:cNvPicPr>
          <p:nvPr/>
        </p:nvPicPr>
        <p:blipFill>
          <a:blip r:embed="rId2">
            <a:alphaModFix amt="65399"/>
            <a:extLst/>
          </a:blip>
          <a:stretch>
            <a:fillRect/>
          </a:stretch>
        </p:blipFill>
        <p:spPr>
          <a:xfrm>
            <a:off x="-880607" y="-3754"/>
            <a:ext cx="26145214" cy="173934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LOGO HORIZONTAL 1-01.png" descr="LOGO HORIZONTAL 1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9800" y="1524000"/>
            <a:ext cx="19964401" cy="584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