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8"/>
    <p:restoredTop sz="94648"/>
  </p:normalViewPr>
  <p:slideViewPr>
    <p:cSldViewPr snapToGrid="0" snapToObjects="1">
      <p:cViewPr varScale="1">
        <p:scale>
          <a:sx n="56" d="100"/>
          <a:sy n="56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88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1BE9353-5DFC-8E43-B403-67189666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59"/>
            <a:ext cx="24548395" cy="1847539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9C9ACE3-1EE1-2841-BDCB-8C0472103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50" y="10215165"/>
            <a:ext cx="2693149" cy="269314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D18A884-EC4A-8D4D-8CD3-82E889FD4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851" y="6516728"/>
            <a:ext cx="4535533" cy="321689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7DDC76D-D6B2-114A-94EB-AD1360104ED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931" y="3293771"/>
            <a:ext cx="3185183" cy="319734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1D4D958-AD44-924D-A019-9458EB0594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708" y="9214838"/>
            <a:ext cx="4709305" cy="470930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D3D64D7D-A03D-E94D-B33D-8BE8D52CEC4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303" y="2515750"/>
            <a:ext cx="4652347" cy="465234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044CDF8-06AA-F347-993E-33AD6EFD022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17" y="3363312"/>
            <a:ext cx="3898894" cy="3080512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DFDA27BD-661A-B645-813C-A3B7D93AABDC}"/>
              </a:ext>
            </a:extLst>
          </p:cNvPr>
          <p:cNvSpPr txBox="1"/>
          <p:nvPr/>
        </p:nvSpPr>
        <p:spPr>
          <a:xfrm>
            <a:off x="3722157" y="817934"/>
            <a:ext cx="18344767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88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Thanks to our amazing sponsors !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766060E3-0EA9-F341-9C77-B335B30A351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70" y="10787735"/>
            <a:ext cx="6072955" cy="1548008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60B7A4A6-7A25-294E-BD12-767B55DB60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" y="95452"/>
            <a:ext cx="2730500" cy="28956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297B7A-49DD-BF4D-AB07-281512B3D1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06" y="6516728"/>
            <a:ext cx="2286298" cy="29821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9DB62D-2B7B-C846-88C9-8037E57CEDE1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40" y="6695024"/>
            <a:ext cx="6512109" cy="32315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C58113-1068-A049-BAA5-169DE2EB6C13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691" y="7219330"/>
            <a:ext cx="5116510" cy="194427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CDF7E8-6AE3-3E46-95E9-C28FC7F96C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607" y="10181695"/>
            <a:ext cx="4762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598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</Words>
  <Application>Microsoft Macintosh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Usuario de Microsoft Office</cp:lastModifiedBy>
  <cp:revision>26</cp:revision>
  <cp:lastPrinted>2020-10-31T08:43:38Z</cp:lastPrinted>
  <dcterms:modified xsi:type="dcterms:W3CDTF">2020-11-08T07:31:23Z</dcterms:modified>
</cp:coreProperties>
</file>