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73" r:id="rId2"/>
    <p:sldId id="262" r:id="rId3"/>
    <p:sldId id="275" r:id="rId4"/>
    <p:sldId id="266" r:id="rId5"/>
    <p:sldId id="278" r:id="rId6"/>
    <p:sldId id="261" r:id="rId7"/>
    <p:sldId id="271" r:id="rId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0"/>
      <p:bold r:id="rId11"/>
      <p:italic r:id="rId12"/>
      <p:boldItalic r:id="rId13"/>
    </p:embeddedFont>
    <p:embeddedFont>
      <p:font typeface="Barlow Semi Condensed Medium" panose="00000606000000000000" pitchFamily="2" charset="0"/>
      <p:regular r:id="rId14"/>
      <p:bold r:id="rId15"/>
      <p:italic r:id="rId16"/>
      <p:boldItalic r:id="rId17"/>
    </p:embeddedFont>
    <p:embeddedFont>
      <p:font typeface="Fjalla One" panose="02000506040000020004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F6216-76EB-4740-9448-FAAB93FA371B}" v="13" dt="2024-01-24T19:13:21.428"/>
  </p1510:revLst>
</p1510:revInfo>
</file>

<file path=ppt/tableStyles.xml><?xml version="1.0" encoding="utf-8"?>
<a:tblStyleLst xmlns:a="http://schemas.openxmlformats.org/drawingml/2006/main" def="{923208C2-B999-4A53-9F38-57D470D7B491}">
  <a:tblStyle styleId="{923208C2-B999-4A53-9F38-57D470D7B4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о Владимиров Бадалов" userId="dc59a5d8-792d-4592-9e95-4b4fb1109846" providerId="ADAL" clId="{5F2F6216-76EB-4740-9448-FAAB93FA371B}"/>
    <pc:docChg chg="undo custSel modSld">
      <pc:chgData name="Иво Владимиров Бадалов" userId="dc59a5d8-792d-4592-9e95-4b4fb1109846" providerId="ADAL" clId="{5F2F6216-76EB-4740-9448-FAAB93FA371B}" dt="2024-01-24T19:13:21.428" v="60" actId="1076"/>
      <pc:docMkLst>
        <pc:docMk/>
      </pc:docMkLst>
      <pc:sldChg chg="addSp delSp modSp mod">
        <pc:chgData name="Иво Владимиров Бадалов" userId="dc59a5d8-792d-4592-9e95-4b4fb1109846" providerId="ADAL" clId="{5F2F6216-76EB-4740-9448-FAAB93FA371B}" dt="2024-01-24T19:13:21.428" v="60" actId="1076"/>
        <pc:sldMkLst>
          <pc:docMk/>
          <pc:sldMk cId="0" sldId="261"/>
        </pc:sldMkLst>
        <pc:picChg chg="mod">
          <ac:chgData name="Иво Владимиров Бадалов" userId="dc59a5d8-792d-4592-9e95-4b4fb1109846" providerId="ADAL" clId="{5F2F6216-76EB-4740-9448-FAAB93FA371B}" dt="2024-01-24T19:12:39.721" v="54" actId="1076"/>
          <ac:picMkLst>
            <pc:docMk/>
            <pc:sldMk cId="0" sldId="261"/>
            <ac:picMk id="14" creationId="{292DCFE7-B92C-E12F-C28B-C1933F618412}"/>
          </ac:picMkLst>
        </pc:picChg>
        <pc:picChg chg="mod">
          <ac:chgData name="Иво Владимиров Бадалов" userId="dc59a5d8-792d-4592-9e95-4b4fb1109846" providerId="ADAL" clId="{5F2F6216-76EB-4740-9448-FAAB93FA371B}" dt="2024-01-24T19:12:36.515" v="53" actId="1076"/>
          <ac:picMkLst>
            <pc:docMk/>
            <pc:sldMk cId="0" sldId="261"/>
            <ac:picMk id="15" creationId="{270AD5C6-3D1E-4FEA-5568-C1690A278A3E}"/>
          </ac:picMkLst>
        </pc:picChg>
        <pc:picChg chg="mod">
          <ac:chgData name="Иво Владимиров Бадалов" userId="dc59a5d8-792d-4592-9e95-4b4fb1109846" providerId="ADAL" clId="{5F2F6216-76EB-4740-9448-FAAB93FA371B}" dt="2024-01-24T19:12:28.541" v="51" actId="1076"/>
          <ac:picMkLst>
            <pc:docMk/>
            <pc:sldMk cId="0" sldId="261"/>
            <ac:picMk id="16" creationId="{22A71A07-9EA1-9334-3B08-0EC740F7348B}"/>
          </ac:picMkLst>
        </pc:picChg>
        <pc:picChg chg="mod">
          <ac:chgData name="Иво Владимиров Бадалов" userId="dc59a5d8-792d-4592-9e95-4b4fb1109846" providerId="ADAL" clId="{5F2F6216-76EB-4740-9448-FAAB93FA371B}" dt="2024-01-24T19:12:41.814" v="55" actId="1076"/>
          <ac:picMkLst>
            <pc:docMk/>
            <pc:sldMk cId="0" sldId="261"/>
            <ac:picMk id="17" creationId="{EB55F779-ECD1-4BDD-7665-CBCEFB121FF1}"/>
          </ac:picMkLst>
        </pc:picChg>
        <pc:picChg chg="mod">
          <ac:chgData name="Иво Владимиров Бадалов" userId="dc59a5d8-792d-4592-9e95-4b4fb1109846" providerId="ADAL" clId="{5F2F6216-76EB-4740-9448-FAAB93FA371B}" dt="2024-01-24T19:12:25.596" v="50" actId="1076"/>
          <ac:picMkLst>
            <pc:docMk/>
            <pc:sldMk cId="0" sldId="261"/>
            <ac:picMk id="18" creationId="{2118FB88-CBB6-EE44-1838-600ECC758A5B}"/>
          </ac:picMkLst>
        </pc:picChg>
        <pc:picChg chg="mod">
          <ac:chgData name="Иво Владимиров Бадалов" userId="dc59a5d8-792d-4592-9e95-4b4fb1109846" providerId="ADAL" clId="{5F2F6216-76EB-4740-9448-FAAB93FA371B}" dt="2024-01-24T19:12:43.882" v="56" actId="1076"/>
          <ac:picMkLst>
            <pc:docMk/>
            <pc:sldMk cId="0" sldId="261"/>
            <ac:picMk id="20" creationId="{32D12E09-DA02-A236-00B5-6169BB9B23D8}"/>
          </ac:picMkLst>
        </pc:picChg>
        <pc:picChg chg="add del mod">
          <ac:chgData name="Иво Владимиров Бадалов" userId="dc59a5d8-792d-4592-9e95-4b4fb1109846" providerId="ADAL" clId="{5F2F6216-76EB-4740-9448-FAAB93FA371B}" dt="2024-01-24T19:11:33.923" v="5" actId="478"/>
          <ac:picMkLst>
            <pc:docMk/>
            <pc:sldMk cId="0" sldId="261"/>
            <ac:picMk id="1026" creationId="{4ACA6701-6985-5286-2481-27C3EE0609DD}"/>
          </ac:picMkLst>
        </pc:picChg>
        <pc:picChg chg="add mod">
          <ac:chgData name="Иво Владимиров Бадалов" userId="dc59a5d8-792d-4592-9e95-4b4fb1109846" providerId="ADAL" clId="{5F2F6216-76EB-4740-9448-FAAB93FA371B}" dt="2024-01-24T19:12:45.996" v="57" actId="1076"/>
          <ac:picMkLst>
            <pc:docMk/>
            <pc:sldMk cId="0" sldId="261"/>
            <ac:picMk id="1028" creationId="{5915676A-2C27-2553-935A-DD8B99AA1145}"/>
          </ac:picMkLst>
        </pc:picChg>
        <pc:picChg chg="add mod">
          <ac:chgData name="Иво Владимиров Бадалов" userId="dc59a5d8-792d-4592-9e95-4b4fb1109846" providerId="ADAL" clId="{5F2F6216-76EB-4740-9448-FAAB93FA371B}" dt="2024-01-24T19:13:21.428" v="60" actId="1076"/>
          <ac:picMkLst>
            <pc:docMk/>
            <pc:sldMk cId="0" sldId="261"/>
            <ac:picMk id="1030" creationId="{CB803073-6159-A9CE-FA64-ADA6B67788F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64E06-B776-4FFC-9061-3647780E4EB3}" type="doc">
      <dgm:prSet loTypeId="urn:microsoft.com/office/officeart/2005/8/layout/bProcess3" loCatId="process" qsTypeId="urn:microsoft.com/office/officeart/2005/8/quickstyle/simple1" qsCatId="simple" csTypeId="urn:microsoft.com/office/officeart/2005/8/colors/accent5_5" csCatId="accent5" phldr="1"/>
      <dgm:spPr/>
    </dgm:pt>
    <dgm:pt modelId="{E08A1C72-6543-48B2-8755-A017F97C7F51}">
      <dgm:prSet phldrT="[Text]"/>
      <dgm:spPr/>
      <dgm:t>
        <a:bodyPr/>
        <a:lstStyle/>
        <a:p>
          <a:r>
            <a:rPr lang="en-US" dirty="0"/>
            <a:t>Organization</a:t>
          </a:r>
        </a:p>
      </dgm:t>
    </dgm:pt>
    <dgm:pt modelId="{9E5FE8E1-2E31-4934-BB3E-1A2C383E9F0F}" type="parTrans" cxnId="{47E37DD5-E8C7-4474-9FD3-A8E4A54B52CB}">
      <dgm:prSet/>
      <dgm:spPr/>
      <dgm:t>
        <a:bodyPr/>
        <a:lstStyle/>
        <a:p>
          <a:endParaRPr lang="en-US"/>
        </a:p>
      </dgm:t>
    </dgm:pt>
    <dgm:pt modelId="{AE125CCB-8169-481B-9E5E-E47FF039B68D}" type="sibTrans" cxnId="{47E37DD5-E8C7-4474-9FD3-A8E4A54B52CB}">
      <dgm:prSet/>
      <dgm:spPr/>
      <dgm:t>
        <a:bodyPr/>
        <a:lstStyle/>
        <a:p>
          <a:endParaRPr lang="en-US"/>
        </a:p>
      </dgm:t>
    </dgm:pt>
    <dgm:pt modelId="{D3730895-607F-4C67-9945-6228E77AB7CF}">
      <dgm:prSet phldrT="[Text]"/>
      <dgm:spPr/>
      <dgm:t>
        <a:bodyPr/>
        <a:lstStyle/>
        <a:p>
          <a:r>
            <a:rPr lang="en-US" dirty="0"/>
            <a:t>Decide on the idea</a:t>
          </a:r>
        </a:p>
      </dgm:t>
    </dgm:pt>
    <dgm:pt modelId="{34056003-DA12-4875-9F70-3AE01502AA45}" type="parTrans" cxnId="{C390A84E-F54A-43BC-9A4A-291D8FF9E597}">
      <dgm:prSet/>
      <dgm:spPr/>
      <dgm:t>
        <a:bodyPr/>
        <a:lstStyle/>
        <a:p>
          <a:endParaRPr lang="en-US"/>
        </a:p>
      </dgm:t>
    </dgm:pt>
    <dgm:pt modelId="{6191401D-E4E3-4913-BC0D-E40013399C3A}" type="sibTrans" cxnId="{C390A84E-F54A-43BC-9A4A-291D8FF9E597}">
      <dgm:prSet/>
      <dgm:spPr/>
      <dgm:t>
        <a:bodyPr/>
        <a:lstStyle/>
        <a:p>
          <a:endParaRPr lang="en-US"/>
        </a:p>
      </dgm:t>
    </dgm:pt>
    <dgm:pt modelId="{69947F6C-FD4F-4B52-AFD1-9C3E284BC778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2D99221A-0B32-4607-BB38-534C17DCA4C6}" type="parTrans" cxnId="{7DAE79EA-C1E7-4325-8CB7-1E474B948C9F}">
      <dgm:prSet/>
      <dgm:spPr/>
      <dgm:t>
        <a:bodyPr/>
        <a:lstStyle/>
        <a:p>
          <a:endParaRPr lang="en-US"/>
        </a:p>
      </dgm:t>
    </dgm:pt>
    <dgm:pt modelId="{C64AA33A-9591-4A6D-992C-F3E7E9E3DA63}" type="sibTrans" cxnId="{7DAE79EA-C1E7-4325-8CB7-1E474B948C9F}">
      <dgm:prSet/>
      <dgm:spPr/>
      <dgm:t>
        <a:bodyPr/>
        <a:lstStyle/>
        <a:p>
          <a:endParaRPr lang="en-US"/>
        </a:p>
      </dgm:t>
    </dgm:pt>
    <dgm:pt modelId="{5A58A3F2-1F76-4AA4-A731-FC47A94B3CA3}">
      <dgm:prSet phldrT="[Text]"/>
      <dgm:spPr/>
      <dgm:t>
        <a:bodyPr/>
        <a:lstStyle/>
        <a:p>
          <a:r>
            <a:rPr lang="en-US" dirty="0"/>
            <a:t>Present</a:t>
          </a:r>
        </a:p>
      </dgm:t>
    </dgm:pt>
    <dgm:pt modelId="{D69EBA1D-D018-414C-8830-701A926A65AE}" type="parTrans" cxnId="{311E3014-9B49-40EA-9236-2FBD49805A1C}">
      <dgm:prSet/>
      <dgm:spPr/>
      <dgm:t>
        <a:bodyPr/>
        <a:lstStyle/>
        <a:p>
          <a:endParaRPr lang="en-US"/>
        </a:p>
      </dgm:t>
    </dgm:pt>
    <dgm:pt modelId="{00F7698E-8974-4EB2-817F-8F580388B86E}" type="sibTrans" cxnId="{311E3014-9B49-40EA-9236-2FBD49805A1C}">
      <dgm:prSet/>
      <dgm:spPr/>
      <dgm:t>
        <a:bodyPr/>
        <a:lstStyle/>
        <a:p>
          <a:endParaRPr lang="en-US"/>
        </a:p>
      </dgm:t>
    </dgm:pt>
    <dgm:pt modelId="{58824DF2-1A05-4C51-B567-4AFBEBCAF39B}" type="pres">
      <dgm:prSet presAssocID="{19C64E06-B776-4FFC-9061-3647780E4EB3}" presName="Name0" presStyleCnt="0">
        <dgm:presLayoutVars>
          <dgm:dir/>
          <dgm:resizeHandles val="exact"/>
        </dgm:presLayoutVars>
      </dgm:prSet>
      <dgm:spPr/>
    </dgm:pt>
    <dgm:pt modelId="{F6CD1DC5-96EC-41D4-A1E6-6E442CD9A5F2}" type="pres">
      <dgm:prSet presAssocID="{E08A1C72-6543-48B2-8755-A017F97C7F51}" presName="node" presStyleLbl="node1" presStyleIdx="0" presStyleCnt="4">
        <dgm:presLayoutVars>
          <dgm:bulletEnabled val="1"/>
        </dgm:presLayoutVars>
      </dgm:prSet>
      <dgm:spPr/>
    </dgm:pt>
    <dgm:pt modelId="{E86BA49C-515E-4790-85D4-99BB75578D16}" type="pres">
      <dgm:prSet presAssocID="{AE125CCB-8169-481B-9E5E-E47FF039B68D}" presName="sibTrans" presStyleLbl="sibTrans1D1" presStyleIdx="0" presStyleCnt="3"/>
      <dgm:spPr/>
    </dgm:pt>
    <dgm:pt modelId="{E578DF69-9977-44DC-95F2-1827FDBD1827}" type="pres">
      <dgm:prSet presAssocID="{AE125CCB-8169-481B-9E5E-E47FF039B68D}" presName="connectorText" presStyleLbl="sibTrans1D1" presStyleIdx="0" presStyleCnt="3"/>
      <dgm:spPr/>
    </dgm:pt>
    <dgm:pt modelId="{1E1EAD99-3C8E-4871-A009-2E1EE7973D4C}" type="pres">
      <dgm:prSet presAssocID="{D3730895-607F-4C67-9945-6228E77AB7CF}" presName="node" presStyleLbl="node1" presStyleIdx="1" presStyleCnt="4">
        <dgm:presLayoutVars>
          <dgm:bulletEnabled val="1"/>
        </dgm:presLayoutVars>
      </dgm:prSet>
      <dgm:spPr/>
    </dgm:pt>
    <dgm:pt modelId="{35487961-03FC-4D67-9124-C078DE029939}" type="pres">
      <dgm:prSet presAssocID="{6191401D-E4E3-4913-BC0D-E40013399C3A}" presName="sibTrans" presStyleLbl="sibTrans1D1" presStyleIdx="1" presStyleCnt="3"/>
      <dgm:spPr/>
    </dgm:pt>
    <dgm:pt modelId="{60CB1475-5055-4C72-B149-3A1F6D335C4D}" type="pres">
      <dgm:prSet presAssocID="{6191401D-E4E3-4913-BC0D-E40013399C3A}" presName="connectorText" presStyleLbl="sibTrans1D1" presStyleIdx="1" presStyleCnt="3"/>
      <dgm:spPr/>
    </dgm:pt>
    <dgm:pt modelId="{28B506F6-4EBE-42D5-84DF-04D551C9C6A1}" type="pres">
      <dgm:prSet presAssocID="{69947F6C-FD4F-4B52-AFD1-9C3E284BC778}" presName="node" presStyleLbl="node1" presStyleIdx="2" presStyleCnt="4">
        <dgm:presLayoutVars>
          <dgm:bulletEnabled val="1"/>
        </dgm:presLayoutVars>
      </dgm:prSet>
      <dgm:spPr/>
    </dgm:pt>
    <dgm:pt modelId="{8D8BD3ED-2AE6-422A-A444-2D0B4B7FCA2C}" type="pres">
      <dgm:prSet presAssocID="{C64AA33A-9591-4A6D-992C-F3E7E9E3DA63}" presName="sibTrans" presStyleLbl="sibTrans1D1" presStyleIdx="2" presStyleCnt="3"/>
      <dgm:spPr/>
    </dgm:pt>
    <dgm:pt modelId="{33C83704-6A98-40B4-B166-B801C4BEC6F7}" type="pres">
      <dgm:prSet presAssocID="{C64AA33A-9591-4A6D-992C-F3E7E9E3DA63}" presName="connectorText" presStyleLbl="sibTrans1D1" presStyleIdx="2" presStyleCnt="3"/>
      <dgm:spPr/>
    </dgm:pt>
    <dgm:pt modelId="{C4B25137-8054-4226-9517-7B66257E0F0E}" type="pres">
      <dgm:prSet presAssocID="{5A58A3F2-1F76-4AA4-A731-FC47A94B3CA3}" presName="node" presStyleLbl="node1" presStyleIdx="3" presStyleCnt="4">
        <dgm:presLayoutVars>
          <dgm:bulletEnabled val="1"/>
        </dgm:presLayoutVars>
      </dgm:prSet>
      <dgm:spPr/>
    </dgm:pt>
  </dgm:ptLst>
  <dgm:cxnLst>
    <dgm:cxn modelId="{311E3014-9B49-40EA-9236-2FBD49805A1C}" srcId="{19C64E06-B776-4FFC-9061-3647780E4EB3}" destId="{5A58A3F2-1F76-4AA4-A731-FC47A94B3CA3}" srcOrd="3" destOrd="0" parTransId="{D69EBA1D-D018-414C-8830-701A926A65AE}" sibTransId="{00F7698E-8974-4EB2-817F-8F580388B86E}"/>
    <dgm:cxn modelId="{A874901C-6B12-470E-8859-D5CEAE046757}" type="presOf" srcId="{C64AA33A-9591-4A6D-992C-F3E7E9E3DA63}" destId="{8D8BD3ED-2AE6-422A-A444-2D0B4B7FCA2C}" srcOrd="0" destOrd="0" presId="urn:microsoft.com/office/officeart/2005/8/layout/bProcess3"/>
    <dgm:cxn modelId="{A64E362B-68CF-48FE-9843-3E84EB99C848}" type="presOf" srcId="{5A58A3F2-1F76-4AA4-A731-FC47A94B3CA3}" destId="{C4B25137-8054-4226-9517-7B66257E0F0E}" srcOrd="0" destOrd="0" presId="urn:microsoft.com/office/officeart/2005/8/layout/bProcess3"/>
    <dgm:cxn modelId="{C595602B-7BD0-4F31-BA95-C554A8EB945E}" type="presOf" srcId="{69947F6C-FD4F-4B52-AFD1-9C3E284BC778}" destId="{28B506F6-4EBE-42D5-84DF-04D551C9C6A1}" srcOrd="0" destOrd="0" presId="urn:microsoft.com/office/officeart/2005/8/layout/bProcess3"/>
    <dgm:cxn modelId="{51966762-854A-450F-855F-9772E0752539}" type="presOf" srcId="{E08A1C72-6543-48B2-8755-A017F97C7F51}" destId="{F6CD1DC5-96EC-41D4-A1E6-6E442CD9A5F2}" srcOrd="0" destOrd="0" presId="urn:microsoft.com/office/officeart/2005/8/layout/bProcess3"/>
    <dgm:cxn modelId="{C51C216E-1145-47C3-82F9-5940EC3836FF}" type="presOf" srcId="{AE125CCB-8169-481B-9E5E-E47FF039B68D}" destId="{E578DF69-9977-44DC-95F2-1827FDBD1827}" srcOrd="1" destOrd="0" presId="urn:microsoft.com/office/officeart/2005/8/layout/bProcess3"/>
    <dgm:cxn modelId="{C390A84E-F54A-43BC-9A4A-291D8FF9E597}" srcId="{19C64E06-B776-4FFC-9061-3647780E4EB3}" destId="{D3730895-607F-4C67-9945-6228E77AB7CF}" srcOrd="1" destOrd="0" parTransId="{34056003-DA12-4875-9F70-3AE01502AA45}" sibTransId="{6191401D-E4E3-4913-BC0D-E40013399C3A}"/>
    <dgm:cxn modelId="{EB334D57-344D-48BB-BA15-FF966A692FC9}" type="presOf" srcId="{AE125CCB-8169-481B-9E5E-E47FF039B68D}" destId="{E86BA49C-515E-4790-85D4-99BB75578D16}" srcOrd="0" destOrd="0" presId="urn:microsoft.com/office/officeart/2005/8/layout/bProcess3"/>
    <dgm:cxn modelId="{96DE1D8F-D620-43C1-B3FB-62860156DCF1}" type="presOf" srcId="{D3730895-607F-4C67-9945-6228E77AB7CF}" destId="{1E1EAD99-3C8E-4871-A009-2E1EE7973D4C}" srcOrd="0" destOrd="0" presId="urn:microsoft.com/office/officeart/2005/8/layout/bProcess3"/>
    <dgm:cxn modelId="{F4334697-C278-4B4E-9F3A-FB3E76E1875A}" type="presOf" srcId="{6191401D-E4E3-4913-BC0D-E40013399C3A}" destId="{35487961-03FC-4D67-9124-C078DE029939}" srcOrd="0" destOrd="0" presId="urn:microsoft.com/office/officeart/2005/8/layout/bProcess3"/>
    <dgm:cxn modelId="{6D119B97-806A-4F13-9328-B84C3923038A}" type="presOf" srcId="{19C64E06-B776-4FFC-9061-3647780E4EB3}" destId="{58824DF2-1A05-4C51-B567-4AFBEBCAF39B}" srcOrd="0" destOrd="0" presId="urn:microsoft.com/office/officeart/2005/8/layout/bProcess3"/>
    <dgm:cxn modelId="{DA9470D0-5287-4004-A12B-9B36C2A2F4B1}" type="presOf" srcId="{6191401D-E4E3-4913-BC0D-E40013399C3A}" destId="{60CB1475-5055-4C72-B149-3A1F6D335C4D}" srcOrd="1" destOrd="0" presId="urn:microsoft.com/office/officeart/2005/8/layout/bProcess3"/>
    <dgm:cxn modelId="{E038FAD0-22B6-4D3F-BC4A-C6CBFD252695}" type="presOf" srcId="{C64AA33A-9591-4A6D-992C-F3E7E9E3DA63}" destId="{33C83704-6A98-40B4-B166-B801C4BEC6F7}" srcOrd="1" destOrd="0" presId="urn:microsoft.com/office/officeart/2005/8/layout/bProcess3"/>
    <dgm:cxn modelId="{47E37DD5-E8C7-4474-9FD3-A8E4A54B52CB}" srcId="{19C64E06-B776-4FFC-9061-3647780E4EB3}" destId="{E08A1C72-6543-48B2-8755-A017F97C7F51}" srcOrd="0" destOrd="0" parTransId="{9E5FE8E1-2E31-4934-BB3E-1A2C383E9F0F}" sibTransId="{AE125CCB-8169-481B-9E5E-E47FF039B68D}"/>
    <dgm:cxn modelId="{7DAE79EA-C1E7-4325-8CB7-1E474B948C9F}" srcId="{19C64E06-B776-4FFC-9061-3647780E4EB3}" destId="{69947F6C-FD4F-4B52-AFD1-9C3E284BC778}" srcOrd="2" destOrd="0" parTransId="{2D99221A-0B32-4607-BB38-534C17DCA4C6}" sibTransId="{C64AA33A-9591-4A6D-992C-F3E7E9E3DA63}"/>
    <dgm:cxn modelId="{4A85CD26-B505-4FE2-B770-6922C7DA0605}" type="presParOf" srcId="{58824DF2-1A05-4C51-B567-4AFBEBCAF39B}" destId="{F6CD1DC5-96EC-41D4-A1E6-6E442CD9A5F2}" srcOrd="0" destOrd="0" presId="urn:microsoft.com/office/officeart/2005/8/layout/bProcess3"/>
    <dgm:cxn modelId="{6DCD72F6-65B9-4156-AA31-2B3346188DCC}" type="presParOf" srcId="{58824DF2-1A05-4C51-B567-4AFBEBCAF39B}" destId="{E86BA49C-515E-4790-85D4-99BB75578D16}" srcOrd="1" destOrd="0" presId="urn:microsoft.com/office/officeart/2005/8/layout/bProcess3"/>
    <dgm:cxn modelId="{D3EB7E16-B77A-4243-9AFA-FCC77839A217}" type="presParOf" srcId="{E86BA49C-515E-4790-85D4-99BB75578D16}" destId="{E578DF69-9977-44DC-95F2-1827FDBD1827}" srcOrd="0" destOrd="0" presId="urn:microsoft.com/office/officeart/2005/8/layout/bProcess3"/>
    <dgm:cxn modelId="{FB2CB92D-A998-46DD-A6D8-80A428DA26AD}" type="presParOf" srcId="{58824DF2-1A05-4C51-B567-4AFBEBCAF39B}" destId="{1E1EAD99-3C8E-4871-A009-2E1EE7973D4C}" srcOrd="2" destOrd="0" presId="urn:microsoft.com/office/officeart/2005/8/layout/bProcess3"/>
    <dgm:cxn modelId="{A8F1891E-CC9E-462B-BD69-E8521EA16C89}" type="presParOf" srcId="{58824DF2-1A05-4C51-B567-4AFBEBCAF39B}" destId="{35487961-03FC-4D67-9124-C078DE029939}" srcOrd="3" destOrd="0" presId="urn:microsoft.com/office/officeart/2005/8/layout/bProcess3"/>
    <dgm:cxn modelId="{A2AFF72D-95A7-4627-AC76-FD67A392B9EB}" type="presParOf" srcId="{35487961-03FC-4D67-9124-C078DE029939}" destId="{60CB1475-5055-4C72-B149-3A1F6D335C4D}" srcOrd="0" destOrd="0" presId="urn:microsoft.com/office/officeart/2005/8/layout/bProcess3"/>
    <dgm:cxn modelId="{57580298-6BD0-4CCA-A97C-8C104D39977A}" type="presParOf" srcId="{58824DF2-1A05-4C51-B567-4AFBEBCAF39B}" destId="{28B506F6-4EBE-42D5-84DF-04D551C9C6A1}" srcOrd="4" destOrd="0" presId="urn:microsoft.com/office/officeart/2005/8/layout/bProcess3"/>
    <dgm:cxn modelId="{47CF96F5-AAE2-4E2A-8C1A-B4D0BE1EBA9A}" type="presParOf" srcId="{58824DF2-1A05-4C51-B567-4AFBEBCAF39B}" destId="{8D8BD3ED-2AE6-422A-A444-2D0B4B7FCA2C}" srcOrd="5" destOrd="0" presId="urn:microsoft.com/office/officeart/2005/8/layout/bProcess3"/>
    <dgm:cxn modelId="{6621E08E-07D1-42F2-B5C9-135F0F5ABF1C}" type="presParOf" srcId="{8D8BD3ED-2AE6-422A-A444-2D0B4B7FCA2C}" destId="{33C83704-6A98-40B4-B166-B801C4BEC6F7}" srcOrd="0" destOrd="0" presId="urn:microsoft.com/office/officeart/2005/8/layout/bProcess3"/>
    <dgm:cxn modelId="{639420C6-1E13-487A-820A-BB69A97EDBB5}" type="presParOf" srcId="{58824DF2-1A05-4C51-B567-4AFBEBCAF39B}" destId="{C4B25137-8054-4226-9517-7B66257E0F0E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BA49C-515E-4790-85D4-99BB75578D16}">
      <dsp:nvSpPr>
        <dsp:cNvPr id="0" name=""/>
        <dsp:cNvSpPr/>
      </dsp:nvSpPr>
      <dsp:spPr>
        <a:xfrm>
          <a:off x="2185211" y="801002"/>
          <a:ext cx="472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177" y="45720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8730" y="844208"/>
        <a:ext cx="25138" cy="5027"/>
      </dsp:txXfrm>
    </dsp:sp>
    <dsp:sp modelId="{F6CD1DC5-96EC-41D4-A1E6-6E442CD9A5F2}">
      <dsp:nvSpPr>
        <dsp:cNvPr id="0" name=""/>
        <dsp:cNvSpPr/>
      </dsp:nvSpPr>
      <dsp:spPr>
        <a:xfrm>
          <a:off x="1023" y="190926"/>
          <a:ext cx="2185987" cy="131159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Organization</a:t>
          </a:r>
        </a:p>
      </dsp:txBody>
      <dsp:txXfrm>
        <a:off x="1023" y="190926"/>
        <a:ext cx="2185987" cy="1311592"/>
      </dsp:txXfrm>
    </dsp:sp>
    <dsp:sp modelId="{35487961-03FC-4D67-9124-C078DE029939}">
      <dsp:nvSpPr>
        <dsp:cNvPr id="0" name=""/>
        <dsp:cNvSpPr/>
      </dsp:nvSpPr>
      <dsp:spPr>
        <a:xfrm>
          <a:off x="1094017" y="1500718"/>
          <a:ext cx="2688764" cy="472177"/>
        </a:xfrm>
        <a:custGeom>
          <a:avLst/>
          <a:gdLst/>
          <a:ahLst/>
          <a:cxnLst/>
          <a:rect l="0" t="0" r="0" b="0"/>
          <a:pathLst>
            <a:path>
              <a:moveTo>
                <a:pt x="2688764" y="0"/>
              </a:moveTo>
              <a:lnTo>
                <a:pt x="2688764" y="253188"/>
              </a:lnTo>
              <a:lnTo>
                <a:pt x="0" y="253188"/>
              </a:lnTo>
              <a:lnTo>
                <a:pt x="0" y="472177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165531"/>
              <a:satOff val="-9253"/>
              <a:lumOff val="189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0015" y="1734293"/>
        <a:ext cx="136768" cy="5027"/>
      </dsp:txXfrm>
    </dsp:sp>
    <dsp:sp modelId="{1E1EAD99-3C8E-4871-A009-2E1EE7973D4C}">
      <dsp:nvSpPr>
        <dsp:cNvPr id="0" name=""/>
        <dsp:cNvSpPr/>
      </dsp:nvSpPr>
      <dsp:spPr>
        <a:xfrm>
          <a:off x="2689788" y="190926"/>
          <a:ext cx="2185987" cy="131159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Decide on the idea</a:t>
          </a:r>
        </a:p>
      </dsp:txBody>
      <dsp:txXfrm>
        <a:off x="2689788" y="190926"/>
        <a:ext cx="2185987" cy="1311592"/>
      </dsp:txXfrm>
    </dsp:sp>
    <dsp:sp modelId="{8D8BD3ED-2AE6-422A-A444-2D0B4B7FCA2C}">
      <dsp:nvSpPr>
        <dsp:cNvPr id="0" name=""/>
        <dsp:cNvSpPr/>
      </dsp:nvSpPr>
      <dsp:spPr>
        <a:xfrm>
          <a:off x="2185211" y="2615372"/>
          <a:ext cx="472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177" y="45720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331063"/>
              <a:satOff val="-18506"/>
              <a:lumOff val="378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8730" y="2658578"/>
        <a:ext cx="25138" cy="5027"/>
      </dsp:txXfrm>
    </dsp:sp>
    <dsp:sp modelId="{28B506F6-4EBE-42D5-84DF-04D551C9C6A1}">
      <dsp:nvSpPr>
        <dsp:cNvPr id="0" name=""/>
        <dsp:cNvSpPr/>
      </dsp:nvSpPr>
      <dsp:spPr>
        <a:xfrm>
          <a:off x="1023" y="2005296"/>
          <a:ext cx="2185987" cy="131159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Development</a:t>
          </a:r>
        </a:p>
      </dsp:txBody>
      <dsp:txXfrm>
        <a:off x="1023" y="2005296"/>
        <a:ext cx="2185987" cy="1311592"/>
      </dsp:txXfrm>
    </dsp:sp>
    <dsp:sp modelId="{C4B25137-8054-4226-9517-7B66257E0F0E}">
      <dsp:nvSpPr>
        <dsp:cNvPr id="0" name=""/>
        <dsp:cNvSpPr/>
      </dsp:nvSpPr>
      <dsp:spPr>
        <a:xfrm>
          <a:off x="2689788" y="2005296"/>
          <a:ext cx="2185987" cy="131159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Present</a:t>
          </a:r>
        </a:p>
      </dsp:txBody>
      <dsp:txXfrm>
        <a:off x="2689788" y="2005296"/>
        <a:ext cx="2185987" cy="1311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  <p:sldLayoutId id="2147483660" r:id="rId4"/>
    <p:sldLayoutId id="2147483661" r:id="rId5"/>
    <p:sldLayoutId id="2147483663" r:id="rId6"/>
    <p:sldLayoutId id="2147483664" r:id="rId7"/>
    <p:sldLayoutId id="2147483668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de/cartoon-icon-gl%C3%BChbirne-symbol-1294877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ixabay.com/en/arrow-right-arrow-sign-symbol-icon-31062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logo with a colorful circle and a pointed arrow&#10;&#10;Description automatically generated">
            <a:extLst>
              <a:ext uri="{FF2B5EF4-FFF2-40B4-BE49-F238E27FC236}">
                <a16:creationId xmlns:a16="http://schemas.microsoft.com/office/drawing/2014/main" id="{88C74A81-B58A-BC26-5545-847C80ED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7" y="-1472453"/>
            <a:ext cx="8088406" cy="8088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</a:t>
            </a:r>
            <a:r>
              <a:rPr lang="en" dirty="0"/>
              <a:t> of content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Our team</a:t>
            </a:r>
            <a:endParaRPr sz="3600"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Idea</a:t>
            </a:r>
            <a:endParaRPr sz="3600"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Process</a:t>
            </a:r>
            <a:endParaRPr sz="3600"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</a:rPr>
              <a:t>Used technologies</a:t>
            </a:r>
            <a:endParaRPr sz="2800"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50" y="136617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pic>
        <p:nvPicPr>
          <p:cNvPr id="15" name="Picture 14" descr="A person in a blue shirt&#10;&#10;Description automatically generated">
            <a:extLst>
              <a:ext uri="{FF2B5EF4-FFF2-40B4-BE49-F238E27FC236}">
                <a16:creationId xmlns:a16="http://schemas.microsoft.com/office/drawing/2014/main" id="{5BF3236C-8D90-48DC-8C85-07E05623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" y="1377953"/>
            <a:ext cx="1960098" cy="1960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61158CAA-9983-E650-3E42-DBB90EF2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32" y="1341522"/>
            <a:ext cx="2411747" cy="199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A person in a blue shirt&#10;&#10;Description automatically generated">
            <a:extLst>
              <a:ext uri="{FF2B5EF4-FFF2-40B4-BE49-F238E27FC236}">
                <a16:creationId xmlns:a16="http://schemas.microsoft.com/office/drawing/2014/main" id="{38175205-D85C-D0E7-C554-0F03C6F45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090" y="665155"/>
            <a:ext cx="2004672" cy="2672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A person with long hair wearing glasses&#10;&#10;Description automatically generated">
            <a:extLst>
              <a:ext uri="{FF2B5EF4-FFF2-40B4-BE49-F238E27FC236}">
                <a16:creationId xmlns:a16="http://schemas.microsoft.com/office/drawing/2014/main" id="{1677C9DD-C881-F319-004A-CA2455A58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4563" y="1200327"/>
            <a:ext cx="2137724" cy="2137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3AFFAF-F374-63F8-59A4-0979A756141F}"/>
              </a:ext>
            </a:extLst>
          </p:cNvPr>
          <p:cNvSpPr txBox="1"/>
          <p:nvPr/>
        </p:nvSpPr>
        <p:spPr>
          <a:xfrm>
            <a:off x="89706" y="3402105"/>
            <a:ext cx="1938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jalla One" panose="02000506040000020004" pitchFamily="2" charset="0"/>
              </a:rPr>
              <a:t>Atanas </a:t>
            </a:r>
            <a:r>
              <a:rPr lang="en-US" sz="2000" dirty="0" err="1">
                <a:latin typeface="Fjalla One" panose="02000506040000020004" pitchFamily="2" charset="0"/>
              </a:rPr>
              <a:t>Atanasov</a:t>
            </a:r>
            <a:r>
              <a:rPr lang="en-US" sz="2000" dirty="0">
                <a:latin typeface="Fjalla One" panose="02000506040000020004" pitchFamily="2" charset="0"/>
              </a:rPr>
              <a:t> </a:t>
            </a:r>
          </a:p>
          <a:p>
            <a:pPr algn="ctr"/>
            <a:r>
              <a:rPr lang="en-US" sz="2000" dirty="0">
                <a:latin typeface="Fjalla One" panose="02000506040000020004" pitchFamily="2" charset="0"/>
              </a:rPr>
              <a:t>Scrum trainer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77D6F-3601-969E-8647-3AAEC5B9FCB3}"/>
              </a:ext>
            </a:extLst>
          </p:cNvPr>
          <p:cNvSpPr txBox="1"/>
          <p:nvPr/>
        </p:nvSpPr>
        <p:spPr>
          <a:xfrm>
            <a:off x="2048063" y="3402103"/>
            <a:ext cx="2304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jalla One" panose="02000506040000020004" pitchFamily="2" charset="0"/>
              </a:rPr>
              <a:t>Kaloyan </a:t>
            </a:r>
            <a:r>
              <a:rPr lang="en-US" sz="2000" dirty="0" err="1">
                <a:latin typeface="Fjalla One" panose="02000506040000020004" pitchFamily="2" charset="0"/>
              </a:rPr>
              <a:t>Georgiev</a:t>
            </a:r>
            <a:endParaRPr lang="en-US" sz="2000" dirty="0">
              <a:latin typeface="Fjalla One" panose="02000506040000020004" pitchFamily="2" charset="0"/>
            </a:endParaRPr>
          </a:p>
          <a:p>
            <a:pPr algn="ctr"/>
            <a:r>
              <a:rPr lang="en-US" sz="2000" dirty="0">
                <a:latin typeface="Fjalla One" panose="02000506040000020004" pitchFamily="2" charset="0"/>
              </a:rPr>
              <a:t>Back-end developer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57A046-32C3-A5F4-314E-204270F7D6F3}"/>
              </a:ext>
            </a:extLst>
          </p:cNvPr>
          <p:cNvSpPr txBox="1"/>
          <p:nvPr/>
        </p:nvSpPr>
        <p:spPr>
          <a:xfrm>
            <a:off x="4372353" y="3402103"/>
            <a:ext cx="241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jalla One" panose="02000506040000020004" pitchFamily="2" charset="0"/>
              </a:rPr>
              <a:t>Nikolay </a:t>
            </a:r>
            <a:r>
              <a:rPr lang="en-US" sz="2000" dirty="0" err="1">
                <a:latin typeface="Fjalla One" panose="02000506040000020004" pitchFamily="2" charset="0"/>
              </a:rPr>
              <a:t>Stoqnov</a:t>
            </a:r>
            <a:endParaRPr lang="en-US" sz="2000" dirty="0">
              <a:latin typeface="Fjalla One" panose="02000506040000020004" pitchFamily="2" charset="0"/>
            </a:endParaRPr>
          </a:p>
          <a:p>
            <a:pPr algn="ctr"/>
            <a:r>
              <a:rPr lang="en-US" sz="2000" dirty="0">
                <a:latin typeface="Fjalla One" panose="02000506040000020004" pitchFamily="2" charset="0"/>
              </a:rPr>
              <a:t>Back-end developer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26F576-5A8D-54FB-0030-E86EFF77D525}"/>
              </a:ext>
            </a:extLst>
          </p:cNvPr>
          <p:cNvSpPr txBox="1"/>
          <p:nvPr/>
        </p:nvSpPr>
        <p:spPr>
          <a:xfrm>
            <a:off x="6884565" y="3402103"/>
            <a:ext cx="2197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jalla One" panose="02000506040000020004" pitchFamily="2" charset="0"/>
              </a:rPr>
              <a:t>Ivo </a:t>
            </a:r>
            <a:r>
              <a:rPr lang="en-US" sz="2000" dirty="0" err="1">
                <a:latin typeface="Fjalla One" panose="02000506040000020004" pitchFamily="2" charset="0"/>
              </a:rPr>
              <a:t>Badalov</a:t>
            </a:r>
            <a:endParaRPr lang="en-US" sz="2000" dirty="0">
              <a:latin typeface="Fjalla One" panose="02000506040000020004" pitchFamily="2" charset="0"/>
            </a:endParaRPr>
          </a:p>
          <a:p>
            <a:pPr algn="ctr"/>
            <a:r>
              <a:rPr lang="en-US" sz="2000" dirty="0">
                <a:latin typeface="Fjalla One" panose="02000506040000020004" pitchFamily="2" charset="0"/>
              </a:rPr>
              <a:t>Back-end developer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3497846" y="672352"/>
            <a:ext cx="2148308" cy="1055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pic>
        <p:nvPicPr>
          <p:cNvPr id="3" name="Picture 2" descr="A yellow light bulb on a black background&#10;&#10;Description automatically generated">
            <a:extLst>
              <a:ext uri="{FF2B5EF4-FFF2-40B4-BE49-F238E27FC236}">
                <a16:creationId xmlns:a16="http://schemas.microsoft.com/office/drawing/2014/main" id="{DF41F409-4411-A44C-A3A1-53078D42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34895" y="1727569"/>
            <a:ext cx="2074209" cy="21897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9941A9-CEF4-324B-D4FD-CE9ED1B7B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278020"/>
              </p:ext>
            </p:extLst>
          </p:nvPr>
        </p:nvGraphicFramePr>
        <p:xfrm>
          <a:off x="2133600" y="887028"/>
          <a:ext cx="4876800" cy="3507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pic>
        <p:nvPicPr>
          <p:cNvPr id="14" name="object 3">
            <a:extLst>
              <a:ext uri="{FF2B5EF4-FFF2-40B4-BE49-F238E27FC236}">
                <a16:creationId xmlns:a16="http://schemas.microsoft.com/office/drawing/2014/main" id="{292DCFE7-B92C-E12F-C28B-C1933F6184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2914" y="1234600"/>
            <a:ext cx="1371600" cy="1371600"/>
          </a:xfrm>
          <a:prstGeom prst="rect">
            <a:avLst/>
          </a:prstGeom>
        </p:spPr>
      </p:pic>
      <p:pic>
        <p:nvPicPr>
          <p:cNvPr id="15" name="object 4">
            <a:extLst>
              <a:ext uri="{FF2B5EF4-FFF2-40B4-BE49-F238E27FC236}">
                <a16:creationId xmlns:a16="http://schemas.microsoft.com/office/drawing/2014/main" id="{270AD5C6-3D1E-4FEA-5568-C1690A278A3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4112" y="1254668"/>
            <a:ext cx="1371600" cy="1371600"/>
          </a:xfrm>
          <a:prstGeom prst="rect">
            <a:avLst/>
          </a:prstGeom>
        </p:spPr>
      </p:pic>
      <p:pic>
        <p:nvPicPr>
          <p:cNvPr id="16" name="object 5">
            <a:extLst>
              <a:ext uri="{FF2B5EF4-FFF2-40B4-BE49-F238E27FC236}">
                <a16:creationId xmlns:a16="http://schemas.microsoft.com/office/drawing/2014/main" id="{22A71A07-9EA1-9334-3B08-0EC740F7348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58513" y="3246421"/>
            <a:ext cx="1371600" cy="1371600"/>
          </a:xfrm>
          <a:prstGeom prst="rect">
            <a:avLst/>
          </a:prstGeom>
        </p:spPr>
      </p:pic>
      <p:pic>
        <p:nvPicPr>
          <p:cNvPr id="17" name="object 6">
            <a:extLst>
              <a:ext uri="{FF2B5EF4-FFF2-40B4-BE49-F238E27FC236}">
                <a16:creationId xmlns:a16="http://schemas.microsoft.com/office/drawing/2014/main" id="{EB55F779-ECD1-4BDD-7665-CBCEFB121FF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2914" y="3211958"/>
            <a:ext cx="1371600" cy="1371600"/>
          </a:xfrm>
          <a:prstGeom prst="rect">
            <a:avLst/>
          </a:prstGeom>
        </p:spPr>
      </p:pic>
      <p:pic>
        <p:nvPicPr>
          <p:cNvPr id="18" name="object 7">
            <a:extLst>
              <a:ext uri="{FF2B5EF4-FFF2-40B4-BE49-F238E27FC236}">
                <a16:creationId xmlns:a16="http://schemas.microsoft.com/office/drawing/2014/main" id="{2118FB88-CBB6-EE44-1838-600ECC758A5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58513" y="1254668"/>
            <a:ext cx="1371600" cy="1371600"/>
          </a:xfrm>
          <a:prstGeom prst="rect">
            <a:avLst/>
          </a:prstGeom>
        </p:spPr>
      </p:pic>
      <p:pic>
        <p:nvPicPr>
          <p:cNvPr id="20" name="Picture 19" descr="A green box with white x on it&#10;&#10;Description automatically generated">
            <a:extLst>
              <a:ext uri="{FF2B5EF4-FFF2-40B4-BE49-F238E27FC236}">
                <a16:creationId xmlns:a16="http://schemas.microsoft.com/office/drawing/2014/main" id="{32D12E09-DA02-A236-00B5-6169BB9B23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4112" y="3211958"/>
            <a:ext cx="1371600" cy="1302675"/>
          </a:xfrm>
          <a:prstGeom prst="rect">
            <a:avLst/>
          </a:prstGeom>
        </p:spPr>
      </p:pic>
      <p:pic>
        <p:nvPicPr>
          <p:cNvPr id="1028" name="Picture 4" descr="Getting started with Microsoft Azure Cloud|Digital Transformation Hub">
            <a:extLst>
              <a:ext uri="{FF2B5EF4-FFF2-40B4-BE49-F238E27FC236}">
                <a16:creationId xmlns:a16="http://schemas.microsoft.com/office/drawing/2014/main" id="{5915676A-2C27-2553-935A-DD8B99AA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88" y="3125674"/>
            <a:ext cx="2435837" cy="15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++ - Wikipedia">
            <a:extLst>
              <a:ext uri="{FF2B5EF4-FFF2-40B4-BE49-F238E27FC236}">
                <a16:creationId xmlns:a16="http://schemas.microsoft.com/office/drawing/2014/main" id="{CB803073-6159-A9CE-FA64-ADA6B677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97" y="1224506"/>
            <a:ext cx="1411325" cy="15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319B9B-2DBF-5B21-A2B7-E9571369578E}"/>
              </a:ext>
            </a:extLst>
          </p:cNvPr>
          <p:cNvSpPr txBox="1"/>
          <p:nvPr/>
        </p:nvSpPr>
        <p:spPr>
          <a:xfrm>
            <a:off x="2638982" y="1244109"/>
            <a:ext cx="3866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jalla One" panose="02000506040000020004" pitchFamily="2" charset="0"/>
              </a:rPr>
              <a:t>Let’s jump to the app</a:t>
            </a:r>
          </a:p>
        </p:txBody>
      </p:sp>
      <p:pic>
        <p:nvPicPr>
          <p:cNvPr id="10" name="Picture 9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949760EB-0D9A-0DCA-D2EE-A793BAE1F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67507" y="2121272"/>
            <a:ext cx="4608981" cy="2304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Fjalla One</vt:lpstr>
      <vt:lpstr>Barlow Semi Condensed</vt:lpstr>
      <vt:lpstr>Barlow Semi Condensed Medium</vt:lpstr>
      <vt:lpstr>Arial</vt:lpstr>
      <vt:lpstr>Technology Consulting by Slidesgo</vt:lpstr>
      <vt:lpstr>PowerPoint Presentation</vt:lpstr>
      <vt:lpstr>Table of content</vt:lpstr>
      <vt:lpstr>Our team</vt:lpstr>
      <vt:lpstr>Idea</vt:lpstr>
      <vt:lpstr>Process</vt:lpstr>
      <vt:lpstr>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Иво Владимиров Бадалов</cp:lastModifiedBy>
  <cp:revision>2</cp:revision>
  <dcterms:modified xsi:type="dcterms:W3CDTF">2024-01-24T19:13:23Z</dcterms:modified>
</cp:coreProperties>
</file>