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3E933-B53D-123A-C61F-FD2E1F6FA75E}" v="12" dt="2023-11-12T19:21:17.2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662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93229" y="3298730"/>
            <a:ext cx="12607925" cy="4749800"/>
            <a:chOff x="3493229" y="3298730"/>
            <a:chExt cx="12607925" cy="4749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3229" y="3298730"/>
              <a:ext cx="4001429" cy="474968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94778" y="4010750"/>
              <a:ext cx="2493645" cy="3242310"/>
            </a:xfrm>
            <a:custGeom>
              <a:avLst/>
              <a:gdLst/>
              <a:ahLst/>
              <a:cxnLst/>
              <a:rect l="l" t="t" r="r" b="b"/>
              <a:pathLst>
                <a:path w="2493645" h="3242309">
                  <a:moveTo>
                    <a:pt x="2493622" y="0"/>
                  </a:moveTo>
                  <a:lnTo>
                    <a:pt x="0" y="0"/>
                  </a:lnTo>
                  <a:lnTo>
                    <a:pt x="0" y="3241882"/>
                  </a:lnTo>
                  <a:lnTo>
                    <a:pt x="2493622" y="3241882"/>
                  </a:lnTo>
                  <a:lnTo>
                    <a:pt x="2493622" y="0"/>
                  </a:lnTo>
                  <a:close/>
                </a:path>
              </a:pathLst>
            </a:custGeom>
            <a:solidFill>
              <a:srgbClr val="002346">
                <a:alpha val="8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3829" y="3989812"/>
              <a:ext cx="2535555" cy="3284854"/>
            </a:xfrm>
            <a:custGeom>
              <a:avLst/>
              <a:gdLst/>
              <a:ahLst/>
              <a:cxnLst/>
              <a:rect l="l" t="t" r="r" b="b"/>
              <a:pathLst>
                <a:path w="2535554" h="3284854">
                  <a:moveTo>
                    <a:pt x="2535504" y="0"/>
                  </a:moveTo>
                  <a:lnTo>
                    <a:pt x="2514562" y="0"/>
                  </a:lnTo>
                  <a:lnTo>
                    <a:pt x="2514562" y="165"/>
                  </a:lnTo>
                  <a:lnTo>
                    <a:pt x="2493619" y="165"/>
                  </a:lnTo>
                  <a:lnTo>
                    <a:pt x="2493619" y="3241878"/>
                  </a:lnTo>
                  <a:lnTo>
                    <a:pt x="41884" y="3241878"/>
                  </a:lnTo>
                  <a:lnTo>
                    <a:pt x="41884" y="42075"/>
                  </a:lnTo>
                  <a:lnTo>
                    <a:pt x="41884" y="41884"/>
                  </a:lnTo>
                  <a:lnTo>
                    <a:pt x="2493619" y="41884"/>
                  </a:lnTo>
                  <a:lnTo>
                    <a:pt x="2493619" y="20942"/>
                  </a:lnTo>
                  <a:lnTo>
                    <a:pt x="41884" y="20942"/>
                  </a:lnTo>
                  <a:lnTo>
                    <a:pt x="41884" y="20485"/>
                  </a:lnTo>
                  <a:lnTo>
                    <a:pt x="2493619" y="20485"/>
                  </a:lnTo>
                  <a:lnTo>
                    <a:pt x="2493619" y="165"/>
                  </a:lnTo>
                  <a:lnTo>
                    <a:pt x="20942" y="165"/>
                  </a:lnTo>
                  <a:lnTo>
                    <a:pt x="0" y="165"/>
                  </a:lnTo>
                  <a:lnTo>
                    <a:pt x="0" y="42075"/>
                  </a:lnTo>
                  <a:lnTo>
                    <a:pt x="0" y="3242475"/>
                  </a:lnTo>
                  <a:lnTo>
                    <a:pt x="0" y="3284385"/>
                  </a:lnTo>
                  <a:lnTo>
                    <a:pt x="20942" y="3284385"/>
                  </a:lnTo>
                  <a:lnTo>
                    <a:pt x="2514562" y="3284385"/>
                  </a:lnTo>
                  <a:lnTo>
                    <a:pt x="2514562" y="3283762"/>
                  </a:lnTo>
                  <a:lnTo>
                    <a:pt x="2535504" y="3283762"/>
                  </a:lnTo>
                  <a:lnTo>
                    <a:pt x="2535504" y="3242475"/>
                  </a:lnTo>
                  <a:lnTo>
                    <a:pt x="2535504" y="3241878"/>
                  </a:lnTo>
                  <a:lnTo>
                    <a:pt x="2535504" y="42075"/>
                  </a:lnTo>
                  <a:lnTo>
                    <a:pt x="2514562" y="42075"/>
                  </a:lnTo>
                  <a:lnTo>
                    <a:pt x="2514562" y="41884"/>
                  </a:lnTo>
                  <a:lnTo>
                    <a:pt x="2535504" y="41884"/>
                  </a:lnTo>
                  <a:lnTo>
                    <a:pt x="2535504" y="0"/>
                  </a:lnTo>
                  <a:close/>
                </a:path>
              </a:pathLst>
            </a:custGeom>
            <a:solidFill>
              <a:srgbClr val="0035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8124" y="3298730"/>
              <a:ext cx="4001429" cy="474968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89673" y="4010750"/>
              <a:ext cx="2493645" cy="3242310"/>
            </a:xfrm>
            <a:custGeom>
              <a:avLst/>
              <a:gdLst/>
              <a:ahLst/>
              <a:cxnLst/>
              <a:rect l="l" t="t" r="r" b="b"/>
              <a:pathLst>
                <a:path w="2493645" h="3242309">
                  <a:moveTo>
                    <a:pt x="2493622" y="0"/>
                  </a:moveTo>
                  <a:lnTo>
                    <a:pt x="0" y="0"/>
                  </a:lnTo>
                  <a:lnTo>
                    <a:pt x="0" y="3241882"/>
                  </a:lnTo>
                  <a:lnTo>
                    <a:pt x="2493622" y="3241882"/>
                  </a:lnTo>
                  <a:lnTo>
                    <a:pt x="2493622" y="0"/>
                  </a:lnTo>
                  <a:close/>
                </a:path>
              </a:pathLst>
            </a:custGeom>
            <a:solidFill>
              <a:srgbClr val="00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9673" y="4010750"/>
              <a:ext cx="2493645" cy="3242310"/>
            </a:xfrm>
            <a:custGeom>
              <a:avLst/>
              <a:gdLst/>
              <a:ahLst/>
              <a:cxnLst/>
              <a:rect l="l" t="t" r="r" b="b"/>
              <a:pathLst>
                <a:path w="2493645" h="3242309">
                  <a:moveTo>
                    <a:pt x="2493622" y="0"/>
                  </a:moveTo>
                  <a:lnTo>
                    <a:pt x="0" y="0"/>
                  </a:lnTo>
                  <a:lnTo>
                    <a:pt x="0" y="3241882"/>
                  </a:lnTo>
                  <a:lnTo>
                    <a:pt x="2493622" y="3241882"/>
                  </a:lnTo>
                  <a:lnTo>
                    <a:pt x="2493622" y="0"/>
                  </a:lnTo>
                  <a:close/>
                </a:path>
              </a:pathLst>
            </a:custGeom>
            <a:solidFill>
              <a:srgbClr val="036E03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68731" y="3989812"/>
              <a:ext cx="2535555" cy="3284854"/>
            </a:xfrm>
            <a:custGeom>
              <a:avLst/>
              <a:gdLst/>
              <a:ahLst/>
              <a:cxnLst/>
              <a:rect l="l" t="t" r="r" b="b"/>
              <a:pathLst>
                <a:path w="2535554" h="3284854">
                  <a:moveTo>
                    <a:pt x="2535504" y="0"/>
                  </a:moveTo>
                  <a:lnTo>
                    <a:pt x="2514562" y="0"/>
                  </a:lnTo>
                  <a:lnTo>
                    <a:pt x="2514562" y="165"/>
                  </a:lnTo>
                  <a:lnTo>
                    <a:pt x="2493619" y="165"/>
                  </a:lnTo>
                  <a:lnTo>
                    <a:pt x="2493619" y="3241878"/>
                  </a:lnTo>
                  <a:lnTo>
                    <a:pt x="41884" y="3241878"/>
                  </a:lnTo>
                  <a:lnTo>
                    <a:pt x="41884" y="42075"/>
                  </a:lnTo>
                  <a:lnTo>
                    <a:pt x="41884" y="41884"/>
                  </a:lnTo>
                  <a:lnTo>
                    <a:pt x="2493619" y="41884"/>
                  </a:lnTo>
                  <a:lnTo>
                    <a:pt x="2493619" y="20942"/>
                  </a:lnTo>
                  <a:lnTo>
                    <a:pt x="41884" y="20942"/>
                  </a:lnTo>
                  <a:lnTo>
                    <a:pt x="41884" y="20485"/>
                  </a:lnTo>
                  <a:lnTo>
                    <a:pt x="2493619" y="20485"/>
                  </a:lnTo>
                  <a:lnTo>
                    <a:pt x="2493619" y="165"/>
                  </a:lnTo>
                  <a:lnTo>
                    <a:pt x="20942" y="165"/>
                  </a:lnTo>
                  <a:lnTo>
                    <a:pt x="0" y="165"/>
                  </a:lnTo>
                  <a:lnTo>
                    <a:pt x="0" y="42075"/>
                  </a:lnTo>
                  <a:lnTo>
                    <a:pt x="0" y="3242475"/>
                  </a:lnTo>
                  <a:lnTo>
                    <a:pt x="0" y="3284385"/>
                  </a:lnTo>
                  <a:lnTo>
                    <a:pt x="20942" y="3284385"/>
                  </a:lnTo>
                  <a:lnTo>
                    <a:pt x="2514562" y="3284385"/>
                  </a:lnTo>
                  <a:lnTo>
                    <a:pt x="2514562" y="3283762"/>
                  </a:lnTo>
                  <a:lnTo>
                    <a:pt x="2535504" y="3283762"/>
                  </a:lnTo>
                  <a:lnTo>
                    <a:pt x="2535504" y="3242475"/>
                  </a:lnTo>
                  <a:lnTo>
                    <a:pt x="2535504" y="3241878"/>
                  </a:lnTo>
                  <a:lnTo>
                    <a:pt x="2535504" y="42075"/>
                  </a:lnTo>
                  <a:lnTo>
                    <a:pt x="2514562" y="42075"/>
                  </a:lnTo>
                  <a:lnTo>
                    <a:pt x="2514562" y="41884"/>
                  </a:lnTo>
                  <a:lnTo>
                    <a:pt x="2535504" y="41884"/>
                  </a:lnTo>
                  <a:lnTo>
                    <a:pt x="2535504" y="0"/>
                  </a:lnTo>
                  <a:close/>
                </a:path>
              </a:pathLst>
            </a:custGeom>
            <a:solidFill>
              <a:srgbClr val="114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2078" y="3298730"/>
              <a:ext cx="4001429" cy="474968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984569" y="4010750"/>
              <a:ext cx="2493645" cy="3242310"/>
            </a:xfrm>
            <a:custGeom>
              <a:avLst/>
              <a:gdLst/>
              <a:ahLst/>
              <a:cxnLst/>
              <a:rect l="l" t="t" r="r" b="b"/>
              <a:pathLst>
                <a:path w="2493645" h="3242309">
                  <a:moveTo>
                    <a:pt x="2493622" y="0"/>
                  </a:moveTo>
                  <a:lnTo>
                    <a:pt x="0" y="0"/>
                  </a:lnTo>
                  <a:lnTo>
                    <a:pt x="0" y="3241882"/>
                  </a:lnTo>
                  <a:lnTo>
                    <a:pt x="2493622" y="3241882"/>
                  </a:lnTo>
                  <a:lnTo>
                    <a:pt x="2493622" y="0"/>
                  </a:lnTo>
                  <a:close/>
                </a:path>
              </a:pathLst>
            </a:custGeom>
            <a:solidFill>
              <a:srgbClr val="263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84569" y="4010750"/>
              <a:ext cx="2493645" cy="3242310"/>
            </a:xfrm>
            <a:custGeom>
              <a:avLst/>
              <a:gdLst/>
              <a:ahLst/>
              <a:cxnLst/>
              <a:rect l="l" t="t" r="r" b="b"/>
              <a:pathLst>
                <a:path w="2493645" h="3242309">
                  <a:moveTo>
                    <a:pt x="2493622" y="0"/>
                  </a:moveTo>
                  <a:lnTo>
                    <a:pt x="0" y="0"/>
                  </a:lnTo>
                  <a:lnTo>
                    <a:pt x="0" y="3241882"/>
                  </a:lnTo>
                  <a:lnTo>
                    <a:pt x="2493622" y="3241882"/>
                  </a:lnTo>
                  <a:lnTo>
                    <a:pt x="2493622" y="0"/>
                  </a:lnTo>
                  <a:close/>
                </a:path>
              </a:pathLst>
            </a:custGeom>
            <a:solidFill>
              <a:srgbClr val="3F5201">
                <a:alpha val="4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63620" y="3989812"/>
              <a:ext cx="2535555" cy="3284854"/>
            </a:xfrm>
            <a:custGeom>
              <a:avLst/>
              <a:gdLst/>
              <a:ahLst/>
              <a:cxnLst/>
              <a:rect l="l" t="t" r="r" b="b"/>
              <a:pathLst>
                <a:path w="2535554" h="3284854">
                  <a:moveTo>
                    <a:pt x="2535504" y="0"/>
                  </a:moveTo>
                  <a:lnTo>
                    <a:pt x="2514562" y="0"/>
                  </a:lnTo>
                  <a:lnTo>
                    <a:pt x="2514562" y="165"/>
                  </a:lnTo>
                  <a:lnTo>
                    <a:pt x="2493619" y="165"/>
                  </a:lnTo>
                  <a:lnTo>
                    <a:pt x="2493619" y="3241878"/>
                  </a:lnTo>
                  <a:lnTo>
                    <a:pt x="41884" y="3241878"/>
                  </a:lnTo>
                  <a:lnTo>
                    <a:pt x="41884" y="42075"/>
                  </a:lnTo>
                  <a:lnTo>
                    <a:pt x="41884" y="41884"/>
                  </a:lnTo>
                  <a:lnTo>
                    <a:pt x="2493619" y="41884"/>
                  </a:lnTo>
                  <a:lnTo>
                    <a:pt x="2493619" y="20942"/>
                  </a:lnTo>
                  <a:lnTo>
                    <a:pt x="41884" y="20942"/>
                  </a:lnTo>
                  <a:lnTo>
                    <a:pt x="41884" y="20485"/>
                  </a:lnTo>
                  <a:lnTo>
                    <a:pt x="2493619" y="20485"/>
                  </a:lnTo>
                  <a:lnTo>
                    <a:pt x="2493619" y="165"/>
                  </a:lnTo>
                  <a:lnTo>
                    <a:pt x="20942" y="165"/>
                  </a:lnTo>
                  <a:lnTo>
                    <a:pt x="0" y="165"/>
                  </a:lnTo>
                  <a:lnTo>
                    <a:pt x="0" y="42075"/>
                  </a:lnTo>
                  <a:lnTo>
                    <a:pt x="0" y="3242475"/>
                  </a:lnTo>
                  <a:lnTo>
                    <a:pt x="0" y="3284385"/>
                  </a:lnTo>
                  <a:lnTo>
                    <a:pt x="20942" y="3284385"/>
                  </a:lnTo>
                  <a:lnTo>
                    <a:pt x="2514562" y="3284385"/>
                  </a:lnTo>
                  <a:lnTo>
                    <a:pt x="2514562" y="3283762"/>
                  </a:lnTo>
                  <a:lnTo>
                    <a:pt x="2535504" y="3283762"/>
                  </a:lnTo>
                  <a:lnTo>
                    <a:pt x="2535504" y="3242475"/>
                  </a:lnTo>
                  <a:lnTo>
                    <a:pt x="2535504" y="3241878"/>
                  </a:lnTo>
                  <a:lnTo>
                    <a:pt x="2535504" y="42075"/>
                  </a:lnTo>
                  <a:lnTo>
                    <a:pt x="2514562" y="42075"/>
                  </a:lnTo>
                  <a:lnTo>
                    <a:pt x="2514562" y="41884"/>
                  </a:lnTo>
                  <a:lnTo>
                    <a:pt x="2535504" y="41884"/>
                  </a:lnTo>
                  <a:lnTo>
                    <a:pt x="2535504" y="0"/>
                  </a:lnTo>
                  <a:close/>
                </a:path>
              </a:pathLst>
            </a:custGeom>
            <a:solidFill>
              <a:srgbClr val="2D3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99647" y="3298730"/>
              <a:ext cx="4001429" cy="474968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822138" y="4010750"/>
              <a:ext cx="2493645" cy="3242310"/>
            </a:xfrm>
            <a:custGeom>
              <a:avLst/>
              <a:gdLst/>
              <a:ahLst/>
              <a:cxnLst/>
              <a:rect l="l" t="t" r="r" b="b"/>
              <a:pathLst>
                <a:path w="2493644" h="3242309">
                  <a:moveTo>
                    <a:pt x="2493622" y="0"/>
                  </a:moveTo>
                  <a:lnTo>
                    <a:pt x="0" y="0"/>
                  </a:lnTo>
                  <a:lnTo>
                    <a:pt x="0" y="3241882"/>
                  </a:lnTo>
                  <a:lnTo>
                    <a:pt x="2493622" y="3241882"/>
                  </a:lnTo>
                  <a:lnTo>
                    <a:pt x="2493622" y="0"/>
                  </a:lnTo>
                  <a:close/>
                </a:path>
              </a:pathLst>
            </a:custGeom>
            <a:solidFill>
              <a:srgbClr val="0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01194" y="3989812"/>
              <a:ext cx="2535555" cy="3284854"/>
            </a:xfrm>
            <a:custGeom>
              <a:avLst/>
              <a:gdLst/>
              <a:ahLst/>
              <a:cxnLst/>
              <a:rect l="l" t="t" r="r" b="b"/>
              <a:pathLst>
                <a:path w="2535555" h="3284854">
                  <a:moveTo>
                    <a:pt x="2535504" y="0"/>
                  </a:moveTo>
                  <a:lnTo>
                    <a:pt x="2514562" y="0"/>
                  </a:lnTo>
                  <a:lnTo>
                    <a:pt x="2514562" y="165"/>
                  </a:lnTo>
                  <a:lnTo>
                    <a:pt x="2493619" y="165"/>
                  </a:lnTo>
                  <a:lnTo>
                    <a:pt x="2493619" y="3241878"/>
                  </a:lnTo>
                  <a:lnTo>
                    <a:pt x="41884" y="3241878"/>
                  </a:lnTo>
                  <a:lnTo>
                    <a:pt x="41884" y="42075"/>
                  </a:lnTo>
                  <a:lnTo>
                    <a:pt x="41884" y="41884"/>
                  </a:lnTo>
                  <a:lnTo>
                    <a:pt x="2493619" y="41884"/>
                  </a:lnTo>
                  <a:lnTo>
                    <a:pt x="2493619" y="20942"/>
                  </a:lnTo>
                  <a:lnTo>
                    <a:pt x="41884" y="20942"/>
                  </a:lnTo>
                  <a:lnTo>
                    <a:pt x="41884" y="20485"/>
                  </a:lnTo>
                  <a:lnTo>
                    <a:pt x="2493619" y="20485"/>
                  </a:lnTo>
                  <a:lnTo>
                    <a:pt x="2493619" y="165"/>
                  </a:lnTo>
                  <a:lnTo>
                    <a:pt x="20942" y="165"/>
                  </a:lnTo>
                  <a:lnTo>
                    <a:pt x="0" y="165"/>
                  </a:lnTo>
                  <a:lnTo>
                    <a:pt x="0" y="42075"/>
                  </a:lnTo>
                  <a:lnTo>
                    <a:pt x="0" y="3242475"/>
                  </a:lnTo>
                  <a:lnTo>
                    <a:pt x="0" y="3284385"/>
                  </a:lnTo>
                  <a:lnTo>
                    <a:pt x="20942" y="3284385"/>
                  </a:lnTo>
                  <a:lnTo>
                    <a:pt x="2514562" y="3284385"/>
                  </a:lnTo>
                  <a:lnTo>
                    <a:pt x="2514562" y="3283762"/>
                  </a:lnTo>
                  <a:lnTo>
                    <a:pt x="2535504" y="3283762"/>
                  </a:lnTo>
                  <a:lnTo>
                    <a:pt x="2535504" y="3242475"/>
                  </a:lnTo>
                  <a:lnTo>
                    <a:pt x="2535504" y="3241878"/>
                  </a:lnTo>
                  <a:lnTo>
                    <a:pt x="2535504" y="42075"/>
                  </a:lnTo>
                  <a:lnTo>
                    <a:pt x="2514562" y="42075"/>
                  </a:lnTo>
                  <a:lnTo>
                    <a:pt x="2514562" y="41884"/>
                  </a:lnTo>
                  <a:lnTo>
                    <a:pt x="2535504" y="41884"/>
                  </a:lnTo>
                  <a:lnTo>
                    <a:pt x="2535504" y="0"/>
                  </a:lnTo>
                  <a:close/>
                </a:path>
              </a:pathLst>
            </a:custGeom>
            <a:solidFill>
              <a:srgbClr val="00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2828" y="4304569"/>
              <a:ext cx="10759440" cy="2571115"/>
            </a:xfrm>
            <a:custGeom>
              <a:avLst/>
              <a:gdLst/>
              <a:ahLst/>
              <a:cxnLst/>
              <a:rect l="l" t="t" r="r" b="b"/>
              <a:pathLst>
                <a:path w="10759440" h="2571115">
                  <a:moveTo>
                    <a:pt x="186994" y="34112"/>
                  </a:moveTo>
                  <a:lnTo>
                    <a:pt x="0" y="34112"/>
                  </a:lnTo>
                  <a:lnTo>
                    <a:pt x="0" y="116713"/>
                  </a:lnTo>
                  <a:lnTo>
                    <a:pt x="30099" y="116713"/>
                  </a:lnTo>
                  <a:lnTo>
                    <a:pt x="30099" y="63550"/>
                  </a:lnTo>
                  <a:lnTo>
                    <a:pt x="152882" y="63550"/>
                  </a:lnTo>
                  <a:lnTo>
                    <a:pt x="43332" y="319519"/>
                  </a:lnTo>
                  <a:lnTo>
                    <a:pt x="79451" y="319519"/>
                  </a:lnTo>
                  <a:lnTo>
                    <a:pt x="186994" y="64376"/>
                  </a:lnTo>
                  <a:lnTo>
                    <a:pt x="186994" y="63550"/>
                  </a:lnTo>
                  <a:lnTo>
                    <a:pt x="186994" y="34112"/>
                  </a:lnTo>
                  <a:close/>
                </a:path>
                <a:path w="10759440" h="2571115">
                  <a:moveTo>
                    <a:pt x="440042" y="235280"/>
                  </a:moveTo>
                  <a:lnTo>
                    <a:pt x="398310" y="235280"/>
                  </a:lnTo>
                  <a:lnTo>
                    <a:pt x="398310" y="60693"/>
                  </a:lnTo>
                  <a:lnTo>
                    <a:pt x="398310" y="34112"/>
                  </a:lnTo>
                  <a:lnTo>
                    <a:pt x="366204" y="34112"/>
                  </a:lnTo>
                  <a:lnTo>
                    <a:pt x="366204" y="60693"/>
                  </a:lnTo>
                  <a:lnTo>
                    <a:pt x="366204" y="235280"/>
                  </a:lnTo>
                  <a:lnTo>
                    <a:pt x="258267" y="235280"/>
                  </a:lnTo>
                  <a:lnTo>
                    <a:pt x="364604" y="60693"/>
                  </a:lnTo>
                  <a:lnTo>
                    <a:pt x="366204" y="60693"/>
                  </a:lnTo>
                  <a:lnTo>
                    <a:pt x="366204" y="34112"/>
                  </a:lnTo>
                  <a:lnTo>
                    <a:pt x="349351" y="34112"/>
                  </a:lnTo>
                  <a:lnTo>
                    <a:pt x="228168" y="233235"/>
                  </a:lnTo>
                  <a:lnTo>
                    <a:pt x="228168" y="263499"/>
                  </a:lnTo>
                  <a:lnTo>
                    <a:pt x="366204" y="263499"/>
                  </a:lnTo>
                  <a:lnTo>
                    <a:pt x="366204" y="319519"/>
                  </a:lnTo>
                  <a:lnTo>
                    <a:pt x="398310" y="319519"/>
                  </a:lnTo>
                  <a:lnTo>
                    <a:pt x="398310" y="263499"/>
                  </a:lnTo>
                  <a:lnTo>
                    <a:pt x="440042" y="263499"/>
                  </a:lnTo>
                  <a:lnTo>
                    <a:pt x="440042" y="235280"/>
                  </a:lnTo>
                  <a:close/>
                </a:path>
                <a:path w="10759440" h="2571115">
                  <a:moveTo>
                    <a:pt x="454240" y="2023808"/>
                  </a:moveTo>
                  <a:lnTo>
                    <a:pt x="297713" y="2023808"/>
                  </a:lnTo>
                  <a:lnTo>
                    <a:pt x="297713" y="2099284"/>
                  </a:lnTo>
                  <a:lnTo>
                    <a:pt x="317360" y="2099284"/>
                  </a:lnTo>
                  <a:lnTo>
                    <a:pt x="317360" y="2043823"/>
                  </a:lnTo>
                  <a:lnTo>
                    <a:pt x="364388" y="2043823"/>
                  </a:lnTo>
                  <a:lnTo>
                    <a:pt x="364388" y="2227084"/>
                  </a:lnTo>
                  <a:lnTo>
                    <a:pt x="328955" y="2227084"/>
                  </a:lnTo>
                  <a:lnTo>
                    <a:pt x="328955" y="2247125"/>
                  </a:lnTo>
                  <a:lnTo>
                    <a:pt x="422833" y="2247125"/>
                  </a:lnTo>
                  <a:lnTo>
                    <a:pt x="422833" y="2227084"/>
                  </a:lnTo>
                  <a:lnTo>
                    <a:pt x="387565" y="2227084"/>
                  </a:lnTo>
                  <a:lnTo>
                    <a:pt x="387565" y="2043823"/>
                  </a:lnTo>
                  <a:lnTo>
                    <a:pt x="434581" y="2043823"/>
                  </a:lnTo>
                  <a:lnTo>
                    <a:pt x="434581" y="2099284"/>
                  </a:lnTo>
                  <a:lnTo>
                    <a:pt x="454240" y="2099284"/>
                  </a:lnTo>
                  <a:lnTo>
                    <a:pt x="454240" y="2043823"/>
                  </a:lnTo>
                  <a:lnTo>
                    <a:pt x="454240" y="2023808"/>
                  </a:lnTo>
                  <a:close/>
                </a:path>
                <a:path w="10759440" h="2571115">
                  <a:moveTo>
                    <a:pt x="633768" y="2087626"/>
                  </a:moveTo>
                  <a:lnTo>
                    <a:pt x="610590" y="2087626"/>
                  </a:lnTo>
                  <a:lnTo>
                    <a:pt x="610590" y="2159152"/>
                  </a:lnTo>
                  <a:lnTo>
                    <a:pt x="610349" y="2166112"/>
                  </a:lnTo>
                  <a:lnTo>
                    <a:pt x="595807" y="2209127"/>
                  </a:lnTo>
                  <a:lnTo>
                    <a:pt x="563841" y="2231034"/>
                  </a:lnTo>
                  <a:lnTo>
                    <a:pt x="555332" y="2231034"/>
                  </a:lnTo>
                  <a:lnTo>
                    <a:pt x="521817" y="2212898"/>
                  </a:lnTo>
                  <a:lnTo>
                    <a:pt x="516712" y="2186203"/>
                  </a:lnTo>
                  <a:lnTo>
                    <a:pt x="516712" y="2087626"/>
                  </a:lnTo>
                  <a:lnTo>
                    <a:pt x="493699" y="2087626"/>
                  </a:lnTo>
                  <a:lnTo>
                    <a:pt x="493699" y="2186203"/>
                  </a:lnTo>
                  <a:lnTo>
                    <a:pt x="497319" y="2214575"/>
                  </a:lnTo>
                  <a:lnTo>
                    <a:pt x="508139" y="2234857"/>
                  </a:lnTo>
                  <a:lnTo>
                    <a:pt x="526199" y="2247011"/>
                  </a:lnTo>
                  <a:lnTo>
                    <a:pt x="551472" y="2251062"/>
                  </a:lnTo>
                  <a:lnTo>
                    <a:pt x="571169" y="2248331"/>
                  </a:lnTo>
                  <a:lnTo>
                    <a:pt x="587578" y="2240115"/>
                  </a:lnTo>
                  <a:lnTo>
                    <a:pt x="596303" y="2231034"/>
                  </a:lnTo>
                  <a:lnTo>
                    <a:pt x="600722" y="2226424"/>
                  </a:lnTo>
                  <a:lnTo>
                    <a:pt x="610590" y="2207260"/>
                  </a:lnTo>
                  <a:lnTo>
                    <a:pt x="610590" y="2247125"/>
                  </a:lnTo>
                  <a:lnTo>
                    <a:pt x="633768" y="2247125"/>
                  </a:lnTo>
                  <a:lnTo>
                    <a:pt x="633768" y="2207260"/>
                  </a:lnTo>
                  <a:lnTo>
                    <a:pt x="633768" y="2087626"/>
                  </a:lnTo>
                  <a:close/>
                </a:path>
                <a:path w="10759440" h="2571115">
                  <a:moveTo>
                    <a:pt x="821524" y="2148725"/>
                  </a:moveTo>
                  <a:lnTo>
                    <a:pt x="809028" y="2103716"/>
                  </a:lnTo>
                  <a:lnTo>
                    <a:pt x="763765" y="2083854"/>
                  </a:lnTo>
                  <a:lnTo>
                    <a:pt x="744054" y="2086597"/>
                  </a:lnTo>
                  <a:lnTo>
                    <a:pt x="727595" y="2094814"/>
                  </a:lnTo>
                  <a:lnTo>
                    <a:pt x="714400" y="2108504"/>
                  </a:lnTo>
                  <a:lnTo>
                    <a:pt x="704469" y="2127669"/>
                  </a:lnTo>
                  <a:lnTo>
                    <a:pt x="704469" y="2087626"/>
                  </a:lnTo>
                  <a:lnTo>
                    <a:pt x="681482" y="2087626"/>
                  </a:lnTo>
                  <a:lnTo>
                    <a:pt x="681482" y="2247125"/>
                  </a:lnTo>
                  <a:lnTo>
                    <a:pt x="704469" y="2247125"/>
                  </a:lnTo>
                  <a:lnTo>
                    <a:pt x="704469" y="2175599"/>
                  </a:lnTo>
                  <a:lnTo>
                    <a:pt x="704697" y="2168652"/>
                  </a:lnTo>
                  <a:lnTo>
                    <a:pt x="715848" y="2130945"/>
                  </a:lnTo>
                  <a:lnTo>
                    <a:pt x="718019" y="2127669"/>
                  </a:lnTo>
                  <a:lnTo>
                    <a:pt x="719251" y="2125802"/>
                  </a:lnTo>
                  <a:lnTo>
                    <a:pt x="724065" y="2119058"/>
                  </a:lnTo>
                  <a:lnTo>
                    <a:pt x="729881" y="2113711"/>
                  </a:lnTo>
                  <a:lnTo>
                    <a:pt x="743648" y="2105710"/>
                  </a:lnTo>
                  <a:lnTo>
                    <a:pt x="751382" y="2103716"/>
                  </a:lnTo>
                  <a:lnTo>
                    <a:pt x="759891" y="2103716"/>
                  </a:lnTo>
                  <a:lnTo>
                    <a:pt x="796086" y="2129739"/>
                  </a:lnTo>
                  <a:lnTo>
                    <a:pt x="798360" y="2148725"/>
                  </a:lnTo>
                  <a:lnTo>
                    <a:pt x="798360" y="2247125"/>
                  </a:lnTo>
                  <a:lnTo>
                    <a:pt x="821524" y="2247125"/>
                  </a:lnTo>
                  <a:lnTo>
                    <a:pt x="821524" y="2148725"/>
                  </a:lnTo>
                  <a:close/>
                </a:path>
                <a:path w="10759440" h="2571115">
                  <a:moveTo>
                    <a:pt x="1009281" y="2087626"/>
                  </a:moveTo>
                  <a:lnTo>
                    <a:pt x="986104" y="2087626"/>
                  </a:lnTo>
                  <a:lnTo>
                    <a:pt x="986104" y="2102002"/>
                  </a:lnTo>
                  <a:lnTo>
                    <a:pt x="986104" y="2124773"/>
                  </a:lnTo>
                  <a:lnTo>
                    <a:pt x="986104" y="2206053"/>
                  </a:lnTo>
                  <a:lnTo>
                    <a:pt x="981024" y="2211324"/>
                  </a:lnTo>
                  <a:lnTo>
                    <a:pt x="948143" y="2227440"/>
                  </a:lnTo>
                  <a:lnTo>
                    <a:pt x="939431" y="2227440"/>
                  </a:lnTo>
                  <a:lnTo>
                    <a:pt x="897623" y="2211197"/>
                  </a:lnTo>
                  <a:lnTo>
                    <a:pt x="883666" y="2167534"/>
                  </a:lnTo>
                  <a:lnTo>
                    <a:pt x="883666" y="2158644"/>
                  </a:lnTo>
                  <a:lnTo>
                    <a:pt x="902373" y="2116480"/>
                  </a:lnTo>
                  <a:lnTo>
                    <a:pt x="930236" y="2103716"/>
                  </a:lnTo>
                  <a:lnTo>
                    <a:pt x="948143" y="2103716"/>
                  </a:lnTo>
                  <a:lnTo>
                    <a:pt x="986104" y="2124773"/>
                  </a:lnTo>
                  <a:lnTo>
                    <a:pt x="986104" y="2102002"/>
                  </a:lnTo>
                  <a:lnTo>
                    <a:pt x="947915" y="2083854"/>
                  </a:lnTo>
                  <a:lnTo>
                    <a:pt x="939431" y="2083854"/>
                  </a:lnTo>
                  <a:lnTo>
                    <a:pt x="899464" y="2093607"/>
                  </a:lnTo>
                  <a:lnTo>
                    <a:pt x="869086" y="2126742"/>
                  </a:lnTo>
                  <a:lnTo>
                    <a:pt x="860679" y="2167534"/>
                  </a:lnTo>
                  <a:lnTo>
                    <a:pt x="861987" y="2185124"/>
                  </a:lnTo>
                  <a:lnTo>
                    <a:pt x="881659" y="2226068"/>
                  </a:lnTo>
                  <a:lnTo>
                    <a:pt x="922020" y="2246134"/>
                  </a:lnTo>
                  <a:lnTo>
                    <a:pt x="939431" y="2247468"/>
                  </a:lnTo>
                  <a:lnTo>
                    <a:pt x="952169" y="2246312"/>
                  </a:lnTo>
                  <a:lnTo>
                    <a:pt x="964196" y="2242845"/>
                  </a:lnTo>
                  <a:lnTo>
                    <a:pt x="975512" y="2237067"/>
                  </a:lnTo>
                  <a:lnTo>
                    <a:pt x="986104" y="2228989"/>
                  </a:lnTo>
                  <a:lnTo>
                    <a:pt x="985989" y="2247468"/>
                  </a:lnTo>
                  <a:lnTo>
                    <a:pt x="964653" y="2286736"/>
                  </a:lnTo>
                  <a:lnTo>
                    <a:pt x="934567" y="2293670"/>
                  </a:lnTo>
                  <a:lnTo>
                    <a:pt x="926058" y="2293201"/>
                  </a:lnTo>
                  <a:lnTo>
                    <a:pt x="886663" y="2272817"/>
                  </a:lnTo>
                  <a:lnTo>
                    <a:pt x="882662" y="2267483"/>
                  </a:lnTo>
                  <a:lnTo>
                    <a:pt x="866546" y="2280158"/>
                  </a:lnTo>
                  <a:lnTo>
                    <a:pt x="894753" y="2305824"/>
                  </a:lnTo>
                  <a:lnTo>
                    <a:pt x="934567" y="2314702"/>
                  </a:lnTo>
                  <a:lnTo>
                    <a:pt x="942670" y="2314410"/>
                  </a:lnTo>
                  <a:lnTo>
                    <a:pt x="982941" y="2300605"/>
                  </a:lnTo>
                  <a:lnTo>
                    <a:pt x="990904" y="2293670"/>
                  </a:lnTo>
                  <a:lnTo>
                    <a:pt x="992886" y="2291715"/>
                  </a:lnTo>
                  <a:lnTo>
                    <a:pt x="1008938" y="2253386"/>
                  </a:lnTo>
                  <a:lnTo>
                    <a:pt x="1009281" y="2228989"/>
                  </a:lnTo>
                  <a:lnTo>
                    <a:pt x="1009281" y="2227440"/>
                  </a:lnTo>
                  <a:lnTo>
                    <a:pt x="1009281" y="2103716"/>
                  </a:lnTo>
                  <a:lnTo>
                    <a:pt x="1009281" y="2102002"/>
                  </a:lnTo>
                  <a:lnTo>
                    <a:pt x="1009281" y="2087626"/>
                  </a:lnTo>
                  <a:close/>
                </a:path>
                <a:path w="10759440" h="2571115">
                  <a:moveTo>
                    <a:pt x="1201064" y="2193620"/>
                  </a:moveTo>
                  <a:lnTo>
                    <a:pt x="1170165" y="2163559"/>
                  </a:lnTo>
                  <a:lnTo>
                    <a:pt x="1127861" y="2154885"/>
                  </a:lnTo>
                  <a:lnTo>
                    <a:pt x="1121016" y="2153983"/>
                  </a:lnTo>
                  <a:lnTo>
                    <a:pt x="1114475" y="2152993"/>
                  </a:lnTo>
                  <a:lnTo>
                    <a:pt x="1077353" y="2138451"/>
                  </a:lnTo>
                  <a:lnTo>
                    <a:pt x="1075956" y="2134857"/>
                  </a:lnTo>
                  <a:lnTo>
                    <a:pt x="1075956" y="2125268"/>
                  </a:lnTo>
                  <a:lnTo>
                    <a:pt x="1077645" y="2121065"/>
                  </a:lnTo>
                  <a:lnTo>
                    <a:pt x="1084465" y="2114321"/>
                  </a:lnTo>
                  <a:lnTo>
                    <a:pt x="1088732" y="2111578"/>
                  </a:lnTo>
                  <a:lnTo>
                    <a:pt x="1093749" y="2109533"/>
                  </a:lnTo>
                  <a:lnTo>
                    <a:pt x="1098804" y="2107374"/>
                  </a:lnTo>
                  <a:lnTo>
                    <a:pt x="1104239" y="2105876"/>
                  </a:lnTo>
                  <a:lnTo>
                    <a:pt x="1110068" y="2105088"/>
                  </a:lnTo>
                  <a:lnTo>
                    <a:pt x="1115999" y="2104161"/>
                  </a:lnTo>
                  <a:lnTo>
                    <a:pt x="1121359" y="2103716"/>
                  </a:lnTo>
                  <a:lnTo>
                    <a:pt x="1126172" y="2103716"/>
                  </a:lnTo>
                  <a:lnTo>
                    <a:pt x="1169758" y="2112873"/>
                  </a:lnTo>
                  <a:lnTo>
                    <a:pt x="1183271" y="2121014"/>
                  </a:lnTo>
                  <a:lnTo>
                    <a:pt x="1192009" y="2103716"/>
                  </a:lnTo>
                  <a:lnTo>
                    <a:pt x="1154696" y="2086660"/>
                  </a:lnTo>
                  <a:lnTo>
                    <a:pt x="1126172" y="2083854"/>
                  </a:lnTo>
                  <a:lnTo>
                    <a:pt x="1119009" y="2084031"/>
                  </a:lnTo>
                  <a:lnTo>
                    <a:pt x="1081519" y="2091283"/>
                  </a:lnTo>
                  <a:lnTo>
                    <a:pt x="1052944" y="2122411"/>
                  </a:lnTo>
                  <a:lnTo>
                    <a:pt x="1052944" y="2139759"/>
                  </a:lnTo>
                  <a:lnTo>
                    <a:pt x="1083640" y="2170099"/>
                  </a:lnTo>
                  <a:lnTo>
                    <a:pt x="1126172" y="2178837"/>
                  </a:lnTo>
                  <a:lnTo>
                    <a:pt x="1132992" y="2179739"/>
                  </a:lnTo>
                  <a:lnTo>
                    <a:pt x="1139494" y="2180742"/>
                  </a:lnTo>
                  <a:lnTo>
                    <a:pt x="1151940" y="2182774"/>
                  </a:lnTo>
                  <a:lnTo>
                    <a:pt x="1157465" y="2184209"/>
                  </a:lnTo>
                  <a:lnTo>
                    <a:pt x="1162291" y="2186025"/>
                  </a:lnTo>
                  <a:lnTo>
                    <a:pt x="1167104" y="2187740"/>
                  </a:lnTo>
                  <a:lnTo>
                    <a:pt x="1170914" y="2190026"/>
                  </a:lnTo>
                  <a:lnTo>
                    <a:pt x="1173695" y="2192883"/>
                  </a:lnTo>
                  <a:lnTo>
                    <a:pt x="1176616" y="2195601"/>
                  </a:lnTo>
                  <a:lnTo>
                    <a:pt x="1178077" y="2199195"/>
                  </a:lnTo>
                  <a:lnTo>
                    <a:pt x="1178077" y="2203666"/>
                  </a:lnTo>
                  <a:lnTo>
                    <a:pt x="1174838" y="2215642"/>
                  </a:lnTo>
                  <a:lnTo>
                    <a:pt x="1165098" y="2224189"/>
                  </a:lnTo>
                  <a:lnTo>
                    <a:pt x="1148880" y="2229320"/>
                  </a:lnTo>
                  <a:lnTo>
                    <a:pt x="1126172" y="2231034"/>
                  </a:lnTo>
                  <a:lnTo>
                    <a:pt x="1117257" y="2230653"/>
                  </a:lnTo>
                  <a:lnTo>
                    <a:pt x="1074496" y="2217763"/>
                  </a:lnTo>
                  <a:lnTo>
                    <a:pt x="1057325" y="2207933"/>
                  </a:lnTo>
                  <a:lnTo>
                    <a:pt x="1047064" y="2228138"/>
                  </a:lnTo>
                  <a:lnTo>
                    <a:pt x="1083691" y="2244725"/>
                  </a:lnTo>
                  <a:lnTo>
                    <a:pt x="1126172" y="2251062"/>
                  </a:lnTo>
                  <a:lnTo>
                    <a:pt x="1132586" y="2250910"/>
                  </a:lnTo>
                  <a:lnTo>
                    <a:pt x="1183665" y="2237308"/>
                  </a:lnTo>
                  <a:lnTo>
                    <a:pt x="1201064" y="2212340"/>
                  </a:lnTo>
                  <a:lnTo>
                    <a:pt x="1201064" y="2193620"/>
                  </a:lnTo>
                  <a:close/>
                </a:path>
                <a:path w="10759440" h="2571115">
                  <a:moveTo>
                    <a:pt x="1307579" y="298196"/>
                  </a:moveTo>
                  <a:lnTo>
                    <a:pt x="1254836" y="298196"/>
                  </a:lnTo>
                  <a:lnTo>
                    <a:pt x="1254836" y="133769"/>
                  </a:lnTo>
                  <a:lnTo>
                    <a:pt x="1254836" y="115658"/>
                  </a:lnTo>
                  <a:lnTo>
                    <a:pt x="1217295" y="115658"/>
                  </a:lnTo>
                  <a:lnTo>
                    <a:pt x="1164259" y="166179"/>
                  </a:lnTo>
                  <a:lnTo>
                    <a:pt x="1178306" y="181660"/>
                  </a:lnTo>
                  <a:lnTo>
                    <a:pt x="1228750" y="133769"/>
                  </a:lnTo>
                  <a:lnTo>
                    <a:pt x="1230757" y="133769"/>
                  </a:lnTo>
                  <a:lnTo>
                    <a:pt x="1230757" y="298196"/>
                  </a:lnTo>
                  <a:lnTo>
                    <a:pt x="1173441" y="298196"/>
                  </a:lnTo>
                  <a:lnTo>
                    <a:pt x="1173441" y="319519"/>
                  </a:lnTo>
                  <a:lnTo>
                    <a:pt x="1307579" y="319519"/>
                  </a:lnTo>
                  <a:lnTo>
                    <a:pt x="1307579" y="298196"/>
                  </a:lnTo>
                  <a:close/>
                </a:path>
                <a:path w="10759440" h="2571115">
                  <a:moveTo>
                    <a:pt x="1394714" y="2196300"/>
                  </a:moveTo>
                  <a:lnTo>
                    <a:pt x="1375397" y="2192007"/>
                  </a:lnTo>
                  <a:lnTo>
                    <a:pt x="1373936" y="2200262"/>
                  </a:lnTo>
                  <a:lnTo>
                    <a:pt x="1371244" y="2207717"/>
                  </a:lnTo>
                  <a:lnTo>
                    <a:pt x="1333601" y="2231034"/>
                  </a:lnTo>
                  <a:lnTo>
                    <a:pt x="1327556" y="2231034"/>
                  </a:lnTo>
                  <a:lnTo>
                    <a:pt x="1297660" y="2205037"/>
                  </a:lnTo>
                  <a:lnTo>
                    <a:pt x="1294968" y="2194407"/>
                  </a:lnTo>
                  <a:lnTo>
                    <a:pt x="1294968" y="2107666"/>
                  </a:lnTo>
                  <a:lnTo>
                    <a:pt x="1361630" y="2107666"/>
                  </a:lnTo>
                  <a:lnTo>
                    <a:pt x="1361630" y="2087626"/>
                  </a:lnTo>
                  <a:lnTo>
                    <a:pt x="1294968" y="2087626"/>
                  </a:lnTo>
                  <a:lnTo>
                    <a:pt x="1294968" y="2023808"/>
                  </a:lnTo>
                  <a:lnTo>
                    <a:pt x="1271943" y="2023808"/>
                  </a:lnTo>
                  <a:lnTo>
                    <a:pt x="1271943" y="2087626"/>
                  </a:lnTo>
                  <a:lnTo>
                    <a:pt x="1236522" y="2087626"/>
                  </a:lnTo>
                  <a:lnTo>
                    <a:pt x="1236522" y="2107666"/>
                  </a:lnTo>
                  <a:lnTo>
                    <a:pt x="1271943" y="2107666"/>
                  </a:lnTo>
                  <a:lnTo>
                    <a:pt x="1271943" y="2188591"/>
                  </a:lnTo>
                  <a:lnTo>
                    <a:pt x="1272222" y="2195322"/>
                  </a:lnTo>
                  <a:lnTo>
                    <a:pt x="1288910" y="2233599"/>
                  </a:lnTo>
                  <a:lnTo>
                    <a:pt x="1294282" y="2239086"/>
                  </a:lnTo>
                  <a:lnTo>
                    <a:pt x="1333601" y="2251062"/>
                  </a:lnTo>
                  <a:lnTo>
                    <a:pt x="1345590" y="2250148"/>
                  </a:lnTo>
                  <a:lnTo>
                    <a:pt x="1380185" y="2231034"/>
                  </a:lnTo>
                  <a:lnTo>
                    <a:pt x="1392491" y="2208238"/>
                  </a:lnTo>
                  <a:lnTo>
                    <a:pt x="1394714" y="2196300"/>
                  </a:lnTo>
                  <a:close/>
                </a:path>
                <a:path w="10759440" h="2571115">
                  <a:moveTo>
                    <a:pt x="1477137" y="264020"/>
                  </a:moveTo>
                  <a:lnTo>
                    <a:pt x="1459928" y="225056"/>
                  </a:lnTo>
                  <a:lnTo>
                    <a:pt x="1455864" y="222262"/>
                  </a:lnTo>
                  <a:lnTo>
                    <a:pt x="1452994" y="220281"/>
                  </a:lnTo>
                  <a:lnTo>
                    <a:pt x="1452206" y="219900"/>
                  </a:lnTo>
                  <a:lnTo>
                    <a:pt x="1452206" y="259054"/>
                  </a:lnTo>
                  <a:lnTo>
                    <a:pt x="1452206" y="265480"/>
                  </a:lnTo>
                  <a:lnTo>
                    <a:pt x="1425829" y="299872"/>
                  </a:lnTo>
                  <a:lnTo>
                    <a:pt x="1406918" y="302285"/>
                  </a:lnTo>
                  <a:lnTo>
                    <a:pt x="1396885" y="301688"/>
                  </a:lnTo>
                  <a:lnTo>
                    <a:pt x="1364640" y="281038"/>
                  </a:lnTo>
                  <a:lnTo>
                    <a:pt x="1361630" y="265480"/>
                  </a:lnTo>
                  <a:lnTo>
                    <a:pt x="1361630" y="259054"/>
                  </a:lnTo>
                  <a:lnTo>
                    <a:pt x="1387792" y="224663"/>
                  </a:lnTo>
                  <a:lnTo>
                    <a:pt x="1406918" y="222262"/>
                  </a:lnTo>
                  <a:lnTo>
                    <a:pt x="1417066" y="222859"/>
                  </a:lnTo>
                  <a:lnTo>
                    <a:pt x="1449197" y="243509"/>
                  </a:lnTo>
                  <a:lnTo>
                    <a:pt x="1452206" y="259054"/>
                  </a:lnTo>
                  <a:lnTo>
                    <a:pt x="1452206" y="219900"/>
                  </a:lnTo>
                  <a:lnTo>
                    <a:pt x="1445171" y="216433"/>
                  </a:lnTo>
                  <a:lnTo>
                    <a:pt x="1436446" y="213499"/>
                  </a:lnTo>
                  <a:lnTo>
                    <a:pt x="1436446" y="211162"/>
                  </a:lnTo>
                  <a:lnTo>
                    <a:pt x="1465808" y="186753"/>
                  </a:lnTo>
                  <a:lnTo>
                    <a:pt x="1471117" y="163258"/>
                  </a:lnTo>
                  <a:lnTo>
                    <a:pt x="1470063" y="152184"/>
                  </a:lnTo>
                  <a:lnTo>
                    <a:pt x="1446758" y="121259"/>
                  </a:lnTo>
                  <a:lnTo>
                    <a:pt x="1446758" y="165595"/>
                  </a:lnTo>
                  <a:lnTo>
                    <a:pt x="1446758" y="169684"/>
                  </a:lnTo>
                  <a:lnTo>
                    <a:pt x="1424051" y="200279"/>
                  </a:lnTo>
                  <a:lnTo>
                    <a:pt x="1406918" y="202399"/>
                  </a:lnTo>
                  <a:lnTo>
                    <a:pt x="1397749" y="201866"/>
                  </a:lnTo>
                  <a:lnTo>
                    <a:pt x="1367701" y="177114"/>
                  </a:lnTo>
                  <a:lnTo>
                    <a:pt x="1367078" y="169684"/>
                  </a:lnTo>
                  <a:lnTo>
                    <a:pt x="1367078" y="165595"/>
                  </a:lnTo>
                  <a:lnTo>
                    <a:pt x="1390078" y="135001"/>
                  </a:lnTo>
                  <a:lnTo>
                    <a:pt x="1406918" y="132892"/>
                  </a:lnTo>
                  <a:lnTo>
                    <a:pt x="1415846" y="133413"/>
                  </a:lnTo>
                  <a:lnTo>
                    <a:pt x="1446098" y="158165"/>
                  </a:lnTo>
                  <a:lnTo>
                    <a:pt x="1446758" y="165595"/>
                  </a:lnTo>
                  <a:lnTo>
                    <a:pt x="1446758" y="121259"/>
                  </a:lnTo>
                  <a:lnTo>
                    <a:pt x="1444917" y="120040"/>
                  </a:lnTo>
                  <a:lnTo>
                    <a:pt x="1433944" y="115658"/>
                  </a:lnTo>
                  <a:lnTo>
                    <a:pt x="1421269" y="113030"/>
                  </a:lnTo>
                  <a:lnTo>
                    <a:pt x="1406918" y="112153"/>
                  </a:lnTo>
                  <a:lnTo>
                    <a:pt x="1392567" y="113030"/>
                  </a:lnTo>
                  <a:lnTo>
                    <a:pt x="1352232" y="133642"/>
                  </a:lnTo>
                  <a:lnTo>
                    <a:pt x="1342720" y="163258"/>
                  </a:lnTo>
                  <a:lnTo>
                    <a:pt x="1343291" y="171716"/>
                  </a:lnTo>
                  <a:lnTo>
                    <a:pt x="1369783" y="207962"/>
                  </a:lnTo>
                  <a:lnTo>
                    <a:pt x="1377391" y="211162"/>
                  </a:lnTo>
                  <a:lnTo>
                    <a:pt x="1377391" y="213499"/>
                  </a:lnTo>
                  <a:lnTo>
                    <a:pt x="1342986" y="237413"/>
                  </a:lnTo>
                  <a:lnTo>
                    <a:pt x="1336700" y="264020"/>
                  </a:lnTo>
                  <a:lnTo>
                    <a:pt x="1336700" y="272402"/>
                  </a:lnTo>
                  <a:lnTo>
                    <a:pt x="1360119" y="311340"/>
                  </a:lnTo>
                  <a:lnTo>
                    <a:pt x="1398447" y="322745"/>
                  </a:lnTo>
                  <a:lnTo>
                    <a:pt x="1406918" y="323024"/>
                  </a:lnTo>
                  <a:lnTo>
                    <a:pt x="1415376" y="322745"/>
                  </a:lnTo>
                  <a:lnTo>
                    <a:pt x="1453438" y="311340"/>
                  </a:lnTo>
                  <a:lnTo>
                    <a:pt x="1472577" y="287337"/>
                  </a:lnTo>
                  <a:lnTo>
                    <a:pt x="1475625" y="280187"/>
                  </a:lnTo>
                  <a:lnTo>
                    <a:pt x="1477137" y="272402"/>
                  </a:lnTo>
                  <a:lnTo>
                    <a:pt x="1477137" y="264020"/>
                  </a:lnTo>
                  <a:close/>
                </a:path>
                <a:path w="10759440" h="2571115">
                  <a:moveTo>
                    <a:pt x="1582470" y="2175599"/>
                  </a:moveTo>
                  <a:lnTo>
                    <a:pt x="1574927" y="2130361"/>
                  </a:lnTo>
                  <a:lnTo>
                    <a:pt x="1558112" y="2104567"/>
                  </a:lnTo>
                  <a:lnTo>
                    <a:pt x="1558112" y="2155558"/>
                  </a:lnTo>
                  <a:lnTo>
                    <a:pt x="1447622" y="2155558"/>
                  </a:lnTo>
                  <a:lnTo>
                    <a:pt x="1448511" y="2147938"/>
                  </a:lnTo>
                  <a:lnTo>
                    <a:pt x="1450606" y="2140902"/>
                  </a:lnTo>
                  <a:lnTo>
                    <a:pt x="1453845" y="2134527"/>
                  </a:lnTo>
                  <a:lnTo>
                    <a:pt x="1457083" y="2128024"/>
                  </a:lnTo>
                  <a:lnTo>
                    <a:pt x="1461122" y="2122474"/>
                  </a:lnTo>
                  <a:lnTo>
                    <a:pt x="1470748" y="2113356"/>
                  </a:lnTo>
                  <a:lnTo>
                    <a:pt x="1476286" y="2109876"/>
                  </a:lnTo>
                  <a:lnTo>
                    <a:pt x="1482559" y="2107488"/>
                  </a:lnTo>
                  <a:lnTo>
                    <a:pt x="1488833" y="2104974"/>
                  </a:lnTo>
                  <a:lnTo>
                    <a:pt x="1495653" y="2103716"/>
                  </a:lnTo>
                  <a:lnTo>
                    <a:pt x="1503057" y="2103716"/>
                  </a:lnTo>
                  <a:lnTo>
                    <a:pt x="1539481" y="2116544"/>
                  </a:lnTo>
                  <a:lnTo>
                    <a:pt x="1558112" y="2155558"/>
                  </a:lnTo>
                  <a:lnTo>
                    <a:pt x="1558112" y="2104567"/>
                  </a:lnTo>
                  <a:lnTo>
                    <a:pt x="1521764" y="2085568"/>
                  </a:lnTo>
                  <a:lnTo>
                    <a:pt x="1503057" y="2083854"/>
                  </a:lnTo>
                  <a:lnTo>
                    <a:pt x="1494116" y="2084260"/>
                  </a:lnTo>
                  <a:lnTo>
                    <a:pt x="1456270" y="2097646"/>
                  </a:lnTo>
                  <a:lnTo>
                    <a:pt x="1428991" y="2134184"/>
                  </a:lnTo>
                  <a:lnTo>
                    <a:pt x="1423606" y="2167534"/>
                  </a:lnTo>
                  <a:lnTo>
                    <a:pt x="1423974" y="2176653"/>
                  </a:lnTo>
                  <a:lnTo>
                    <a:pt x="1436916" y="2215629"/>
                  </a:lnTo>
                  <a:lnTo>
                    <a:pt x="1465503" y="2241512"/>
                  </a:lnTo>
                  <a:lnTo>
                    <a:pt x="1506067" y="2251062"/>
                  </a:lnTo>
                  <a:lnTo>
                    <a:pt x="1517523" y="2250516"/>
                  </a:lnTo>
                  <a:lnTo>
                    <a:pt x="1554060" y="2237397"/>
                  </a:lnTo>
                  <a:lnTo>
                    <a:pt x="1561782" y="2231034"/>
                  </a:lnTo>
                  <a:lnTo>
                    <a:pt x="1568094" y="2224557"/>
                  </a:lnTo>
                  <a:lnTo>
                    <a:pt x="1574253" y="2216658"/>
                  </a:lnTo>
                  <a:lnTo>
                    <a:pt x="1558112" y="2205355"/>
                  </a:lnTo>
                  <a:lnTo>
                    <a:pt x="1554238" y="2210612"/>
                  </a:lnTo>
                  <a:lnTo>
                    <a:pt x="1549514" y="2215413"/>
                  </a:lnTo>
                  <a:lnTo>
                    <a:pt x="1506067" y="2231034"/>
                  </a:lnTo>
                  <a:lnTo>
                    <a:pt x="1494142" y="2230082"/>
                  </a:lnTo>
                  <a:lnTo>
                    <a:pt x="1458429" y="2207806"/>
                  </a:lnTo>
                  <a:lnTo>
                    <a:pt x="1447279" y="2175599"/>
                  </a:lnTo>
                  <a:lnTo>
                    <a:pt x="1582470" y="2175599"/>
                  </a:lnTo>
                  <a:close/>
                </a:path>
                <a:path w="10759440" h="2571115">
                  <a:moveTo>
                    <a:pt x="1635645" y="811517"/>
                  </a:moveTo>
                  <a:lnTo>
                    <a:pt x="1495882" y="811517"/>
                  </a:lnTo>
                  <a:lnTo>
                    <a:pt x="1290205" y="1524914"/>
                  </a:lnTo>
                  <a:lnTo>
                    <a:pt x="1088478" y="811517"/>
                  </a:lnTo>
                  <a:lnTo>
                    <a:pt x="983005" y="811517"/>
                  </a:lnTo>
                  <a:lnTo>
                    <a:pt x="779957" y="1524914"/>
                  </a:lnTo>
                  <a:lnTo>
                    <a:pt x="574281" y="811517"/>
                  </a:lnTo>
                  <a:lnTo>
                    <a:pt x="434517" y="811517"/>
                  </a:lnTo>
                  <a:lnTo>
                    <a:pt x="703491" y="1750618"/>
                  </a:lnTo>
                  <a:lnTo>
                    <a:pt x="831380" y="1750618"/>
                  </a:lnTo>
                  <a:lnTo>
                    <a:pt x="1034427" y="1041260"/>
                  </a:lnTo>
                  <a:lnTo>
                    <a:pt x="1238783" y="1750618"/>
                  </a:lnTo>
                  <a:lnTo>
                    <a:pt x="1366672" y="1750618"/>
                  </a:lnTo>
                  <a:lnTo>
                    <a:pt x="1635645" y="811517"/>
                  </a:lnTo>
                  <a:close/>
                </a:path>
                <a:path w="10759440" h="2571115">
                  <a:moveTo>
                    <a:pt x="1641259" y="256133"/>
                  </a:moveTo>
                  <a:lnTo>
                    <a:pt x="1640027" y="249415"/>
                  </a:lnTo>
                  <a:lnTo>
                    <a:pt x="1637538" y="243586"/>
                  </a:lnTo>
                  <a:lnTo>
                    <a:pt x="1635239" y="237540"/>
                  </a:lnTo>
                  <a:lnTo>
                    <a:pt x="1632089" y="232486"/>
                  </a:lnTo>
                  <a:lnTo>
                    <a:pt x="1628076" y="228396"/>
                  </a:lnTo>
                  <a:lnTo>
                    <a:pt x="1624063" y="224104"/>
                  </a:lnTo>
                  <a:lnTo>
                    <a:pt x="1619478" y="220700"/>
                  </a:lnTo>
                  <a:lnTo>
                    <a:pt x="1614322" y="218173"/>
                  </a:lnTo>
                  <a:lnTo>
                    <a:pt x="1609166" y="215442"/>
                  </a:lnTo>
                  <a:lnTo>
                    <a:pt x="1603832" y="213499"/>
                  </a:lnTo>
                  <a:lnTo>
                    <a:pt x="1598269" y="212331"/>
                  </a:lnTo>
                  <a:lnTo>
                    <a:pt x="1598269" y="211162"/>
                  </a:lnTo>
                  <a:lnTo>
                    <a:pt x="1625790" y="195097"/>
                  </a:lnTo>
                  <a:lnTo>
                    <a:pt x="1629422" y="191198"/>
                  </a:lnTo>
                  <a:lnTo>
                    <a:pt x="1632204" y="186626"/>
                  </a:lnTo>
                  <a:lnTo>
                    <a:pt x="1634096" y="181368"/>
                  </a:lnTo>
                  <a:lnTo>
                    <a:pt x="1636217" y="176110"/>
                  </a:lnTo>
                  <a:lnTo>
                    <a:pt x="1637245" y="170180"/>
                  </a:lnTo>
                  <a:lnTo>
                    <a:pt x="1637245" y="155371"/>
                  </a:lnTo>
                  <a:lnTo>
                    <a:pt x="1635645" y="148082"/>
                  </a:lnTo>
                  <a:lnTo>
                    <a:pt x="1632381" y="141655"/>
                  </a:lnTo>
                  <a:lnTo>
                    <a:pt x="1629333" y="135229"/>
                  </a:lnTo>
                  <a:lnTo>
                    <a:pt x="1627936" y="133477"/>
                  </a:lnTo>
                  <a:lnTo>
                    <a:pt x="1625041" y="129870"/>
                  </a:lnTo>
                  <a:lnTo>
                    <a:pt x="1619478" y="125590"/>
                  </a:lnTo>
                  <a:lnTo>
                    <a:pt x="1613941" y="121107"/>
                  </a:lnTo>
                  <a:lnTo>
                    <a:pt x="1607439" y="117792"/>
                  </a:lnTo>
                  <a:lnTo>
                    <a:pt x="1599984" y="115658"/>
                  </a:lnTo>
                  <a:lnTo>
                    <a:pt x="1592541" y="113322"/>
                  </a:lnTo>
                  <a:lnTo>
                    <a:pt x="1584515" y="112153"/>
                  </a:lnTo>
                  <a:lnTo>
                    <a:pt x="1567713" y="112153"/>
                  </a:lnTo>
                  <a:lnTo>
                    <a:pt x="1527962" y="129387"/>
                  </a:lnTo>
                  <a:lnTo>
                    <a:pt x="1523847" y="133985"/>
                  </a:lnTo>
                  <a:lnTo>
                    <a:pt x="1520710" y="137363"/>
                  </a:lnTo>
                  <a:lnTo>
                    <a:pt x="1517637" y="141363"/>
                  </a:lnTo>
                  <a:lnTo>
                    <a:pt x="1515148" y="145453"/>
                  </a:lnTo>
                  <a:lnTo>
                    <a:pt x="1533207" y="159461"/>
                  </a:lnTo>
                  <a:lnTo>
                    <a:pt x="1537423" y="151676"/>
                  </a:lnTo>
                  <a:lnTo>
                    <a:pt x="1542783" y="145453"/>
                  </a:lnTo>
                  <a:lnTo>
                    <a:pt x="1575333" y="133477"/>
                  </a:lnTo>
                  <a:lnTo>
                    <a:pt x="1583118" y="133985"/>
                  </a:lnTo>
                  <a:lnTo>
                    <a:pt x="1612023" y="166179"/>
                  </a:lnTo>
                  <a:lnTo>
                    <a:pt x="1612023" y="168224"/>
                  </a:lnTo>
                  <a:lnTo>
                    <a:pt x="1588452" y="199771"/>
                  </a:lnTo>
                  <a:lnTo>
                    <a:pt x="1570177" y="202107"/>
                  </a:lnTo>
                  <a:lnTo>
                    <a:pt x="1548104" y="202107"/>
                  </a:lnTo>
                  <a:lnTo>
                    <a:pt x="1548104" y="223139"/>
                  </a:lnTo>
                  <a:lnTo>
                    <a:pt x="1571904" y="223139"/>
                  </a:lnTo>
                  <a:lnTo>
                    <a:pt x="1582242" y="223761"/>
                  </a:lnTo>
                  <a:lnTo>
                    <a:pt x="1615338" y="252564"/>
                  </a:lnTo>
                  <a:lnTo>
                    <a:pt x="1616036" y="261099"/>
                  </a:lnTo>
                  <a:lnTo>
                    <a:pt x="1616036" y="263436"/>
                  </a:lnTo>
                  <a:lnTo>
                    <a:pt x="1590890" y="299212"/>
                  </a:lnTo>
                  <a:lnTo>
                    <a:pt x="1572183" y="301701"/>
                  </a:lnTo>
                  <a:lnTo>
                    <a:pt x="1565884" y="301701"/>
                  </a:lnTo>
                  <a:lnTo>
                    <a:pt x="1530057" y="282041"/>
                  </a:lnTo>
                  <a:lnTo>
                    <a:pt x="1524609" y="274243"/>
                  </a:lnTo>
                  <a:lnTo>
                    <a:pt x="1506550" y="288264"/>
                  </a:lnTo>
                  <a:lnTo>
                    <a:pt x="1535988" y="315518"/>
                  </a:lnTo>
                  <a:lnTo>
                    <a:pt x="1563420" y="323024"/>
                  </a:lnTo>
                  <a:lnTo>
                    <a:pt x="1572183" y="323024"/>
                  </a:lnTo>
                  <a:lnTo>
                    <a:pt x="1616151" y="311721"/>
                  </a:lnTo>
                  <a:lnTo>
                    <a:pt x="1627847" y="301701"/>
                  </a:lnTo>
                  <a:lnTo>
                    <a:pt x="1628190" y="301409"/>
                  </a:lnTo>
                  <a:lnTo>
                    <a:pt x="1632864" y="295173"/>
                  </a:lnTo>
                  <a:lnTo>
                    <a:pt x="1636102" y="287972"/>
                  </a:lnTo>
                  <a:lnTo>
                    <a:pt x="1639544" y="280581"/>
                  </a:lnTo>
                  <a:lnTo>
                    <a:pt x="1641259" y="272491"/>
                  </a:lnTo>
                  <a:lnTo>
                    <a:pt x="1641259" y="256133"/>
                  </a:lnTo>
                  <a:close/>
                </a:path>
                <a:path w="10759440" h="2571115">
                  <a:moveTo>
                    <a:pt x="1760321" y="2148725"/>
                  </a:moveTo>
                  <a:lnTo>
                    <a:pt x="1747837" y="2103716"/>
                  </a:lnTo>
                  <a:lnTo>
                    <a:pt x="1702574" y="2083854"/>
                  </a:lnTo>
                  <a:lnTo>
                    <a:pt x="1682864" y="2086597"/>
                  </a:lnTo>
                  <a:lnTo>
                    <a:pt x="1666405" y="2094814"/>
                  </a:lnTo>
                  <a:lnTo>
                    <a:pt x="1653209" y="2108504"/>
                  </a:lnTo>
                  <a:lnTo>
                    <a:pt x="1643265" y="2127669"/>
                  </a:lnTo>
                  <a:lnTo>
                    <a:pt x="1643265" y="2087626"/>
                  </a:lnTo>
                  <a:lnTo>
                    <a:pt x="1620253" y="2087626"/>
                  </a:lnTo>
                  <a:lnTo>
                    <a:pt x="1620253" y="2247125"/>
                  </a:lnTo>
                  <a:lnTo>
                    <a:pt x="1643265" y="2247125"/>
                  </a:lnTo>
                  <a:lnTo>
                    <a:pt x="1643265" y="2175599"/>
                  </a:lnTo>
                  <a:lnTo>
                    <a:pt x="1643494" y="2168652"/>
                  </a:lnTo>
                  <a:lnTo>
                    <a:pt x="1654657" y="2130945"/>
                  </a:lnTo>
                  <a:lnTo>
                    <a:pt x="1656829" y="2127669"/>
                  </a:lnTo>
                  <a:lnTo>
                    <a:pt x="1658061" y="2125802"/>
                  </a:lnTo>
                  <a:lnTo>
                    <a:pt x="1662874" y="2119058"/>
                  </a:lnTo>
                  <a:lnTo>
                    <a:pt x="1668691" y="2113711"/>
                  </a:lnTo>
                  <a:lnTo>
                    <a:pt x="1682445" y="2105710"/>
                  </a:lnTo>
                  <a:lnTo>
                    <a:pt x="1690192" y="2103716"/>
                  </a:lnTo>
                  <a:lnTo>
                    <a:pt x="1698701" y="2103716"/>
                  </a:lnTo>
                  <a:lnTo>
                    <a:pt x="1734896" y="2129739"/>
                  </a:lnTo>
                  <a:lnTo>
                    <a:pt x="1737169" y="2148725"/>
                  </a:lnTo>
                  <a:lnTo>
                    <a:pt x="1737169" y="2247125"/>
                  </a:lnTo>
                  <a:lnTo>
                    <a:pt x="1760321" y="2247125"/>
                  </a:lnTo>
                  <a:lnTo>
                    <a:pt x="1760321" y="2148725"/>
                  </a:lnTo>
                  <a:close/>
                </a:path>
                <a:path w="10759440" h="2571115">
                  <a:moveTo>
                    <a:pt x="1771853" y="294297"/>
                  </a:moveTo>
                  <a:lnTo>
                    <a:pt x="1770240" y="290118"/>
                  </a:lnTo>
                  <a:lnTo>
                    <a:pt x="1766976" y="286804"/>
                  </a:lnTo>
                  <a:lnTo>
                    <a:pt x="1763941" y="283502"/>
                  </a:lnTo>
                  <a:lnTo>
                    <a:pt x="1758492" y="281838"/>
                  </a:lnTo>
                  <a:lnTo>
                    <a:pt x="1742808" y="281838"/>
                  </a:lnTo>
                  <a:lnTo>
                    <a:pt x="1737283" y="283502"/>
                  </a:lnTo>
                  <a:lnTo>
                    <a:pt x="1734019" y="286804"/>
                  </a:lnTo>
                  <a:lnTo>
                    <a:pt x="1730971" y="290118"/>
                  </a:lnTo>
                  <a:lnTo>
                    <a:pt x="1729422" y="294297"/>
                  </a:lnTo>
                  <a:lnTo>
                    <a:pt x="1729422" y="309676"/>
                  </a:lnTo>
                  <a:lnTo>
                    <a:pt x="1730971" y="313867"/>
                  </a:lnTo>
                  <a:lnTo>
                    <a:pt x="1734019" y="317182"/>
                  </a:lnTo>
                  <a:lnTo>
                    <a:pt x="1737283" y="320484"/>
                  </a:lnTo>
                  <a:lnTo>
                    <a:pt x="1742808" y="322148"/>
                  </a:lnTo>
                  <a:lnTo>
                    <a:pt x="1758492" y="322148"/>
                  </a:lnTo>
                  <a:lnTo>
                    <a:pt x="1763941" y="320484"/>
                  </a:lnTo>
                  <a:lnTo>
                    <a:pt x="1766976" y="317182"/>
                  </a:lnTo>
                  <a:lnTo>
                    <a:pt x="1770240" y="313867"/>
                  </a:lnTo>
                  <a:lnTo>
                    <a:pt x="1771853" y="309676"/>
                  </a:lnTo>
                  <a:lnTo>
                    <a:pt x="1771853" y="294297"/>
                  </a:lnTo>
                  <a:close/>
                </a:path>
                <a:path w="10759440" h="2571115">
                  <a:moveTo>
                    <a:pt x="1992718" y="264020"/>
                  </a:moveTo>
                  <a:lnTo>
                    <a:pt x="1975510" y="225056"/>
                  </a:lnTo>
                  <a:lnTo>
                    <a:pt x="1971446" y="222262"/>
                  </a:lnTo>
                  <a:lnTo>
                    <a:pt x="1968576" y="220281"/>
                  </a:lnTo>
                  <a:lnTo>
                    <a:pt x="1967788" y="219900"/>
                  </a:lnTo>
                  <a:lnTo>
                    <a:pt x="1967788" y="259054"/>
                  </a:lnTo>
                  <a:lnTo>
                    <a:pt x="1967788" y="265480"/>
                  </a:lnTo>
                  <a:lnTo>
                    <a:pt x="1941423" y="299872"/>
                  </a:lnTo>
                  <a:lnTo>
                    <a:pt x="1922500" y="302285"/>
                  </a:lnTo>
                  <a:lnTo>
                    <a:pt x="1912467" y="301688"/>
                  </a:lnTo>
                  <a:lnTo>
                    <a:pt x="1880222" y="281038"/>
                  </a:lnTo>
                  <a:lnTo>
                    <a:pt x="1877212" y="265480"/>
                  </a:lnTo>
                  <a:lnTo>
                    <a:pt x="1877212" y="259054"/>
                  </a:lnTo>
                  <a:lnTo>
                    <a:pt x="1903361" y="224663"/>
                  </a:lnTo>
                  <a:lnTo>
                    <a:pt x="1922500" y="222262"/>
                  </a:lnTo>
                  <a:lnTo>
                    <a:pt x="1932635" y="222859"/>
                  </a:lnTo>
                  <a:lnTo>
                    <a:pt x="1964778" y="243509"/>
                  </a:lnTo>
                  <a:lnTo>
                    <a:pt x="1967788" y="259054"/>
                  </a:lnTo>
                  <a:lnTo>
                    <a:pt x="1967788" y="219900"/>
                  </a:lnTo>
                  <a:lnTo>
                    <a:pt x="1960753" y="216433"/>
                  </a:lnTo>
                  <a:lnTo>
                    <a:pt x="1952015" y="213499"/>
                  </a:lnTo>
                  <a:lnTo>
                    <a:pt x="1952015" y="211162"/>
                  </a:lnTo>
                  <a:lnTo>
                    <a:pt x="1959622" y="207962"/>
                  </a:lnTo>
                  <a:lnTo>
                    <a:pt x="1966366" y="203936"/>
                  </a:lnTo>
                  <a:lnTo>
                    <a:pt x="1968207" y="202399"/>
                  </a:lnTo>
                  <a:lnTo>
                    <a:pt x="1972233" y="199059"/>
                  </a:lnTo>
                  <a:lnTo>
                    <a:pt x="1986699" y="163258"/>
                  </a:lnTo>
                  <a:lnTo>
                    <a:pt x="1985645" y="152184"/>
                  </a:lnTo>
                  <a:lnTo>
                    <a:pt x="1982482" y="142303"/>
                  </a:lnTo>
                  <a:lnTo>
                    <a:pt x="1977199" y="133642"/>
                  </a:lnTo>
                  <a:lnTo>
                    <a:pt x="1976450" y="132892"/>
                  </a:lnTo>
                  <a:lnTo>
                    <a:pt x="1969795" y="126174"/>
                  </a:lnTo>
                  <a:lnTo>
                    <a:pt x="1962340" y="121259"/>
                  </a:lnTo>
                  <a:lnTo>
                    <a:pt x="1962340" y="165595"/>
                  </a:lnTo>
                  <a:lnTo>
                    <a:pt x="1962340" y="169684"/>
                  </a:lnTo>
                  <a:lnTo>
                    <a:pt x="1939632" y="200279"/>
                  </a:lnTo>
                  <a:lnTo>
                    <a:pt x="1922500" y="202399"/>
                  </a:lnTo>
                  <a:lnTo>
                    <a:pt x="1913331" y="201866"/>
                  </a:lnTo>
                  <a:lnTo>
                    <a:pt x="1883283" y="177114"/>
                  </a:lnTo>
                  <a:lnTo>
                    <a:pt x="1882660" y="169684"/>
                  </a:lnTo>
                  <a:lnTo>
                    <a:pt x="1882660" y="165595"/>
                  </a:lnTo>
                  <a:lnTo>
                    <a:pt x="1905660" y="135001"/>
                  </a:lnTo>
                  <a:lnTo>
                    <a:pt x="1922500" y="132892"/>
                  </a:lnTo>
                  <a:lnTo>
                    <a:pt x="1931416" y="133413"/>
                  </a:lnTo>
                  <a:lnTo>
                    <a:pt x="1961680" y="158165"/>
                  </a:lnTo>
                  <a:lnTo>
                    <a:pt x="1962340" y="165595"/>
                  </a:lnTo>
                  <a:lnTo>
                    <a:pt x="1962340" y="121259"/>
                  </a:lnTo>
                  <a:lnTo>
                    <a:pt x="1960499" y="120040"/>
                  </a:lnTo>
                  <a:lnTo>
                    <a:pt x="1949513" y="115658"/>
                  </a:lnTo>
                  <a:lnTo>
                    <a:pt x="1936851" y="113030"/>
                  </a:lnTo>
                  <a:lnTo>
                    <a:pt x="1922500" y="112153"/>
                  </a:lnTo>
                  <a:lnTo>
                    <a:pt x="1908162" y="113030"/>
                  </a:lnTo>
                  <a:lnTo>
                    <a:pt x="1867814" y="133642"/>
                  </a:lnTo>
                  <a:lnTo>
                    <a:pt x="1858289" y="163258"/>
                  </a:lnTo>
                  <a:lnTo>
                    <a:pt x="1858873" y="171716"/>
                  </a:lnTo>
                  <a:lnTo>
                    <a:pt x="1885365" y="207962"/>
                  </a:lnTo>
                  <a:lnTo>
                    <a:pt x="1892973" y="211162"/>
                  </a:lnTo>
                  <a:lnTo>
                    <a:pt x="1892973" y="213499"/>
                  </a:lnTo>
                  <a:lnTo>
                    <a:pt x="1858568" y="237413"/>
                  </a:lnTo>
                  <a:lnTo>
                    <a:pt x="1852269" y="264020"/>
                  </a:lnTo>
                  <a:lnTo>
                    <a:pt x="1852269" y="272402"/>
                  </a:lnTo>
                  <a:lnTo>
                    <a:pt x="1875688" y="311340"/>
                  </a:lnTo>
                  <a:lnTo>
                    <a:pt x="1914029" y="322745"/>
                  </a:lnTo>
                  <a:lnTo>
                    <a:pt x="1922500" y="323024"/>
                  </a:lnTo>
                  <a:lnTo>
                    <a:pt x="1930958" y="322745"/>
                  </a:lnTo>
                  <a:lnTo>
                    <a:pt x="1969046" y="311340"/>
                  </a:lnTo>
                  <a:lnTo>
                    <a:pt x="1988159" y="287337"/>
                  </a:lnTo>
                  <a:lnTo>
                    <a:pt x="1991207" y="280187"/>
                  </a:lnTo>
                  <a:lnTo>
                    <a:pt x="1992718" y="272402"/>
                  </a:lnTo>
                  <a:lnTo>
                    <a:pt x="1992718" y="264020"/>
                  </a:lnTo>
                  <a:close/>
                </a:path>
                <a:path w="10759440" h="2571115">
                  <a:moveTo>
                    <a:pt x="2169452" y="259346"/>
                  </a:moveTo>
                  <a:lnTo>
                    <a:pt x="2139645" y="259346"/>
                  </a:lnTo>
                  <a:lnTo>
                    <a:pt x="2139645" y="134645"/>
                  </a:lnTo>
                  <a:lnTo>
                    <a:pt x="2139645" y="115658"/>
                  </a:lnTo>
                  <a:lnTo>
                    <a:pt x="2116709" y="115658"/>
                  </a:lnTo>
                  <a:lnTo>
                    <a:pt x="2116709" y="134645"/>
                  </a:lnTo>
                  <a:lnTo>
                    <a:pt x="2116709" y="259346"/>
                  </a:lnTo>
                  <a:lnTo>
                    <a:pt x="2039607" y="259346"/>
                  </a:lnTo>
                  <a:lnTo>
                    <a:pt x="2115566" y="134645"/>
                  </a:lnTo>
                  <a:lnTo>
                    <a:pt x="2116709" y="134645"/>
                  </a:lnTo>
                  <a:lnTo>
                    <a:pt x="2116709" y="115658"/>
                  </a:lnTo>
                  <a:lnTo>
                    <a:pt x="2104669" y="115658"/>
                  </a:lnTo>
                  <a:lnTo>
                    <a:pt x="2018118" y="257886"/>
                  </a:lnTo>
                  <a:lnTo>
                    <a:pt x="2018118" y="279501"/>
                  </a:lnTo>
                  <a:lnTo>
                    <a:pt x="2116709" y="279501"/>
                  </a:lnTo>
                  <a:lnTo>
                    <a:pt x="2116709" y="319519"/>
                  </a:lnTo>
                  <a:lnTo>
                    <a:pt x="2139645" y="319519"/>
                  </a:lnTo>
                  <a:lnTo>
                    <a:pt x="2139645" y="279501"/>
                  </a:lnTo>
                  <a:lnTo>
                    <a:pt x="2169452" y="279501"/>
                  </a:lnTo>
                  <a:lnTo>
                    <a:pt x="2169452" y="259346"/>
                  </a:lnTo>
                  <a:close/>
                </a:path>
                <a:path w="10759440" h="2571115">
                  <a:moveTo>
                    <a:pt x="8717877" y="137655"/>
                  </a:moveTo>
                  <a:lnTo>
                    <a:pt x="8716010" y="133019"/>
                  </a:lnTo>
                  <a:lnTo>
                    <a:pt x="8712263" y="129209"/>
                  </a:lnTo>
                  <a:lnTo>
                    <a:pt x="8708796" y="125387"/>
                  </a:lnTo>
                  <a:lnTo>
                    <a:pt x="8702370" y="123482"/>
                  </a:lnTo>
                  <a:lnTo>
                    <a:pt x="8683625" y="123482"/>
                  </a:lnTo>
                  <a:lnTo>
                    <a:pt x="8677084" y="125387"/>
                  </a:lnTo>
                  <a:lnTo>
                    <a:pt x="8673338" y="129209"/>
                  </a:lnTo>
                  <a:lnTo>
                    <a:pt x="8669871" y="133019"/>
                  </a:lnTo>
                  <a:lnTo>
                    <a:pt x="8668118" y="137655"/>
                  </a:lnTo>
                  <a:lnTo>
                    <a:pt x="8668118" y="157556"/>
                  </a:lnTo>
                  <a:lnTo>
                    <a:pt x="8669871" y="162191"/>
                  </a:lnTo>
                  <a:lnTo>
                    <a:pt x="8673338" y="166014"/>
                  </a:lnTo>
                  <a:lnTo>
                    <a:pt x="8677084" y="169824"/>
                  </a:lnTo>
                  <a:lnTo>
                    <a:pt x="8683625" y="171729"/>
                  </a:lnTo>
                  <a:lnTo>
                    <a:pt x="8702370" y="171729"/>
                  </a:lnTo>
                  <a:lnTo>
                    <a:pt x="8708796" y="169824"/>
                  </a:lnTo>
                  <a:lnTo>
                    <a:pt x="8712263" y="166014"/>
                  </a:lnTo>
                  <a:lnTo>
                    <a:pt x="8716010" y="162191"/>
                  </a:lnTo>
                  <a:lnTo>
                    <a:pt x="8717877" y="157556"/>
                  </a:lnTo>
                  <a:lnTo>
                    <a:pt x="8717877" y="137655"/>
                  </a:lnTo>
                  <a:close/>
                </a:path>
                <a:path w="10759440" h="2571115">
                  <a:moveTo>
                    <a:pt x="8790902" y="147612"/>
                  </a:moveTo>
                  <a:lnTo>
                    <a:pt x="8787752" y="99618"/>
                  </a:lnTo>
                  <a:lnTo>
                    <a:pt x="8778062" y="59905"/>
                  </a:lnTo>
                  <a:lnTo>
                    <a:pt x="8755977" y="24422"/>
                  </a:lnTo>
                  <a:lnTo>
                    <a:pt x="8755977" y="123482"/>
                  </a:lnTo>
                  <a:lnTo>
                    <a:pt x="8755977" y="171729"/>
                  </a:lnTo>
                  <a:lnTo>
                    <a:pt x="8752383" y="210172"/>
                  </a:lnTo>
                  <a:lnTo>
                    <a:pt x="8737232" y="245414"/>
                  </a:lnTo>
                  <a:lnTo>
                    <a:pt x="8701126" y="264960"/>
                  </a:lnTo>
                  <a:lnTo>
                    <a:pt x="8692998" y="265366"/>
                  </a:lnTo>
                  <a:lnTo>
                    <a:pt x="8684870" y="264960"/>
                  </a:lnTo>
                  <a:lnTo>
                    <a:pt x="8648522" y="245414"/>
                  </a:lnTo>
                  <a:lnTo>
                    <a:pt x="8633612" y="210172"/>
                  </a:lnTo>
                  <a:lnTo>
                    <a:pt x="8630018" y="171729"/>
                  </a:lnTo>
                  <a:lnTo>
                    <a:pt x="8630018" y="123482"/>
                  </a:lnTo>
                  <a:lnTo>
                    <a:pt x="8633612" y="85458"/>
                  </a:lnTo>
                  <a:lnTo>
                    <a:pt x="8648522" y="49834"/>
                  </a:lnTo>
                  <a:lnTo>
                    <a:pt x="8684870" y="30289"/>
                  </a:lnTo>
                  <a:lnTo>
                    <a:pt x="8692998" y="29845"/>
                  </a:lnTo>
                  <a:lnTo>
                    <a:pt x="8701126" y="30289"/>
                  </a:lnTo>
                  <a:lnTo>
                    <a:pt x="8737232" y="49834"/>
                  </a:lnTo>
                  <a:lnTo>
                    <a:pt x="8752383" y="85458"/>
                  </a:lnTo>
                  <a:lnTo>
                    <a:pt x="8755977" y="123482"/>
                  </a:lnTo>
                  <a:lnTo>
                    <a:pt x="8755977" y="24422"/>
                  </a:lnTo>
                  <a:lnTo>
                    <a:pt x="8716874" y="2552"/>
                  </a:lnTo>
                  <a:lnTo>
                    <a:pt x="8692998" y="0"/>
                  </a:lnTo>
                  <a:lnTo>
                    <a:pt x="8680615" y="635"/>
                  </a:lnTo>
                  <a:lnTo>
                    <a:pt x="8640039" y="15697"/>
                  </a:lnTo>
                  <a:lnTo>
                    <a:pt x="8612746" y="48806"/>
                  </a:lnTo>
                  <a:lnTo>
                    <a:pt x="8600707" y="85458"/>
                  </a:lnTo>
                  <a:lnTo>
                    <a:pt x="8595436" y="130695"/>
                  </a:lnTo>
                  <a:lnTo>
                    <a:pt x="8595081" y="147612"/>
                  </a:lnTo>
                  <a:lnTo>
                    <a:pt x="8595436" y="164706"/>
                  </a:lnTo>
                  <a:lnTo>
                    <a:pt x="8600707" y="210172"/>
                  </a:lnTo>
                  <a:lnTo>
                    <a:pt x="8612746" y="246430"/>
                  </a:lnTo>
                  <a:lnTo>
                    <a:pt x="8640039" y="279755"/>
                  </a:lnTo>
                  <a:lnTo>
                    <a:pt x="8680615" y="294601"/>
                  </a:lnTo>
                  <a:lnTo>
                    <a:pt x="8692998" y="295211"/>
                  </a:lnTo>
                  <a:lnTo>
                    <a:pt x="8705380" y="294601"/>
                  </a:lnTo>
                  <a:lnTo>
                    <a:pt x="8745957" y="279755"/>
                  </a:lnTo>
                  <a:lnTo>
                    <a:pt x="8773249" y="246430"/>
                  </a:lnTo>
                  <a:lnTo>
                    <a:pt x="8785288" y="210172"/>
                  </a:lnTo>
                  <a:lnTo>
                    <a:pt x="8790559" y="164706"/>
                  </a:lnTo>
                  <a:lnTo>
                    <a:pt x="8790902" y="147612"/>
                  </a:lnTo>
                  <a:close/>
                </a:path>
                <a:path w="10759440" h="2571115">
                  <a:moveTo>
                    <a:pt x="9031935" y="212623"/>
                  </a:moveTo>
                  <a:lnTo>
                    <a:pt x="9023121" y="175361"/>
                  </a:lnTo>
                  <a:lnTo>
                    <a:pt x="8997023" y="150863"/>
                  </a:lnTo>
                  <a:lnTo>
                    <a:pt x="8997023" y="205676"/>
                  </a:lnTo>
                  <a:lnTo>
                    <a:pt x="8997023" y="214668"/>
                  </a:lnTo>
                  <a:lnTo>
                    <a:pt x="8980170" y="252691"/>
                  </a:lnTo>
                  <a:lnTo>
                    <a:pt x="8933612" y="266192"/>
                  </a:lnTo>
                  <a:lnTo>
                    <a:pt x="8919566" y="265341"/>
                  </a:lnTo>
                  <a:lnTo>
                    <a:pt x="8879700" y="245249"/>
                  </a:lnTo>
                  <a:lnTo>
                    <a:pt x="8870213" y="214668"/>
                  </a:lnTo>
                  <a:lnTo>
                    <a:pt x="8870213" y="205676"/>
                  </a:lnTo>
                  <a:lnTo>
                    <a:pt x="8886673" y="167640"/>
                  </a:lnTo>
                  <a:lnTo>
                    <a:pt x="8933612" y="154152"/>
                  </a:lnTo>
                  <a:lnTo>
                    <a:pt x="8947810" y="154990"/>
                  </a:lnTo>
                  <a:lnTo>
                    <a:pt x="8987536" y="175082"/>
                  </a:lnTo>
                  <a:lnTo>
                    <a:pt x="8997023" y="205676"/>
                  </a:lnTo>
                  <a:lnTo>
                    <a:pt x="8997023" y="150863"/>
                  </a:lnTo>
                  <a:lnTo>
                    <a:pt x="8987155" y="145999"/>
                  </a:lnTo>
                  <a:lnTo>
                    <a:pt x="8974950" y="141884"/>
                  </a:lnTo>
                  <a:lnTo>
                    <a:pt x="8974950" y="138607"/>
                  </a:lnTo>
                  <a:lnTo>
                    <a:pt x="9010256" y="113665"/>
                  </a:lnTo>
                  <a:lnTo>
                    <a:pt x="9023502" y="71551"/>
                  </a:lnTo>
                  <a:lnTo>
                    <a:pt x="9022016" y="56045"/>
                  </a:lnTo>
                  <a:lnTo>
                    <a:pt x="9017571" y="42214"/>
                  </a:lnTo>
                  <a:lnTo>
                    <a:pt x="9010180" y="30073"/>
                  </a:lnTo>
                  <a:lnTo>
                    <a:pt x="9009139" y="29032"/>
                  </a:lnTo>
                  <a:lnTo>
                    <a:pt x="8999830" y="19621"/>
                  </a:lnTo>
                  <a:lnTo>
                    <a:pt x="8989390" y="12738"/>
                  </a:lnTo>
                  <a:lnTo>
                    <a:pt x="8989390" y="74828"/>
                  </a:lnTo>
                  <a:lnTo>
                    <a:pt x="8989390" y="80556"/>
                  </a:lnTo>
                  <a:lnTo>
                    <a:pt x="8967089" y="119672"/>
                  </a:lnTo>
                  <a:lnTo>
                    <a:pt x="8933612" y="126352"/>
                  </a:lnTo>
                  <a:lnTo>
                    <a:pt x="8920772" y="125603"/>
                  </a:lnTo>
                  <a:lnTo>
                    <a:pt x="8885733" y="107924"/>
                  </a:lnTo>
                  <a:lnTo>
                    <a:pt x="8877846" y="80556"/>
                  </a:lnTo>
                  <a:lnTo>
                    <a:pt x="8877846" y="74828"/>
                  </a:lnTo>
                  <a:lnTo>
                    <a:pt x="8900439" y="35699"/>
                  </a:lnTo>
                  <a:lnTo>
                    <a:pt x="8933612" y="29032"/>
                  </a:lnTo>
                  <a:lnTo>
                    <a:pt x="8946109" y="29768"/>
                  </a:lnTo>
                  <a:lnTo>
                    <a:pt x="8981034" y="47459"/>
                  </a:lnTo>
                  <a:lnTo>
                    <a:pt x="8989390" y="74828"/>
                  </a:lnTo>
                  <a:lnTo>
                    <a:pt x="8989390" y="12738"/>
                  </a:lnTo>
                  <a:lnTo>
                    <a:pt x="8986812" y="11036"/>
                  </a:lnTo>
                  <a:lnTo>
                    <a:pt x="8971432" y="4902"/>
                  </a:lnTo>
                  <a:lnTo>
                    <a:pt x="8953703" y="1231"/>
                  </a:lnTo>
                  <a:lnTo>
                    <a:pt x="8933612" y="0"/>
                  </a:lnTo>
                  <a:lnTo>
                    <a:pt x="8913520" y="1231"/>
                  </a:lnTo>
                  <a:lnTo>
                    <a:pt x="8867407" y="19621"/>
                  </a:lnTo>
                  <a:lnTo>
                    <a:pt x="8845207" y="56045"/>
                  </a:lnTo>
                  <a:lnTo>
                    <a:pt x="8843734" y="71551"/>
                  </a:lnTo>
                  <a:lnTo>
                    <a:pt x="8844534" y="83388"/>
                  </a:lnTo>
                  <a:lnTo>
                    <a:pt x="8863774" y="121666"/>
                  </a:lnTo>
                  <a:lnTo>
                    <a:pt x="8892286" y="138607"/>
                  </a:lnTo>
                  <a:lnTo>
                    <a:pt x="8892286" y="141884"/>
                  </a:lnTo>
                  <a:lnTo>
                    <a:pt x="8850960" y="166014"/>
                  </a:lnTo>
                  <a:lnTo>
                    <a:pt x="8835301" y="212623"/>
                  </a:lnTo>
                  <a:lnTo>
                    <a:pt x="8835682" y="221259"/>
                  </a:lnTo>
                  <a:lnTo>
                    <a:pt x="8849144" y="259435"/>
                  </a:lnTo>
                  <a:lnTo>
                    <a:pt x="8881821" y="285534"/>
                  </a:lnTo>
                  <a:lnTo>
                    <a:pt x="8921750" y="294830"/>
                  </a:lnTo>
                  <a:lnTo>
                    <a:pt x="8933612" y="295211"/>
                  </a:lnTo>
                  <a:lnTo>
                    <a:pt x="8945448" y="294830"/>
                  </a:lnTo>
                  <a:lnTo>
                    <a:pt x="8984996" y="285534"/>
                  </a:lnTo>
                  <a:lnTo>
                    <a:pt x="9017876" y="259435"/>
                  </a:lnTo>
                  <a:lnTo>
                    <a:pt x="9031529" y="221259"/>
                  </a:lnTo>
                  <a:lnTo>
                    <a:pt x="9031935" y="212623"/>
                  </a:lnTo>
                  <a:close/>
                </a:path>
                <a:path w="10759440" h="2571115">
                  <a:moveTo>
                    <a:pt x="9269311" y="260464"/>
                  </a:moveTo>
                  <a:lnTo>
                    <a:pt x="9117228" y="260464"/>
                  </a:lnTo>
                  <a:lnTo>
                    <a:pt x="9202331" y="184823"/>
                  </a:lnTo>
                  <a:lnTo>
                    <a:pt x="9208821" y="178689"/>
                  </a:lnTo>
                  <a:lnTo>
                    <a:pt x="9236177" y="147180"/>
                  </a:lnTo>
                  <a:lnTo>
                    <a:pt x="9255366" y="105981"/>
                  </a:lnTo>
                  <a:lnTo>
                    <a:pt x="9258071" y="82600"/>
                  </a:lnTo>
                  <a:lnTo>
                    <a:pt x="9257703" y="73774"/>
                  </a:lnTo>
                  <a:lnTo>
                    <a:pt x="9245028" y="35369"/>
                  </a:lnTo>
                  <a:lnTo>
                    <a:pt x="9241015" y="29845"/>
                  </a:lnTo>
                  <a:lnTo>
                    <a:pt x="9240469" y="29083"/>
                  </a:lnTo>
                  <a:lnTo>
                    <a:pt x="9207919" y="6134"/>
                  </a:lnTo>
                  <a:lnTo>
                    <a:pt x="9171000" y="0"/>
                  </a:lnTo>
                  <a:lnTo>
                    <a:pt x="9161069" y="355"/>
                  </a:lnTo>
                  <a:lnTo>
                    <a:pt x="9120734" y="12369"/>
                  </a:lnTo>
                  <a:lnTo>
                    <a:pt x="9090749" y="42519"/>
                  </a:lnTo>
                  <a:lnTo>
                    <a:pt x="9079916" y="67056"/>
                  </a:lnTo>
                  <a:lnTo>
                    <a:pt x="9110002" y="78511"/>
                  </a:lnTo>
                  <a:lnTo>
                    <a:pt x="9113850" y="68033"/>
                  </a:lnTo>
                  <a:lnTo>
                    <a:pt x="9118536" y="58674"/>
                  </a:lnTo>
                  <a:lnTo>
                    <a:pt x="9147429" y="33223"/>
                  </a:lnTo>
                  <a:lnTo>
                    <a:pt x="9170200" y="29845"/>
                  </a:lnTo>
                  <a:lnTo>
                    <a:pt x="9182443" y="30746"/>
                  </a:lnTo>
                  <a:lnTo>
                    <a:pt x="9215310" y="51854"/>
                  </a:lnTo>
                  <a:lnTo>
                    <a:pt x="9222765" y="88734"/>
                  </a:lnTo>
                  <a:lnTo>
                    <a:pt x="9221940" y="99644"/>
                  </a:lnTo>
                  <a:lnTo>
                    <a:pt x="9202407" y="140652"/>
                  </a:lnTo>
                  <a:lnTo>
                    <a:pt x="9175813" y="169278"/>
                  </a:lnTo>
                  <a:lnTo>
                    <a:pt x="9082316" y="255143"/>
                  </a:lnTo>
                  <a:lnTo>
                    <a:pt x="9082316" y="290309"/>
                  </a:lnTo>
                  <a:lnTo>
                    <a:pt x="9269311" y="290309"/>
                  </a:lnTo>
                  <a:lnTo>
                    <a:pt x="9269311" y="260464"/>
                  </a:lnTo>
                  <a:close/>
                </a:path>
                <a:path w="10759440" h="2571115">
                  <a:moveTo>
                    <a:pt x="9364586" y="2247011"/>
                  </a:moveTo>
                  <a:lnTo>
                    <a:pt x="9344609" y="2238972"/>
                  </a:lnTo>
                  <a:lnTo>
                    <a:pt x="9334995" y="2261057"/>
                  </a:lnTo>
                  <a:lnTo>
                    <a:pt x="9322270" y="2276830"/>
                  </a:lnTo>
                  <a:lnTo>
                    <a:pt x="9306433" y="2286292"/>
                  </a:lnTo>
                  <a:lnTo>
                    <a:pt x="9287485" y="2289441"/>
                  </a:lnTo>
                  <a:lnTo>
                    <a:pt x="9278963" y="2288908"/>
                  </a:lnTo>
                  <a:lnTo>
                    <a:pt x="9243111" y="2265108"/>
                  </a:lnTo>
                  <a:lnTo>
                    <a:pt x="9229217" y="2228024"/>
                  </a:lnTo>
                  <a:lnTo>
                    <a:pt x="9226372" y="2194141"/>
                  </a:lnTo>
                  <a:lnTo>
                    <a:pt x="9226550" y="2185670"/>
                  </a:lnTo>
                  <a:lnTo>
                    <a:pt x="9233256" y="2144077"/>
                  </a:lnTo>
                  <a:lnTo>
                    <a:pt x="9257932" y="2107019"/>
                  </a:lnTo>
                  <a:lnTo>
                    <a:pt x="9287485" y="2098459"/>
                  </a:lnTo>
                  <a:lnTo>
                    <a:pt x="9295105" y="2098459"/>
                  </a:lnTo>
                  <a:lnTo>
                    <a:pt x="9302331" y="2099957"/>
                  </a:lnTo>
                  <a:lnTo>
                    <a:pt x="9309151" y="2102904"/>
                  </a:lnTo>
                  <a:lnTo>
                    <a:pt x="9316085" y="2105761"/>
                  </a:lnTo>
                  <a:lnTo>
                    <a:pt x="9322079" y="2109762"/>
                  </a:lnTo>
                  <a:lnTo>
                    <a:pt x="9332163" y="2120011"/>
                  </a:lnTo>
                  <a:lnTo>
                    <a:pt x="9336151" y="2126119"/>
                  </a:lnTo>
                  <a:lnTo>
                    <a:pt x="9339047" y="2133219"/>
                  </a:lnTo>
                  <a:lnTo>
                    <a:pt x="9342082" y="2140166"/>
                  </a:lnTo>
                  <a:lnTo>
                    <a:pt x="9343580" y="2147582"/>
                  </a:lnTo>
                  <a:lnTo>
                    <a:pt x="9343580" y="2155444"/>
                  </a:lnTo>
                  <a:lnTo>
                    <a:pt x="9363240" y="2155444"/>
                  </a:lnTo>
                  <a:lnTo>
                    <a:pt x="9363240" y="2108212"/>
                  </a:lnTo>
                  <a:lnTo>
                    <a:pt x="9363240" y="2082228"/>
                  </a:lnTo>
                  <a:lnTo>
                    <a:pt x="9343580" y="2082228"/>
                  </a:lnTo>
                  <a:lnTo>
                    <a:pt x="9343580" y="2108212"/>
                  </a:lnTo>
                  <a:lnTo>
                    <a:pt x="9339669" y="2101164"/>
                  </a:lnTo>
                  <a:lnTo>
                    <a:pt x="9337497" y="2098459"/>
                  </a:lnTo>
                  <a:lnTo>
                    <a:pt x="9297276" y="2078913"/>
                  </a:lnTo>
                  <a:lnTo>
                    <a:pt x="9287485" y="2078456"/>
                  </a:lnTo>
                  <a:lnTo>
                    <a:pt x="9276423" y="2079066"/>
                  </a:lnTo>
                  <a:lnTo>
                    <a:pt x="9240914" y="2093391"/>
                  </a:lnTo>
                  <a:lnTo>
                    <a:pt x="9213647" y="2131161"/>
                  </a:lnTo>
                  <a:lnTo>
                    <a:pt x="9204452" y="2172106"/>
                  </a:lnTo>
                  <a:lnTo>
                    <a:pt x="9203360" y="2194141"/>
                  </a:lnTo>
                  <a:lnTo>
                    <a:pt x="9203639" y="2205240"/>
                  </a:lnTo>
                  <a:lnTo>
                    <a:pt x="9210332" y="2247557"/>
                  </a:lnTo>
                  <a:lnTo>
                    <a:pt x="9227807" y="2281796"/>
                  </a:lnTo>
                  <a:lnTo>
                    <a:pt x="9266250" y="2307069"/>
                  </a:lnTo>
                  <a:lnTo>
                    <a:pt x="9287485" y="2309482"/>
                  </a:lnTo>
                  <a:lnTo>
                    <a:pt x="9301645" y="2308428"/>
                  </a:lnTo>
                  <a:lnTo>
                    <a:pt x="9336519" y="2292718"/>
                  </a:lnTo>
                  <a:lnTo>
                    <a:pt x="9359621" y="2260638"/>
                  </a:lnTo>
                  <a:lnTo>
                    <a:pt x="9364586" y="2247011"/>
                  </a:lnTo>
                  <a:close/>
                </a:path>
                <a:path w="10759440" h="2571115">
                  <a:moveTo>
                    <a:pt x="9555023" y="2226297"/>
                  </a:moveTo>
                  <a:lnTo>
                    <a:pt x="9545968" y="2185009"/>
                  </a:lnTo>
                  <a:lnTo>
                    <a:pt x="9532036" y="2165451"/>
                  </a:lnTo>
                  <a:lnTo>
                    <a:pt x="9532036" y="2226297"/>
                  </a:lnTo>
                  <a:lnTo>
                    <a:pt x="9531782" y="2233028"/>
                  </a:lnTo>
                  <a:lnTo>
                    <a:pt x="9511246" y="2277059"/>
                  </a:lnTo>
                  <a:lnTo>
                    <a:pt x="9497581" y="2284653"/>
                  </a:lnTo>
                  <a:lnTo>
                    <a:pt x="9490329" y="2287867"/>
                  </a:lnTo>
                  <a:lnTo>
                    <a:pt x="9482074" y="2289441"/>
                  </a:lnTo>
                  <a:lnTo>
                    <a:pt x="9463722" y="2289441"/>
                  </a:lnTo>
                  <a:lnTo>
                    <a:pt x="9424543" y="2265896"/>
                  </a:lnTo>
                  <a:lnTo>
                    <a:pt x="9414116" y="2226297"/>
                  </a:lnTo>
                  <a:lnTo>
                    <a:pt x="9414358" y="2219604"/>
                  </a:lnTo>
                  <a:lnTo>
                    <a:pt x="9434601" y="2174951"/>
                  </a:lnTo>
                  <a:lnTo>
                    <a:pt x="9463722" y="2162137"/>
                  </a:lnTo>
                  <a:lnTo>
                    <a:pt x="9482074" y="2162137"/>
                  </a:lnTo>
                  <a:lnTo>
                    <a:pt x="9490329" y="2163762"/>
                  </a:lnTo>
                  <a:lnTo>
                    <a:pt x="9497581" y="2167102"/>
                  </a:lnTo>
                  <a:lnTo>
                    <a:pt x="9504972" y="2170392"/>
                  </a:lnTo>
                  <a:lnTo>
                    <a:pt x="9527984" y="2201151"/>
                  </a:lnTo>
                  <a:lnTo>
                    <a:pt x="9532036" y="2226297"/>
                  </a:lnTo>
                  <a:lnTo>
                    <a:pt x="9532036" y="2165451"/>
                  </a:lnTo>
                  <a:lnTo>
                    <a:pt x="9498876" y="2145830"/>
                  </a:lnTo>
                  <a:lnTo>
                    <a:pt x="9472905" y="2142274"/>
                  </a:lnTo>
                  <a:lnTo>
                    <a:pt x="9463951" y="2142667"/>
                  </a:lnTo>
                  <a:lnTo>
                    <a:pt x="9425419" y="2156015"/>
                  </a:lnTo>
                  <a:lnTo>
                    <a:pt x="9400083" y="2185009"/>
                  </a:lnTo>
                  <a:lnTo>
                    <a:pt x="9391129" y="2226297"/>
                  </a:lnTo>
                  <a:lnTo>
                    <a:pt x="9391485" y="2235416"/>
                  </a:lnTo>
                  <a:lnTo>
                    <a:pt x="9403931" y="2274354"/>
                  </a:lnTo>
                  <a:lnTo>
                    <a:pt x="9432188" y="2299944"/>
                  </a:lnTo>
                  <a:lnTo>
                    <a:pt x="9472905" y="2309482"/>
                  </a:lnTo>
                  <a:lnTo>
                    <a:pt x="9482010" y="2309088"/>
                  </a:lnTo>
                  <a:lnTo>
                    <a:pt x="9520682" y="2295995"/>
                  </a:lnTo>
                  <a:lnTo>
                    <a:pt x="9529115" y="2289441"/>
                  </a:lnTo>
                  <a:lnTo>
                    <a:pt x="9532518" y="2286381"/>
                  </a:lnTo>
                  <a:lnTo>
                    <a:pt x="9551721" y="2252357"/>
                  </a:lnTo>
                  <a:lnTo>
                    <a:pt x="9554654" y="2235416"/>
                  </a:lnTo>
                  <a:lnTo>
                    <a:pt x="9555023" y="2226297"/>
                  </a:lnTo>
                  <a:close/>
                </a:path>
                <a:path w="10759440" h="2571115">
                  <a:moveTo>
                    <a:pt x="9607931" y="2529370"/>
                  </a:moveTo>
                  <a:lnTo>
                    <a:pt x="9594596" y="2523998"/>
                  </a:lnTo>
                  <a:lnTo>
                    <a:pt x="9588195" y="2538730"/>
                  </a:lnTo>
                  <a:lnTo>
                    <a:pt x="9579724" y="2549258"/>
                  </a:lnTo>
                  <a:lnTo>
                    <a:pt x="9569171" y="2555570"/>
                  </a:lnTo>
                  <a:lnTo>
                    <a:pt x="9556534" y="2557665"/>
                  </a:lnTo>
                  <a:lnTo>
                    <a:pt x="9548622" y="2557665"/>
                  </a:lnTo>
                  <a:lnTo>
                    <a:pt x="9521279" y="2531033"/>
                  </a:lnTo>
                  <a:lnTo>
                    <a:pt x="9515780" y="2501569"/>
                  </a:lnTo>
                  <a:lnTo>
                    <a:pt x="9515780" y="2486583"/>
                  </a:lnTo>
                  <a:lnTo>
                    <a:pt x="9527527" y="2444851"/>
                  </a:lnTo>
                  <a:lnTo>
                    <a:pt x="9548622" y="2430335"/>
                  </a:lnTo>
                  <a:lnTo>
                    <a:pt x="9561614" y="2430335"/>
                  </a:lnTo>
                  <a:lnTo>
                    <a:pt x="9566427" y="2431326"/>
                  </a:lnTo>
                  <a:lnTo>
                    <a:pt x="9570987" y="2433307"/>
                  </a:lnTo>
                  <a:lnTo>
                    <a:pt x="9575597" y="2435212"/>
                  </a:lnTo>
                  <a:lnTo>
                    <a:pt x="9579610" y="2437866"/>
                  </a:lnTo>
                  <a:lnTo>
                    <a:pt x="9586316" y="2444724"/>
                  </a:lnTo>
                  <a:lnTo>
                    <a:pt x="9588983" y="2448788"/>
                  </a:lnTo>
                  <a:lnTo>
                    <a:pt x="9590900" y="2453487"/>
                  </a:lnTo>
                  <a:lnTo>
                    <a:pt x="9592945" y="2458135"/>
                  </a:lnTo>
                  <a:lnTo>
                    <a:pt x="9593936" y="2463101"/>
                  </a:lnTo>
                  <a:lnTo>
                    <a:pt x="9593936" y="2468334"/>
                  </a:lnTo>
                  <a:lnTo>
                    <a:pt x="9607042" y="2468334"/>
                  </a:lnTo>
                  <a:lnTo>
                    <a:pt x="9607042" y="2436850"/>
                  </a:lnTo>
                  <a:lnTo>
                    <a:pt x="9607042" y="2419502"/>
                  </a:lnTo>
                  <a:lnTo>
                    <a:pt x="9593936" y="2419502"/>
                  </a:lnTo>
                  <a:lnTo>
                    <a:pt x="9593936" y="2436850"/>
                  </a:lnTo>
                  <a:lnTo>
                    <a:pt x="9590951" y="2430335"/>
                  </a:lnTo>
                  <a:lnTo>
                    <a:pt x="9590875" y="2430157"/>
                  </a:lnTo>
                  <a:lnTo>
                    <a:pt x="9586150" y="2425166"/>
                  </a:lnTo>
                  <a:lnTo>
                    <a:pt x="9573311" y="2418626"/>
                  </a:lnTo>
                  <a:lnTo>
                    <a:pt x="9565564" y="2416987"/>
                  </a:lnTo>
                  <a:lnTo>
                    <a:pt x="9556534" y="2416987"/>
                  </a:lnTo>
                  <a:lnTo>
                    <a:pt x="9517647" y="2433459"/>
                  </a:lnTo>
                  <a:lnTo>
                    <a:pt x="9502089" y="2472271"/>
                  </a:lnTo>
                  <a:lnTo>
                    <a:pt x="9500451" y="2494115"/>
                  </a:lnTo>
                  <a:lnTo>
                    <a:pt x="9500629" y="2501569"/>
                  </a:lnTo>
                  <a:lnTo>
                    <a:pt x="9509963" y="2541994"/>
                  </a:lnTo>
                  <a:lnTo>
                    <a:pt x="9542374" y="2569413"/>
                  </a:lnTo>
                  <a:lnTo>
                    <a:pt x="9556534" y="2571013"/>
                  </a:lnTo>
                  <a:lnTo>
                    <a:pt x="9565970" y="2570315"/>
                  </a:lnTo>
                  <a:lnTo>
                    <a:pt x="9574568" y="2568219"/>
                  </a:lnTo>
                  <a:lnTo>
                    <a:pt x="9582328" y="2564727"/>
                  </a:lnTo>
                  <a:lnTo>
                    <a:pt x="9589237" y="2559837"/>
                  </a:lnTo>
                  <a:lnTo>
                    <a:pt x="9591370" y="2557665"/>
                  </a:lnTo>
                  <a:lnTo>
                    <a:pt x="9595282" y="2553690"/>
                  </a:lnTo>
                  <a:lnTo>
                    <a:pt x="9600400" y="2546578"/>
                  </a:lnTo>
                  <a:lnTo>
                    <a:pt x="9604616" y="2538463"/>
                  </a:lnTo>
                  <a:lnTo>
                    <a:pt x="9607931" y="2529370"/>
                  </a:lnTo>
                  <a:close/>
                </a:path>
                <a:path w="10759440" h="2571115">
                  <a:moveTo>
                    <a:pt x="9730511" y="2082228"/>
                  </a:moveTo>
                  <a:lnTo>
                    <a:pt x="9676117" y="2082228"/>
                  </a:lnTo>
                  <a:lnTo>
                    <a:pt x="9676117" y="2102231"/>
                  </a:lnTo>
                  <a:lnTo>
                    <a:pt x="9707359" y="2102231"/>
                  </a:lnTo>
                  <a:lnTo>
                    <a:pt x="9707359" y="2160409"/>
                  </a:lnTo>
                  <a:lnTo>
                    <a:pt x="9707359" y="2183193"/>
                  </a:lnTo>
                  <a:lnTo>
                    <a:pt x="9707359" y="2268410"/>
                  </a:lnTo>
                  <a:lnTo>
                    <a:pt x="9697034" y="2277770"/>
                  </a:lnTo>
                  <a:lnTo>
                    <a:pt x="9685858" y="2284450"/>
                  </a:lnTo>
                  <a:lnTo>
                    <a:pt x="9673857" y="2288451"/>
                  </a:lnTo>
                  <a:lnTo>
                    <a:pt x="9661004" y="2289797"/>
                  </a:lnTo>
                  <a:lnTo>
                    <a:pt x="9651809" y="2289797"/>
                  </a:lnTo>
                  <a:lnTo>
                    <a:pt x="9614497" y="2265603"/>
                  </a:lnTo>
                  <a:lnTo>
                    <a:pt x="9604921" y="2225941"/>
                  </a:lnTo>
                  <a:lnTo>
                    <a:pt x="9604921" y="2216835"/>
                  </a:lnTo>
                  <a:lnTo>
                    <a:pt x="9623895" y="2174900"/>
                  </a:lnTo>
                  <a:lnTo>
                    <a:pt x="9651809" y="2162137"/>
                  </a:lnTo>
                  <a:lnTo>
                    <a:pt x="9669729" y="2162137"/>
                  </a:lnTo>
                  <a:lnTo>
                    <a:pt x="9707359" y="2183193"/>
                  </a:lnTo>
                  <a:lnTo>
                    <a:pt x="9707359" y="2160409"/>
                  </a:lnTo>
                  <a:lnTo>
                    <a:pt x="9669615" y="2142274"/>
                  </a:lnTo>
                  <a:lnTo>
                    <a:pt x="9661322" y="2142274"/>
                  </a:lnTo>
                  <a:lnTo>
                    <a:pt x="9620809" y="2152002"/>
                  </a:lnTo>
                  <a:lnTo>
                    <a:pt x="9590316" y="2184920"/>
                  </a:lnTo>
                  <a:lnTo>
                    <a:pt x="9581909" y="2225941"/>
                  </a:lnTo>
                  <a:lnTo>
                    <a:pt x="9582239" y="2234920"/>
                  </a:lnTo>
                  <a:lnTo>
                    <a:pt x="9593948" y="2273998"/>
                  </a:lnTo>
                  <a:lnTo>
                    <a:pt x="9627908" y="2303310"/>
                  </a:lnTo>
                  <a:lnTo>
                    <a:pt x="9661322" y="2309482"/>
                  </a:lnTo>
                  <a:lnTo>
                    <a:pt x="9669615" y="2309482"/>
                  </a:lnTo>
                  <a:lnTo>
                    <a:pt x="9707359" y="2290813"/>
                  </a:lnTo>
                  <a:lnTo>
                    <a:pt x="9707359" y="2305532"/>
                  </a:lnTo>
                  <a:lnTo>
                    <a:pt x="9730511" y="2305532"/>
                  </a:lnTo>
                  <a:lnTo>
                    <a:pt x="9730511" y="2290813"/>
                  </a:lnTo>
                  <a:lnTo>
                    <a:pt x="9730511" y="2289797"/>
                  </a:lnTo>
                  <a:lnTo>
                    <a:pt x="9730511" y="2162137"/>
                  </a:lnTo>
                  <a:lnTo>
                    <a:pt x="9730511" y="2160409"/>
                  </a:lnTo>
                  <a:lnTo>
                    <a:pt x="9730511" y="2082228"/>
                  </a:lnTo>
                  <a:close/>
                </a:path>
                <a:path w="10759440" h="2571115">
                  <a:moveTo>
                    <a:pt x="9732213" y="2507119"/>
                  </a:moveTo>
                  <a:lnTo>
                    <a:pt x="9686519" y="2507119"/>
                  </a:lnTo>
                  <a:lnTo>
                    <a:pt x="9686519" y="2460675"/>
                  </a:lnTo>
                  <a:lnTo>
                    <a:pt x="9673539" y="2460675"/>
                  </a:lnTo>
                  <a:lnTo>
                    <a:pt x="9673539" y="2507119"/>
                  </a:lnTo>
                  <a:lnTo>
                    <a:pt x="9627845" y="2507119"/>
                  </a:lnTo>
                  <a:lnTo>
                    <a:pt x="9627845" y="2520467"/>
                  </a:lnTo>
                  <a:lnTo>
                    <a:pt x="9673539" y="2520467"/>
                  </a:lnTo>
                  <a:lnTo>
                    <a:pt x="9673539" y="2566898"/>
                  </a:lnTo>
                  <a:lnTo>
                    <a:pt x="9686519" y="2566898"/>
                  </a:lnTo>
                  <a:lnTo>
                    <a:pt x="9686519" y="2520467"/>
                  </a:lnTo>
                  <a:lnTo>
                    <a:pt x="9732213" y="2520467"/>
                  </a:lnTo>
                  <a:lnTo>
                    <a:pt x="9732213" y="2507119"/>
                  </a:lnTo>
                  <a:close/>
                </a:path>
                <a:path w="10759440" h="2571115">
                  <a:moveTo>
                    <a:pt x="9857372" y="2507119"/>
                  </a:moveTo>
                  <a:lnTo>
                    <a:pt x="9811690" y="2507119"/>
                  </a:lnTo>
                  <a:lnTo>
                    <a:pt x="9811690" y="2460675"/>
                  </a:lnTo>
                  <a:lnTo>
                    <a:pt x="9798710" y="2460675"/>
                  </a:lnTo>
                  <a:lnTo>
                    <a:pt x="9798710" y="2507119"/>
                  </a:lnTo>
                  <a:lnTo>
                    <a:pt x="9753041" y="2507119"/>
                  </a:lnTo>
                  <a:lnTo>
                    <a:pt x="9753041" y="2520467"/>
                  </a:lnTo>
                  <a:lnTo>
                    <a:pt x="9798710" y="2520467"/>
                  </a:lnTo>
                  <a:lnTo>
                    <a:pt x="9798710" y="2566898"/>
                  </a:lnTo>
                  <a:lnTo>
                    <a:pt x="9811690" y="2566898"/>
                  </a:lnTo>
                  <a:lnTo>
                    <a:pt x="9811690" y="2520467"/>
                  </a:lnTo>
                  <a:lnTo>
                    <a:pt x="9857372" y="2520467"/>
                  </a:lnTo>
                  <a:lnTo>
                    <a:pt x="9857372" y="2507119"/>
                  </a:lnTo>
                  <a:close/>
                </a:path>
                <a:path w="10759440" h="2571115">
                  <a:moveTo>
                    <a:pt x="9906279" y="268986"/>
                  </a:moveTo>
                  <a:lnTo>
                    <a:pt x="9853536" y="268986"/>
                  </a:lnTo>
                  <a:lnTo>
                    <a:pt x="9853536" y="104559"/>
                  </a:lnTo>
                  <a:lnTo>
                    <a:pt x="9853536" y="86448"/>
                  </a:lnTo>
                  <a:lnTo>
                    <a:pt x="9815995" y="86448"/>
                  </a:lnTo>
                  <a:lnTo>
                    <a:pt x="9762960" y="136982"/>
                  </a:lnTo>
                  <a:lnTo>
                    <a:pt x="9777006" y="152450"/>
                  </a:lnTo>
                  <a:lnTo>
                    <a:pt x="9827450" y="104559"/>
                  </a:lnTo>
                  <a:lnTo>
                    <a:pt x="9829457" y="104559"/>
                  </a:lnTo>
                  <a:lnTo>
                    <a:pt x="9829457" y="268986"/>
                  </a:lnTo>
                  <a:lnTo>
                    <a:pt x="9772142" y="268986"/>
                  </a:lnTo>
                  <a:lnTo>
                    <a:pt x="9772142" y="290309"/>
                  </a:lnTo>
                  <a:lnTo>
                    <a:pt x="9906279" y="290309"/>
                  </a:lnTo>
                  <a:lnTo>
                    <a:pt x="9906279" y="268986"/>
                  </a:lnTo>
                  <a:close/>
                </a:path>
                <a:path w="10759440" h="2571115">
                  <a:moveTo>
                    <a:pt x="9928200" y="2234006"/>
                  </a:moveTo>
                  <a:lnTo>
                    <a:pt x="9927895" y="2224049"/>
                  </a:lnTo>
                  <a:lnTo>
                    <a:pt x="9926980" y="2214537"/>
                  </a:lnTo>
                  <a:lnTo>
                    <a:pt x="9926879" y="2213978"/>
                  </a:lnTo>
                  <a:lnTo>
                    <a:pt x="9925456" y="2205469"/>
                  </a:lnTo>
                  <a:lnTo>
                    <a:pt x="9908540" y="2168118"/>
                  </a:lnTo>
                  <a:lnTo>
                    <a:pt x="9903841" y="2163000"/>
                  </a:lnTo>
                  <a:lnTo>
                    <a:pt x="9903841" y="2213978"/>
                  </a:lnTo>
                  <a:lnTo>
                    <a:pt x="9793338" y="2213978"/>
                  </a:lnTo>
                  <a:lnTo>
                    <a:pt x="9794227" y="2206345"/>
                  </a:lnTo>
                  <a:lnTo>
                    <a:pt x="9796297" y="2199309"/>
                  </a:lnTo>
                  <a:lnTo>
                    <a:pt x="9799561" y="2192947"/>
                  </a:lnTo>
                  <a:lnTo>
                    <a:pt x="9802800" y="2186432"/>
                  </a:lnTo>
                  <a:lnTo>
                    <a:pt x="9806838" y="2180882"/>
                  </a:lnTo>
                  <a:lnTo>
                    <a:pt x="9816452" y="2171776"/>
                  </a:lnTo>
                  <a:lnTo>
                    <a:pt x="9822002" y="2168296"/>
                  </a:lnTo>
                  <a:lnTo>
                    <a:pt x="9828289" y="2165896"/>
                  </a:lnTo>
                  <a:lnTo>
                    <a:pt x="9834537" y="2163394"/>
                  </a:lnTo>
                  <a:lnTo>
                    <a:pt x="9841382" y="2162137"/>
                  </a:lnTo>
                  <a:lnTo>
                    <a:pt x="9848748" y="2162137"/>
                  </a:lnTo>
                  <a:lnTo>
                    <a:pt x="9885210" y="2174951"/>
                  </a:lnTo>
                  <a:lnTo>
                    <a:pt x="9903841" y="2213978"/>
                  </a:lnTo>
                  <a:lnTo>
                    <a:pt x="9903841" y="2163000"/>
                  </a:lnTo>
                  <a:lnTo>
                    <a:pt x="9903282" y="2162378"/>
                  </a:lnTo>
                  <a:lnTo>
                    <a:pt x="9902990" y="2162137"/>
                  </a:lnTo>
                  <a:lnTo>
                    <a:pt x="9897377" y="2157298"/>
                  </a:lnTo>
                  <a:lnTo>
                    <a:pt x="9858438" y="2142706"/>
                  </a:lnTo>
                  <a:lnTo>
                    <a:pt x="9848748" y="2142274"/>
                  </a:lnTo>
                  <a:lnTo>
                    <a:pt x="9839833" y="2142667"/>
                  </a:lnTo>
                  <a:lnTo>
                    <a:pt x="9801974" y="2156066"/>
                  </a:lnTo>
                  <a:lnTo>
                    <a:pt x="9774682" y="2192591"/>
                  </a:lnTo>
                  <a:lnTo>
                    <a:pt x="9769323" y="2225941"/>
                  </a:lnTo>
                  <a:lnTo>
                    <a:pt x="9769704" y="2235060"/>
                  </a:lnTo>
                  <a:lnTo>
                    <a:pt x="9782645" y="2274049"/>
                  </a:lnTo>
                  <a:lnTo>
                    <a:pt x="9811220" y="2299932"/>
                  </a:lnTo>
                  <a:lnTo>
                    <a:pt x="9851784" y="2309482"/>
                  </a:lnTo>
                  <a:lnTo>
                    <a:pt x="9863239" y="2308936"/>
                  </a:lnTo>
                  <a:lnTo>
                    <a:pt x="9899777" y="2295804"/>
                  </a:lnTo>
                  <a:lnTo>
                    <a:pt x="9907499" y="2289441"/>
                  </a:lnTo>
                  <a:lnTo>
                    <a:pt x="9913810" y="2282964"/>
                  </a:lnTo>
                  <a:lnTo>
                    <a:pt x="9919970" y="2275078"/>
                  </a:lnTo>
                  <a:lnTo>
                    <a:pt x="9903841" y="2263775"/>
                  </a:lnTo>
                  <a:lnTo>
                    <a:pt x="9899967" y="2269020"/>
                  </a:lnTo>
                  <a:lnTo>
                    <a:pt x="9895243" y="2273820"/>
                  </a:lnTo>
                  <a:lnTo>
                    <a:pt x="9851784" y="2289441"/>
                  </a:lnTo>
                  <a:lnTo>
                    <a:pt x="9839858" y="2288502"/>
                  </a:lnTo>
                  <a:lnTo>
                    <a:pt x="9804159" y="2266226"/>
                  </a:lnTo>
                  <a:lnTo>
                    <a:pt x="9792995" y="2234006"/>
                  </a:lnTo>
                  <a:lnTo>
                    <a:pt x="9928200" y="2234006"/>
                  </a:lnTo>
                  <a:close/>
                </a:path>
                <a:path w="10759440" h="2571115">
                  <a:moveTo>
                    <a:pt x="10022586" y="1096340"/>
                  </a:moveTo>
                  <a:lnTo>
                    <a:pt x="10019424" y="1043139"/>
                  </a:lnTo>
                  <a:lnTo>
                    <a:pt x="10009924" y="995311"/>
                  </a:lnTo>
                  <a:lnTo>
                    <a:pt x="9994113" y="952855"/>
                  </a:lnTo>
                  <a:lnTo>
                    <a:pt x="9978695" y="927061"/>
                  </a:lnTo>
                  <a:lnTo>
                    <a:pt x="9971951" y="915771"/>
                  </a:lnTo>
                  <a:lnTo>
                    <a:pt x="9943478" y="884072"/>
                  </a:lnTo>
                  <a:lnTo>
                    <a:pt x="9909099" y="857948"/>
                  </a:lnTo>
                  <a:lnTo>
                    <a:pt x="9886785" y="846594"/>
                  </a:lnTo>
                  <a:lnTo>
                    <a:pt x="9886785" y="1096340"/>
                  </a:lnTo>
                  <a:lnTo>
                    <a:pt x="9883483" y="1135468"/>
                  </a:lnTo>
                  <a:lnTo>
                    <a:pt x="9857118" y="1198613"/>
                  </a:lnTo>
                  <a:lnTo>
                    <a:pt x="9806026" y="1240853"/>
                  </a:lnTo>
                  <a:lnTo>
                    <a:pt x="9736150" y="1261668"/>
                  </a:lnTo>
                  <a:lnTo>
                    <a:pt x="9694291" y="1264272"/>
                  </a:lnTo>
                  <a:lnTo>
                    <a:pt x="9480690" y="1264272"/>
                  </a:lnTo>
                  <a:lnTo>
                    <a:pt x="9480690" y="927061"/>
                  </a:lnTo>
                  <a:lnTo>
                    <a:pt x="9694291" y="927061"/>
                  </a:lnTo>
                  <a:lnTo>
                    <a:pt x="9737217" y="929500"/>
                  </a:lnTo>
                  <a:lnTo>
                    <a:pt x="9775050" y="936802"/>
                  </a:lnTo>
                  <a:lnTo>
                    <a:pt x="9835363" y="966025"/>
                  </a:lnTo>
                  <a:lnTo>
                    <a:pt x="9873932" y="1018082"/>
                  </a:lnTo>
                  <a:lnTo>
                    <a:pt x="9886785" y="1096340"/>
                  </a:lnTo>
                  <a:lnTo>
                    <a:pt x="9886785" y="846594"/>
                  </a:lnTo>
                  <a:lnTo>
                    <a:pt x="9869221" y="837641"/>
                  </a:lnTo>
                  <a:lnTo>
                    <a:pt x="9823869" y="823125"/>
                  </a:lnTo>
                  <a:lnTo>
                    <a:pt x="9773031" y="814425"/>
                  </a:lnTo>
                  <a:lnTo>
                    <a:pt x="9716706" y="811517"/>
                  </a:lnTo>
                  <a:lnTo>
                    <a:pt x="9346209" y="811517"/>
                  </a:lnTo>
                  <a:lnTo>
                    <a:pt x="9346209" y="1750618"/>
                  </a:lnTo>
                  <a:lnTo>
                    <a:pt x="9480690" y="1750618"/>
                  </a:lnTo>
                  <a:lnTo>
                    <a:pt x="9480690" y="1379816"/>
                  </a:lnTo>
                  <a:lnTo>
                    <a:pt x="9682416" y="1379816"/>
                  </a:lnTo>
                  <a:lnTo>
                    <a:pt x="9878873" y="1750618"/>
                  </a:lnTo>
                  <a:lnTo>
                    <a:pt x="10018636" y="1750618"/>
                  </a:lnTo>
                  <a:lnTo>
                    <a:pt x="9821304" y="1379816"/>
                  </a:lnTo>
                  <a:lnTo>
                    <a:pt x="9815589" y="1369072"/>
                  </a:lnTo>
                  <a:lnTo>
                    <a:pt x="9862223" y="1353439"/>
                  </a:lnTo>
                  <a:lnTo>
                    <a:pt x="9903269" y="1332115"/>
                  </a:lnTo>
                  <a:lnTo>
                    <a:pt x="9938702" y="1305077"/>
                  </a:lnTo>
                  <a:lnTo>
                    <a:pt x="9968535" y="1272336"/>
                  </a:lnTo>
                  <a:lnTo>
                    <a:pt x="9973513" y="1264272"/>
                  </a:lnTo>
                  <a:lnTo>
                    <a:pt x="9992169" y="1234135"/>
                  </a:lnTo>
                  <a:lnTo>
                    <a:pt x="10009073" y="1192060"/>
                  </a:lnTo>
                  <a:lnTo>
                    <a:pt x="10019208" y="1146124"/>
                  </a:lnTo>
                  <a:lnTo>
                    <a:pt x="10022586" y="1096340"/>
                  </a:lnTo>
                  <a:close/>
                </a:path>
                <a:path w="10759440" h="2571115">
                  <a:moveTo>
                    <a:pt x="10078136" y="268986"/>
                  </a:moveTo>
                  <a:lnTo>
                    <a:pt x="10025393" y="268986"/>
                  </a:lnTo>
                  <a:lnTo>
                    <a:pt x="10025393" y="104559"/>
                  </a:lnTo>
                  <a:lnTo>
                    <a:pt x="10025393" y="86448"/>
                  </a:lnTo>
                  <a:lnTo>
                    <a:pt x="9987851" y="86448"/>
                  </a:lnTo>
                  <a:lnTo>
                    <a:pt x="9934829" y="136982"/>
                  </a:lnTo>
                  <a:lnTo>
                    <a:pt x="9948862" y="152450"/>
                  </a:lnTo>
                  <a:lnTo>
                    <a:pt x="9999320" y="104559"/>
                  </a:lnTo>
                  <a:lnTo>
                    <a:pt x="10001326" y="104559"/>
                  </a:lnTo>
                  <a:lnTo>
                    <a:pt x="10001326" y="268986"/>
                  </a:lnTo>
                  <a:lnTo>
                    <a:pt x="9943998" y="268986"/>
                  </a:lnTo>
                  <a:lnTo>
                    <a:pt x="9943998" y="290309"/>
                  </a:lnTo>
                  <a:lnTo>
                    <a:pt x="10078136" y="290309"/>
                  </a:lnTo>
                  <a:lnTo>
                    <a:pt x="10078136" y="268986"/>
                  </a:lnTo>
                  <a:close/>
                </a:path>
                <a:path w="10759440" h="2571115">
                  <a:moveTo>
                    <a:pt x="10113277" y="2149284"/>
                  </a:moveTo>
                  <a:lnTo>
                    <a:pt x="10108235" y="2146681"/>
                  </a:lnTo>
                  <a:lnTo>
                    <a:pt x="10102748" y="2144839"/>
                  </a:lnTo>
                  <a:lnTo>
                    <a:pt x="10091001" y="2142794"/>
                  </a:lnTo>
                  <a:lnTo>
                    <a:pt x="10084092" y="2142274"/>
                  </a:lnTo>
                  <a:lnTo>
                    <a:pt x="10076155" y="2142274"/>
                  </a:lnTo>
                  <a:lnTo>
                    <a:pt x="10055847" y="2145004"/>
                  </a:lnTo>
                  <a:lnTo>
                    <a:pt x="10039083" y="2153221"/>
                  </a:lnTo>
                  <a:lnTo>
                    <a:pt x="10025863" y="2166912"/>
                  </a:lnTo>
                  <a:lnTo>
                    <a:pt x="10016198" y="2186076"/>
                  </a:lnTo>
                  <a:lnTo>
                    <a:pt x="10016198" y="2146046"/>
                  </a:lnTo>
                  <a:lnTo>
                    <a:pt x="9957752" y="2146046"/>
                  </a:lnTo>
                  <a:lnTo>
                    <a:pt x="9957752" y="2166074"/>
                  </a:lnTo>
                  <a:lnTo>
                    <a:pt x="9993173" y="2166074"/>
                  </a:lnTo>
                  <a:lnTo>
                    <a:pt x="9993173" y="2285504"/>
                  </a:lnTo>
                  <a:lnTo>
                    <a:pt x="9957752" y="2285504"/>
                  </a:lnTo>
                  <a:lnTo>
                    <a:pt x="9957752" y="2305532"/>
                  </a:lnTo>
                  <a:lnTo>
                    <a:pt x="10051644" y="2305532"/>
                  </a:lnTo>
                  <a:lnTo>
                    <a:pt x="10051644" y="2285504"/>
                  </a:lnTo>
                  <a:lnTo>
                    <a:pt x="10016198" y="2285504"/>
                  </a:lnTo>
                  <a:lnTo>
                    <a:pt x="10016198" y="2234006"/>
                  </a:lnTo>
                  <a:lnTo>
                    <a:pt x="10025316" y="2195245"/>
                  </a:lnTo>
                  <a:lnTo>
                    <a:pt x="10031070" y="2186076"/>
                  </a:lnTo>
                  <a:lnTo>
                    <a:pt x="10032162" y="2184527"/>
                  </a:lnTo>
                  <a:lnTo>
                    <a:pt x="10069297" y="2162518"/>
                  </a:lnTo>
                  <a:lnTo>
                    <a:pt x="10076155" y="2162137"/>
                  </a:lnTo>
                  <a:lnTo>
                    <a:pt x="10084422" y="2162530"/>
                  </a:lnTo>
                  <a:lnTo>
                    <a:pt x="10092106" y="2163711"/>
                  </a:lnTo>
                  <a:lnTo>
                    <a:pt x="10099205" y="2165693"/>
                  </a:lnTo>
                  <a:lnTo>
                    <a:pt x="10105707" y="2168474"/>
                  </a:lnTo>
                  <a:lnTo>
                    <a:pt x="10108209" y="2162137"/>
                  </a:lnTo>
                  <a:lnTo>
                    <a:pt x="10113277" y="2149284"/>
                  </a:lnTo>
                  <a:close/>
                </a:path>
                <a:path w="10759440" h="2571115">
                  <a:moveTo>
                    <a:pt x="10252570" y="230149"/>
                  </a:moveTo>
                  <a:lnTo>
                    <a:pt x="10222763" y="230149"/>
                  </a:lnTo>
                  <a:lnTo>
                    <a:pt x="10222763" y="105435"/>
                  </a:lnTo>
                  <a:lnTo>
                    <a:pt x="10222763" y="86448"/>
                  </a:lnTo>
                  <a:lnTo>
                    <a:pt x="10199840" y="86448"/>
                  </a:lnTo>
                  <a:lnTo>
                    <a:pt x="10199840" y="105435"/>
                  </a:lnTo>
                  <a:lnTo>
                    <a:pt x="10199840" y="230149"/>
                  </a:lnTo>
                  <a:lnTo>
                    <a:pt x="10122738" y="230149"/>
                  </a:lnTo>
                  <a:lnTo>
                    <a:pt x="10198684" y="105435"/>
                  </a:lnTo>
                  <a:lnTo>
                    <a:pt x="10199840" y="105435"/>
                  </a:lnTo>
                  <a:lnTo>
                    <a:pt x="10199840" y="86448"/>
                  </a:lnTo>
                  <a:lnTo>
                    <a:pt x="10187800" y="86448"/>
                  </a:lnTo>
                  <a:lnTo>
                    <a:pt x="10101237" y="228688"/>
                  </a:lnTo>
                  <a:lnTo>
                    <a:pt x="10101237" y="250291"/>
                  </a:lnTo>
                  <a:lnTo>
                    <a:pt x="10199840" y="250291"/>
                  </a:lnTo>
                  <a:lnTo>
                    <a:pt x="10199840" y="290309"/>
                  </a:lnTo>
                  <a:lnTo>
                    <a:pt x="10222763" y="290309"/>
                  </a:lnTo>
                  <a:lnTo>
                    <a:pt x="10222763" y="250291"/>
                  </a:lnTo>
                  <a:lnTo>
                    <a:pt x="10252570" y="250291"/>
                  </a:lnTo>
                  <a:lnTo>
                    <a:pt x="10252570" y="230149"/>
                  </a:lnTo>
                  <a:close/>
                </a:path>
                <a:path w="10759440" h="2571115">
                  <a:moveTo>
                    <a:pt x="10370553" y="265099"/>
                  </a:moveTo>
                  <a:lnTo>
                    <a:pt x="10368940" y="260908"/>
                  </a:lnTo>
                  <a:lnTo>
                    <a:pt x="10365676" y="257594"/>
                  </a:lnTo>
                  <a:lnTo>
                    <a:pt x="10362641" y="254292"/>
                  </a:lnTo>
                  <a:lnTo>
                    <a:pt x="10357193" y="252628"/>
                  </a:lnTo>
                  <a:lnTo>
                    <a:pt x="10341508" y="252628"/>
                  </a:lnTo>
                  <a:lnTo>
                    <a:pt x="10335984" y="254292"/>
                  </a:lnTo>
                  <a:lnTo>
                    <a:pt x="10332707" y="257594"/>
                  </a:lnTo>
                  <a:lnTo>
                    <a:pt x="10329672" y="260908"/>
                  </a:lnTo>
                  <a:lnTo>
                    <a:pt x="10328123" y="265099"/>
                  </a:lnTo>
                  <a:lnTo>
                    <a:pt x="10328123" y="280479"/>
                  </a:lnTo>
                  <a:lnTo>
                    <a:pt x="10329672" y="284657"/>
                  </a:lnTo>
                  <a:lnTo>
                    <a:pt x="10332707" y="287972"/>
                  </a:lnTo>
                  <a:lnTo>
                    <a:pt x="10335984" y="291287"/>
                  </a:lnTo>
                  <a:lnTo>
                    <a:pt x="10341508" y="292938"/>
                  </a:lnTo>
                  <a:lnTo>
                    <a:pt x="10357193" y="292938"/>
                  </a:lnTo>
                  <a:lnTo>
                    <a:pt x="10362641" y="291287"/>
                  </a:lnTo>
                  <a:lnTo>
                    <a:pt x="10365676" y="287972"/>
                  </a:lnTo>
                  <a:lnTo>
                    <a:pt x="10368940" y="284657"/>
                  </a:lnTo>
                  <a:lnTo>
                    <a:pt x="10370553" y="280479"/>
                  </a:lnTo>
                  <a:lnTo>
                    <a:pt x="10370553" y="265099"/>
                  </a:lnTo>
                  <a:close/>
                </a:path>
                <a:path w="10759440" h="2571115">
                  <a:moveTo>
                    <a:pt x="10538968" y="181279"/>
                  </a:moveTo>
                  <a:lnTo>
                    <a:pt x="10537647" y="177965"/>
                  </a:lnTo>
                  <a:lnTo>
                    <a:pt x="10534955" y="175234"/>
                  </a:lnTo>
                  <a:lnTo>
                    <a:pt x="10532491" y="172516"/>
                  </a:lnTo>
                  <a:lnTo>
                    <a:pt x="10527906" y="171145"/>
                  </a:lnTo>
                  <a:lnTo>
                    <a:pt x="10514520" y="171145"/>
                  </a:lnTo>
                  <a:lnTo>
                    <a:pt x="10509847" y="172516"/>
                  </a:lnTo>
                  <a:lnTo>
                    <a:pt x="10507154" y="175234"/>
                  </a:lnTo>
                  <a:lnTo>
                    <a:pt x="10504691" y="177965"/>
                  </a:lnTo>
                  <a:lnTo>
                    <a:pt x="10503421" y="181279"/>
                  </a:lnTo>
                  <a:lnTo>
                    <a:pt x="10503421" y="195491"/>
                  </a:lnTo>
                  <a:lnTo>
                    <a:pt x="10504691" y="198793"/>
                  </a:lnTo>
                  <a:lnTo>
                    <a:pt x="10507154" y="201523"/>
                  </a:lnTo>
                  <a:lnTo>
                    <a:pt x="10509847" y="204254"/>
                  </a:lnTo>
                  <a:lnTo>
                    <a:pt x="10514520" y="205613"/>
                  </a:lnTo>
                  <a:lnTo>
                    <a:pt x="10527906" y="205613"/>
                  </a:lnTo>
                  <a:lnTo>
                    <a:pt x="10532491" y="204254"/>
                  </a:lnTo>
                  <a:lnTo>
                    <a:pt x="10534955" y="201523"/>
                  </a:lnTo>
                  <a:lnTo>
                    <a:pt x="10537647" y="198793"/>
                  </a:lnTo>
                  <a:lnTo>
                    <a:pt x="10538968" y="195491"/>
                  </a:lnTo>
                  <a:lnTo>
                    <a:pt x="10538968" y="181279"/>
                  </a:lnTo>
                  <a:close/>
                </a:path>
                <a:path w="10759440" h="2571115">
                  <a:moveTo>
                    <a:pt x="10591140" y="188379"/>
                  </a:moveTo>
                  <a:lnTo>
                    <a:pt x="10587126" y="143992"/>
                  </a:lnTo>
                  <a:lnTo>
                    <a:pt x="10569931" y="104381"/>
                  </a:lnTo>
                  <a:lnTo>
                    <a:pt x="10566184" y="100380"/>
                  </a:lnTo>
                  <a:lnTo>
                    <a:pt x="10566184" y="171145"/>
                  </a:lnTo>
                  <a:lnTo>
                    <a:pt x="10566184" y="205613"/>
                  </a:lnTo>
                  <a:lnTo>
                    <a:pt x="10566032" y="212585"/>
                  </a:lnTo>
                  <a:lnTo>
                    <a:pt x="10555592" y="254088"/>
                  </a:lnTo>
                  <a:lnTo>
                    <a:pt x="10552151" y="259930"/>
                  </a:lnTo>
                  <a:lnTo>
                    <a:pt x="10547566" y="264515"/>
                  </a:lnTo>
                  <a:lnTo>
                    <a:pt x="10541838" y="267817"/>
                  </a:lnTo>
                  <a:lnTo>
                    <a:pt x="10536098" y="270941"/>
                  </a:lnTo>
                  <a:lnTo>
                    <a:pt x="10529227" y="272491"/>
                  </a:lnTo>
                  <a:lnTo>
                    <a:pt x="10513174" y="272491"/>
                  </a:lnTo>
                  <a:lnTo>
                    <a:pt x="10483075" y="248246"/>
                  </a:lnTo>
                  <a:lnTo>
                    <a:pt x="10476205" y="205613"/>
                  </a:lnTo>
                  <a:lnTo>
                    <a:pt x="10476205" y="171145"/>
                  </a:lnTo>
                  <a:lnTo>
                    <a:pt x="10483075" y="128511"/>
                  </a:lnTo>
                  <a:lnTo>
                    <a:pt x="10500563" y="109232"/>
                  </a:lnTo>
                  <a:lnTo>
                    <a:pt x="10506291" y="105918"/>
                  </a:lnTo>
                  <a:lnTo>
                    <a:pt x="10513174" y="104267"/>
                  </a:lnTo>
                  <a:lnTo>
                    <a:pt x="10529227" y="104267"/>
                  </a:lnTo>
                  <a:lnTo>
                    <a:pt x="10536098" y="105918"/>
                  </a:lnTo>
                  <a:lnTo>
                    <a:pt x="10541838" y="109232"/>
                  </a:lnTo>
                  <a:lnTo>
                    <a:pt x="10547566" y="112344"/>
                  </a:lnTo>
                  <a:lnTo>
                    <a:pt x="10552151" y="116827"/>
                  </a:lnTo>
                  <a:lnTo>
                    <a:pt x="10555592" y="122669"/>
                  </a:lnTo>
                  <a:lnTo>
                    <a:pt x="10559237" y="128511"/>
                  </a:lnTo>
                  <a:lnTo>
                    <a:pt x="10566184" y="171145"/>
                  </a:lnTo>
                  <a:lnTo>
                    <a:pt x="10566184" y="100380"/>
                  </a:lnTo>
                  <a:lnTo>
                    <a:pt x="10530053" y="83400"/>
                  </a:lnTo>
                  <a:lnTo>
                    <a:pt x="10521201" y="82943"/>
                  </a:lnTo>
                  <a:lnTo>
                    <a:pt x="10512361" y="83400"/>
                  </a:lnTo>
                  <a:lnTo>
                    <a:pt x="10472471" y="104381"/>
                  </a:lnTo>
                  <a:lnTo>
                    <a:pt x="10455275" y="143992"/>
                  </a:lnTo>
                  <a:lnTo>
                    <a:pt x="10451262" y="188379"/>
                  </a:lnTo>
                  <a:lnTo>
                    <a:pt x="10451478" y="198793"/>
                  </a:lnTo>
                  <a:lnTo>
                    <a:pt x="10457574" y="242468"/>
                  </a:lnTo>
                  <a:lnTo>
                    <a:pt x="10477640" y="277964"/>
                  </a:lnTo>
                  <a:lnTo>
                    <a:pt x="10521201" y="293814"/>
                  </a:lnTo>
                  <a:lnTo>
                    <a:pt x="10530053" y="293370"/>
                  </a:lnTo>
                  <a:lnTo>
                    <a:pt x="10569842" y="272491"/>
                  </a:lnTo>
                  <a:lnTo>
                    <a:pt x="10587126" y="233070"/>
                  </a:lnTo>
                  <a:lnTo>
                    <a:pt x="10590924" y="198793"/>
                  </a:lnTo>
                  <a:lnTo>
                    <a:pt x="10591140" y="188379"/>
                  </a:lnTo>
                  <a:close/>
                </a:path>
                <a:path w="10759440" h="2571115">
                  <a:moveTo>
                    <a:pt x="10759262" y="86448"/>
                  </a:moveTo>
                  <a:lnTo>
                    <a:pt x="10625696" y="86448"/>
                  </a:lnTo>
                  <a:lnTo>
                    <a:pt x="10625696" y="145453"/>
                  </a:lnTo>
                  <a:lnTo>
                    <a:pt x="10647197" y="145453"/>
                  </a:lnTo>
                  <a:lnTo>
                    <a:pt x="10647197" y="107480"/>
                  </a:lnTo>
                  <a:lnTo>
                    <a:pt x="10734904" y="107480"/>
                  </a:lnTo>
                  <a:lnTo>
                    <a:pt x="10656659" y="290309"/>
                  </a:lnTo>
                  <a:lnTo>
                    <a:pt x="10682453" y="290309"/>
                  </a:lnTo>
                  <a:lnTo>
                    <a:pt x="10759262" y="108064"/>
                  </a:lnTo>
                  <a:lnTo>
                    <a:pt x="10759262" y="107480"/>
                  </a:lnTo>
                  <a:lnTo>
                    <a:pt x="10759262" y="864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25868" y="6694853"/>
              <a:ext cx="1961005" cy="15152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254252" y="4304569"/>
              <a:ext cx="5033645" cy="2541905"/>
            </a:xfrm>
            <a:custGeom>
              <a:avLst/>
              <a:gdLst/>
              <a:ahLst/>
              <a:cxnLst/>
              <a:rect l="l" t="t" r="r" b="b"/>
              <a:pathLst>
                <a:path w="5033645" h="2541904">
                  <a:moveTo>
                    <a:pt x="200634" y="289661"/>
                  </a:moveTo>
                  <a:lnTo>
                    <a:pt x="126796" y="289661"/>
                  </a:lnTo>
                  <a:lnTo>
                    <a:pt x="126796" y="59461"/>
                  </a:lnTo>
                  <a:lnTo>
                    <a:pt x="126796" y="34112"/>
                  </a:lnTo>
                  <a:lnTo>
                    <a:pt x="74231" y="34112"/>
                  </a:lnTo>
                  <a:lnTo>
                    <a:pt x="0" y="104851"/>
                  </a:lnTo>
                  <a:lnTo>
                    <a:pt x="19659" y="126517"/>
                  </a:lnTo>
                  <a:lnTo>
                    <a:pt x="90284" y="59461"/>
                  </a:lnTo>
                  <a:lnTo>
                    <a:pt x="93091" y="59461"/>
                  </a:lnTo>
                  <a:lnTo>
                    <a:pt x="93091" y="289661"/>
                  </a:lnTo>
                  <a:lnTo>
                    <a:pt x="12839" y="289661"/>
                  </a:lnTo>
                  <a:lnTo>
                    <a:pt x="12839" y="319519"/>
                  </a:lnTo>
                  <a:lnTo>
                    <a:pt x="200634" y="319519"/>
                  </a:lnTo>
                  <a:lnTo>
                    <a:pt x="200634" y="289661"/>
                  </a:lnTo>
                  <a:close/>
                </a:path>
                <a:path w="5033645" h="2541904">
                  <a:moveTo>
                    <a:pt x="427202" y="241414"/>
                  </a:moveTo>
                  <a:lnTo>
                    <a:pt x="414362" y="197662"/>
                  </a:lnTo>
                  <a:lnTo>
                    <a:pt x="408749" y="191947"/>
                  </a:lnTo>
                  <a:lnTo>
                    <a:pt x="403123" y="185953"/>
                  </a:lnTo>
                  <a:lnTo>
                    <a:pt x="396709" y="181178"/>
                  </a:lnTo>
                  <a:lnTo>
                    <a:pt x="389483" y="177634"/>
                  </a:lnTo>
                  <a:lnTo>
                    <a:pt x="382257" y="173812"/>
                  </a:lnTo>
                  <a:lnTo>
                    <a:pt x="374751" y="171094"/>
                  </a:lnTo>
                  <a:lnTo>
                    <a:pt x="367017" y="169456"/>
                  </a:lnTo>
                  <a:lnTo>
                    <a:pt x="367017" y="167817"/>
                  </a:lnTo>
                  <a:lnTo>
                    <a:pt x="405536" y="145326"/>
                  </a:lnTo>
                  <a:lnTo>
                    <a:pt x="410616" y="139877"/>
                  </a:lnTo>
                  <a:lnTo>
                    <a:pt x="414477" y="133477"/>
                  </a:lnTo>
                  <a:lnTo>
                    <a:pt x="417169" y="126111"/>
                  </a:lnTo>
                  <a:lnTo>
                    <a:pt x="420103" y="118757"/>
                  </a:lnTo>
                  <a:lnTo>
                    <a:pt x="421589" y="110439"/>
                  </a:lnTo>
                  <a:lnTo>
                    <a:pt x="421589" y="101168"/>
                  </a:lnTo>
                  <a:lnTo>
                    <a:pt x="411213" y="64033"/>
                  </a:lnTo>
                  <a:lnTo>
                    <a:pt x="376999" y="36664"/>
                  </a:lnTo>
                  <a:lnTo>
                    <a:pt x="335711" y="29210"/>
                  </a:lnTo>
                  <a:lnTo>
                    <a:pt x="327304" y="29464"/>
                  </a:lnTo>
                  <a:lnTo>
                    <a:pt x="286524" y="40805"/>
                  </a:lnTo>
                  <a:lnTo>
                    <a:pt x="263486" y="59055"/>
                  </a:lnTo>
                  <a:lnTo>
                    <a:pt x="258381" y="64503"/>
                  </a:lnTo>
                  <a:lnTo>
                    <a:pt x="254114" y="70091"/>
                  </a:lnTo>
                  <a:lnTo>
                    <a:pt x="250647" y="75819"/>
                  </a:lnTo>
                  <a:lnTo>
                    <a:pt x="275920" y="95440"/>
                  </a:lnTo>
                  <a:lnTo>
                    <a:pt x="280631" y="87680"/>
                  </a:lnTo>
                  <a:lnTo>
                    <a:pt x="285953" y="80721"/>
                  </a:lnTo>
                  <a:lnTo>
                    <a:pt x="324192" y="59690"/>
                  </a:lnTo>
                  <a:lnTo>
                    <a:pt x="334911" y="59055"/>
                  </a:lnTo>
                  <a:lnTo>
                    <a:pt x="345795" y="59766"/>
                  </a:lnTo>
                  <a:lnTo>
                    <a:pt x="382663" y="84810"/>
                  </a:lnTo>
                  <a:lnTo>
                    <a:pt x="386270" y="104851"/>
                  </a:lnTo>
                  <a:lnTo>
                    <a:pt x="386270" y="107708"/>
                  </a:lnTo>
                  <a:lnTo>
                    <a:pt x="363270" y="147789"/>
                  </a:lnTo>
                  <a:lnTo>
                    <a:pt x="327685" y="155143"/>
                  </a:lnTo>
                  <a:lnTo>
                    <a:pt x="296786" y="155143"/>
                  </a:lnTo>
                  <a:lnTo>
                    <a:pt x="296786" y="184581"/>
                  </a:lnTo>
                  <a:lnTo>
                    <a:pt x="330098" y="184581"/>
                  </a:lnTo>
                  <a:lnTo>
                    <a:pt x="344563" y="185458"/>
                  </a:lnTo>
                  <a:lnTo>
                    <a:pt x="383095" y="206146"/>
                  </a:lnTo>
                  <a:lnTo>
                    <a:pt x="391896" y="237744"/>
                  </a:lnTo>
                  <a:lnTo>
                    <a:pt x="391858" y="241414"/>
                  </a:lnTo>
                  <a:lnTo>
                    <a:pt x="375843" y="280670"/>
                  </a:lnTo>
                  <a:lnTo>
                    <a:pt x="330504" y="294576"/>
                  </a:lnTo>
                  <a:lnTo>
                    <a:pt x="321665" y="294576"/>
                  </a:lnTo>
                  <a:lnTo>
                    <a:pt x="284060" y="280403"/>
                  </a:lnTo>
                  <a:lnTo>
                    <a:pt x="263893" y="256133"/>
                  </a:lnTo>
                  <a:lnTo>
                    <a:pt x="238607" y="275767"/>
                  </a:lnTo>
                  <a:lnTo>
                    <a:pt x="265087" y="304660"/>
                  </a:lnTo>
                  <a:lnTo>
                    <a:pt x="305066" y="322122"/>
                  </a:lnTo>
                  <a:lnTo>
                    <a:pt x="330504" y="324421"/>
                  </a:lnTo>
                  <a:lnTo>
                    <a:pt x="341083" y="324040"/>
                  </a:lnTo>
                  <a:lnTo>
                    <a:pt x="378498" y="314947"/>
                  </a:lnTo>
                  <a:lnTo>
                    <a:pt x="411645" y="289458"/>
                  </a:lnTo>
                  <a:lnTo>
                    <a:pt x="426758" y="250444"/>
                  </a:lnTo>
                  <a:lnTo>
                    <a:pt x="427202" y="241414"/>
                  </a:lnTo>
                  <a:close/>
                </a:path>
                <a:path w="5033645" h="2541904">
                  <a:moveTo>
                    <a:pt x="1361567" y="1750618"/>
                  </a:moveTo>
                  <a:lnTo>
                    <a:pt x="1270000" y="1516849"/>
                  </a:lnTo>
                  <a:lnTo>
                    <a:pt x="1225270" y="1402651"/>
                  </a:lnTo>
                  <a:lnTo>
                    <a:pt x="1095235" y="1070686"/>
                  </a:lnTo>
                  <a:lnTo>
                    <a:pt x="1095235" y="1402651"/>
                  </a:lnTo>
                  <a:lnTo>
                    <a:pt x="762990" y="1402651"/>
                  </a:lnTo>
                  <a:lnTo>
                    <a:pt x="929106" y="963333"/>
                  </a:lnTo>
                  <a:lnTo>
                    <a:pt x="1095235" y="1402651"/>
                  </a:lnTo>
                  <a:lnTo>
                    <a:pt x="1095235" y="1070686"/>
                  </a:lnTo>
                  <a:lnTo>
                    <a:pt x="1053185" y="963333"/>
                  </a:lnTo>
                  <a:lnTo>
                    <a:pt x="993711" y="811517"/>
                  </a:lnTo>
                  <a:lnTo>
                    <a:pt x="864501" y="811517"/>
                  </a:lnTo>
                  <a:lnTo>
                    <a:pt x="496658" y="1750618"/>
                  </a:lnTo>
                  <a:lnTo>
                    <a:pt x="635088" y="1750618"/>
                  </a:lnTo>
                  <a:lnTo>
                    <a:pt x="724750" y="1516849"/>
                  </a:lnTo>
                  <a:lnTo>
                    <a:pt x="1132154" y="1516849"/>
                  </a:lnTo>
                  <a:lnTo>
                    <a:pt x="1224445" y="1750618"/>
                  </a:lnTo>
                  <a:lnTo>
                    <a:pt x="1361567" y="1750618"/>
                  </a:lnTo>
                  <a:close/>
                </a:path>
                <a:path w="5033645" h="2541904">
                  <a:moveTo>
                    <a:pt x="1639874" y="757783"/>
                  </a:moveTo>
                  <a:lnTo>
                    <a:pt x="1506715" y="757783"/>
                  </a:lnTo>
                  <a:lnTo>
                    <a:pt x="1506715" y="1750618"/>
                  </a:lnTo>
                  <a:lnTo>
                    <a:pt x="1639874" y="1750618"/>
                  </a:lnTo>
                  <a:lnTo>
                    <a:pt x="1639874" y="757783"/>
                  </a:lnTo>
                  <a:close/>
                </a:path>
                <a:path w="5033645" h="2541904">
                  <a:moveTo>
                    <a:pt x="3087497" y="200761"/>
                  </a:moveTo>
                  <a:lnTo>
                    <a:pt x="3077565" y="156095"/>
                  </a:lnTo>
                  <a:lnTo>
                    <a:pt x="3051086" y="126149"/>
                  </a:lnTo>
                  <a:lnTo>
                    <a:pt x="3011855" y="113233"/>
                  </a:lnTo>
                  <a:lnTo>
                    <a:pt x="3002826" y="112852"/>
                  </a:lnTo>
                  <a:lnTo>
                    <a:pt x="2992196" y="113385"/>
                  </a:lnTo>
                  <a:lnTo>
                    <a:pt x="2955277" y="131152"/>
                  </a:lnTo>
                  <a:lnTo>
                    <a:pt x="2944241" y="143929"/>
                  </a:lnTo>
                  <a:lnTo>
                    <a:pt x="2941434" y="143929"/>
                  </a:lnTo>
                  <a:lnTo>
                    <a:pt x="2949460" y="34759"/>
                  </a:lnTo>
                  <a:lnTo>
                    <a:pt x="3074657" y="34759"/>
                  </a:lnTo>
                  <a:lnTo>
                    <a:pt x="3074657" y="4902"/>
                  </a:lnTo>
                  <a:lnTo>
                    <a:pt x="2922181" y="4902"/>
                  </a:lnTo>
                  <a:lnTo>
                    <a:pt x="2912148" y="161925"/>
                  </a:lnTo>
                  <a:lnTo>
                    <a:pt x="2940634" y="166014"/>
                  </a:lnTo>
                  <a:lnTo>
                    <a:pt x="2945358" y="161099"/>
                  </a:lnTo>
                  <a:lnTo>
                    <a:pt x="2950273" y="156603"/>
                  </a:lnTo>
                  <a:lnTo>
                    <a:pt x="2991993" y="141884"/>
                  </a:lnTo>
                  <a:lnTo>
                    <a:pt x="3005785" y="142875"/>
                  </a:lnTo>
                  <a:lnTo>
                    <a:pt x="3043783" y="166573"/>
                  </a:lnTo>
                  <a:lnTo>
                    <a:pt x="3052584" y="205257"/>
                  </a:lnTo>
                  <a:lnTo>
                    <a:pt x="3051606" y="218605"/>
                  </a:lnTo>
                  <a:lnTo>
                    <a:pt x="3028454" y="256400"/>
                  </a:lnTo>
                  <a:lnTo>
                    <a:pt x="2992793" y="265366"/>
                  </a:lnTo>
                  <a:lnTo>
                    <a:pt x="2984233" y="265366"/>
                  </a:lnTo>
                  <a:lnTo>
                    <a:pt x="2948000" y="251193"/>
                  </a:lnTo>
                  <a:lnTo>
                    <a:pt x="2928188" y="226936"/>
                  </a:lnTo>
                  <a:lnTo>
                    <a:pt x="2902915" y="246557"/>
                  </a:lnTo>
                  <a:lnTo>
                    <a:pt x="2928848" y="275450"/>
                  </a:lnTo>
                  <a:lnTo>
                    <a:pt x="2967545" y="292912"/>
                  </a:lnTo>
                  <a:lnTo>
                    <a:pt x="2991993" y="295211"/>
                  </a:lnTo>
                  <a:lnTo>
                    <a:pt x="3002927" y="294779"/>
                  </a:lnTo>
                  <a:lnTo>
                    <a:pt x="3040634" y="284454"/>
                  </a:lnTo>
                  <a:lnTo>
                    <a:pt x="3065462" y="265366"/>
                  </a:lnTo>
                  <a:lnTo>
                    <a:pt x="3068053" y="262432"/>
                  </a:lnTo>
                  <a:lnTo>
                    <a:pt x="3085896" y="220802"/>
                  </a:lnTo>
                  <a:lnTo>
                    <a:pt x="3087090" y="210985"/>
                  </a:lnTo>
                  <a:lnTo>
                    <a:pt x="3087497" y="200761"/>
                  </a:lnTo>
                  <a:close/>
                </a:path>
                <a:path w="5033645" h="2541904">
                  <a:moveTo>
                    <a:pt x="3288703" y="2053018"/>
                  </a:moveTo>
                  <a:lnTo>
                    <a:pt x="3132188" y="2053018"/>
                  </a:lnTo>
                  <a:lnTo>
                    <a:pt x="3132188" y="2128482"/>
                  </a:lnTo>
                  <a:lnTo>
                    <a:pt x="3151848" y="2128482"/>
                  </a:lnTo>
                  <a:lnTo>
                    <a:pt x="3151848" y="2073021"/>
                  </a:lnTo>
                  <a:lnTo>
                    <a:pt x="3198876" y="2073021"/>
                  </a:lnTo>
                  <a:lnTo>
                    <a:pt x="3198876" y="2256294"/>
                  </a:lnTo>
                  <a:lnTo>
                    <a:pt x="3163430" y="2256294"/>
                  </a:lnTo>
                  <a:lnTo>
                    <a:pt x="3163430" y="2276322"/>
                  </a:lnTo>
                  <a:lnTo>
                    <a:pt x="3257321" y="2276322"/>
                  </a:lnTo>
                  <a:lnTo>
                    <a:pt x="3257321" y="2256294"/>
                  </a:lnTo>
                  <a:lnTo>
                    <a:pt x="3222040" y="2256294"/>
                  </a:lnTo>
                  <a:lnTo>
                    <a:pt x="3222040" y="2073021"/>
                  </a:lnTo>
                  <a:lnTo>
                    <a:pt x="3269081" y="2073021"/>
                  </a:lnTo>
                  <a:lnTo>
                    <a:pt x="3269081" y="2128482"/>
                  </a:lnTo>
                  <a:lnTo>
                    <a:pt x="3288703" y="2128482"/>
                  </a:lnTo>
                  <a:lnTo>
                    <a:pt x="3288703" y="2073021"/>
                  </a:lnTo>
                  <a:lnTo>
                    <a:pt x="3288703" y="2053018"/>
                  </a:lnTo>
                  <a:close/>
                </a:path>
                <a:path w="5033645" h="2541904">
                  <a:moveTo>
                    <a:pt x="3329724" y="260464"/>
                  </a:moveTo>
                  <a:lnTo>
                    <a:pt x="3177641" y="260464"/>
                  </a:lnTo>
                  <a:lnTo>
                    <a:pt x="3262731" y="184823"/>
                  </a:lnTo>
                  <a:lnTo>
                    <a:pt x="3269221" y="178689"/>
                  </a:lnTo>
                  <a:lnTo>
                    <a:pt x="3296589" y="147180"/>
                  </a:lnTo>
                  <a:lnTo>
                    <a:pt x="3315779" y="105981"/>
                  </a:lnTo>
                  <a:lnTo>
                    <a:pt x="3318484" y="82600"/>
                  </a:lnTo>
                  <a:lnTo>
                    <a:pt x="3318116" y="73774"/>
                  </a:lnTo>
                  <a:lnTo>
                    <a:pt x="3305441" y="35369"/>
                  </a:lnTo>
                  <a:lnTo>
                    <a:pt x="3301428" y="29845"/>
                  </a:lnTo>
                  <a:lnTo>
                    <a:pt x="3300882" y="29083"/>
                  </a:lnTo>
                  <a:lnTo>
                    <a:pt x="3268332" y="6134"/>
                  </a:lnTo>
                  <a:lnTo>
                    <a:pt x="3231413" y="0"/>
                  </a:lnTo>
                  <a:lnTo>
                    <a:pt x="3221482" y="355"/>
                  </a:lnTo>
                  <a:lnTo>
                    <a:pt x="3181146" y="12369"/>
                  </a:lnTo>
                  <a:lnTo>
                    <a:pt x="3151162" y="42519"/>
                  </a:lnTo>
                  <a:lnTo>
                    <a:pt x="3140329" y="67056"/>
                  </a:lnTo>
                  <a:lnTo>
                    <a:pt x="3170415" y="78511"/>
                  </a:lnTo>
                  <a:lnTo>
                    <a:pt x="3174250" y="68033"/>
                  </a:lnTo>
                  <a:lnTo>
                    <a:pt x="3178937" y="58674"/>
                  </a:lnTo>
                  <a:lnTo>
                    <a:pt x="3207829" y="33223"/>
                  </a:lnTo>
                  <a:lnTo>
                    <a:pt x="3230613" y="29845"/>
                  </a:lnTo>
                  <a:lnTo>
                    <a:pt x="3242843" y="30746"/>
                  </a:lnTo>
                  <a:lnTo>
                    <a:pt x="3275723" y="51854"/>
                  </a:lnTo>
                  <a:lnTo>
                    <a:pt x="3283178" y="88734"/>
                  </a:lnTo>
                  <a:lnTo>
                    <a:pt x="3282353" y="99644"/>
                  </a:lnTo>
                  <a:lnTo>
                    <a:pt x="3262820" y="140652"/>
                  </a:lnTo>
                  <a:lnTo>
                    <a:pt x="3236226" y="169278"/>
                  </a:lnTo>
                  <a:lnTo>
                    <a:pt x="3142729" y="255143"/>
                  </a:lnTo>
                  <a:lnTo>
                    <a:pt x="3142729" y="290309"/>
                  </a:lnTo>
                  <a:lnTo>
                    <a:pt x="3329724" y="290309"/>
                  </a:lnTo>
                  <a:lnTo>
                    <a:pt x="3329724" y="260464"/>
                  </a:lnTo>
                  <a:close/>
                </a:path>
                <a:path w="5033645" h="2541904">
                  <a:moveTo>
                    <a:pt x="3478161" y="2204796"/>
                  </a:moveTo>
                  <a:lnTo>
                    <a:pt x="3470605" y="2159558"/>
                  </a:lnTo>
                  <a:lnTo>
                    <a:pt x="3453803" y="2133790"/>
                  </a:lnTo>
                  <a:lnTo>
                    <a:pt x="3453803" y="2184768"/>
                  </a:lnTo>
                  <a:lnTo>
                    <a:pt x="3343313" y="2184768"/>
                  </a:lnTo>
                  <a:lnTo>
                    <a:pt x="3344202" y="2177148"/>
                  </a:lnTo>
                  <a:lnTo>
                    <a:pt x="3346259" y="2170099"/>
                  </a:lnTo>
                  <a:lnTo>
                    <a:pt x="3349536" y="2163737"/>
                  </a:lnTo>
                  <a:lnTo>
                    <a:pt x="3352774" y="2157222"/>
                  </a:lnTo>
                  <a:lnTo>
                    <a:pt x="3356787" y="2151672"/>
                  </a:lnTo>
                  <a:lnTo>
                    <a:pt x="3366414" y="2142566"/>
                  </a:lnTo>
                  <a:lnTo>
                    <a:pt x="3371977" y="2139086"/>
                  </a:lnTo>
                  <a:lnTo>
                    <a:pt x="3378225" y="2136698"/>
                  </a:lnTo>
                  <a:lnTo>
                    <a:pt x="3384499" y="2134184"/>
                  </a:lnTo>
                  <a:lnTo>
                    <a:pt x="3391319" y="2132927"/>
                  </a:lnTo>
                  <a:lnTo>
                    <a:pt x="3398710" y="2132927"/>
                  </a:lnTo>
                  <a:lnTo>
                    <a:pt x="3435172" y="2145741"/>
                  </a:lnTo>
                  <a:lnTo>
                    <a:pt x="3453803" y="2184768"/>
                  </a:lnTo>
                  <a:lnTo>
                    <a:pt x="3453803" y="2133790"/>
                  </a:lnTo>
                  <a:lnTo>
                    <a:pt x="3453244" y="2133168"/>
                  </a:lnTo>
                  <a:lnTo>
                    <a:pt x="3452952" y="2132927"/>
                  </a:lnTo>
                  <a:lnTo>
                    <a:pt x="3447351" y="2128101"/>
                  </a:lnTo>
                  <a:lnTo>
                    <a:pt x="3408400" y="2113496"/>
                  </a:lnTo>
                  <a:lnTo>
                    <a:pt x="3398710" y="2113064"/>
                  </a:lnTo>
                  <a:lnTo>
                    <a:pt x="3389795" y="2113457"/>
                  </a:lnTo>
                  <a:lnTo>
                    <a:pt x="3351949" y="2126856"/>
                  </a:lnTo>
                  <a:lnTo>
                    <a:pt x="3324656" y="2163381"/>
                  </a:lnTo>
                  <a:lnTo>
                    <a:pt x="3319297" y="2196744"/>
                  </a:lnTo>
                  <a:lnTo>
                    <a:pt x="3319665" y="2205863"/>
                  </a:lnTo>
                  <a:lnTo>
                    <a:pt x="3332594" y="2244839"/>
                  </a:lnTo>
                  <a:lnTo>
                    <a:pt x="3361194" y="2270722"/>
                  </a:lnTo>
                  <a:lnTo>
                    <a:pt x="3401758" y="2280272"/>
                  </a:lnTo>
                  <a:lnTo>
                    <a:pt x="3413188" y="2279726"/>
                  </a:lnTo>
                  <a:lnTo>
                    <a:pt x="3449739" y="2266594"/>
                  </a:lnTo>
                  <a:lnTo>
                    <a:pt x="3457460" y="2260231"/>
                  </a:lnTo>
                  <a:lnTo>
                    <a:pt x="3463772" y="2253767"/>
                  </a:lnTo>
                  <a:lnTo>
                    <a:pt x="3469944" y="2245868"/>
                  </a:lnTo>
                  <a:lnTo>
                    <a:pt x="3453803" y="2234565"/>
                  </a:lnTo>
                  <a:lnTo>
                    <a:pt x="3449929" y="2239810"/>
                  </a:lnTo>
                  <a:lnTo>
                    <a:pt x="3445205" y="2244623"/>
                  </a:lnTo>
                  <a:lnTo>
                    <a:pt x="3401758" y="2260231"/>
                  </a:lnTo>
                  <a:lnTo>
                    <a:pt x="3389833" y="2259292"/>
                  </a:lnTo>
                  <a:lnTo>
                    <a:pt x="3354120" y="2237016"/>
                  </a:lnTo>
                  <a:lnTo>
                    <a:pt x="3342970" y="2204796"/>
                  </a:lnTo>
                  <a:lnTo>
                    <a:pt x="3478161" y="2204796"/>
                  </a:lnTo>
                  <a:close/>
                </a:path>
                <a:path w="5033645" h="2541904">
                  <a:moveTo>
                    <a:pt x="3603942" y="2390292"/>
                  </a:moveTo>
                  <a:lnTo>
                    <a:pt x="3584016" y="2390292"/>
                  </a:lnTo>
                  <a:lnTo>
                    <a:pt x="3557155" y="2468092"/>
                  </a:lnTo>
                  <a:lnTo>
                    <a:pt x="3539032" y="2415171"/>
                  </a:lnTo>
                  <a:lnTo>
                    <a:pt x="3530498" y="2390292"/>
                  </a:lnTo>
                  <a:lnTo>
                    <a:pt x="3510584" y="2390292"/>
                  </a:lnTo>
                  <a:lnTo>
                    <a:pt x="3510584" y="2539187"/>
                  </a:lnTo>
                  <a:lnTo>
                    <a:pt x="3525913" y="2539187"/>
                  </a:lnTo>
                  <a:lnTo>
                    <a:pt x="3525913" y="2415171"/>
                  </a:lnTo>
                  <a:lnTo>
                    <a:pt x="3551656" y="2491956"/>
                  </a:lnTo>
                  <a:lnTo>
                    <a:pt x="3562629" y="2491956"/>
                  </a:lnTo>
                  <a:lnTo>
                    <a:pt x="3570668" y="2468092"/>
                  </a:lnTo>
                  <a:lnTo>
                    <a:pt x="3588486" y="2415171"/>
                  </a:lnTo>
                  <a:lnTo>
                    <a:pt x="3588486" y="2539187"/>
                  </a:lnTo>
                  <a:lnTo>
                    <a:pt x="3603942" y="2539187"/>
                  </a:lnTo>
                  <a:lnTo>
                    <a:pt x="3603942" y="2415171"/>
                  </a:lnTo>
                  <a:lnTo>
                    <a:pt x="3603942" y="2390292"/>
                  </a:lnTo>
                  <a:close/>
                </a:path>
                <a:path w="5033645" h="2541904">
                  <a:moveTo>
                    <a:pt x="3632835" y="2256294"/>
                  </a:moveTo>
                  <a:lnTo>
                    <a:pt x="3597579" y="2256294"/>
                  </a:lnTo>
                  <a:lnTo>
                    <a:pt x="3597579" y="2053018"/>
                  </a:lnTo>
                  <a:lnTo>
                    <a:pt x="3538956" y="2053018"/>
                  </a:lnTo>
                  <a:lnTo>
                    <a:pt x="3538956" y="2073021"/>
                  </a:lnTo>
                  <a:lnTo>
                    <a:pt x="3574389" y="2073021"/>
                  </a:lnTo>
                  <a:lnTo>
                    <a:pt x="3574389" y="2256294"/>
                  </a:lnTo>
                  <a:lnTo>
                    <a:pt x="3538956" y="2256294"/>
                  </a:lnTo>
                  <a:lnTo>
                    <a:pt x="3538956" y="2276322"/>
                  </a:lnTo>
                  <a:lnTo>
                    <a:pt x="3632835" y="2276322"/>
                  </a:lnTo>
                  <a:lnTo>
                    <a:pt x="3632835" y="2256294"/>
                  </a:lnTo>
                  <a:close/>
                </a:path>
                <a:path w="5033645" h="2541904">
                  <a:moveTo>
                    <a:pt x="3735730" y="2482431"/>
                  </a:moveTo>
                  <a:lnTo>
                    <a:pt x="3735159" y="2478138"/>
                  </a:lnTo>
                  <a:lnTo>
                    <a:pt x="3734638" y="2474201"/>
                  </a:lnTo>
                  <a:lnTo>
                    <a:pt x="3732492" y="2466746"/>
                  </a:lnTo>
                  <a:lnTo>
                    <a:pt x="3730396" y="2459278"/>
                  </a:lnTo>
                  <a:lnTo>
                    <a:pt x="3727094" y="2452903"/>
                  </a:lnTo>
                  <a:lnTo>
                    <a:pt x="3722624" y="2447569"/>
                  </a:lnTo>
                  <a:lnTo>
                    <a:pt x="3719499" y="2443746"/>
                  </a:lnTo>
                  <a:lnTo>
                    <a:pt x="3719499" y="2478138"/>
                  </a:lnTo>
                  <a:lnTo>
                    <a:pt x="3645814" y="2478138"/>
                  </a:lnTo>
                  <a:lnTo>
                    <a:pt x="3646411" y="2473058"/>
                  </a:lnTo>
                  <a:lnTo>
                    <a:pt x="3647795" y="2468384"/>
                  </a:lnTo>
                  <a:lnTo>
                    <a:pt x="3650081" y="2463889"/>
                  </a:lnTo>
                  <a:lnTo>
                    <a:pt x="3652113" y="2459774"/>
                  </a:lnTo>
                  <a:lnTo>
                    <a:pt x="3654818" y="2456091"/>
                  </a:lnTo>
                  <a:lnTo>
                    <a:pt x="3661232" y="2450020"/>
                  </a:lnTo>
                  <a:lnTo>
                    <a:pt x="3664928" y="2447683"/>
                  </a:lnTo>
                  <a:lnTo>
                    <a:pt x="3669119" y="2446070"/>
                  </a:lnTo>
                  <a:lnTo>
                    <a:pt x="3673297" y="2444407"/>
                  </a:lnTo>
                  <a:lnTo>
                    <a:pt x="3677856" y="2443594"/>
                  </a:lnTo>
                  <a:lnTo>
                    <a:pt x="3682758" y="2443594"/>
                  </a:lnTo>
                  <a:lnTo>
                    <a:pt x="3717760" y="2469972"/>
                  </a:lnTo>
                  <a:lnTo>
                    <a:pt x="3719499" y="2478138"/>
                  </a:lnTo>
                  <a:lnTo>
                    <a:pt x="3719499" y="2443746"/>
                  </a:lnTo>
                  <a:lnTo>
                    <a:pt x="3691648" y="2430335"/>
                  </a:lnTo>
                  <a:lnTo>
                    <a:pt x="3674643" y="2430335"/>
                  </a:lnTo>
                  <a:lnTo>
                    <a:pt x="3639362" y="2451150"/>
                  </a:lnTo>
                  <a:lnTo>
                    <a:pt x="3629812" y="2478087"/>
                  </a:lnTo>
                  <a:lnTo>
                    <a:pt x="3629812" y="2494407"/>
                  </a:lnTo>
                  <a:lnTo>
                    <a:pt x="3650081" y="2531148"/>
                  </a:lnTo>
                  <a:lnTo>
                    <a:pt x="3676739" y="2541816"/>
                  </a:lnTo>
                  <a:lnTo>
                    <a:pt x="3684790" y="2541816"/>
                  </a:lnTo>
                  <a:lnTo>
                    <a:pt x="3722674" y="2528468"/>
                  </a:lnTo>
                  <a:lnTo>
                    <a:pt x="3730256" y="2518880"/>
                  </a:lnTo>
                  <a:lnTo>
                    <a:pt x="3719499" y="2511348"/>
                  </a:lnTo>
                  <a:lnTo>
                    <a:pt x="3716439" y="2516225"/>
                  </a:lnTo>
                  <a:lnTo>
                    <a:pt x="3711854" y="2520289"/>
                  </a:lnTo>
                  <a:lnTo>
                    <a:pt x="3699611" y="2526830"/>
                  </a:lnTo>
                  <a:lnTo>
                    <a:pt x="3692614" y="2528468"/>
                  </a:lnTo>
                  <a:lnTo>
                    <a:pt x="3684790" y="2528468"/>
                  </a:lnTo>
                  <a:lnTo>
                    <a:pt x="3649459" y="2506675"/>
                  </a:lnTo>
                  <a:lnTo>
                    <a:pt x="3645611" y="2491486"/>
                  </a:lnTo>
                  <a:lnTo>
                    <a:pt x="3735730" y="2491486"/>
                  </a:lnTo>
                  <a:lnTo>
                    <a:pt x="3735730" y="2482431"/>
                  </a:lnTo>
                  <a:close/>
                </a:path>
                <a:path w="5033645" h="2541904">
                  <a:moveTo>
                    <a:pt x="3820591" y="2256294"/>
                  </a:moveTo>
                  <a:lnTo>
                    <a:pt x="3785336" y="2256294"/>
                  </a:lnTo>
                  <a:lnTo>
                    <a:pt x="3785336" y="2053018"/>
                  </a:lnTo>
                  <a:lnTo>
                    <a:pt x="3726726" y="2053018"/>
                  </a:lnTo>
                  <a:lnTo>
                    <a:pt x="3726726" y="2073021"/>
                  </a:lnTo>
                  <a:lnTo>
                    <a:pt x="3762159" y="2073021"/>
                  </a:lnTo>
                  <a:lnTo>
                    <a:pt x="3762159" y="2256294"/>
                  </a:lnTo>
                  <a:lnTo>
                    <a:pt x="3726726" y="2256294"/>
                  </a:lnTo>
                  <a:lnTo>
                    <a:pt x="3726726" y="2276322"/>
                  </a:lnTo>
                  <a:lnTo>
                    <a:pt x="3820591" y="2276322"/>
                  </a:lnTo>
                  <a:lnTo>
                    <a:pt x="3820591" y="2256294"/>
                  </a:lnTo>
                  <a:close/>
                </a:path>
                <a:path w="5033645" h="2541904">
                  <a:moveTo>
                    <a:pt x="3860889" y="2505303"/>
                  </a:moveTo>
                  <a:lnTo>
                    <a:pt x="3848023" y="2502446"/>
                  </a:lnTo>
                  <a:lnTo>
                    <a:pt x="3847274" y="2510117"/>
                  </a:lnTo>
                  <a:lnTo>
                    <a:pt x="3844328" y="2516403"/>
                  </a:lnTo>
                  <a:lnTo>
                    <a:pt x="3839197" y="2521280"/>
                  </a:lnTo>
                  <a:lnTo>
                    <a:pt x="3834092" y="2526068"/>
                  </a:lnTo>
                  <a:lnTo>
                    <a:pt x="3827767" y="2528468"/>
                  </a:lnTo>
                  <a:lnTo>
                    <a:pt x="3816121" y="2528468"/>
                  </a:lnTo>
                  <a:lnTo>
                    <a:pt x="3794391" y="2504046"/>
                  </a:lnTo>
                  <a:lnTo>
                    <a:pt x="3794391" y="2446185"/>
                  </a:lnTo>
                  <a:lnTo>
                    <a:pt x="3838854" y="2446185"/>
                  </a:lnTo>
                  <a:lnTo>
                    <a:pt x="3838854" y="2432837"/>
                  </a:lnTo>
                  <a:lnTo>
                    <a:pt x="3794391" y="2432837"/>
                  </a:lnTo>
                  <a:lnTo>
                    <a:pt x="3794391" y="2390292"/>
                  </a:lnTo>
                  <a:lnTo>
                    <a:pt x="3779062" y="2390292"/>
                  </a:lnTo>
                  <a:lnTo>
                    <a:pt x="3779062" y="2432837"/>
                  </a:lnTo>
                  <a:lnTo>
                    <a:pt x="3755440" y="2432837"/>
                  </a:lnTo>
                  <a:lnTo>
                    <a:pt x="3755440" y="2446185"/>
                  </a:lnTo>
                  <a:lnTo>
                    <a:pt x="3779062" y="2446185"/>
                  </a:lnTo>
                  <a:lnTo>
                    <a:pt x="3779062" y="2506243"/>
                  </a:lnTo>
                  <a:lnTo>
                    <a:pt x="3780040" y="2511869"/>
                  </a:lnTo>
                  <a:lnTo>
                    <a:pt x="3808438" y="2540787"/>
                  </a:lnTo>
                  <a:lnTo>
                    <a:pt x="3814026" y="2541816"/>
                  </a:lnTo>
                  <a:lnTo>
                    <a:pt x="3820134" y="2541816"/>
                  </a:lnTo>
                  <a:lnTo>
                    <a:pt x="3856761" y="2520365"/>
                  </a:lnTo>
                  <a:lnTo>
                    <a:pt x="3859428" y="2513266"/>
                  </a:lnTo>
                  <a:lnTo>
                    <a:pt x="3860889" y="2505303"/>
                  </a:lnTo>
                  <a:close/>
                </a:path>
                <a:path w="5033645" h="2541904">
                  <a:moveTo>
                    <a:pt x="3979468" y="2462606"/>
                  </a:moveTo>
                  <a:lnTo>
                    <a:pt x="3978148" y="2456586"/>
                  </a:lnTo>
                  <a:lnTo>
                    <a:pt x="3972941" y="2446540"/>
                  </a:lnTo>
                  <a:lnTo>
                    <a:pt x="3970375" y="2443594"/>
                  </a:lnTo>
                  <a:lnTo>
                    <a:pt x="3969435" y="2442514"/>
                  </a:lnTo>
                  <a:lnTo>
                    <a:pt x="3965029" y="2439479"/>
                  </a:lnTo>
                  <a:lnTo>
                    <a:pt x="3960698" y="2436342"/>
                  </a:lnTo>
                  <a:lnTo>
                    <a:pt x="3955770" y="2434069"/>
                  </a:lnTo>
                  <a:lnTo>
                    <a:pt x="3950233" y="2432634"/>
                  </a:lnTo>
                  <a:lnTo>
                    <a:pt x="3944785" y="2431097"/>
                  </a:lnTo>
                  <a:lnTo>
                    <a:pt x="3939235" y="2430335"/>
                  </a:lnTo>
                  <a:lnTo>
                    <a:pt x="3933558" y="2430335"/>
                  </a:lnTo>
                  <a:lnTo>
                    <a:pt x="3926700" y="2430564"/>
                  </a:lnTo>
                  <a:lnTo>
                    <a:pt x="3886771" y="2443594"/>
                  </a:lnTo>
                  <a:lnTo>
                    <a:pt x="3893718" y="2455329"/>
                  </a:lnTo>
                  <a:lnTo>
                    <a:pt x="3899382" y="2451773"/>
                  </a:lnTo>
                  <a:lnTo>
                    <a:pt x="3905491" y="2448903"/>
                  </a:lnTo>
                  <a:lnTo>
                    <a:pt x="3918648" y="2444648"/>
                  </a:lnTo>
                  <a:lnTo>
                    <a:pt x="3925811" y="2443594"/>
                  </a:lnTo>
                  <a:lnTo>
                    <a:pt x="3936022" y="2443594"/>
                  </a:lnTo>
                  <a:lnTo>
                    <a:pt x="3939032" y="2444000"/>
                  </a:lnTo>
                  <a:lnTo>
                    <a:pt x="3942524" y="2444851"/>
                  </a:lnTo>
                  <a:lnTo>
                    <a:pt x="3946017" y="2445601"/>
                  </a:lnTo>
                  <a:lnTo>
                    <a:pt x="3949408" y="2446947"/>
                  </a:lnTo>
                  <a:lnTo>
                    <a:pt x="3952608" y="2448941"/>
                  </a:lnTo>
                  <a:lnTo>
                    <a:pt x="3955821" y="2450833"/>
                  </a:lnTo>
                  <a:lnTo>
                    <a:pt x="3958488" y="2453462"/>
                  </a:lnTo>
                  <a:lnTo>
                    <a:pt x="3960672" y="2456827"/>
                  </a:lnTo>
                  <a:lnTo>
                    <a:pt x="3962908" y="2460155"/>
                  </a:lnTo>
                  <a:lnTo>
                    <a:pt x="3964025" y="2464409"/>
                  </a:lnTo>
                  <a:lnTo>
                    <a:pt x="3964025" y="2477236"/>
                  </a:lnTo>
                  <a:lnTo>
                    <a:pt x="3964025" y="2490114"/>
                  </a:lnTo>
                  <a:lnTo>
                    <a:pt x="3963949" y="2503030"/>
                  </a:lnTo>
                  <a:lnTo>
                    <a:pt x="3963022" y="2505799"/>
                  </a:lnTo>
                  <a:lnTo>
                    <a:pt x="3961015" y="2509075"/>
                  </a:lnTo>
                  <a:lnTo>
                    <a:pt x="3959060" y="2512339"/>
                  </a:lnTo>
                  <a:lnTo>
                    <a:pt x="3928795" y="2528468"/>
                  </a:lnTo>
                  <a:lnTo>
                    <a:pt x="3913200" y="2528468"/>
                  </a:lnTo>
                  <a:lnTo>
                    <a:pt x="3906443" y="2526601"/>
                  </a:lnTo>
                  <a:lnTo>
                    <a:pt x="3902113" y="2522855"/>
                  </a:lnTo>
                  <a:lnTo>
                    <a:pt x="3897846" y="2519057"/>
                  </a:lnTo>
                  <a:lnTo>
                    <a:pt x="3895725" y="2514917"/>
                  </a:lnTo>
                  <a:lnTo>
                    <a:pt x="3895725" y="2506408"/>
                  </a:lnTo>
                  <a:lnTo>
                    <a:pt x="3896893" y="2503030"/>
                  </a:lnTo>
                  <a:lnTo>
                    <a:pt x="3901503" y="2497531"/>
                  </a:lnTo>
                  <a:lnTo>
                    <a:pt x="3904577" y="2495346"/>
                  </a:lnTo>
                  <a:lnTo>
                    <a:pt x="3908387" y="2493645"/>
                  </a:lnTo>
                  <a:lnTo>
                    <a:pt x="3912171" y="2491930"/>
                  </a:lnTo>
                  <a:lnTo>
                    <a:pt x="3916616" y="2490673"/>
                  </a:lnTo>
                  <a:lnTo>
                    <a:pt x="3926852" y="2489123"/>
                  </a:lnTo>
                  <a:lnTo>
                    <a:pt x="3932174" y="2488742"/>
                  </a:lnTo>
                  <a:lnTo>
                    <a:pt x="3941064" y="2488742"/>
                  </a:lnTo>
                  <a:lnTo>
                    <a:pt x="3954221" y="2488946"/>
                  </a:lnTo>
                  <a:lnTo>
                    <a:pt x="3959009" y="2489352"/>
                  </a:lnTo>
                  <a:lnTo>
                    <a:pt x="3964025" y="2490114"/>
                  </a:lnTo>
                  <a:lnTo>
                    <a:pt x="3964025" y="2477236"/>
                  </a:lnTo>
                  <a:lnTo>
                    <a:pt x="3961638" y="2476919"/>
                  </a:lnTo>
                  <a:lnTo>
                    <a:pt x="3959441" y="2476652"/>
                  </a:lnTo>
                  <a:lnTo>
                    <a:pt x="3957396" y="2476449"/>
                  </a:lnTo>
                  <a:lnTo>
                    <a:pt x="3955389" y="2476220"/>
                  </a:lnTo>
                  <a:lnTo>
                    <a:pt x="3940467" y="2475395"/>
                  </a:lnTo>
                  <a:lnTo>
                    <a:pt x="3930548" y="2475395"/>
                  </a:lnTo>
                  <a:lnTo>
                    <a:pt x="3923487" y="2476004"/>
                  </a:lnTo>
                  <a:lnTo>
                    <a:pt x="3916553" y="2477236"/>
                  </a:lnTo>
                  <a:lnTo>
                    <a:pt x="3909682" y="2478379"/>
                  </a:lnTo>
                  <a:lnTo>
                    <a:pt x="3903573" y="2480272"/>
                  </a:lnTo>
                  <a:lnTo>
                    <a:pt x="3892880" y="2485529"/>
                  </a:lnTo>
                  <a:lnTo>
                    <a:pt x="3888562" y="2489123"/>
                  </a:lnTo>
                  <a:lnTo>
                    <a:pt x="3885311" y="2493645"/>
                  </a:lnTo>
                  <a:lnTo>
                    <a:pt x="3882021" y="2498153"/>
                  </a:lnTo>
                  <a:lnTo>
                    <a:pt x="3880383" y="2503728"/>
                  </a:lnTo>
                  <a:lnTo>
                    <a:pt x="3880383" y="2510447"/>
                  </a:lnTo>
                  <a:lnTo>
                    <a:pt x="3912641" y="2541308"/>
                  </a:lnTo>
                  <a:lnTo>
                    <a:pt x="3922369" y="2541816"/>
                  </a:lnTo>
                  <a:lnTo>
                    <a:pt x="3925722" y="2541816"/>
                  </a:lnTo>
                  <a:lnTo>
                    <a:pt x="3929278" y="2541346"/>
                  </a:lnTo>
                  <a:lnTo>
                    <a:pt x="3933012" y="2540444"/>
                  </a:lnTo>
                  <a:lnTo>
                    <a:pt x="3936733" y="2539593"/>
                  </a:lnTo>
                  <a:lnTo>
                    <a:pt x="3954843" y="2530386"/>
                  </a:lnTo>
                  <a:lnTo>
                    <a:pt x="3957409" y="2528468"/>
                  </a:lnTo>
                  <a:lnTo>
                    <a:pt x="3958259" y="2527820"/>
                  </a:lnTo>
                  <a:lnTo>
                    <a:pt x="3961333" y="2524810"/>
                  </a:lnTo>
                  <a:lnTo>
                    <a:pt x="3964025" y="2521394"/>
                  </a:lnTo>
                  <a:lnTo>
                    <a:pt x="3964025" y="2539187"/>
                  </a:lnTo>
                  <a:lnTo>
                    <a:pt x="3979468" y="2539187"/>
                  </a:lnTo>
                  <a:lnTo>
                    <a:pt x="3979468" y="2521394"/>
                  </a:lnTo>
                  <a:lnTo>
                    <a:pt x="3979468" y="2488742"/>
                  </a:lnTo>
                  <a:lnTo>
                    <a:pt x="3979468" y="2477236"/>
                  </a:lnTo>
                  <a:lnTo>
                    <a:pt x="3979468" y="2462606"/>
                  </a:lnTo>
                  <a:close/>
                </a:path>
                <a:path w="5033645" h="2541904">
                  <a:moveTo>
                    <a:pt x="4015867" y="811517"/>
                  </a:moveTo>
                  <a:lnTo>
                    <a:pt x="3307854" y="811517"/>
                  </a:lnTo>
                  <a:lnTo>
                    <a:pt x="3307854" y="927061"/>
                  </a:lnTo>
                  <a:lnTo>
                    <a:pt x="3593960" y="927061"/>
                  </a:lnTo>
                  <a:lnTo>
                    <a:pt x="3593960" y="1750618"/>
                  </a:lnTo>
                  <a:lnTo>
                    <a:pt x="3729761" y="1750618"/>
                  </a:lnTo>
                  <a:lnTo>
                    <a:pt x="3729761" y="927061"/>
                  </a:lnTo>
                  <a:lnTo>
                    <a:pt x="4015867" y="927061"/>
                  </a:lnTo>
                  <a:lnTo>
                    <a:pt x="4015867" y="811517"/>
                  </a:lnTo>
                  <a:close/>
                </a:path>
                <a:path w="5033645" h="2541904">
                  <a:moveTo>
                    <a:pt x="4031526" y="2116836"/>
                  </a:moveTo>
                  <a:lnTo>
                    <a:pt x="4008361" y="2116836"/>
                  </a:lnTo>
                  <a:lnTo>
                    <a:pt x="4008361" y="2188362"/>
                  </a:lnTo>
                  <a:lnTo>
                    <a:pt x="4008120" y="2195322"/>
                  </a:lnTo>
                  <a:lnTo>
                    <a:pt x="3993578" y="2238337"/>
                  </a:lnTo>
                  <a:lnTo>
                    <a:pt x="3961612" y="2260231"/>
                  </a:lnTo>
                  <a:lnTo>
                    <a:pt x="3953103" y="2260231"/>
                  </a:lnTo>
                  <a:lnTo>
                    <a:pt x="3919575" y="2242096"/>
                  </a:lnTo>
                  <a:lnTo>
                    <a:pt x="3914470" y="2215400"/>
                  </a:lnTo>
                  <a:lnTo>
                    <a:pt x="3914470" y="2116836"/>
                  </a:lnTo>
                  <a:lnTo>
                    <a:pt x="3891483" y="2116836"/>
                  </a:lnTo>
                  <a:lnTo>
                    <a:pt x="3891483" y="2215400"/>
                  </a:lnTo>
                  <a:lnTo>
                    <a:pt x="3895090" y="2243785"/>
                  </a:lnTo>
                  <a:lnTo>
                    <a:pt x="3905923" y="2264054"/>
                  </a:lnTo>
                  <a:lnTo>
                    <a:pt x="3923969" y="2276221"/>
                  </a:lnTo>
                  <a:lnTo>
                    <a:pt x="3949230" y="2280272"/>
                  </a:lnTo>
                  <a:lnTo>
                    <a:pt x="3968940" y="2277529"/>
                  </a:lnTo>
                  <a:lnTo>
                    <a:pt x="3985349" y="2269312"/>
                  </a:lnTo>
                  <a:lnTo>
                    <a:pt x="3994073" y="2260231"/>
                  </a:lnTo>
                  <a:lnTo>
                    <a:pt x="3998493" y="2255621"/>
                  </a:lnTo>
                  <a:lnTo>
                    <a:pt x="4008361" y="2236457"/>
                  </a:lnTo>
                  <a:lnTo>
                    <a:pt x="4008361" y="2276322"/>
                  </a:lnTo>
                  <a:lnTo>
                    <a:pt x="4031526" y="2276322"/>
                  </a:lnTo>
                  <a:lnTo>
                    <a:pt x="4031526" y="2236457"/>
                  </a:lnTo>
                  <a:lnTo>
                    <a:pt x="4031526" y="2116836"/>
                  </a:lnTo>
                  <a:close/>
                </a:path>
                <a:path w="5033645" h="2541904">
                  <a:moveTo>
                    <a:pt x="4089184" y="2525839"/>
                  </a:moveTo>
                  <a:lnTo>
                    <a:pt x="4065689" y="2525839"/>
                  </a:lnTo>
                  <a:lnTo>
                    <a:pt x="4065689" y="2390292"/>
                  </a:lnTo>
                  <a:lnTo>
                    <a:pt x="4026624" y="2390292"/>
                  </a:lnTo>
                  <a:lnTo>
                    <a:pt x="4026624" y="2403640"/>
                  </a:lnTo>
                  <a:lnTo>
                    <a:pt x="4050233" y="2403640"/>
                  </a:lnTo>
                  <a:lnTo>
                    <a:pt x="4050233" y="2525839"/>
                  </a:lnTo>
                  <a:lnTo>
                    <a:pt x="4026624" y="2525839"/>
                  </a:lnTo>
                  <a:lnTo>
                    <a:pt x="4026624" y="2539187"/>
                  </a:lnTo>
                  <a:lnTo>
                    <a:pt x="4089184" y="2539187"/>
                  </a:lnTo>
                  <a:lnTo>
                    <a:pt x="4089184" y="2525839"/>
                  </a:lnTo>
                  <a:close/>
                </a:path>
                <a:path w="5033645" h="2541904">
                  <a:moveTo>
                    <a:pt x="4226509" y="2120074"/>
                  </a:moveTo>
                  <a:lnTo>
                    <a:pt x="4221467" y="2117471"/>
                  </a:lnTo>
                  <a:lnTo>
                    <a:pt x="4215993" y="2115629"/>
                  </a:lnTo>
                  <a:lnTo>
                    <a:pt x="4204246" y="2113597"/>
                  </a:lnTo>
                  <a:lnTo>
                    <a:pt x="4197362" y="2113064"/>
                  </a:lnTo>
                  <a:lnTo>
                    <a:pt x="4189399" y="2113064"/>
                  </a:lnTo>
                  <a:lnTo>
                    <a:pt x="4169092" y="2115807"/>
                  </a:lnTo>
                  <a:lnTo>
                    <a:pt x="4152328" y="2124024"/>
                  </a:lnTo>
                  <a:lnTo>
                    <a:pt x="4139107" y="2137702"/>
                  </a:lnTo>
                  <a:lnTo>
                    <a:pt x="4129430" y="2156879"/>
                  </a:lnTo>
                  <a:lnTo>
                    <a:pt x="4129430" y="2116836"/>
                  </a:lnTo>
                  <a:lnTo>
                    <a:pt x="4070985" y="2116836"/>
                  </a:lnTo>
                  <a:lnTo>
                    <a:pt x="4070985" y="2136864"/>
                  </a:lnTo>
                  <a:lnTo>
                    <a:pt x="4106443" y="2136864"/>
                  </a:lnTo>
                  <a:lnTo>
                    <a:pt x="4106443" y="2256294"/>
                  </a:lnTo>
                  <a:lnTo>
                    <a:pt x="4070985" y="2256294"/>
                  </a:lnTo>
                  <a:lnTo>
                    <a:pt x="4070985" y="2276322"/>
                  </a:lnTo>
                  <a:lnTo>
                    <a:pt x="4164888" y="2276322"/>
                  </a:lnTo>
                  <a:lnTo>
                    <a:pt x="4164888" y="2256294"/>
                  </a:lnTo>
                  <a:lnTo>
                    <a:pt x="4129430" y="2256294"/>
                  </a:lnTo>
                  <a:lnTo>
                    <a:pt x="4129430" y="2204796"/>
                  </a:lnTo>
                  <a:lnTo>
                    <a:pt x="4138549" y="2166035"/>
                  </a:lnTo>
                  <a:lnTo>
                    <a:pt x="4144302" y="2156879"/>
                  </a:lnTo>
                  <a:lnTo>
                    <a:pt x="4145394" y="2155329"/>
                  </a:lnTo>
                  <a:lnTo>
                    <a:pt x="4182529" y="2133308"/>
                  </a:lnTo>
                  <a:lnTo>
                    <a:pt x="4189399" y="2132927"/>
                  </a:lnTo>
                  <a:lnTo>
                    <a:pt x="4197667" y="2133320"/>
                  </a:lnTo>
                  <a:lnTo>
                    <a:pt x="4205351" y="2134501"/>
                  </a:lnTo>
                  <a:lnTo>
                    <a:pt x="4212450" y="2136483"/>
                  </a:lnTo>
                  <a:lnTo>
                    <a:pt x="4218978" y="2139264"/>
                  </a:lnTo>
                  <a:lnTo>
                    <a:pt x="4221467" y="2132927"/>
                  </a:lnTo>
                  <a:lnTo>
                    <a:pt x="4226509" y="2120074"/>
                  </a:lnTo>
                  <a:close/>
                </a:path>
                <a:path w="5033645" h="2541904">
                  <a:moveTo>
                    <a:pt x="4238002" y="2478290"/>
                  </a:moveTo>
                  <a:lnTo>
                    <a:pt x="4236682" y="2470810"/>
                  </a:lnTo>
                  <a:lnTo>
                    <a:pt x="4234078" y="2463889"/>
                  </a:lnTo>
                  <a:lnTo>
                    <a:pt x="4231525" y="2456878"/>
                  </a:lnTo>
                  <a:lnTo>
                    <a:pt x="4227830" y="2450947"/>
                  </a:lnTo>
                  <a:lnTo>
                    <a:pt x="4222991" y="2446070"/>
                  </a:lnTo>
                  <a:lnTo>
                    <a:pt x="4222635" y="2445715"/>
                  </a:lnTo>
                  <a:lnTo>
                    <a:pt x="4222635" y="2480272"/>
                  </a:lnTo>
                  <a:lnTo>
                    <a:pt x="4222635" y="2492451"/>
                  </a:lnTo>
                  <a:lnTo>
                    <a:pt x="4199712" y="2525255"/>
                  </a:lnTo>
                  <a:lnTo>
                    <a:pt x="4194835" y="2527389"/>
                  </a:lnTo>
                  <a:lnTo>
                    <a:pt x="4189361" y="2528468"/>
                  </a:lnTo>
                  <a:lnTo>
                    <a:pt x="4177131" y="2528468"/>
                  </a:lnTo>
                  <a:lnTo>
                    <a:pt x="4146626" y="2503259"/>
                  </a:lnTo>
                  <a:lnTo>
                    <a:pt x="4144048" y="2492451"/>
                  </a:lnTo>
                  <a:lnTo>
                    <a:pt x="4144048" y="2480272"/>
                  </a:lnTo>
                  <a:lnTo>
                    <a:pt x="4171594" y="2444673"/>
                  </a:lnTo>
                  <a:lnTo>
                    <a:pt x="4177131" y="2443594"/>
                  </a:lnTo>
                  <a:lnTo>
                    <a:pt x="4189361" y="2443594"/>
                  </a:lnTo>
                  <a:lnTo>
                    <a:pt x="4194835" y="2444673"/>
                  </a:lnTo>
                  <a:lnTo>
                    <a:pt x="4199712" y="2446896"/>
                  </a:lnTo>
                  <a:lnTo>
                    <a:pt x="4204639" y="2449080"/>
                  </a:lnTo>
                  <a:lnTo>
                    <a:pt x="4208792" y="2452154"/>
                  </a:lnTo>
                  <a:lnTo>
                    <a:pt x="4215676" y="2459888"/>
                  </a:lnTo>
                  <a:lnTo>
                    <a:pt x="4218254" y="2464409"/>
                  </a:lnTo>
                  <a:lnTo>
                    <a:pt x="4219981" y="2469591"/>
                  </a:lnTo>
                  <a:lnTo>
                    <a:pt x="4221746" y="2474696"/>
                  </a:lnTo>
                  <a:lnTo>
                    <a:pt x="4222635" y="2480272"/>
                  </a:lnTo>
                  <a:lnTo>
                    <a:pt x="4222635" y="2445715"/>
                  </a:lnTo>
                  <a:lnTo>
                    <a:pt x="4220578" y="2443594"/>
                  </a:lnTo>
                  <a:lnTo>
                    <a:pt x="4218203" y="2441143"/>
                  </a:lnTo>
                  <a:lnTo>
                    <a:pt x="4212463" y="2437307"/>
                  </a:lnTo>
                  <a:lnTo>
                    <a:pt x="4199026" y="2431758"/>
                  </a:lnTo>
                  <a:lnTo>
                    <a:pt x="4191520" y="2430335"/>
                  </a:lnTo>
                  <a:lnTo>
                    <a:pt x="4175125" y="2430335"/>
                  </a:lnTo>
                  <a:lnTo>
                    <a:pt x="4138828" y="2450947"/>
                  </a:lnTo>
                  <a:lnTo>
                    <a:pt x="4128719" y="2478290"/>
                  </a:lnTo>
                  <a:lnTo>
                    <a:pt x="4128719" y="2494648"/>
                  </a:lnTo>
                  <a:lnTo>
                    <a:pt x="4148467" y="2531211"/>
                  </a:lnTo>
                  <a:lnTo>
                    <a:pt x="4175125" y="2541816"/>
                  </a:lnTo>
                  <a:lnTo>
                    <a:pt x="4191520" y="2541816"/>
                  </a:lnTo>
                  <a:lnTo>
                    <a:pt x="4199026" y="2540444"/>
                  </a:lnTo>
                  <a:lnTo>
                    <a:pt x="4212463" y="2534945"/>
                  </a:lnTo>
                  <a:lnTo>
                    <a:pt x="4218203" y="2531211"/>
                  </a:lnTo>
                  <a:lnTo>
                    <a:pt x="4220934" y="2528468"/>
                  </a:lnTo>
                  <a:lnTo>
                    <a:pt x="4227830" y="2521547"/>
                  </a:lnTo>
                  <a:lnTo>
                    <a:pt x="4231525" y="2515730"/>
                  </a:lnTo>
                  <a:lnTo>
                    <a:pt x="4234078" y="2508948"/>
                  </a:lnTo>
                  <a:lnTo>
                    <a:pt x="4236682" y="2502179"/>
                  </a:lnTo>
                  <a:lnTo>
                    <a:pt x="4238002" y="2494648"/>
                  </a:lnTo>
                  <a:lnTo>
                    <a:pt x="4238002" y="2478290"/>
                  </a:lnTo>
                  <a:close/>
                </a:path>
                <a:path w="5033645" h="2541904">
                  <a:moveTo>
                    <a:pt x="4318724" y="2390292"/>
                  </a:moveTo>
                  <a:lnTo>
                    <a:pt x="4297883" y="2390292"/>
                  </a:lnTo>
                  <a:lnTo>
                    <a:pt x="4297883" y="2411641"/>
                  </a:lnTo>
                  <a:lnTo>
                    <a:pt x="4318724" y="2411641"/>
                  </a:lnTo>
                  <a:lnTo>
                    <a:pt x="4318724" y="2390292"/>
                  </a:lnTo>
                  <a:close/>
                </a:path>
                <a:path w="5033645" h="2541904">
                  <a:moveTo>
                    <a:pt x="4339552" y="2525839"/>
                  </a:moveTo>
                  <a:lnTo>
                    <a:pt x="4316019" y="2525839"/>
                  </a:lnTo>
                  <a:lnTo>
                    <a:pt x="4316019" y="2432837"/>
                  </a:lnTo>
                  <a:lnTo>
                    <a:pt x="4276953" y="2432837"/>
                  </a:lnTo>
                  <a:lnTo>
                    <a:pt x="4276953" y="2446185"/>
                  </a:lnTo>
                  <a:lnTo>
                    <a:pt x="4300575" y="2446185"/>
                  </a:lnTo>
                  <a:lnTo>
                    <a:pt x="4300575" y="2525839"/>
                  </a:lnTo>
                  <a:lnTo>
                    <a:pt x="4276953" y="2525839"/>
                  </a:lnTo>
                  <a:lnTo>
                    <a:pt x="4276953" y="2539187"/>
                  </a:lnTo>
                  <a:lnTo>
                    <a:pt x="4339552" y="2539187"/>
                  </a:lnTo>
                  <a:lnTo>
                    <a:pt x="4339552" y="2525839"/>
                  </a:lnTo>
                  <a:close/>
                </a:path>
                <a:path w="5033645" h="2541904">
                  <a:moveTo>
                    <a:pt x="4350588" y="268986"/>
                  </a:moveTo>
                  <a:lnTo>
                    <a:pt x="4297858" y="268986"/>
                  </a:lnTo>
                  <a:lnTo>
                    <a:pt x="4297858" y="104559"/>
                  </a:lnTo>
                  <a:lnTo>
                    <a:pt x="4297858" y="86448"/>
                  </a:lnTo>
                  <a:lnTo>
                    <a:pt x="4260304" y="86448"/>
                  </a:lnTo>
                  <a:lnTo>
                    <a:pt x="4207281" y="136982"/>
                  </a:lnTo>
                  <a:lnTo>
                    <a:pt x="4221327" y="152450"/>
                  </a:lnTo>
                  <a:lnTo>
                    <a:pt x="4271772" y="104559"/>
                  </a:lnTo>
                  <a:lnTo>
                    <a:pt x="4273778" y="104559"/>
                  </a:lnTo>
                  <a:lnTo>
                    <a:pt x="4273778" y="268986"/>
                  </a:lnTo>
                  <a:lnTo>
                    <a:pt x="4216451" y="268986"/>
                  </a:lnTo>
                  <a:lnTo>
                    <a:pt x="4216451" y="290309"/>
                  </a:lnTo>
                  <a:lnTo>
                    <a:pt x="4350588" y="290309"/>
                  </a:lnTo>
                  <a:lnTo>
                    <a:pt x="4350588" y="268986"/>
                  </a:lnTo>
                  <a:close/>
                </a:path>
                <a:path w="5033645" h="2541904">
                  <a:moveTo>
                    <a:pt x="4352658" y="2053018"/>
                  </a:moveTo>
                  <a:lnTo>
                    <a:pt x="4321416" y="2053018"/>
                  </a:lnTo>
                  <a:lnTo>
                    <a:pt x="4321416" y="2084997"/>
                  </a:lnTo>
                  <a:lnTo>
                    <a:pt x="4352658" y="2084997"/>
                  </a:lnTo>
                  <a:lnTo>
                    <a:pt x="4352658" y="2053018"/>
                  </a:lnTo>
                  <a:close/>
                </a:path>
                <a:path w="5033645" h="2541904">
                  <a:moveTo>
                    <a:pt x="4383875" y="2256294"/>
                  </a:moveTo>
                  <a:lnTo>
                    <a:pt x="4348619" y="2256294"/>
                  </a:lnTo>
                  <a:lnTo>
                    <a:pt x="4348619" y="2116836"/>
                  </a:lnTo>
                  <a:lnTo>
                    <a:pt x="4289996" y="2116836"/>
                  </a:lnTo>
                  <a:lnTo>
                    <a:pt x="4289996" y="2136864"/>
                  </a:lnTo>
                  <a:lnTo>
                    <a:pt x="4325429" y="2136864"/>
                  </a:lnTo>
                  <a:lnTo>
                    <a:pt x="4325429" y="2256294"/>
                  </a:lnTo>
                  <a:lnTo>
                    <a:pt x="4289996" y="2256294"/>
                  </a:lnTo>
                  <a:lnTo>
                    <a:pt x="4289996" y="2276322"/>
                  </a:lnTo>
                  <a:lnTo>
                    <a:pt x="4383875" y="2276322"/>
                  </a:lnTo>
                  <a:lnTo>
                    <a:pt x="4383875" y="2256294"/>
                  </a:lnTo>
                  <a:close/>
                </a:path>
                <a:path w="5033645" h="2541904">
                  <a:moveTo>
                    <a:pt x="4480166" y="2390292"/>
                  </a:moveTo>
                  <a:lnTo>
                    <a:pt x="4443882" y="2390292"/>
                  </a:lnTo>
                  <a:lnTo>
                    <a:pt x="4443882" y="2403640"/>
                  </a:lnTo>
                  <a:lnTo>
                    <a:pt x="4464723" y="2403640"/>
                  </a:lnTo>
                  <a:lnTo>
                    <a:pt x="4464723" y="2442451"/>
                  </a:lnTo>
                  <a:lnTo>
                    <a:pt x="4464723" y="2457615"/>
                  </a:lnTo>
                  <a:lnTo>
                    <a:pt x="4464723" y="2514422"/>
                  </a:lnTo>
                  <a:lnTo>
                    <a:pt x="4457827" y="2520670"/>
                  </a:lnTo>
                  <a:lnTo>
                    <a:pt x="4450385" y="2525128"/>
                  </a:lnTo>
                  <a:lnTo>
                    <a:pt x="4442384" y="2527808"/>
                  </a:lnTo>
                  <a:lnTo>
                    <a:pt x="4433824" y="2528697"/>
                  </a:lnTo>
                  <a:lnTo>
                    <a:pt x="4427690" y="2528697"/>
                  </a:lnTo>
                  <a:lnTo>
                    <a:pt x="4398772" y="2503030"/>
                  </a:lnTo>
                  <a:lnTo>
                    <a:pt x="4396422" y="2492222"/>
                  </a:lnTo>
                  <a:lnTo>
                    <a:pt x="4396422" y="2480043"/>
                  </a:lnTo>
                  <a:lnTo>
                    <a:pt x="4422279" y="2444673"/>
                  </a:lnTo>
                  <a:lnTo>
                    <a:pt x="4427690" y="2443594"/>
                  </a:lnTo>
                  <a:lnTo>
                    <a:pt x="4439640" y="2443594"/>
                  </a:lnTo>
                  <a:lnTo>
                    <a:pt x="4445114" y="2444673"/>
                  </a:lnTo>
                  <a:lnTo>
                    <a:pt x="4450283" y="2446896"/>
                  </a:lnTo>
                  <a:lnTo>
                    <a:pt x="4455490" y="2449080"/>
                  </a:lnTo>
                  <a:lnTo>
                    <a:pt x="4460303" y="2452674"/>
                  </a:lnTo>
                  <a:lnTo>
                    <a:pt x="4464723" y="2457615"/>
                  </a:lnTo>
                  <a:lnTo>
                    <a:pt x="4464723" y="2442451"/>
                  </a:lnTo>
                  <a:lnTo>
                    <a:pt x="4460303" y="2438387"/>
                  </a:lnTo>
                  <a:lnTo>
                    <a:pt x="4455465" y="2435415"/>
                  </a:lnTo>
                  <a:lnTo>
                    <a:pt x="4450169" y="2433421"/>
                  </a:lnTo>
                  <a:lnTo>
                    <a:pt x="4444949" y="2431389"/>
                  </a:lnTo>
                  <a:lnTo>
                    <a:pt x="4439564" y="2430335"/>
                  </a:lnTo>
                  <a:lnTo>
                    <a:pt x="4425747" y="2430335"/>
                  </a:lnTo>
                  <a:lnTo>
                    <a:pt x="4390606" y="2450947"/>
                  </a:lnTo>
                  <a:lnTo>
                    <a:pt x="4381081" y="2478087"/>
                  </a:lnTo>
                  <a:lnTo>
                    <a:pt x="4381081" y="2494267"/>
                  </a:lnTo>
                  <a:lnTo>
                    <a:pt x="4399635" y="2531148"/>
                  </a:lnTo>
                  <a:lnTo>
                    <a:pt x="4425747" y="2541816"/>
                  </a:lnTo>
                  <a:lnTo>
                    <a:pt x="4439564" y="2541816"/>
                  </a:lnTo>
                  <a:lnTo>
                    <a:pt x="4444949" y="2540736"/>
                  </a:lnTo>
                  <a:lnTo>
                    <a:pt x="4450169" y="2538603"/>
                  </a:lnTo>
                  <a:lnTo>
                    <a:pt x="4455465" y="2536494"/>
                  </a:lnTo>
                  <a:lnTo>
                    <a:pt x="4460303" y="2533396"/>
                  </a:lnTo>
                  <a:lnTo>
                    <a:pt x="4464723" y="2529370"/>
                  </a:lnTo>
                  <a:lnTo>
                    <a:pt x="4464723" y="2539187"/>
                  </a:lnTo>
                  <a:lnTo>
                    <a:pt x="4480166" y="2539187"/>
                  </a:lnTo>
                  <a:lnTo>
                    <a:pt x="4480166" y="2529370"/>
                  </a:lnTo>
                  <a:lnTo>
                    <a:pt x="4480166" y="2528697"/>
                  </a:lnTo>
                  <a:lnTo>
                    <a:pt x="4480166" y="2443594"/>
                  </a:lnTo>
                  <a:lnTo>
                    <a:pt x="4480166" y="2442451"/>
                  </a:lnTo>
                  <a:lnTo>
                    <a:pt x="4480166" y="2390292"/>
                  </a:lnTo>
                  <a:close/>
                </a:path>
                <a:path w="5033645" h="2541904">
                  <a:moveTo>
                    <a:pt x="4517860" y="268986"/>
                  </a:moveTo>
                  <a:lnTo>
                    <a:pt x="4409237" y="268986"/>
                  </a:lnTo>
                  <a:lnTo>
                    <a:pt x="4465129" y="219341"/>
                  </a:lnTo>
                  <a:lnTo>
                    <a:pt x="4471809" y="213499"/>
                  </a:lnTo>
                  <a:lnTo>
                    <a:pt x="4477829" y="207657"/>
                  </a:lnTo>
                  <a:lnTo>
                    <a:pt x="4488713" y="195783"/>
                  </a:lnTo>
                  <a:lnTo>
                    <a:pt x="4493412" y="189649"/>
                  </a:lnTo>
                  <a:lnTo>
                    <a:pt x="4497248" y="183375"/>
                  </a:lnTo>
                  <a:lnTo>
                    <a:pt x="4501235" y="177190"/>
                  </a:lnTo>
                  <a:lnTo>
                    <a:pt x="4504309" y="170662"/>
                  </a:lnTo>
                  <a:lnTo>
                    <a:pt x="4506404" y="163842"/>
                  </a:lnTo>
                  <a:lnTo>
                    <a:pt x="4508690" y="157035"/>
                  </a:lnTo>
                  <a:lnTo>
                    <a:pt x="4509846" y="149733"/>
                  </a:lnTo>
                  <a:lnTo>
                    <a:pt x="4509846" y="133375"/>
                  </a:lnTo>
                  <a:lnTo>
                    <a:pt x="4508411" y="125488"/>
                  </a:lnTo>
                  <a:lnTo>
                    <a:pt x="4505541" y="118287"/>
                  </a:lnTo>
                  <a:lnTo>
                    <a:pt x="4502874" y="111074"/>
                  </a:lnTo>
                  <a:lnTo>
                    <a:pt x="4498860" y="104851"/>
                  </a:lnTo>
                  <a:lnTo>
                    <a:pt x="4498264" y="104267"/>
                  </a:lnTo>
                  <a:lnTo>
                    <a:pt x="4493501" y="99593"/>
                  </a:lnTo>
                  <a:lnTo>
                    <a:pt x="4454880" y="83223"/>
                  </a:lnTo>
                  <a:lnTo>
                    <a:pt x="4447641" y="82943"/>
                  </a:lnTo>
                  <a:lnTo>
                    <a:pt x="4440542" y="83197"/>
                  </a:lnTo>
                  <a:lnTo>
                    <a:pt x="4398061" y="102323"/>
                  </a:lnTo>
                  <a:lnTo>
                    <a:pt x="4382579" y="130848"/>
                  </a:lnTo>
                  <a:lnTo>
                    <a:pt x="4404080" y="139026"/>
                  </a:lnTo>
                  <a:lnTo>
                    <a:pt x="4406811" y="131533"/>
                  </a:lnTo>
                  <a:lnTo>
                    <a:pt x="4410189" y="124802"/>
                  </a:lnTo>
                  <a:lnTo>
                    <a:pt x="4447070" y="104267"/>
                  </a:lnTo>
                  <a:lnTo>
                    <a:pt x="4455807" y="104902"/>
                  </a:lnTo>
                  <a:lnTo>
                    <a:pt x="4484027" y="134150"/>
                  </a:lnTo>
                  <a:lnTo>
                    <a:pt x="4484611" y="142824"/>
                  </a:lnTo>
                  <a:lnTo>
                    <a:pt x="4484611" y="146329"/>
                  </a:lnTo>
                  <a:lnTo>
                    <a:pt x="4470082" y="183413"/>
                  </a:lnTo>
                  <a:lnTo>
                    <a:pt x="4384294" y="265188"/>
                  </a:lnTo>
                  <a:lnTo>
                    <a:pt x="4384294" y="290309"/>
                  </a:lnTo>
                  <a:lnTo>
                    <a:pt x="4517860" y="290309"/>
                  </a:lnTo>
                  <a:lnTo>
                    <a:pt x="4517860" y="268986"/>
                  </a:lnTo>
                  <a:close/>
                </a:path>
                <a:path w="5033645" h="2541904">
                  <a:moveTo>
                    <a:pt x="4594822" y="2116836"/>
                  </a:moveTo>
                  <a:lnTo>
                    <a:pt x="4571631" y="2116836"/>
                  </a:lnTo>
                  <a:lnTo>
                    <a:pt x="4571631" y="2188362"/>
                  </a:lnTo>
                  <a:lnTo>
                    <a:pt x="4571390" y="2195322"/>
                  </a:lnTo>
                  <a:lnTo>
                    <a:pt x="4556874" y="2238337"/>
                  </a:lnTo>
                  <a:lnTo>
                    <a:pt x="4524883" y="2260231"/>
                  </a:lnTo>
                  <a:lnTo>
                    <a:pt x="4516374" y="2260231"/>
                  </a:lnTo>
                  <a:lnTo>
                    <a:pt x="4482858" y="2242096"/>
                  </a:lnTo>
                  <a:lnTo>
                    <a:pt x="4477766" y="2215400"/>
                  </a:lnTo>
                  <a:lnTo>
                    <a:pt x="4477766" y="2116836"/>
                  </a:lnTo>
                  <a:lnTo>
                    <a:pt x="4454753" y="2116836"/>
                  </a:lnTo>
                  <a:lnTo>
                    <a:pt x="4454753" y="2215400"/>
                  </a:lnTo>
                  <a:lnTo>
                    <a:pt x="4458360" y="2243785"/>
                  </a:lnTo>
                  <a:lnTo>
                    <a:pt x="4469193" y="2264054"/>
                  </a:lnTo>
                  <a:lnTo>
                    <a:pt x="4487253" y="2276221"/>
                  </a:lnTo>
                  <a:lnTo>
                    <a:pt x="4512538" y="2280272"/>
                  </a:lnTo>
                  <a:lnTo>
                    <a:pt x="4532223" y="2277529"/>
                  </a:lnTo>
                  <a:lnTo>
                    <a:pt x="4548632" y="2269312"/>
                  </a:lnTo>
                  <a:lnTo>
                    <a:pt x="4557344" y="2260231"/>
                  </a:lnTo>
                  <a:lnTo>
                    <a:pt x="4561764" y="2255621"/>
                  </a:lnTo>
                  <a:lnTo>
                    <a:pt x="4571631" y="2236457"/>
                  </a:lnTo>
                  <a:lnTo>
                    <a:pt x="4571631" y="2276322"/>
                  </a:lnTo>
                  <a:lnTo>
                    <a:pt x="4594822" y="2276322"/>
                  </a:lnTo>
                  <a:lnTo>
                    <a:pt x="4594822" y="2236457"/>
                  </a:lnTo>
                  <a:lnTo>
                    <a:pt x="4594822" y="2116836"/>
                  </a:lnTo>
                  <a:close/>
                </a:path>
                <a:path w="5033645" h="2541904">
                  <a:moveTo>
                    <a:pt x="4639081" y="1414741"/>
                  </a:moveTo>
                  <a:lnTo>
                    <a:pt x="4637570" y="1386535"/>
                  </a:lnTo>
                  <a:lnTo>
                    <a:pt x="4636605" y="1368399"/>
                  </a:lnTo>
                  <a:lnTo>
                    <a:pt x="4629188" y="1324737"/>
                  </a:lnTo>
                  <a:lnTo>
                    <a:pt x="4616831" y="1283766"/>
                  </a:lnTo>
                  <a:lnTo>
                    <a:pt x="4599521" y="1245463"/>
                  </a:lnTo>
                  <a:lnTo>
                    <a:pt x="4578020" y="1209954"/>
                  </a:lnTo>
                  <a:lnTo>
                    <a:pt x="4551731" y="1178636"/>
                  </a:lnTo>
                  <a:lnTo>
                    <a:pt x="4520666" y="1151509"/>
                  </a:lnTo>
                  <a:lnTo>
                    <a:pt x="4513821" y="1147140"/>
                  </a:lnTo>
                  <a:lnTo>
                    <a:pt x="4513821" y="1386535"/>
                  </a:lnTo>
                  <a:lnTo>
                    <a:pt x="4082681" y="1386535"/>
                  </a:lnTo>
                  <a:lnTo>
                    <a:pt x="4087304" y="1345057"/>
                  </a:lnTo>
                  <a:lnTo>
                    <a:pt x="4098518" y="1307947"/>
                  </a:lnTo>
                  <a:lnTo>
                    <a:pt x="4140695" y="1246809"/>
                  </a:lnTo>
                  <a:lnTo>
                    <a:pt x="4171188" y="1223886"/>
                  </a:lnTo>
                  <a:lnTo>
                    <a:pt x="4207281" y="1207516"/>
                  </a:lnTo>
                  <a:lnTo>
                    <a:pt x="4248988" y="1197686"/>
                  </a:lnTo>
                  <a:lnTo>
                    <a:pt x="4296270" y="1194409"/>
                  </a:lnTo>
                  <a:lnTo>
                    <a:pt x="4344733" y="1197610"/>
                  </a:lnTo>
                  <a:lnTo>
                    <a:pt x="4387253" y="1207185"/>
                  </a:lnTo>
                  <a:lnTo>
                    <a:pt x="4423842" y="1223137"/>
                  </a:lnTo>
                  <a:lnTo>
                    <a:pt x="4479468" y="1272933"/>
                  </a:lnTo>
                  <a:lnTo>
                    <a:pt x="4509135" y="1343456"/>
                  </a:lnTo>
                  <a:lnTo>
                    <a:pt x="4513821" y="1386535"/>
                  </a:lnTo>
                  <a:lnTo>
                    <a:pt x="4513821" y="1147140"/>
                  </a:lnTo>
                  <a:lnTo>
                    <a:pt x="4444530" y="1109776"/>
                  </a:lnTo>
                  <a:lnTo>
                    <a:pt x="4400118" y="1096340"/>
                  </a:lnTo>
                  <a:lnTo>
                    <a:pt x="4351579" y="1088275"/>
                  </a:lnTo>
                  <a:lnTo>
                    <a:pt x="4298912" y="1085596"/>
                  </a:lnTo>
                  <a:lnTo>
                    <a:pt x="4246067" y="1088174"/>
                  </a:lnTo>
                  <a:lnTo>
                    <a:pt x="4197400" y="1095895"/>
                  </a:lnTo>
                  <a:lnTo>
                    <a:pt x="4152900" y="1108773"/>
                  </a:lnTo>
                  <a:lnTo>
                    <a:pt x="4112577" y="1126794"/>
                  </a:lnTo>
                  <a:lnTo>
                    <a:pt x="4076433" y="1149972"/>
                  </a:lnTo>
                  <a:lnTo>
                    <a:pt x="4044454" y="1178293"/>
                  </a:lnTo>
                  <a:lnTo>
                    <a:pt x="4017467" y="1211021"/>
                  </a:lnTo>
                  <a:lnTo>
                    <a:pt x="3995382" y="1247406"/>
                  </a:lnTo>
                  <a:lnTo>
                    <a:pt x="3978198" y="1287449"/>
                  </a:lnTo>
                  <a:lnTo>
                    <a:pt x="3965930" y="1331150"/>
                  </a:lnTo>
                  <a:lnTo>
                    <a:pt x="3958564" y="1378508"/>
                  </a:lnTo>
                  <a:lnTo>
                    <a:pt x="3956113" y="1429524"/>
                  </a:lnTo>
                  <a:lnTo>
                    <a:pt x="3958856" y="1481696"/>
                  </a:lnTo>
                  <a:lnTo>
                    <a:pt x="3967099" y="1529842"/>
                  </a:lnTo>
                  <a:lnTo>
                    <a:pt x="3980827" y="1573949"/>
                  </a:lnTo>
                  <a:lnTo>
                    <a:pt x="4000055" y="1614030"/>
                  </a:lnTo>
                  <a:lnTo>
                    <a:pt x="4024782" y="1650072"/>
                  </a:lnTo>
                  <a:lnTo>
                    <a:pt x="4054995" y="1682102"/>
                  </a:lnTo>
                  <a:lnTo>
                    <a:pt x="4090492" y="1709191"/>
                  </a:lnTo>
                  <a:lnTo>
                    <a:pt x="4130154" y="1731365"/>
                  </a:lnTo>
                  <a:lnTo>
                    <a:pt x="4173994" y="1748599"/>
                  </a:lnTo>
                  <a:lnTo>
                    <a:pt x="4222013" y="1760918"/>
                  </a:lnTo>
                  <a:lnTo>
                    <a:pt x="4274197" y="1768309"/>
                  </a:lnTo>
                  <a:lnTo>
                    <a:pt x="4330560" y="1770773"/>
                  </a:lnTo>
                  <a:lnTo>
                    <a:pt x="4364266" y="1770011"/>
                  </a:lnTo>
                  <a:lnTo>
                    <a:pt x="4432173" y="1763966"/>
                  </a:lnTo>
                  <a:lnTo>
                    <a:pt x="4499572" y="1752892"/>
                  </a:lnTo>
                  <a:lnTo>
                    <a:pt x="4555604" y="1738782"/>
                  </a:lnTo>
                  <a:lnTo>
                    <a:pt x="4578426" y="1730463"/>
                  </a:lnTo>
                  <a:lnTo>
                    <a:pt x="4578426" y="1663293"/>
                  </a:lnTo>
                  <a:lnTo>
                    <a:pt x="4578426" y="1621637"/>
                  </a:lnTo>
                  <a:lnTo>
                    <a:pt x="4527347" y="1638769"/>
                  </a:lnTo>
                  <a:lnTo>
                    <a:pt x="4468990" y="1652536"/>
                  </a:lnTo>
                  <a:lnTo>
                    <a:pt x="4407370" y="1660601"/>
                  </a:lnTo>
                  <a:lnTo>
                    <a:pt x="4346372" y="1663293"/>
                  </a:lnTo>
                  <a:lnTo>
                    <a:pt x="4290098" y="1660525"/>
                  </a:lnTo>
                  <a:lnTo>
                    <a:pt x="4239920" y="1652206"/>
                  </a:lnTo>
                  <a:lnTo>
                    <a:pt x="4195838" y="1638350"/>
                  </a:lnTo>
                  <a:lnTo>
                    <a:pt x="4157840" y="1618957"/>
                  </a:lnTo>
                  <a:lnTo>
                    <a:pt x="4127436" y="1593253"/>
                  </a:lnTo>
                  <a:lnTo>
                    <a:pt x="4104779" y="1561846"/>
                  </a:lnTo>
                  <a:lnTo>
                    <a:pt x="4089870" y="1524736"/>
                  </a:lnTo>
                  <a:lnTo>
                    <a:pt x="4082681" y="1481924"/>
                  </a:lnTo>
                  <a:lnTo>
                    <a:pt x="4639081" y="1481924"/>
                  </a:lnTo>
                  <a:lnTo>
                    <a:pt x="4639081" y="1414741"/>
                  </a:lnTo>
                  <a:close/>
                </a:path>
                <a:path w="5033645" h="2541904">
                  <a:moveTo>
                    <a:pt x="4688002" y="86448"/>
                  </a:moveTo>
                  <a:lnTo>
                    <a:pt x="4554436" y="86448"/>
                  </a:lnTo>
                  <a:lnTo>
                    <a:pt x="4554436" y="145453"/>
                  </a:lnTo>
                  <a:lnTo>
                    <a:pt x="4575937" y="145453"/>
                  </a:lnTo>
                  <a:lnTo>
                    <a:pt x="4575937" y="107480"/>
                  </a:lnTo>
                  <a:lnTo>
                    <a:pt x="4663643" y="107480"/>
                  </a:lnTo>
                  <a:lnTo>
                    <a:pt x="4585398" y="290309"/>
                  </a:lnTo>
                  <a:lnTo>
                    <a:pt x="4611192" y="290309"/>
                  </a:lnTo>
                  <a:lnTo>
                    <a:pt x="4688002" y="108064"/>
                  </a:lnTo>
                  <a:lnTo>
                    <a:pt x="4688002" y="107480"/>
                  </a:lnTo>
                  <a:lnTo>
                    <a:pt x="4688002" y="86448"/>
                  </a:lnTo>
                  <a:close/>
                </a:path>
                <a:path w="5033645" h="2541904">
                  <a:moveTo>
                    <a:pt x="4790821" y="2276322"/>
                  </a:moveTo>
                  <a:lnTo>
                    <a:pt x="4790795" y="2161375"/>
                  </a:lnTo>
                  <a:lnTo>
                    <a:pt x="4790224" y="2150224"/>
                  </a:lnTo>
                  <a:lnTo>
                    <a:pt x="4788459" y="2140331"/>
                  </a:lnTo>
                  <a:lnTo>
                    <a:pt x="4785842" y="2132927"/>
                  </a:lnTo>
                  <a:lnTo>
                    <a:pt x="4785525" y="2131999"/>
                  </a:lnTo>
                  <a:lnTo>
                    <a:pt x="4752175" y="2113064"/>
                  </a:lnTo>
                  <a:lnTo>
                    <a:pt x="4742358" y="2114537"/>
                  </a:lnTo>
                  <a:lnTo>
                    <a:pt x="4733709" y="2118931"/>
                  </a:lnTo>
                  <a:lnTo>
                    <a:pt x="4726241" y="2126259"/>
                  </a:lnTo>
                  <a:lnTo>
                    <a:pt x="4719929" y="2136521"/>
                  </a:lnTo>
                  <a:lnTo>
                    <a:pt x="4718164" y="2132927"/>
                  </a:lnTo>
                  <a:lnTo>
                    <a:pt x="4714900" y="2126259"/>
                  </a:lnTo>
                  <a:lnTo>
                    <a:pt x="4708004" y="2118931"/>
                  </a:lnTo>
                  <a:lnTo>
                    <a:pt x="4699266" y="2114537"/>
                  </a:lnTo>
                  <a:lnTo>
                    <a:pt x="4688687" y="2113064"/>
                  </a:lnTo>
                  <a:lnTo>
                    <a:pt x="4677664" y="2114740"/>
                  </a:lnTo>
                  <a:lnTo>
                    <a:pt x="4668748" y="2119782"/>
                  </a:lnTo>
                  <a:lnTo>
                    <a:pt x="4661954" y="2128189"/>
                  </a:lnTo>
                  <a:lnTo>
                    <a:pt x="4657280" y="2139937"/>
                  </a:lnTo>
                  <a:lnTo>
                    <a:pt x="4657280" y="2116836"/>
                  </a:lnTo>
                  <a:lnTo>
                    <a:pt x="4634293" y="2116836"/>
                  </a:lnTo>
                  <a:lnTo>
                    <a:pt x="4634293" y="2276322"/>
                  </a:lnTo>
                  <a:lnTo>
                    <a:pt x="4657280" y="2276322"/>
                  </a:lnTo>
                  <a:lnTo>
                    <a:pt x="4657280" y="2180158"/>
                  </a:lnTo>
                  <a:lnTo>
                    <a:pt x="4657560" y="2173935"/>
                  </a:lnTo>
                  <a:lnTo>
                    <a:pt x="4658144" y="2167648"/>
                  </a:lnTo>
                  <a:lnTo>
                    <a:pt x="4658677" y="2161375"/>
                  </a:lnTo>
                  <a:lnTo>
                    <a:pt x="4659858" y="2155672"/>
                  </a:lnTo>
                  <a:lnTo>
                    <a:pt x="4677003" y="2132927"/>
                  </a:lnTo>
                  <a:lnTo>
                    <a:pt x="4688408" y="2132927"/>
                  </a:lnTo>
                  <a:lnTo>
                    <a:pt x="4692967" y="2135441"/>
                  </a:lnTo>
                  <a:lnTo>
                    <a:pt x="4696091" y="2140458"/>
                  </a:lnTo>
                  <a:lnTo>
                    <a:pt x="4699330" y="2145487"/>
                  </a:lnTo>
                  <a:lnTo>
                    <a:pt x="4700956" y="2152548"/>
                  </a:lnTo>
                  <a:lnTo>
                    <a:pt x="4700956" y="2276322"/>
                  </a:lnTo>
                  <a:lnTo>
                    <a:pt x="4724120" y="2276322"/>
                  </a:lnTo>
                  <a:lnTo>
                    <a:pt x="4724120" y="2186317"/>
                  </a:lnTo>
                  <a:lnTo>
                    <a:pt x="4724501" y="2174354"/>
                  </a:lnTo>
                  <a:lnTo>
                    <a:pt x="4735817" y="2136521"/>
                  </a:lnTo>
                  <a:lnTo>
                    <a:pt x="4740770" y="2132927"/>
                  </a:lnTo>
                  <a:lnTo>
                    <a:pt x="4755413" y="2132927"/>
                  </a:lnTo>
                  <a:lnTo>
                    <a:pt x="4759947" y="2135441"/>
                  </a:lnTo>
                  <a:lnTo>
                    <a:pt x="4766221" y="2145487"/>
                  </a:lnTo>
                  <a:lnTo>
                    <a:pt x="4767796" y="2152548"/>
                  </a:lnTo>
                  <a:lnTo>
                    <a:pt x="4767796" y="2276322"/>
                  </a:lnTo>
                  <a:lnTo>
                    <a:pt x="4790821" y="2276322"/>
                  </a:lnTo>
                  <a:close/>
                </a:path>
                <a:path w="5033645" h="2541904">
                  <a:moveTo>
                    <a:pt x="4814862" y="265099"/>
                  </a:moveTo>
                  <a:lnTo>
                    <a:pt x="4813262" y="260908"/>
                  </a:lnTo>
                  <a:lnTo>
                    <a:pt x="4809998" y="257594"/>
                  </a:lnTo>
                  <a:lnTo>
                    <a:pt x="4806950" y="254292"/>
                  </a:lnTo>
                  <a:lnTo>
                    <a:pt x="4801514" y="252628"/>
                  </a:lnTo>
                  <a:lnTo>
                    <a:pt x="4785830" y="252628"/>
                  </a:lnTo>
                  <a:lnTo>
                    <a:pt x="4780292" y="254292"/>
                  </a:lnTo>
                  <a:lnTo>
                    <a:pt x="4777029" y="257594"/>
                  </a:lnTo>
                  <a:lnTo>
                    <a:pt x="4773993" y="260908"/>
                  </a:lnTo>
                  <a:lnTo>
                    <a:pt x="4772444" y="265099"/>
                  </a:lnTo>
                  <a:lnTo>
                    <a:pt x="4772444" y="280479"/>
                  </a:lnTo>
                  <a:lnTo>
                    <a:pt x="4773993" y="284657"/>
                  </a:lnTo>
                  <a:lnTo>
                    <a:pt x="4777029" y="287972"/>
                  </a:lnTo>
                  <a:lnTo>
                    <a:pt x="4780292" y="291287"/>
                  </a:lnTo>
                  <a:lnTo>
                    <a:pt x="4785830" y="292938"/>
                  </a:lnTo>
                  <a:lnTo>
                    <a:pt x="4801514" y="292938"/>
                  </a:lnTo>
                  <a:lnTo>
                    <a:pt x="4806950" y="291287"/>
                  </a:lnTo>
                  <a:lnTo>
                    <a:pt x="4809998" y="287972"/>
                  </a:lnTo>
                  <a:lnTo>
                    <a:pt x="4813262" y="284657"/>
                  </a:lnTo>
                  <a:lnTo>
                    <a:pt x="4814862" y="280479"/>
                  </a:lnTo>
                  <a:lnTo>
                    <a:pt x="4814862" y="265099"/>
                  </a:lnTo>
                  <a:close/>
                </a:path>
                <a:path w="5033645" h="2541904">
                  <a:moveTo>
                    <a:pt x="5033124" y="227228"/>
                  </a:moveTo>
                  <a:lnTo>
                    <a:pt x="5021605" y="185953"/>
                  </a:lnTo>
                  <a:lnTo>
                    <a:pt x="5008791" y="173634"/>
                  </a:lnTo>
                  <a:lnTo>
                    <a:pt x="5008791" y="229565"/>
                  </a:lnTo>
                  <a:lnTo>
                    <a:pt x="5008080" y="239344"/>
                  </a:lnTo>
                  <a:lnTo>
                    <a:pt x="4983785" y="270230"/>
                  </a:lnTo>
                  <a:lnTo>
                    <a:pt x="4965509" y="273075"/>
                  </a:lnTo>
                  <a:lnTo>
                    <a:pt x="4955768" y="272364"/>
                  </a:lnTo>
                  <a:lnTo>
                    <a:pt x="4925034" y="247954"/>
                  </a:lnTo>
                  <a:lnTo>
                    <a:pt x="4922228" y="229565"/>
                  </a:lnTo>
                  <a:lnTo>
                    <a:pt x="4922291" y="226352"/>
                  </a:lnTo>
                  <a:lnTo>
                    <a:pt x="4936375" y="192760"/>
                  </a:lnTo>
                  <a:lnTo>
                    <a:pt x="4939716" y="190119"/>
                  </a:lnTo>
                  <a:lnTo>
                    <a:pt x="4947170" y="186550"/>
                  </a:lnTo>
                  <a:lnTo>
                    <a:pt x="4955768" y="184416"/>
                  </a:lnTo>
                  <a:lnTo>
                    <a:pt x="4965509" y="183705"/>
                  </a:lnTo>
                  <a:lnTo>
                    <a:pt x="4975237" y="184416"/>
                  </a:lnTo>
                  <a:lnTo>
                    <a:pt x="5005933" y="208826"/>
                  </a:lnTo>
                  <a:lnTo>
                    <a:pt x="5008791" y="229565"/>
                  </a:lnTo>
                  <a:lnTo>
                    <a:pt x="5008791" y="173634"/>
                  </a:lnTo>
                  <a:lnTo>
                    <a:pt x="5004613" y="170853"/>
                  </a:lnTo>
                  <a:lnTo>
                    <a:pt x="4990071" y="165011"/>
                  </a:lnTo>
                  <a:lnTo>
                    <a:pt x="4982057" y="163550"/>
                  </a:lnTo>
                  <a:lnTo>
                    <a:pt x="4973256" y="163550"/>
                  </a:lnTo>
                  <a:lnTo>
                    <a:pt x="4937290" y="176390"/>
                  </a:lnTo>
                  <a:lnTo>
                    <a:pt x="4923955" y="192760"/>
                  </a:lnTo>
                  <a:lnTo>
                    <a:pt x="4922520" y="192176"/>
                  </a:lnTo>
                  <a:lnTo>
                    <a:pt x="4936922" y="153314"/>
                  </a:lnTo>
                  <a:lnTo>
                    <a:pt x="4960213" y="121500"/>
                  </a:lnTo>
                  <a:lnTo>
                    <a:pt x="4993386" y="92405"/>
                  </a:lnTo>
                  <a:lnTo>
                    <a:pt x="5001336" y="86448"/>
                  </a:lnTo>
                  <a:lnTo>
                    <a:pt x="4970386" y="86448"/>
                  </a:lnTo>
                  <a:lnTo>
                    <a:pt x="4938865" y="113728"/>
                  </a:lnTo>
                  <a:lnTo>
                    <a:pt x="4916716" y="144805"/>
                  </a:lnTo>
                  <a:lnTo>
                    <a:pt x="4901577" y="183007"/>
                  </a:lnTo>
                  <a:lnTo>
                    <a:pt x="4897996" y="219354"/>
                  </a:lnTo>
                  <a:lnTo>
                    <a:pt x="4898161" y="224370"/>
                  </a:lnTo>
                  <a:lnTo>
                    <a:pt x="4908270" y="261759"/>
                  </a:lnTo>
                  <a:lnTo>
                    <a:pt x="4937430" y="288556"/>
                  </a:lnTo>
                  <a:lnTo>
                    <a:pt x="4965801" y="293814"/>
                  </a:lnTo>
                  <a:lnTo>
                    <a:pt x="4973231" y="293509"/>
                  </a:lnTo>
                  <a:lnTo>
                    <a:pt x="5016538" y="273075"/>
                  </a:lnTo>
                  <a:lnTo>
                    <a:pt x="5020462" y="269087"/>
                  </a:lnTo>
                  <a:lnTo>
                    <a:pt x="5032857" y="233654"/>
                  </a:lnTo>
                  <a:lnTo>
                    <a:pt x="5033124" y="2272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6770" y="4416716"/>
              <a:ext cx="999168" cy="2108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546866" y="6357581"/>
              <a:ext cx="1480820" cy="227329"/>
            </a:xfrm>
            <a:custGeom>
              <a:avLst/>
              <a:gdLst/>
              <a:ahLst/>
              <a:cxnLst/>
              <a:rect l="l" t="t" r="r" b="b"/>
              <a:pathLst>
                <a:path w="1480820" h="227329">
                  <a:moveTo>
                    <a:pt x="104130" y="0"/>
                  </a:moveTo>
                  <a:lnTo>
                    <a:pt x="72888" y="0"/>
                  </a:lnTo>
                  <a:lnTo>
                    <a:pt x="0" y="223310"/>
                  </a:lnTo>
                  <a:lnTo>
                    <a:pt x="24678" y="223310"/>
                  </a:lnTo>
                  <a:lnTo>
                    <a:pt x="44999" y="159465"/>
                  </a:lnTo>
                  <a:lnTo>
                    <a:pt x="156179" y="159465"/>
                  </a:lnTo>
                  <a:lnTo>
                    <a:pt x="149420" y="138758"/>
                  </a:lnTo>
                  <a:lnTo>
                    <a:pt x="51563" y="138758"/>
                  </a:lnTo>
                  <a:lnTo>
                    <a:pt x="88337" y="23598"/>
                  </a:lnTo>
                  <a:lnTo>
                    <a:pt x="111832" y="23598"/>
                  </a:lnTo>
                  <a:lnTo>
                    <a:pt x="104130" y="0"/>
                  </a:lnTo>
                  <a:close/>
                </a:path>
                <a:path w="1480820" h="227329">
                  <a:moveTo>
                    <a:pt x="156179" y="159465"/>
                  </a:moveTo>
                  <a:lnTo>
                    <a:pt x="131674" y="159465"/>
                  </a:lnTo>
                  <a:lnTo>
                    <a:pt x="152340" y="223310"/>
                  </a:lnTo>
                  <a:lnTo>
                    <a:pt x="177018" y="223310"/>
                  </a:lnTo>
                  <a:lnTo>
                    <a:pt x="156179" y="159465"/>
                  </a:lnTo>
                  <a:close/>
                </a:path>
                <a:path w="1480820" h="227329">
                  <a:moveTo>
                    <a:pt x="111832" y="23598"/>
                  </a:moveTo>
                  <a:lnTo>
                    <a:pt x="88337" y="23598"/>
                  </a:lnTo>
                  <a:lnTo>
                    <a:pt x="125110" y="138758"/>
                  </a:lnTo>
                  <a:lnTo>
                    <a:pt x="149420" y="138758"/>
                  </a:lnTo>
                  <a:lnTo>
                    <a:pt x="111832" y="23598"/>
                  </a:lnTo>
                  <a:close/>
                </a:path>
                <a:path w="1480820" h="227329">
                  <a:moveTo>
                    <a:pt x="322794" y="203274"/>
                  </a:moveTo>
                  <a:lnTo>
                    <a:pt x="228926" y="203274"/>
                  </a:lnTo>
                  <a:lnTo>
                    <a:pt x="228926" y="223310"/>
                  </a:lnTo>
                  <a:lnTo>
                    <a:pt x="322794" y="223310"/>
                  </a:lnTo>
                  <a:lnTo>
                    <a:pt x="322794" y="203274"/>
                  </a:lnTo>
                  <a:close/>
                </a:path>
                <a:path w="1480820" h="227329">
                  <a:moveTo>
                    <a:pt x="287511" y="0"/>
                  </a:moveTo>
                  <a:lnTo>
                    <a:pt x="228926" y="0"/>
                  </a:lnTo>
                  <a:lnTo>
                    <a:pt x="228926" y="20006"/>
                  </a:lnTo>
                  <a:lnTo>
                    <a:pt x="264352" y="20006"/>
                  </a:lnTo>
                  <a:lnTo>
                    <a:pt x="264352" y="203274"/>
                  </a:lnTo>
                  <a:lnTo>
                    <a:pt x="287511" y="203274"/>
                  </a:lnTo>
                  <a:lnTo>
                    <a:pt x="287511" y="0"/>
                  </a:lnTo>
                  <a:close/>
                </a:path>
                <a:path w="1480820" h="227329">
                  <a:moveTo>
                    <a:pt x="416664" y="63815"/>
                  </a:moveTo>
                  <a:lnTo>
                    <a:pt x="393677" y="63815"/>
                  </a:lnTo>
                  <a:lnTo>
                    <a:pt x="393677" y="162386"/>
                  </a:lnTo>
                  <a:lnTo>
                    <a:pt x="397284" y="190769"/>
                  </a:lnTo>
                  <a:lnTo>
                    <a:pt x="408108" y="211039"/>
                  </a:lnTo>
                  <a:lnTo>
                    <a:pt x="426156" y="223199"/>
                  </a:lnTo>
                  <a:lnTo>
                    <a:pt x="451431" y="227252"/>
                  </a:lnTo>
                  <a:lnTo>
                    <a:pt x="471122" y="224514"/>
                  </a:lnTo>
                  <a:lnTo>
                    <a:pt x="487542" y="216300"/>
                  </a:lnTo>
                  <a:lnTo>
                    <a:pt x="496265" y="207217"/>
                  </a:lnTo>
                  <a:lnTo>
                    <a:pt x="455300" y="207217"/>
                  </a:lnTo>
                  <a:lnTo>
                    <a:pt x="445830" y="206489"/>
                  </a:lnTo>
                  <a:lnTo>
                    <a:pt x="417233" y="172478"/>
                  </a:lnTo>
                  <a:lnTo>
                    <a:pt x="416664" y="162386"/>
                  </a:lnTo>
                  <a:lnTo>
                    <a:pt x="416664" y="63815"/>
                  </a:lnTo>
                  <a:close/>
                </a:path>
                <a:path w="1480820" h="227329">
                  <a:moveTo>
                    <a:pt x="533721" y="183443"/>
                  </a:moveTo>
                  <a:lnTo>
                    <a:pt x="510562" y="183443"/>
                  </a:lnTo>
                  <a:lnTo>
                    <a:pt x="510562" y="223310"/>
                  </a:lnTo>
                  <a:lnTo>
                    <a:pt x="533721" y="223310"/>
                  </a:lnTo>
                  <a:lnTo>
                    <a:pt x="533721" y="183443"/>
                  </a:lnTo>
                  <a:close/>
                </a:path>
                <a:path w="1480820" h="227329">
                  <a:moveTo>
                    <a:pt x="533721" y="63815"/>
                  </a:moveTo>
                  <a:lnTo>
                    <a:pt x="510562" y="63815"/>
                  </a:lnTo>
                  <a:lnTo>
                    <a:pt x="510562" y="135341"/>
                  </a:lnTo>
                  <a:lnTo>
                    <a:pt x="510320" y="142302"/>
                  </a:lnTo>
                  <a:lnTo>
                    <a:pt x="495772" y="185313"/>
                  </a:lnTo>
                  <a:lnTo>
                    <a:pt x="463813" y="207217"/>
                  </a:lnTo>
                  <a:lnTo>
                    <a:pt x="496265" y="207217"/>
                  </a:lnTo>
                  <a:lnTo>
                    <a:pt x="500690" y="202610"/>
                  </a:lnTo>
                  <a:lnTo>
                    <a:pt x="510562" y="183443"/>
                  </a:lnTo>
                  <a:lnTo>
                    <a:pt x="533721" y="183443"/>
                  </a:lnTo>
                  <a:lnTo>
                    <a:pt x="533721" y="63815"/>
                  </a:lnTo>
                  <a:close/>
                </a:path>
                <a:path w="1480820" h="227329">
                  <a:moveTo>
                    <a:pt x="596205" y="63815"/>
                  </a:moveTo>
                  <a:lnTo>
                    <a:pt x="573189" y="63815"/>
                  </a:lnTo>
                  <a:lnTo>
                    <a:pt x="573189" y="223310"/>
                  </a:lnTo>
                  <a:lnTo>
                    <a:pt x="596205" y="223310"/>
                  </a:lnTo>
                  <a:lnTo>
                    <a:pt x="596205" y="127134"/>
                  </a:lnTo>
                  <a:lnTo>
                    <a:pt x="596491" y="120913"/>
                  </a:lnTo>
                  <a:lnTo>
                    <a:pt x="606288" y="86917"/>
                  </a:lnTo>
                  <a:lnTo>
                    <a:pt x="596205" y="86917"/>
                  </a:lnTo>
                  <a:lnTo>
                    <a:pt x="596205" y="63815"/>
                  </a:lnTo>
                  <a:close/>
                </a:path>
                <a:path w="1480820" h="227329">
                  <a:moveTo>
                    <a:pt x="657093" y="79907"/>
                  </a:moveTo>
                  <a:lnTo>
                    <a:pt x="627332" y="79907"/>
                  </a:lnTo>
                  <a:lnTo>
                    <a:pt x="631860" y="82419"/>
                  </a:lnTo>
                  <a:lnTo>
                    <a:pt x="634985" y="87443"/>
                  </a:lnTo>
                  <a:lnTo>
                    <a:pt x="638252" y="92466"/>
                  </a:lnTo>
                  <a:lnTo>
                    <a:pt x="639857" y="99534"/>
                  </a:lnTo>
                  <a:lnTo>
                    <a:pt x="639857" y="223310"/>
                  </a:lnTo>
                  <a:lnTo>
                    <a:pt x="663045" y="223310"/>
                  </a:lnTo>
                  <a:lnTo>
                    <a:pt x="663045" y="133296"/>
                  </a:lnTo>
                  <a:lnTo>
                    <a:pt x="663422" y="121341"/>
                  </a:lnTo>
                  <a:lnTo>
                    <a:pt x="674712" y="83500"/>
                  </a:lnTo>
                  <a:lnTo>
                    <a:pt x="658860" y="83500"/>
                  </a:lnTo>
                  <a:lnTo>
                    <a:pt x="657093" y="79907"/>
                  </a:lnTo>
                  <a:close/>
                </a:path>
                <a:path w="1480820" h="227329">
                  <a:moveTo>
                    <a:pt x="724758" y="79907"/>
                  </a:moveTo>
                  <a:lnTo>
                    <a:pt x="694344" y="79907"/>
                  </a:lnTo>
                  <a:lnTo>
                    <a:pt x="698873" y="82419"/>
                  </a:lnTo>
                  <a:lnTo>
                    <a:pt x="705150" y="92466"/>
                  </a:lnTo>
                  <a:lnTo>
                    <a:pt x="706698" y="99534"/>
                  </a:lnTo>
                  <a:lnTo>
                    <a:pt x="706698" y="223310"/>
                  </a:lnTo>
                  <a:lnTo>
                    <a:pt x="729714" y="223310"/>
                  </a:lnTo>
                  <a:lnTo>
                    <a:pt x="729699" y="108354"/>
                  </a:lnTo>
                  <a:lnTo>
                    <a:pt x="729128" y="97201"/>
                  </a:lnTo>
                  <a:lnTo>
                    <a:pt x="727367" y="87311"/>
                  </a:lnTo>
                  <a:lnTo>
                    <a:pt x="724758" y="79907"/>
                  </a:lnTo>
                  <a:close/>
                </a:path>
                <a:path w="1480820" h="227329">
                  <a:moveTo>
                    <a:pt x="627619" y="60047"/>
                  </a:moveTo>
                  <a:lnTo>
                    <a:pt x="616580" y="61728"/>
                  </a:lnTo>
                  <a:lnTo>
                    <a:pt x="607666" y="66768"/>
                  </a:lnTo>
                  <a:lnTo>
                    <a:pt x="600875" y="75166"/>
                  </a:lnTo>
                  <a:lnTo>
                    <a:pt x="596205" y="86917"/>
                  </a:lnTo>
                  <a:lnTo>
                    <a:pt x="606288" y="86917"/>
                  </a:lnTo>
                  <a:lnTo>
                    <a:pt x="611539" y="81543"/>
                  </a:lnTo>
                  <a:lnTo>
                    <a:pt x="615895" y="79907"/>
                  </a:lnTo>
                  <a:lnTo>
                    <a:pt x="657093" y="79907"/>
                  </a:lnTo>
                  <a:lnTo>
                    <a:pt x="653814" y="73243"/>
                  </a:lnTo>
                  <a:lnTo>
                    <a:pt x="646926" y="65914"/>
                  </a:lnTo>
                  <a:lnTo>
                    <a:pt x="638195" y="61514"/>
                  </a:lnTo>
                  <a:lnTo>
                    <a:pt x="627619" y="60047"/>
                  </a:lnTo>
                  <a:close/>
                </a:path>
                <a:path w="1480820" h="227329">
                  <a:moveTo>
                    <a:pt x="691077" y="60047"/>
                  </a:moveTo>
                  <a:lnTo>
                    <a:pt x="681259" y="61514"/>
                  </a:lnTo>
                  <a:lnTo>
                    <a:pt x="672615" y="65914"/>
                  </a:lnTo>
                  <a:lnTo>
                    <a:pt x="665148" y="73243"/>
                  </a:lnTo>
                  <a:lnTo>
                    <a:pt x="658860" y="83500"/>
                  </a:lnTo>
                  <a:lnTo>
                    <a:pt x="674712" y="83500"/>
                  </a:lnTo>
                  <a:lnTo>
                    <a:pt x="679669" y="79907"/>
                  </a:lnTo>
                  <a:lnTo>
                    <a:pt x="724758" y="79907"/>
                  </a:lnTo>
                  <a:lnTo>
                    <a:pt x="700401" y="60808"/>
                  </a:lnTo>
                  <a:lnTo>
                    <a:pt x="691077" y="60047"/>
                  </a:lnTo>
                  <a:close/>
                </a:path>
                <a:path w="1480820" h="227329">
                  <a:moveTo>
                    <a:pt x="854825" y="0"/>
                  </a:moveTo>
                  <a:lnTo>
                    <a:pt x="823612" y="0"/>
                  </a:lnTo>
                  <a:lnTo>
                    <a:pt x="823612" y="31980"/>
                  </a:lnTo>
                  <a:lnTo>
                    <a:pt x="854825" y="31980"/>
                  </a:lnTo>
                  <a:lnTo>
                    <a:pt x="854825" y="0"/>
                  </a:lnTo>
                  <a:close/>
                </a:path>
                <a:path w="1480820" h="227329">
                  <a:moveTo>
                    <a:pt x="886067" y="203274"/>
                  </a:moveTo>
                  <a:lnTo>
                    <a:pt x="792197" y="203274"/>
                  </a:lnTo>
                  <a:lnTo>
                    <a:pt x="792197" y="223310"/>
                  </a:lnTo>
                  <a:lnTo>
                    <a:pt x="886067" y="223310"/>
                  </a:lnTo>
                  <a:lnTo>
                    <a:pt x="886067" y="203274"/>
                  </a:lnTo>
                  <a:close/>
                </a:path>
                <a:path w="1480820" h="227329">
                  <a:moveTo>
                    <a:pt x="850812" y="63815"/>
                  </a:moveTo>
                  <a:lnTo>
                    <a:pt x="792197" y="63815"/>
                  </a:lnTo>
                  <a:lnTo>
                    <a:pt x="792197" y="83850"/>
                  </a:lnTo>
                  <a:lnTo>
                    <a:pt x="827624" y="83850"/>
                  </a:lnTo>
                  <a:lnTo>
                    <a:pt x="827624" y="203274"/>
                  </a:lnTo>
                  <a:lnTo>
                    <a:pt x="850812" y="203274"/>
                  </a:lnTo>
                  <a:lnTo>
                    <a:pt x="850812" y="63815"/>
                  </a:lnTo>
                  <a:close/>
                </a:path>
                <a:path w="1480820" h="227329">
                  <a:moveTo>
                    <a:pt x="979965" y="63815"/>
                  </a:moveTo>
                  <a:lnTo>
                    <a:pt x="956949" y="63815"/>
                  </a:lnTo>
                  <a:lnTo>
                    <a:pt x="956949" y="223310"/>
                  </a:lnTo>
                  <a:lnTo>
                    <a:pt x="979965" y="223310"/>
                  </a:lnTo>
                  <a:lnTo>
                    <a:pt x="979965" y="151784"/>
                  </a:lnTo>
                  <a:lnTo>
                    <a:pt x="980196" y="144833"/>
                  </a:lnTo>
                  <a:lnTo>
                    <a:pt x="991324" y="107134"/>
                  </a:lnTo>
                  <a:lnTo>
                    <a:pt x="993490" y="103857"/>
                  </a:lnTo>
                  <a:lnTo>
                    <a:pt x="979965" y="103857"/>
                  </a:lnTo>
                  <a:lnTo>
                    <a:pt x="979965" y="63815"/>
                  </a:lnTo>
                  <a:close/>
                </a:path>
                <a:path w="1480820" h="227329">
                  <a:moveTo>
                    <a:pt x="1084525" y="79907"/>
                  </a:moveTo>
                  <a:lnTo>
                    <a:pt x="1035369" y="79907"/>
                  </a:lnTo>
                  <a:lnTo>
                    <a:pt x="1044833" y="80646"/>
                  </a:lnTo>
                  <a:lnTo>
                    <a:pt x="1052889" y="82861"/>
                  </a:lnTo>
                  <a:lnTo>
                    <a:pt x="1073834" y="124914"/>
                  </a:lnTo>
                  <a:lnTo>
                    <a:pt x="1073834" y="223310"/>
                  </a:lnTo>
                  <a:lnTo>
                    <a:pt x="1097022" y="223310"/>
                  </a:lnTo>
                  <a:lnTo>
                    <a:pt x="1097022" y="124914"/>
                  </a:lnTo>
                  <a:lnTo>
                    <a:pt x="1093410" y="96531"/>
                  </a:lnTo>
                  <a:lnTo>
                    <a:pt x="1084525" y="79907"/>
                  </a:lnTo>
                  <a:close/>
                </a:path>
                <a:path w="1480820" h="227329">
                  <a:moveTo>
                    <a:pt x="1039238" y="60047"/>
                  </a:moveTo>
                  <a:lnTo>
                    <a:pt x="1019537" y="62785"/>
                  </a:lnTo>
                  <a:lnTo>
                    <a:pt x="1003088" y="71000"/>
                  </a:lnTo>
                  <a:lnTo>
                    <a:pt x="989895" y="84690"/>
                  </a:lnTo>
                  <a:lnTo>
                    <a:pt x="979965" y="103857"/>
                  </a:lnTo>
                  <a:lnTo>
                    <a:pt x="993490" y="103857"/>
                  </a:lnTo>
                  <a:lnTo>
                    <a:pt x="994726" y="101987"/>
                  </a:lnTo>
                  <a:lnTo>
                    <a:pt x="999541" y="95240"/>
                  </a:lnTo>
                  <a:lnTo>
                    <a:pt x="1005359" y="89896"/>
                  </a:lnTo>
                  <a:lnTo>
                    <a:pt x="1019146" y="81893"/>
                  </a:lnTo>
                  <a:lnTo>
                    <a:pt x="1026856" y="79907"/>
                  </a:lnTo>
                  <a:lnTo>
                    <a:pt x="1084525" y="79907"/>
                  </a:lnTo>
                  <a:lnTo>
                    <a:pt x="1082576" y="76260"/>
                  </a:lnTo>
                  <a:lnTo>
                    <a:pt x="1064518" y="64100"/>
                  </a:lnTo>
                  <a:lnTo>
                    <a:pt x="1039238" y="60047"/>
                  </a:lnTo>
                  <a:close/>
                </a:path>
                <a:path w="1480820" h="227329">
                  <a:moveTo>
                    <a:pt x="1167703" y="63815"/>
                  </a:moveTo>
                  <a:lnTo>
                    <a:pt x="1144716" y="63815"/>
                  </a:lnTo>
                  <a:lnTo>
                    <a:pt x="1144716" y="162386"/>
                  </a:lnTo>
                  <a:lnTo>
                    <a:pt x="1148327" y="190769"/>
                  </a:lnTo>
                  <a:lnTo>
                    <a:pt x="1159158" y="211039"/>
                  </a:lnTo>
                  <a:lnTo>
                    <a:pt x="1177207" y="223199"/>
                  </a:lnTo>
                  <a:lnTo>
                    <a:pt x="1202470" y="227252"/>
                  </a:lnTo>
                  <a:lnTo>
                    <a:pt x="1222161" y="224514"/>
                  </a:lnTo>
                  <a:lnTo>
                    <a:pt x="1238581" y="216300"/>
                  </a:lnTo>
                  <a:lnTo>
                    <a:pt x="1247304" y="207217"/>
                  </a:lnTo>
                  <a:lnTo>
                    <a:pt x="1206340" y="207217"/>
                  </a:lnTo>
                  <a:lnTo>
                    <a:pt x="1196869" y="206489"/>
                  </a:lnTo>
                  <a:lnTo>
                    <a:pt x="1168272" y="172478"/>
                  </a:lnTo>
                  <a:lnTo>
                    <a:pt x="1167703" y="162386"/>
                  </a:lnTo>
                  <a:lnTo>
                    <a:pt x="1167703" y="63815"/>
                  </a:lnTo>
                  <a:close/>
                </a:path>
                <a:path w="1480820" h="227329">
                  <a:moveTo>
                    <a:pt x="1284760" y="183443"/>
                  </a:moveTo>
                  <a:lnTo>
                    <a:pt x="1261600" y="183443"/>
                  </a:lnTo>
                  <a:lnTo>
                    <a:pt x="1261600" y="223310"/>
                  </a:lnTo>
                  <a:lnTo>
                    <a:pt x="1284760" y="223310"/>
                  </a:lnTo>
                  <a:lnTo>
                    <a:pt x="1284760" y="183443"/>
                  </a:lnTo>
                  <a:close/>
                </a:path>
                <a:path w="1480820" h="227329">
                  <a:moveTo>
                    <a:pt x="1284760" y="63815"/>
                  </a:moveTo>
                  <a:lnTo>
                    <a:pt x="1261600" y="63815"/>
                  </a:lnTo>
                  <a:lnTo>
                    <a:pt x="1261600" y="135341"/>
                  </a:lnTo>
                  <a:lnTo>
                    <a:pt x="1261359" y="142302"/>
                  </a:lnTo>
                  <a:lnTo>
                    <a:pt x="1246811" y="185313"/>
                  </a:lnTo>
                  <a:lnTo>
                    <a:pt x="1214852" y="207217"/>
                  </a:lnTo>
                  <a:lnTo>
                    <a:pt x="1247304" y="207217"/>
                  </a:lnTo>
                  <a:lnTo>
                    <a:pt x="1251729" y="202610"/>
                  </a:lnTo>
                  <a:lnTo>
                    <a:pt x="1261600" y="183443"/>
                  </a:lnTo>
                  <a:lnTo>
                    <a:pt x="1284760" y="183443"/>
                  </a:lnTo>
                  <a:lnTo>
                    <a:pt x="1284760" y="63815"/>
                  </a:lnTo>
                  <a:close/>
                </a:path>
                <a:path w="1480820" h="227329">
                  <a:moveTo>
                    <a:pt x="1347244" y="63815"/>
                  </a:moveTo>
                  <a:lnTo>
                    <a:pt x="1324228" y="63815"/>
                  </a:lnTo>
                  <a:lnTo>
                    <a:pt x="1324228" y="223310"/>
                  </a:lnTo>
                  <a:lnTo>
                    <a:pt x="1347244" y="223310"/>
                  </a:lnTo>
                  <a:lnTo>
                    <a:pt x="1347244" y="127134"/>
                  </a:lnTo>
                  <a:lnTo>
                    <a:pt x="1347530" y="120913"/>
                  </a:lnTo>
                  <a:lnTo>
                    <a:pt x="1357327" y="86917"/>
                  </a:lnTo>
                  <a:lnTo>
                    <a:pt x="1347244" y="86917"/>
                  </a:lnTo>
                  <a:lnTo>
                    <a:pt x="1347244" y="63815"/>
                  </a:lnTo>
                  <a:close/>
                </a:path>
                <a:path w="1480820" h="227329">
                  <a:moveTo>
                    <a:pt x="1408132" y="79907"/>
                  </a:moveTo>
                  <a:lnTo>
                    <a:pt x="1378371" y="79907"/>
                  </a:lnTo>
                  <a:lnTo>
                    <a:pt x="1382900" y="82419"/>
                  </a:lnTo>
                  <a:lnTo>
                    <a:pt x="1386053" y="87443"/>
                  </a:lnTo>
                  <a:lnTo>
                    <a:pt x="1389291" y="92466"/>
                  </a:lnTo>
                  <a:lnTo>
                    <a:pt x="1390925" y="99534"/>
                  </a:lnTo>
                  <a:lnTo>
                    <a:pt x="1390925" y="223310"/>
                  </a:lnTo>
                  <a:lnTo>
                    <a:pt x="1414084" y="223310"/>
                  </a:lnTo>
                  <a:lnTo>
                    <a:pt x="1414084" y="133296"/>
                  </a:lnTo>
                  <a:lnTo>
                    <a:pt x="1414461" y="121341"/>
                  </a:lnTo>
                  <a:lnTo>
                    <a:pt x="1425773" y="83500"/>
                  </a:lnTo>
                  <a:lnTo>
                    <a:pt x="1409900" y="83500"/>
                  </a:lnTo>
                  <a:lnTo>
                    <a:pt x="1408132" y="79907"/>
                  </a:lnTo>
                  <a:close/>
                </a:path>
                <a:path w="1480820" h="227329">
                  <a:moveTo>
                    <a:pt x="1475797" y="79907"/>
                  </a:moveTo>
                  <a:lnTo>
                    <a:pt x="1445383" y="79907"/>
                  </a:lnTo>
                  <a:lnTo>
                    <a:pt x="1449912" y="82419"/>
                  </a:lnTo>
                  <a:lnTo>
                    <a:pt x="1456189" y="92466"/>
                  </a:lnTo>
                  <a:lnTo>
                    <a:pt x="1457766" y="99534"/>
                  </a:lnTo>
                  <a:lnTo>
                    <a:pt x="1457766" y="223310"/>
                  </a:lnTo>
                  <a:lnTo>
                    <a:pt x="1480753" y="223310"/>
                  </a:lnTo>
                  <a:lnTo>
                    <a:pt x="1480738" y="108354"/>
                  </a:lnTo>
                  <a:lnTo>
                    <a:pt x="1480167" y="97201"/>
                  </a:lnTo>
                  <a:lnTo>
                    <a:pt x="1478406" y="87311"/>
                  </a:lnTo>
                  <a:lnTo>
                    <a:pt x="1475797" y="79907"/>
                  </a:lnTo>
                  <a:close/>
                </a:path>
                <a:path w="1480820" h="227329">
                  <a:moveTo>
                    <a:pt x="1378657" y="60047"/>
                  </a:moveTo>
                  <a:lnTo>
                    <a:pt x="1367618" y="61728"/>
                  </a:lnTo>
                  <a:lnTo>
                    <a:pt x="1358705" y="66768"/>
                  </a:lnTo>
                  <a:lnTo>
                    <a:pt x="1351914" y="75166"/>
                  </a:lnTo>
                  <a:lnTo>
                    <a:pt x="1347244" y="86917"/>
                  </a:lnTo>
                  <a:lnTo>
                    <a:pt x="1357327" y="86917"/>
                  </a:lnTo>
                  <a:lnTo>
                    <a:pt x="1362578" y="81543"/>
                  </a:lnTo>
                  <a:lnTo>
                    <a:pt x="1366963" y="79907"/>
                  </a:lnTo>
                  <a:lnTo>
                    <a:pt x="1408132" y="79907"/>
                  </a:lnTo>
                  <a:lnTo>
                    <a:pt x="1404853" y="73243"/>
                  </a:lnTo>
                  <a:lnTo>
                    <a:pt x="1397965" y="65914"/>
                  </a:lnTo>
                  <a:lnTo>
                    <a:pt x="1389234" y="61514"/>
                  </a:lnTo>
                  <a:lnTo>
                    <a:pt x="1378657" y="60047"/>
                  </a:lnTo>
                  <a:close/>
                </a:path>
                <a:path w="1480820" h="227329">
                  <a:moveTo>
                    <a:pt x="1442145" y="60047"/>
                  </a:moveTo>
                  <a:lnTo>
                    <a:pt x="1432310" y="61514"/>
                  </a:lnTo>
                  <a:lnTo>
                    <a:pt x="1423658" y="65914"/>
                  </a:lnTo>
                  <a:lnTo>
                    <a:pt x="1416187" y="73243"/>
                  </a:lnTo>
                  <a:lnTo>
                    <a:pt x="1409900" y="83500"/>
                  </a:lnTo>
                  <a:lnTo>
                    <a:pt x="1425773" y="83500"/>
                  </a:lnTo>
                  <a:lnTo>
                    <a:pt x="1430708" y="79907"/>
                  </a:lnTo>
                  <a:lnTo>
                    <a:pt x="1475797" y="79907"/>
                  </a:lnTo>
                  <a:lnTo>
                    <a:pt x="1451452" y="60808"/>
                  </a:lnTo>
                  <a:lnTo>
                    <a:pt x="1442145" y="600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88850" y="6694853"/>
              <a:ext cx="1845796" cy="3851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3920" y="1010440"/>
            <a:ext cx="5964478" cy="9855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E00A17-1F1B-CA29-AE1C-7E45909F5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50" y="3432453"/>
            <a:ext cx="4444444" cy="44444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4430BB-3846-D826-96A9-9A482604A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343" y="3432453"/>
            <a:ext cx="4444444" cy="44444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47B5C8-03A8-ED18-63C7-671C4A8D4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836" y="3433088"/>
            <a:ext cx="4444444" cy="44444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1F4C24-B202-495D-C3AF-5158142EDA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9" y="8338095"/>
            <a:ext cx="3834920" cy="16507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66953E-1939-CB8A-CD57-DD812552DD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59" y="8337460"/>
            <a:ext cx="3796825" cy="16380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4A6AD8-A9BF-4956-45A0-6C581F451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646" y="8343809"/>
            <a:ext cx="3707936" cy="1879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BCABD1-2B8B-9F43-9850-190D992923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7" y="3432453"/>
            <a:ext cx="4444444" cy="44444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D01750B-49B6-EC5C-986F-2D90C534CE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168" y="8337460"/>
            <a:ext cx="3250794" cy="1879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21593" y="972483"/>
            <a:ext cx="2678430" cy="1023619"/>
          </a:xfrm>
          <a:custGeom>
            <a:avLst/>
            <a:gdLst/>
            <a:ahLst/>
            <a:cxnLst/>
            <a:rect l="l" t="t" r="r" b="b"/>
            <a:pathLst>
              <a:path w="2678429" h="1023619">
                <a:moveTo>
                  <a:pt x="159681" y="52354"/>
                </a:moveTo>
                <a:lnTo>
                  <a:pt x="0" y="52354"/>
                </a:lnTo>
                <a:lnTo>
                  <a:pt x="0" y="1016984"/>
                </a:lnTo>
                <a:lnTo>
                  <a:pt x="159681" y="1016984"/>
                </a:lnTo>
                <a:lnTo>
                  <a:pt x="159681" y="52354"/>
                </a:lnTo>
                <a:close/>
              </a:path>
              <a:path w="2678429" h="1023619">
                <a:moveTo>
                  <a:pt x="1007822" y="0"/>
                </a:moveTo>
                <a:lnTo>
                  <a:pt x="848141" y="0"/>
                </a:lnTo>
                <a:lnTo>
                  <a:pt x="848141" y="929291"/>
                </a:lnTo>
                <a:lnTo>
                  <a:pt x="857303" y="1016984"/>
                </a:lnTo>
                <a:lnTo>
                  <a:pt x="1007822" y="1016984"/>
                </a:lnTo>
                <a:lnTo>
                  <a:pt x="1007822" y="0"/>
                </a:lnTo>
                <a:close/>
              </a:path>
              <a:path w="2678429" h="1023619">
                <a:moveTo>
                  <a:pt x="651812" y="272243"/>
                </a:moveTo>
                <a:lnTo>
                  <a:pt x="598803" y="277151"/>
                </a:lnTo>
                <a:lnTo>
                  <a:pt x="544486" y="291875"/>
                </a:lnTo>
                <a:lnTo>
                  <a:pt x="493113" y="316417"/>
                </a:lnTo>
                <a:lnTo>
                  <a:pt x="446321" y="353392"/>
                </a:lnTo>
                <a:lnTo>
                  <a:pt x="405746" y="403129"/>
                </a:lnTo>
                <a:lnTo>
                  <a:pt x="373025" y="465954"/>
                </a:lnTo>
                <a:lnTo>
                  <a:pt x="361000" y="502684"/>
                </a:lnTo>
                <a:lnTo>
                  <a:pt x="352410" y="543504"/>
                </a:lnTo>
                <a:lnTo>
                  <a:pt x="347257" y="588414"/>
                </a:lnTo>
                <a:lnTo>
                  <a:pt x="345539" y="637415"/>
                </a:lnTo>
                <a:lnTo>
                  <a:pt x="347011" y="678726"/>
                </a:lnTo>
                <a:lnTo>
                  <a:pt x="351429" y="720200"/>
                </a:lnTo>
                <a:lnTo>
                  <a:pt x="358791" y="761838"/>
                </a:lnTo>
                <a:lnTo>
                  <a:pt x="369098" y="803640"/>
                </a:lnTo>
                <a:lnTo>
                  <a:pt x="382514" y="843233"/>
                </a:lnTo>
                <a:lnTo>
                  <a:pt x="399202" y="879554"/>
                </a:lnTo>
                <a:lnTo>
                  <a:pt x="419162" y="912603"/>
                </a:lnTo>
                <a:lnTo>
                  <a:pt x="462682" y="962503"/>
                </a:lnTo>
                <a:lnTo>
                  <a:pt x="507183" y="993916"/>
                </a:lnTo>
                <a:lnTo>
                  <a:pt x="557002" y="1013221"/>
                </a:lnTo>
                <a:lnTo>
                  <a:pt x="608702" y="1022383"/>
                </a:lnTo>
                <a:lnTo>
                  <a:pt x="634797" y="1023529"/>
                </a:lnTo>
                <a:lnTo>
                  <a:pt x="657375" y="1022874"/>
                </a:lnTo>
                <a:lnTo>
                  <a:pt x="700567" y="1017639"/>
                </a:lnTo>
                <a:lnTo>
                  <a:pt x="741469" y="1006841"/>
                </a:lnTo>
                <a:lnTo>
                  <a:pt x="778117" y="992443"/>
                </a:lnTo>
                <a:lnTo>
                  <a:pt x="794478" y="984263"/>
                </a:lnTo>
                <a:lnTo>
                  <a:pt x="794478" y="899187"/>
                </a:lnTo>
                <a:lnTo>
                  <a:pt x="685842" y="899187"/>
                </a:lnTo>
                <a:lnTo>
                  <a:pt x="667191" y="897960"/>
                </a:lnTo>
                <a:lnTo>
                  <a:pt x="615164" y="879554"/>
                </a:lnTo>
                <a:lnTo>
                  <a:pt x="573199" y="842006"/>
                </a:lnTo>
                <a:lnTo>
                  <a:pt x="550948" y="808221"/>
                </a:lnTo>
                <a:lnTo>
                  <a:pt x="533278" y="768955"/>
                </a:lnTo>
                <a:lnTo>
                  <a:pt x="520435" y="724045"/>
                </a:lnTo>
                <a:lnTo>
                  <a:pt x="513891" y="674963"/>
                </a:lnTo>
                <a:lnTo>
                  <a:pt x="513073" y="649194"/>
                </a:lnTo>
                <a:lnTo>
                  <a:pt x="513809" y="623426"/>
                </a:lnTo>
                <a:lnTo>
                  <a:pt x="519699" y="574344"/>
                </a:lnTo>
                <a:lnTo>
                  <a:pt x="531315" y="528779"/>
                </a:lnTo>
                <a:lnTo>
                  <a:pt x="547676" y="488205"/>
                </a:lnTo>
                <a:lnTo>
                  <a:pt x="569272" y="453193"/>
                </a:lnTo>
                <a:lnTo>
                  <a:pt x="596104" y="425706"/>
                </a:lnTo>
                <a:lnTo>
                  <a:pt x="644941" y="399202"/>
                </a:lnTo>
                <a:lnTo>
                  <a:pt x="683225" y="393967"/>
                </a:lnTo>
                <a:lnTo>
                  <a:pt x="794478" y="393967"/>
                </a:lnTo>
                <a:lnTo>
                  <a:pt x="794478" y="307582"/>
                </a:lnTo>
                <a:lnTo>
                  <a:pt x="746868" y="286476"/>
                </a:lnTo>
                <a:lnTo>
                  <a:pt x="691405" y="274533"/>
                </a:lnTo>
                <a:lnTo>
                  <a:pt x="671854" y="272815"/>
                </a:lnTo>
                <a:lnTo>
                  <a:pt x="651812" y="272243"/>
                </a:lnTo>
                <a:close/>
              </a:path>
              <a:path w="2678429" h="1023619">
                <a:moveTo>
                  <a:pt x="794478" y="848141"/>
                </a:moveTo>
                <a:lnTo>
                  <a:pt x="771000" y="870474"/>
                </a:lnTo>
                <a:lnTo>
                  <a:pt x="745068" y="886425"/>
                </a:lnTo>
                <a:lnTo>
                  <a:pt x="716683" y="895996"/>
                </a:lnTo>
                <a:lnTo>
                  <a:pt x="685842" y="899187"/>
                </a:lnTo>
                <a:lnTo>
                  <a:pt x="794478" y="899187"/>
                </a:lnTo>
                <a:lnTo>
                  <a:pt x="794478" y="848141"/>
                </a:lnTo>
                <a:close/>
              </a:path>
              <a:path w="2678429" h="1023619">
                <a:moveTo>
                  <a:pt x="794478" y="393967"/>
                </a:moveTo>
                <a:lnTo>
                  <a:pt x="683225" y="393967"/>
                </a:lnTo>
                <a:lnTo>
                  <a:pt x="699831" y="394866"/>
                </a:lnTo>
                <a:lnTo>
                  <a:pt x="715619" y="397566"/>
                </a:lnTo>
                <a:lnTo>
                  <a:pt x="758157" y="416135"/>
                </a:lnTo>
                <a:lnTo>
                  <a:pt x="794478" y="446321"/>
                </a:lnTo>
                <a:lnTo>
                  <a:pt x="794478" y="393967"/>
                </a:lnTo>
                <a:close/>
              </a:path>
              <a:path w="2678429" h="1023619">
                <a:moveTo>
                  <a:pt x="1520896" y="270934"/>
                </a:moveTo>
                <a:lnTo>
                  <a:pt x="1458725" y="281732"/>
                </a:lnTo>
                <a:lnTo>
                  <a:pt x="1400480" y="306273"/>
                </a:lnTo>
                <a:lnTo>
                  <a:pt x="1348780" y="342594"/>
                </a:lnTo>
                <a:lnTo>
                  <a:pt x="1303625" y="388731"/>
                </a:lnTo>
                <a:lnTo>
                  <a:pt x="1265995" y="442722"/>
                </a:lnTo>
                <a:lnTo>
                  <a:pt x="1236873" y="505220"/>
                </a:lnTo>
                <a:lnTo>
                  <a:pt x="1219203" y="573935"/>
                </a:lnTo>
                <a:lnTo>
                  <a:pt x="1213313" y="646577"/>
                </a:lnTo>
                <a:lnTo>
                  <a:pt x="1214949" y="685188"/>
                </a:lnTo>
                <a:lnTo>
                  <a:pt x="1228038" y="758484"/>
                </a:lnTo>
                <a:lnTo>
                  <a:pt x="1253724" y="826136"/>
                </a:lnTo>
                <a:lnTo>
                  <a:pt x="1289064" y="885689"/>
                </a:lnTo>
                <a:lnTo>
                  <a:pt x="1333565" y="936489"/>
                </a:lnTo>
                <a:lnTo>
                  <a:pt x="1387228" y="977064"/>
                </a:lnTo>
                <a:lnTo>
                  <a:pt x="1449481" y="1006023"/>
                </a:lnTo>
                <a:lnTo>
                  <a:pt x="1516887" y="1020420"/>
                </a:lnTo>
                <a:lnTo>
                  <a:pt x="1552308" y="1022220"/>
                </a:lnTo>
                <a:lnTo>
                  <a:pt x="1594846" y="1020502"/>
                </a:lnTo>
                <a:lnTo>
                  <a:pt x="1633458" y="1015348"/>
                </a:lnTo>
                <a:lnTo>
                  <a:pt x="1698901" y="994734"/>
                </a:lnTo>
                <a:lnTo>
                  <a:pt x="1752891" y="960703"/>
                </a:lnTo>
                <a:lnTo>
                  <a:pt x="1799683" y="913584"/>
                </a:lnTo>
                <a:lnTo>
                  <a:pt x="1786790" y="893951"/>
                </a:lnTo>
                <a:lnTo>
                  <a:pt x="1569323" y="893951"/>
                </a:lnTo>
                <a:lnTo>
                  <a:pt x="1542819" y="892806"/>
                </a:lnTo>
                <a:lnTo>
                  <a:pt x="1495700" y="883644"/>
                </a:lnTo>
                <a:lnTo>
                  <a:pt x="1456843" y="865075"/>
                </a:lnTo>
                <a:lnTo>
                  <a:pt x="1424776" y="839552"/>
                </a:lnTo>
                <a:lnTo>
                  <a:pt x="1398681" y="807567"/>
                </a:lnTo>
                <a:lnTo>
                  <a:pt x="1379048" y="769610"/>
                </a:lnTo>
                <a:lnTo>
                  <a:pt x="1366532" y="726008"/>
                </a:lnTo>
                <a:lnTo>
                  <a:pt x="1360642" y="678235"/>
                </a:lnTo>
                <a:lnTo>
                  <a:pt x="1359906" y="653121"/>
                </a:lnTo>
                <a:lnTo>
                  <a:pt x="1360315" y="637987"/>
                </a:lnTo>
                <a:lnTo>
                  <a:pt x="1366450" y="583751"/>
                </a:lnTo>
                <a:lnTo>
                  <a:pt x="1376594" y="543831"/>
                </a:lnTo>
                <a:lnTo>
                  <a:pt x="1391318" y="505220"/>
                </a:lnTo>
                <a:lnTo>
                  <a:pt x="1412915" y="468244"/>
                </a:lnTo>
                <a:lnTo>
                  <a:pt x="1441055" y="435850"/>
                </a:lnTo>
                <a:lnTo>
                  <a:pt x="1476722" y="410982"/>
                </a:lnTo>
                <a:lnTo>
                  <a:pt x="1520896" y="396584"/>
                </a:lnTo>
                <a:lnTo>
                  <a:pt x="1520896" y="270934"/>
                </a:lnTo>
                <a:close/>
              </a:path>
              <a:path w="2678429" h="1023619">
                <a:moveTo>
                  <a:pt x="1742093" y="825891"/>
                </a:moveTo>
                <a:lnTo>
                  <a:pt x="1710926" y="850432"/>
                </a:lnTo>
                <a:lnTo>
                  <a:pt x="1675014" y="869410"/>
                </a:lnTo>
                <a:lnTo>
                  <a:pt x="1638775" y="883235"/>
                </a:lnTo>
                <a:lnTo>
                  <a:pt x="1594601" y="892479"/>
                </a:lnTo>
                <a:lnTo>
                  <a:pt x="1569323" y="893951"/>
                </a:lnTo>
                <a:lnTo>
                  <a:pt x="1786790" y="893951"/>
                </a:lnTo>
                <a:lnTo>
                  <a:pt x="1742093" y="825891"/>
                </a:lnTo>
                <a:close/>
              </a:path>
              <a:path w="2678429" h="1023619">
                <a:moveTo>
                  <a:pt x="1574559" y="272243"/>
                </a:moveTo>
                <a:lnTo>
                  <a:pt x="1574559" y="395275"/>
                </a:lnTo>
                <a:lnTo>
                  <a:pt x="1591819" y="398139"/>
                </a:lnTo>
                <a:lnTo>
                  <a:pt x="1608262" y="402801"/>
                </a:lnTo>
                <a:lnTo>
                  <a:pt x="1652600" y="427261"/>
                </a:lnTo>
                <a:lnTo>
                  <a:pt x="1688430" y="463336"/>
                </a:lnTo>
                <a:lnTo>
                  <a:pt x="1715180" y="505547"/>
                </a:lnTo>
                <a:lnTo>
                  <a:pt x="1729986" y="552993"/>
                </a:lnTo>
                <a:lnTo>
                  <a:pt x="1732931" y="586369"/>
                </a:lnTo>
                <a:lnTo>
                  <a:pt x="1430584" y="586369"/>
                </a:lnTo>
                <a:lnTo>
                  <a:pt x="1430584" y="701549"/>
                </a:lnTo>
                <a:lnTo>
                  <a:pt x="1879523" y="701549"/>
                </a:lnTo>
                <a:lnTo>
                  <a:pt x="1881241" y="685842"/>
                </a:lnTo>
                <a:lnTo>
                  <a:pt x="1882468" y="670136"/>
                </a:lnTo>
                <a:lnTo>
                  <a:pt x="1883205" y="654430"/>
                </a:lnTo>
                <a:lnTo>
                  <a:pt x="1883327" y="646577"/>
                </a:lnTo>
                <a:lnTo>
                  <a:pt x="1883420" y="637987"/>
                </a:lnTo>
                <a:lnTo>
                  <a:pt x="1882059" y="604366"/>
                </a:lnTo>
                <a:lnTo>
                  <a:pt x="1870934" y="537614"/>
                </a:lnTo>
                <a:lnTo>
                  <a:pt x="1849501" y="474052"/>
                </a:lnTo>
                <a:lnTo>
                  <a:pt x="1818743" y="417117"/>
                </a:lnTo>
                <a:lnTo>
                  <a:pt x="1778332" y="367626"/>
                </a:lnTo>
                <a:lnTo>
                  <a:pt x="1729250" y="327051"/>
                </a:lnTo>
                <a:lnTo>
                  <a:pt x="1672478" y="296047"/>
                </a:lnTo>
                <a:lnTo>
                  <a:pt x="1608998" y="277069"/>
                </a:lnTo>
                <a:lnTo>
                  <a:pt x="1574559" y="272243"/>
                </a:lnTo>
                <a:close/>
              </a:path>
              <a:path w="2678429" h="1023619">
                <a:moveTo>
                  <a:pt x="2424009" y="566736"/>
                </a:moveTo>
                <a:lnTo>
                  <a:pt x="2366420" y="566736"/>
                </a:lnTo>
                <a:lnTo>
                  <a:pt x="2340324" y="567636"/>
                </a:lnTo>
                <a:lnTo>
                  <a:pt x="2288624" y="574835"/>
                </a:lnTo>
                <a:lnTo>
                  <a:pt x="2238151" y="588660"/>
                </a:lnTo>
                <a:lnTo>
                  <a:pt x="2192341" y="609601"/>
                </a:lnTo>
                <a:lnTo>
                  <a:pt x="2152584" y="637824"/>
                </a:lnTo>
                <a:lnTo>
                  <a:pt x="2119863" y="673817"/>
                </a:lnTo>
                <a:lnTo>
                  <a:pt x="2095076" y="717664"/>
                </a:lnTo>
                <a:lnTo>
                  <a:pt x="2082642" y="769364"/>
                </a:lnTo>
                <a:lnTo>
                  <a:pt x="2081088" y="798405"/>
                </a:lnTo>
                <a:lnTo>
                  <a:pt x="2082151" y="828590"/>
                </a:lnTo>
                <a:lnTo>
                  <a:pt x="2090659" y="881599"/>
                </a:lnTo>
                <a:lnTo>
                  <a:pt x="2108083" y="924955"/>
                </a:lnTo>
                <a:lnTo>
                  <a:pt x="2132952" y="959640"/>
                </a:lnTo>
                <a:lnTo>
                  <a:pt x="2164119" y="985981"/>
                </a:lnTo>
                <a:lnTo>
                  <a:pt x="2200113" y="1004959"/>
                </a:lnTo>
                <a:lnTo>
                  <a:pt x="2240933" y="1016902"/>
                </a:lnTo>
                <a:lnTo>
                  <a:pt x="2284125" y="1022792"/>
                </a:lnTo>
                <a:lnTo>
                  <a:pt x="2306212" y="1023529"/>
                </a:lnTo>
                <a:lnTo>
                  <a:pt x="2314065" y="1023529"/>
                </a:lnTo>
                <a:lnTo>
                  <a:pt x="2319737" y="1023092"/>
                </a:lnTo>
                <a:lnTo>
                  <a:pt x="2323227" y="1022220"/>
                </a:lnTo>
                <a:lnTo>
                  <a:pt x="2323227" y="916202"/>
                </a:lnTo>
                <a:lnTo>
                  <a:pt x="2301631" y="912112"/>
                </a:lnTo>
                <a:lnTo>
                  <a:pt x="2282652" y="905077"/>
                </a:lnTo>
                <a:lnTo>
                  <a:pt x="2242241" y="865893"/>
                </a:lnTo>
                <a:lnTo>
                  <a:pt x="2230462" y="822046"/>
                </a:lnTo>
                <a:lnTo>
                  <a:pt x="2228989" y="794478"/>
                </a:lnTo>
                <a:lnTo>
                  <a:pt x="2229971" y="774518"/>
                </a:lnTo>
                <a:lnTo>
                  <a:pt x="2244696" y="726417"/>
                </a:lnTo>
                <a:lnTo>
                  <a:pt x="2274636" y="692550"/>
                </a:lnTo>
                <a:lnTo>
                  <a:pt x="2312429" y="672427"/>
                </a:lnTo>
                <a:lnTo>
                  <a:pt x="2354476" y="662610"/>
                </a:lnTo>
                <a:lnTo>
                  <a:pt x="2395215" y="659665"/>
                </a:lnTo>
                <a:lnTo>
                  <a:pt x="2424009" y="659665"/>
                </a:lnTo>
                <a:lnTo>
                  <a:pt x="2424009" y="566736"/>
                </a:lnTo>
                <a:close/>
              </a:path>
              <a:path w="2678429" h="1023619">
                <a:moveTo>
                  <a:pt x="2660505" y="917511"/>
                </a:moveTo>
                <a:lnTo>
                  <a:pt x="2514321" y="917511"/>
                </a:lnTo>
                <a:lnTo>
                  <a:pt x="2517920" y="927818"/>
                </a:lnTo>
                <a:lnTo>
                  <a:pt x="2539435" y="965121"/>
                </a:lnTo>
                <a:lnTo>
                  <a:pt x="2571911" y="994979"/>
                </a:lnTo>
                <a:lnTo>
                  <a:pt x="2609050" y="1013876"/>
                </a:lnTo>
                <a:lnTo>
                  <a:pt x="2636045" y="1018293"/>
                </a:lnTo>
                <a:lnTo>
                  <a:pt x="2677928" y="930599"/>
                </a:lnTo>
                <a:lnTo>
                  <a:pt x="2671057" y="927245"/>
                </a:lnTo>
                <a:lnTo>
                  <a:pt x="2664840" y="922419"/>
                </a:lnTo>
                <a:lnTo>
                  <a:pt x="2660505" y="917511"/>
                </a:lnTo>
                <a:close/>
              </a:path>
              <a:path w="2678429" h="1023619">
                <a:moveTo>
                  <a:pt x="2602954" y="382187"/>
                </a:moveTo>
                <a:lnTo>
                  <a:pt x="2355949" y="382187"/>
                </a:lnTo>
                <a:lnTo>
                  <a:pt x="2371082" y="382514"/>
                </a:lnTo>
                <a:lnTo>
                  <a:pt x="2385071" y="383496"/>
                </a:lnTo>
                <a:lnTo>
                  <a:pt x="2431208" y="394948"/>
                </a:lnTo>
                <a:lnTo>
                  <a:pt x="2462294" y="431924"/>
                </a:lnTo>
                <a:lnTo>
                  <a:pt x="2473992" y="485260"/>
                </a:lnTo>
                <a:lnTo>
                  <a:pt x="2477264" y="536305"/>
                </a:lnTo>
                <a:lnTo>
                  <a:pt x="2477673" y="566736"/>
                </a:lnTo>
                <a:lnTo>
                  <a:pt x="2477673" y="842906"/>
                </a:lnTo>
                <a:lnTo>
                  <a:pt x="2445769" y="878490"/>
                </a:lnTo>
                <a:lnTo>
                  <a:pt x="2406667" y="904095"/>
                </a:lnTo>
                <a:lnTo>
                  <a:pt x="2376890" y="913584"/>
                </a:lnTo>
                <a:lnTo>
                  <a:pt x="2376890" y="1013058"/>
                </a:lnTo>
                <a:lnTo>
                  <a:pt x="2421719" y="998006"/>
                </a:lnTo>
                <a:lnTo>
                  <a:pt x="2461966" y="976410"/>
                </a:lnTo>
                <a:lnTo>
                  <a:pt x="2494688" y="948596"/>
                </a:lnTo>
                <a:lnTo>
                  <a:pt x="2514321" y="917511"/>
                </a:lnTo>
                <a:lnTo>
                  <a:pt x="2660505" y="917511"/>
                </a:lnTo>
                <a:lnTo>
                  <a:pt x="2644798" y="880617"/>
                </a:lnTo>
                <a:lnTo>
                  <a:pt x="2638172" y="839715"/>
                </a:lnTo>
                <a:lnTo>
                  <a:pt x="2636045" y="617782"/>
                </a:lnTo>
                <a:lnTo>
                  <a:pt x="2635799" y="594877"/>
                </a:lnTo>
                <a:lnTo>
                  <a:pt x="2635063" y="571972"/>
                </a:lnTo>
                <a:lnTo>
                  <a:pt x="2633836" y="549067"/>
                </a:lnTo>
                <a:lnTo>
                  <a:pt x="2632118" y="526161"/>
                </a:lnTo>
                <a:lnTo>
                  <a:pt x="2630400" y="502684"/>
                </a:lnTo>
                <a:lnTo>
                  <a:pt x="2624511" y="456219"/>
                </a:lnTo>
                <a:lnTo>
                  <a:pt x="2614858" y="411309"/>
                </a:lnTo>
                <a:lnTo>
                  <a:pt x="2607577" y="391349"/>
                </a:lnTo>
                <a:lnTo>
                  <a:pt x="2602954" y="382187"/>
                </a:lnTo>
                <a:close/>
              </a:path>
              <a:path w="2678429" h="1023619">
                <a:moveTo>
                  <a:pt x="2389979" y="273551"/>
                </a:moveTo>
                <a:lnTo>
                  <a:pt x="2347441" y="275515"/>
                </a:lnTo>
                <a:lnTo>
                  <a:pt x="2306212" y="281405"/>
                </a:lnTo>
                <a:lnTo>
                  <a:pt x="2268255" y="289258"/>
                </a:lnTo>
                <a:lnTo>
                  <a:pt x="2216391" y="305864"/>
                </a:lnTo>
                <a:lnTo>
                  <a:pt x="2172708" y="327215"/>
                </a:lnTo>
                <a:lnTo>
                  <a:pt x="2140805" y="348811"/>
                </a:lnTo>
                <a:lnTo>
                  <a:pt x="2133442" y="356010"/>
                </a:lnTo>
                <a:lnTo>
                  <a:pt x="2192341" y="446321"/>
                </a:lnTo>
                <a:lnTo>
                  <a:pt x="2196759" y="442722"/>
                </a:lnTo>
                <a:lnTo>
                  <a:pt x="2202158" y="438468"/>
                </a:lnTo>
                <a:lnTo>
                  <a:pt x="2233897" y="416872"/>
                </a:lnTo>
                <a:lnTo>
                  <a:pt x="2276763" y="397566"/>
                </a:lnTo>
                <a:lnTo>
                  <a:pt x="2314229" y="386604"/>
                </a:lnTo>
                <a:lnTo>
                  <a:pt x="2355949" y="382187"/>
                </a:lnTo>
                <a:lnTo>
                  <a:pt x="2602954" y="382187"/>
                </a:lnTo>
                <a:lnTo>
                  <a:pt x="2598497" y="373352"/>
                </a:lnTo>
                <a:lnTo>
                  <a:pt x="2575919" y="342430"/>
                </a:lnTo>
                <a:lnTo>
                  <a:pt x="2533954" y="307582"/>
                </a:lnTo>
                <a:lnTo>
                  <a:pt x="2484381" y="285986"/>
                </a:lnTo>
                <a:lnTo>
                  <a:pt x="2428590" y="275515"/>
                </a:lnTo>
                <a:lnTo>
                  <a:pt x="2409448" y="274042"/>
                </a:lnTo>
                <a:lnTo>
                  <a:pt x="2389979" y="2735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092D4A-C0D8-44E8-7BCB-8B2D515FF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50" y="2835275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060" y="4295353"/>
            <a:ext cx="8092037" cy="3541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6D7C41-BA38-3962-7CD1-FCA2D587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393" y="1958181"/>
            <a:ext cx="7428647" cy="7392988"/>
          </a:xfrm>
          <a:prstGeom prst="rect">
            <a:avLst/>
          </a:prstGeom>
        </p:spPr>
      </p:pic>
      <p:pic>
        <p:nvPicPr>
          <p:cNvPr id="6" name="Картина 5" descr="Картина, която съдържа Шрифт, Графика, лого, графичен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32B171DA-408D-7866-D169-71ED4377B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872" y="782655"/>
            <a:ext cx="5121157" cy="9918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3327" y="794478"/>
            <a:ext cx="9991842" cy="13140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903" y="2387361"/>
            <a:ext cx="3319573" cy="32878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12951" y="2387361"/>
            <a:ext cx="3287858" cy="32878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40586" y="2366420"/>
            <a:ext cx="3287858" cy="32878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68222" y="2387361"/>
            <a:ext cx="3287858" cy="32878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95857" y="2387361"/>
            <a:ext cx="3287858" cy="32878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3792" y="6795604"/>
            <a:ext cx="3029799" cy="32878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44364" y="6795604"/>
            <a:ext cx="3346222" cy="328785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03411" y="6795604"/>
            <a:ext cx="3287858" cy="32878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031047" y="6795604"/>
            <a:ext cx="3287858" cy="3287858"/>
          </a:xfrm>
          <a:prstGeom prst="rect">
            <a:avLst/>
          </a:prstGeom>
        </p:spPr>
      </p:pic>
      <p:pic>
        <p:nvPicPr>
          <p:cNvPr id="1026" name="Picture 2" descr="Krita - Wikipedia">
            <a:extLst>
              <a:ext uri="{FF2B5EF4-FFF2-40B4-BE49-F238E27FC236}">
                <a16:creationId xmlns:a16="http://schemas.microsoft.com/office/drawing/2014/main" id="{21CA3201-86B7-0F6D-5F9C-E3ABB3D9A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449" y="6811479"/>
            <a:ext cx="3287859" cy="328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8615" y="879554"/>
            <a:ext cx="15113384" cy="1365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59D59-A81E-6C83-C8D0-982A7507B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0" y="2657396"/>
            <a:ext cx="7772400" cy="777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0</Words>
  <Application>Microsoft Office PowerPoint</Application>
  <PresentationFormat>По избор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Delchilov</dc:creator>
  <cp:lastModifiedBy>Ivan Delchilov</cp:lastModifiedBy>
  <cp:revision>9</cp:revision>
  <dcterms:created xsi:type="dcterms:W3CDTF">2023-11-12T17:43:51Z</dcterms:created>
  <dcterms:modified xsi:type="dcterms:W3CDTF">2023-11-12T19:21:53Z</dcterms:modified>
</cp:coreProperties>
</file>