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39D0D-1C00-4C08-A081-2DE767535690}" v="4" dt="2021-03-15T14:04:0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 Bianco, Andrea" userId="16530c0a-1c3b-43aa-829a-701e97a1a857" providerId="ADAL" clId="{21339D0D-1C00-4C08-A081-2DE767535690}"/>
    <pc:docChg chg="custSel addSld delSld modSld">
      <pc:chgData name="Dal Bianco, Andrea" userId="16530c0a-1c3b-43aa-829a-701e97a1a857" providerId="ADAL" clId="{21339D0D-1C00-4C08-A081-2DE767535690}" dt="2021-03-15T14:06:49.380" v="142" actId="404"/>
      <pc:docMkLst>
        <pc:docMk/>
      </pc:docMkLst>
      <pc:sldChg chg="modSp mod">
        <pc:chgData name="Dal Bianco, Andrea" userId="16530c0a-1c3b-43aa-829a-701e97a1a857" providerId="ADAL" clId="{21339D0D-1C00-4C08-A081-2DE767535690}" dt="2021-03-15T14:06:49.380" v="142" actId="404"/>
        <pc:sldMkLst>
          <pc:docMk/>
          <pc:sldMk cId="4167884232" sldId="278"/>
        </pc:sldMkLst>
        <pc:spChg chg="mod">
          <ac:chgData name="Dal Bianco, Andrea" userId="16530c0a-1c3b-43aa-829a-701e97a1a857" providerId="ADAL" clId="{21339D0D-1C00-4C08-A081-2DE767535690}" dt="2021-03-15T14:06:49.380" v="142" actId="404"/>
          <ac:spMkLst>
            <pc:docMk/>
            <pc:sldMk cId="4167884232" sldId="278"/>
            <ac:spMk id="3" creationId="{DB93FB3F-A8D4-46D3-A1C6-C79C64563729}"/>
          </ac:spMkLst>
        </pc:spChg>
      </pc:sldChg>
      <pc:sldChg chg="modSp mod">
        <pc:chgData name="Dal Bianco, Andrea" userId="16530c0a-1c3b-43aa-829a-701e97a1a857" providerId="ADAL" clId="{21339D0D-1C00-4C08-A081-2DE767535690}" dt="2021-03-15T14:06:02.685" v="128" actId="20577"/>
        <pc:sldMkLst>
          <pc:docMk/>
          <pc:sldMk cId="1719051998" sldId="283"/>
        </pc:sldMkLst>
        <pc:spChg chg="mod">
          <ac:chgData name="Dal Bianco, Andrea" userId="16530c0a-1c3b-43aa-829a-701e97a1a857" providerId="ADAL" clId="{21339D0D-1C00-4C08-A081-2DE767535690}" dt="2021-03-15T14:06:02.685" v="128" actId="20577"/>
          <ac:spMkLst>
            <pc:docMk/>
            <pc:sldMk cId="1719051998" sldId="283"/>
            <ac:spMk id="10" creationId="{BD16BA55-8029-4FE6-B0B0-18E02F88495F}"/>
          </ac:spMkLst>
        </pc:spChg>
      </pc:sldChg>
      <pc:sldChg chg="addSp delSp modSp mod">
        <pc:chgData name="Dal Bianco, Andrea" userId="16530c0a-1c3b-43aa-829a-701e97a1a857" providerId="ADAL" clId="{21339D0D-1C00-4C08-A081-2DE767535690}" dt="2021-03-15T14:03:49.229" v="118" actId="20577"/>
        <pc:sldMkLst>
          <pc:docMk/>
          <pc:sldMk cId="2677527515" sldId="285"/>
        </pc:sldMkLst>
        <pc:spChg chg="mod">
          <ac:chgData name="Dal Bianco, Andrea" userId="16530c0a-1c3b-43aa-829a-701e97a1a857" providerId="ADAL" clId="{21339D0D-1C00-4C08-A081-2DE767535690}" dt="2021-03-15T14:02:24.436" v="17" actId="14100"/>
          <ac:spMkLst>
            <pc:docMk/>
            <pc:sldMk cId="2677527515" sldId="285"/>
            <ac:spMk id="2" creationId="{89559F60-4CE1-4E2F-86EA-1B60679F1F4A}"/>
          </ac:spMkLst>
        </pc:spChg>
        <pc:spChg chg="add del mod">
          <ac:chgData name="Dal Bianco, Andrea" userId="16530c0a-1c3b-43aa-829a-701e97a1a857" providerId="ADAL" clId="{21339D0D-1C00-4C08-A081-2DE767535690}" dt="2021-03-15T14:02:33.911" v="22"/>
          <ac:spMkLst>
            <pc:docMk/>
            <pc:sldMk cId="2677527515" sldId="285"/>
            <ac:spMk id="4" creationId="{0C401E98-820E-4B2F-8898-7E65CE67735C}"/>
          </ac:spMkLst>
        </pc:spChg>
        <pc:spChg chg="mod">
          <ac:chgData name="Dal Bianco, Andrea" userId="16530c0a-1c3b-43aa-829a-701e97a1a857" providerId="ADAL" clId="{21339D0D-1C00-4C08-A081-2DE767535690}" dt="2021-03-15T14:03:49.229" v="118" actId="20577"/>
          <ac:spMkLst>
            <pc:docMk/>
            <pc:sldMk cId="2677527515" sldId="285"/>
            <ac:spMk id="10" creationId="{BD16BA55-8029-4FE6-B0B0-18E02F88495F}"/>
          </ac:spMkLst>
        </pc:spChg>
        <pc:picChg chg="del">
          <ac:chgData name="Dal Bianco, Andrea" userId="16530c0a-1c3b-43aa-829a-701e97a1a857" providerId="ADAL" clId="{21339D0D-1C00-4C08-A081-2DE767535690}" dt="2021-03-15T14:02:30.039" v="21" actId="478"/>
          <ac:picMkLst>
            <pc:docMk/>
            <pc:sldMk cId="2677527515" sldId="285"/>
            <ac:picMk id="5" creationId="{BF475C81-972C-4A5B-96B6-1BC25537A1E0}"/>
          </ac:picMkLst>
        </pc:picChg>
        <pc:picChg chg="del">
          <ac:chgData name="Dal Bianco, Andrea" userId="16530c0a-1c3b-43aa-829a-701e97a1a857" providerId="ADAL" clId="{21339D0D-1C00-4C08-A081-2DE767535690}" dt="2021-03-15T14:02:29.597" v="20" actId="478"/>
          <ac:picMkLst>
            <pc:docMk/>
            <pc:sldMk cId="2677527515" sldId="285"/>
            <ac:picMk id="7" creationId="{3982A5F6-BC17-4F07-906F-2270DC2ED85B}"/>
          </ac:picMkLst>
        </pc:picChg>
        <pc:picChg chg="add mod ord">
          <ac:chgData name="Dal Bianco, Andrea" userId="16530c0a-1c3b-43aa-829a-701e97a1a857" providerId="ADAL" clId="{21339D0D-1C00-4C08-A081-2DE767535690}" dt="2021-03-15T14:02:55.460" v="35" actId="166"/>
          <ac:picMkLst>
            <pc:docMk/>
            <pc:sldMk cId="2677527515" sldId="285"/>
            <ac:picMk id="8" creationId="{AAF18D67-5388-495F-943E-8C7AA0EBB8ED}"/>
          </ac:picMkLst>
        </pc:picChg>
        <pc:picChg chg="del">
          <ac:chgData name="Dal Bianco, Andrea" userId="16530c0a-1c3b-43aa-829a-701e97a1a857" providerId="ADAL" clId="{21339D0D-1C00-4C08-A081-2DE767535690}" dt="2021-03-15T14:02:29.129" v="19" actId="478"/>
          <ac:picMkLst>
            <pc:docMk/>
            <pc:sldMk cId="2677527515" sldId="285"/>
            <ac:picMk id="9" creationId="{1971AA8E-67E7-48B4-8C92-914894A13F8B}"/>
          </ac:picMkLst>
        </pc:picChg>
        <pc:picChg chg="add mod">
          <ac:chgData name="Dal Bianco, Andrea" userId="16530c0a-1c3b-43aa-829a-701e97a1a857" providerId="ADAL" clId="{21339D0D-1C00-4C08-A081-2DE767535690}" dt="2021-03-15T14:02:53.604" v="34" actId="14100"/>
          <ac:picMkLst>
            <pc:docMk/>
            <pc:sldMk cId="2677527515" sldId="285"/>
            <ac:picMk id="12" creationId="{F4137322-FE08-4C73-833A-FAE44EFCD70C}"/>
          </ac:picMkLst>
        </pc:picChg>
        <pc:picChg chg="add mod">
          <ac:chgData name="Dal Bianco, Andrea" userId="16530c0a-1c3b-43aa-829a-701e97a1a857" providerId="ADAL" clId="{21339D0D-1C00-4C08-A081-2DE767535690}" dt="2021-03-15T14:03:00.436" v="39" actId="1076"/>
          <ac:picMkLst>
            <pc:docMk/>
            <pc:sldMk cId="2677527515" sldId="285"/>
            <ac:picMk id="14" creationId="{D4CC7681-2175-4B31-866E-91B88A99614F}"/>
          </ac:picMkLst>
        </pc:picChg>
      </pc:sldChg>
      <pc:sldChg chg="addSp delSp modSp add del mod">
        <pc:chgData name="Dal Bianco, Andrea" userId="16530c0a-1c3b-43aa-829a-701e97a1a857" providerId="ADAL" clId="{21339D0D-1C00-4C08-A081-2DE767535690}" dt="2021-03-15T14:04:49.180" v="127" actId="2696"/>
        <pc:sldMkLst>
          <pc:docMk/>
          <pc:sldMk cId="2519239851" sldId="286"/>
        </pc:sldMkLst>
        <pc:spChg chg="del">
          <ac:chgData name="Dal Bianco, Andrea" userId="16530c0a-1c3b-43aa-829a-701e97a1a857" providerId="ADAL" clId="{21339D0D-1C00-4C08-A081-2DE767535690}" dt="2021-03-15T14:04:43.399" v="124" actId="478"/>
          <ac:spMkLst>
            <pc:docMk/>
            <pc:sldMk cId="2519239851" sldId="286"/>
            <ac:spMk id="2" creationId="{89559F60-4CE1-4E2F-86EA-1B60679F1F4A}"/>
          </ac:spMkLst>
        </pc:spChg>
        <pc:spChg chg="add del mod">
          <ac:chgData name="Dal Bianco, Andrea" userId="16530c0a-1c3b-43aa-829a-701e97a1a857" providerId="ADAL" clId="{21339D0D-1C00-4C08-A081-2DE767535690}" dt="2021-03-15T14:04:45.866" v="125" actId="478"/>
          <ac:spMkLst>
            <pc:docMk/>
            <pc:sldMk cId="2519239851" sldId="286"/>
            <ac:spMk id="4" creationId="{E8AE6643-7F14-451C-BB23-EB14A44DCF53}"/>
          </ac:spMkLst>
        </pc:spChg>
        <pc:spChg chg="add del mod">
          <ac:chgData name="Dal Bianco, Andrea" userId="16530c0a-1c3b-43aa-829a-701e97a1a857" providerId="ADAL" clId="{21339D0D-1C00-4C08-A081-2DE767535690}" dt="2021-03-15T14:04:46.517" v="126" actId="478"/>
          <ac:spMkLst>
            <pc:docMk/>
            <pc:sldMk cId="2519239851" sldId="286"/>
            <ac:spMk id="6" creationId="{8CD62C62-1096-47B9-AB3F-9BFCEDC72ED1}"/>
          </ac:spMkLst>
        </pc:spChg>
        <pc:spChg chg="del">
          <ac:chgData name="Dal Bianco, Andrea" userId="16530c0a-1c3b-43aa-829a-701e97a1a857" providerId="ADAL" clId="{21339D0D-1C00-4C08-A081-2DE767535690}" dt="2021-03-15T14:04:41.882" v="123" actId="478"/>
          <ac:spMkLst>
            <pc:docMk/>
            <pc:sldMk cId="2519239851" sldId="286"/>
            <ac:spMk id="10" creationId="{BD16BA55-8029-4FE6-B0B0-18E02F88495F}"/>
          </ac:spMkLst>
        </pc:spChg>
        <pc:picChg chg="del">
          <ac:chgData name="Dal Bianco, Andrea" userId="16530c0a-1c3b-43aa-829a-701e97a1a857" providerId="ADAL" clId="{21339D0D-1C00-4C08-A081-2DE767535690}" dt="2021-03-15T14:04:40.271" v="122" actId="478"/>
          <ac:picMkLst>
            <pc:docMk/>
            <pc:sldMk cId="2519239851" sldId="286"/>
            <ac:picMk id="8" creationId="{AAF18D67-5388-495F-943E-8C7AA0EBB8ED}"/>
          </ac:picMkLst>
        </pc:picChg>
        <pc:picChg chg="del">
          <ac:chgData name="Dal Bianco, Andrea" userId="16530c0a-1c3b-43aa-829a-701e97a1a857" providerId="ADAL" clId="{21339D0D-1C00-4C08-A081-2DE767535690}" dt="2021-03-15T14:04:39.811" v="121" actId="478"/>
          <ac:picMkLst>
            <pc:docMk/>
            <pc:sldMk cId="2519239851" sldId="286"/>
            <ac:picMk id="12" creationId="{F4137322-FE08-4C73-833A-FAE44EFCD70C}"/>
          </ac:picMkLst>
        </pc:picChg>
        <pc:picChg chg="del">
          <ac:chgData name="Dal Bianco, Andrea" userId="16530c0a-1c3b-43aa-829a-701e97a1a857" providerId="ADAL" clId="{21339D0D-1C00-4C08-A081-2DE767535690}" dt="2021-03-15T14:04:39.309" v="120" actId="478"/>
          <ac:picMkLst>
            <pc:docMk/>
            <pc:sldMk cId="2519239851" sldId="286"/>
            <ac:picMk id="14" creationId="{D4CC7681-2175-4B31-866E-91B88A9961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40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97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86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1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8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1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Which European Capital for a </a:t>
            </a:r>
            <a:r>
              <a:rPr lang="en-US" sz="4000" dirty="0" err="1"/>
              <a:t>GetAway</a:t>
            </a:r>
            <a:r>
              <a:rPr lang="en-US" sz="40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Andrea Dal Bianco</a:t>
            </a:r>
          </a:p>
          <a:p>
            <a:pPr algn="l"/>
            <a:r>
              <a:rPr lang="en-US" sz="1600" dirty="0"/>
              <a:t>15/03/2021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Business case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GetAway.com is developing new data-backed ideas for short trips.</a:t>
            </a:r>
          </a:p>
          <a:p>
            <a:pPr marL="36900" lvl="0" indent="0">
              <a:buNone/>
            </a:pPr>
            <a:r>
              <a:rPr lang="en-US" sz="2400" dirty="0"/>
              <a:t>When limiting the stay at a European Capital to 48 hours there is no time to look for the best place.</a:t>
            </a:r>
          </a:p>
          <a:p>
            <a:pPr marL="36900" lvl="0" indent="0">
              <a:buNone/>
            </a:pPr>
            <a:r>
              <a:rPr lang="en-US" sz="2400" dirty="0"/>
              <a:t>GetAway.com  pre-analyses data and will get you to the right destination. 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760E6-AFDE-4304-89E5-1E85278A4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06042">
            <a:off x="2677886" y="53639"/>
            <a:ext cx="3383945" cy="3334034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3509832-7AD7-458A-B4B7-72B9FA1AE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12482">
            <a:off x="290272" y="3045393"/>
            <a:ext cx="2715004" cy="3858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C1B80-87F2-4FBA-850A-FB02642524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51489">
            <a:off x="736946" y="3260701"/>
            <a:ext cx="5716751" cy="247962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2EEF6E2-1A2F-4E0A-8661-7A8E7B235A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795600">
            <a:off x="70514" y="280686"/>
            <a:ext cx="3971010" cy="30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759568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875" y="553584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Cluster to survive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587" y="1760440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We retrieved and processed information regarding location, population, cost of living and type and number of venues for 14 European capitals, analyzed them using k-means clustering, set up a scoring system and published the final data in a clean and readable table.</a:t>
            </a:r>
          </a:p>
          <a:p>
            <a:endParaRPr lang="en-US" sz="2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02A2E16-939B-4544-B22F-A59ABF14B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623" y="716840"/>
            <a:ext cx="7595681" cy="51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437" y="-12440"/>
            <a:ext cx="4538124" cy="65320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Focus on…Food venues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F475C81-972C-4A5B-96B6-1BC25537A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40362" y="2108718"/>
            <a:ext cx="5851637" cy="47492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2A5F6-BC17-4F07-906F-2270DC2ED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623" y="3585155"/>
            <a:ext cx="6348985" cy="3285285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1971AA8E-67E7-48B4-8C92-914894A13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7244" y="0"/>
            <a:ext cx="3649432" cy="3572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6BA55-8029-4FE6-B0B0-18E02F88495F}"/>
              </a:ext>
            </a:extLst>
          </p:cNvPr>
          <p:cNvSpPr txBox="1"/>
          <p:nvPr/>
        </p:nvSpPr>
        <p:spPr>
          <a:xfrm>
            <a:off x="4667510" y="820745"/>
            <a:ext cx="5933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Best </a:t>
            </a:r>
            <a:r>
              <a:rPr lang="de-DE" dirty="0" err="1"/>
              <a:t>capitals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food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Prague and Stockholm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Center-west </a:t>
            </a:r>
            <a:r>
              <a:rPr lang="de-DE" dirty="0" err="1"/>
              <a:t>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8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436" y="-12440"/>
            <a:ext cx="5187625" cy="65320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Focus on…Nightlife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6BA55-8029-4FE6-B0B0-18E02F88495F}"/>
              </a:ext>
            </a:extLst>
          </p:cNvPr>
          <p:cNvSpPr txBox="1"/>
          <p:nvPr/>
        </p:nvSpPr>
        <p:spPr>
          <a:xfrm>
            <a:off x="4667510" y="820745"/>
            <a:ext cx="737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Best </a:t>
            </a:r>
            <a:r>
              <a:rPr lang="de-DE" dirty="0" err="1"/>
              <a:t>capitals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night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London, Budapest, Amsterdam and </a:t>
            </a:r>
            <a:r>
              <a:rPr lang="de-DE" dirty="0" err="1"/>
              <a:t>Lisbon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South and Center-</a:t>
            </a:r>
            <a:r>
              <a:rPr lang="de-DE" dirty="0" err="1"/>
              <a:t>east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variety</a:t>
            </a:r>
            <a:r>
              <a:rPr lang="de-DE" dirty="0"/>
              <a:t> of </a:t>
            </a:r>
            <a:r>
              <a:rPr lang="de-DE" dirty="0" err="1"/>
              <a:t>night</a:t>
            </a:r>
            <a:r>
              <a:rPr lang="de-DE" dirty="0"/>
              <a:t>-time </a:t>
            </a:r>
            <a:r>
              <a:rPr lang="de-DE" dirty="0" err="1"/>
              <a:t>venues</a:t>
            </a:r>
            <a:endParaRPr lang="en-US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5B5B43F6-2ECC-4A22-B344-608C2E90E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025" y="1621258"/>
            <a:ext cx="5934974" cy="5236741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2089007-6315-464A-A22E-32ECBFEC6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75045"/>
            <a:ext cx="6240389" cy="3582955"/>
          </a:xfrm>
          <a:prstGeom prst="rect">
            <a:avLst/>
          </a:prstGeom>
        </p:spPr>
      </p:pic>
      <p:pic>
        <p:nvPicPr>
          <p:cNvPr id="14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329081C2-6EDF-4D1E-A1AD-2683E2C7B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3" y="-12440"/>
            <a:ext cx="3391259" cy="33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178" y="-19317"/>
            <a:ext cx="5148077" cy="65320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Focus on…</a:t>
            </a:r>
            <a:r>
              <a:rPr lang="en-US" sz="4000" dirty="0" err="1"/>
              <a:t>Freetime</a:t>
            </a:r>
            <a:r>
              <a:rPr lang="en-US" sz="4000" dirty="0"/>
              <a:t>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6BA55-8029-4FE6-B0B0-18E02F88495F}"/>
              </a:ext>
            </a:extLst>
          </p:cNvPr>
          <p:cNvSpPr txBox="1"/>
          <p:nvPr/>
        </p:nvSpPr>
        <p:spPr>
          <a:xfrm>
            <a:off x="3977045" y="656523"/>
            <a:ext cx="773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Best </a:t>
            </a:r>
            <a:r>
              <a:rPr lang="de-DE" dirty="0" err="1"/>
              <a:t>capitals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of </a:t>
            </a:r>
            <a:r>
              <a:rPr lang="de-DE" dirty="0" err="1"/>
              <a:t>culture</a:t>
            </a:r>
            <a:r>
              <a:rPr lang="de-DE" dirty="0"/>
              <a:t> and </a:t>
            </a:r>
            <a:r>
              <a:rPr lang="de-DE" dirty="0" err="1"/>
              <a:t>entertainment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Paris, Rome and Madrid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North </a:t>
            </a:r>
            <a:r>
              <a:rPr lang="de-DE" dirty="0" err="1"/>
              <a:t>area</a:t>
            </a:r>
            <a:endParaRPr lang="en-US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B03AA42B-F44F-4382-BCA8-FCF173BCD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" y="3104627"/>
            <a:ext cx="6354167" cy="3753374"/>
          </a:xfrm>
          <a:prstGeom prst="rect">
            <a:avLst/>
          </a:prstGeom>
        </p:spPr>
      </p:pic>
      <p:pic>
        <p:nvPicPr>
          <p:cNvPr id="14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FB230B4A-EAFD-45E2-9892-27E2580F2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43" y="-1"/>
            <a:ext cx="3159396" cy="3149793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2F9B99F8-5F49-481D-ABA2-8481C2C798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1870" y="1903445"/>
            <a:ext cx="5960129" cy="49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436" y="-12440"/>
            <a:ext cx="5549295" cy="65320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Focus on…Shopping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6BA55-8029-4FE6-B0B0-18E02F88495F}"/>
              </a:ext>
            </a:extLst>
          </p:cNvPr>
          <p:cNvSpPr txBox="1"/>
          <p:nvPr/>
        </p:nvSpPr>
        <p:spPr>
          <a:xfrm>
            <a:off x="4592865" y="733299"/>
            <a:ext cx="4212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Brussels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paradise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shopping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Center-west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South </a:t>
            </a:r>
            <a:r>
              <a:rPr lang="de-DE" dirty="0" err="1"/>
              <a:t>area</a:t>
            </a:r>
            <a:endParaRPr lang="en-US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4137322-FE08-4C73-833A-FAE44EFC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127" y="3041780"/>
            <a:ext cx="6103127" cy="3816219"/>
          </a:xfrm>
          <a:prstGeom prst="rect">
            <a:avLst/>
          </a:prstGeom>
        </p:spPr>
      </p:pic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AAF18D67-5388-495F-943E-8C7AA0EBB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728996" y="1751996"/>
            <a:ext cx="6463004" cy="5106003"/>
          </a:xfrm>
        </p:spPr>
      </p:pic>
      <p:pic>
        <p:nvPicPr>
          <p:cNvPr id="14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D4CC7681-2175-4B31-866E-91B88A996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128" y="-12865"/>
            <a:ext cx="326753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7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{C2923EF9-A566-48E8-B8E0-78BDFEE4C03C}tf55705232_win32</Template>
  <TotalTime>0</TotalTime>
  <Words>211</Words>
  <Application>Microsoft Office PowerPoint</Application>
  <PresentationFormat>Widescreen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Goudy Old Style</vt:lpstr>
      <vt:lpstr>Wingdings</vt:lpstr>
      <vt:lpstr>Wingdings 2</vt:lpstr>
      <vt:lpstr>SlateVTI</vt:lpstr>
      <vt:lpstr>Which European Capital for a GetAway?</vt:lpstr>
      <vt:lpstr>Business case </vt:lpstr>
      <vt:lpstr>Cluster to survive</vt:lpstr>
      <vt:lpstr>Focus on…Food venues</vt:lpstr>
      <vt:lpstr>Focus on…Nightlife venues</vt:lpstr>
      <vt:lpstr>Focus on…Freetime venues</vt:lpstr>
      <vt:lpstr>Focus on…Shopping venues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European Capital for a GetAway?</dc:title>
  <dc:creator>Dal Bianco, Andrea</dc:creator>
  <cp:lastModifiedBy>Dal Bianco, Andrea</cp:lastModifiedBy>
  <cp:revision>4</cp:revision>
  <dcterms:created xsi:type="dcterms:W3CDTF">2021-03-15T13:25:01Z</dcterms:created>
  <dcterms:modified xsi:type="dcterms:W3CDTF">2021-03-15T14:06:51Z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