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909" y="654349"/>
            <a:ext cx="6320246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PACKAGE TRACKING SYSTEM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73334" y="3396472"/>
            <a:ext cx="9582736" cy="1813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Submitted By 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GROUP 3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14" y="2112660"/>
            <a:ext cx="6236100" cy="39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Change in Order Status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603195" y="1619721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2" y="2188498"/>
            <a:ext cx="5586004" cy="4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8890" y="2264228"/>
            <a:ext cx="49116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THANK      	YOU</a:t>
            </a:r>
            <a:endParaRPr lang="en-IN" sz="8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21207" y="1619721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Welcome Page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44" y="2327835"/>
            <a:ext cx="6066297" cy="39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21207" y="1619721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User Selection Page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56" y="2327835"/>
            <a:ext cx="4541520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0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Customer Home Page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8" name="Group 7" descr="Small circle with number 3 inside  indicating step 3"/>
          <p:cNvGrpSpPr/>
          <p:nvPr/>
        </p:nvGrpSpPr>
        <p:grpSpPr bwMode="blackWhite">
          <a:xfrm>
            <a:off x="485065" y="1619721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05" y="2241913"/>
            <a:ext cx="441960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Placing Order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603195" y="1619721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82" y="2118554"/>
            <a:ext cx="3851225" cy="4456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1929" y="3885097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 successful placing an order , tracking id is generated automatically</a:t>
            </a:r>
            <a:endParaRPr lang="en-IN" dirty="0">
              <a:solidFill>
                <a:schemeClr val="accent2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5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Tracking order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603195" y="1619721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5" y="2186314"/>
            <a:ext cx="5760176" cy="44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Admin Home Page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603195" y="1619721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55" y="2257893"/>
            <a:ext cx="5546699" cy="43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View Orders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603195" y="1619721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77" y="2029559"/>
            <a:ext cx="5806255" cy="44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161374" y="173128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Updating Order Status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603195" y="1619721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2167346"/>
            <a:ext cx="5584372" cy="42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61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Fangsong Std R</vt:lpstr>
      <vt:lpstr>Arial</vt:lpstr>
      <vt:lpstr>Arial Black</vt:lpstr>
      <vt:lpstr>Calibri</vt:lpstr>
      <vt:lpstr>Segoe UI</vt:lpstr>
      <vt:lpstr>Segoe UI Light</vt:lpstr>
      <vt:lpstr>Segoe UI Semibold</vt:lpstr>
      <vt:lpstr>WelcomeDoc</vt:lpstr>
      <vt:lpstr>PACKAGE TRACKING SYSTEM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2021-10-04T12:24:50Z</dcterms:created>
  <dcterms:modified xsi:type="dcterms:W3CDTF">2021-10-04T12:46:11Z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