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E874B9F-FA44-4FD5-99CC-DF2C0066E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Thinkful</a:t>
            </a:r>
            <a:r>
              <a:rPr dirty="0"/>
              <a:t> Olympic</a:t>
            </a:r>
            <a:r>
              <a:rPr lang="en-US" dirty="0"/>
              <a:t>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 of Unique Participants per Year">
            <a:extLst>
              <a:ext uri="{FF2B5EF4-FFF2-40B4-BE49-F238E27FC236}">
                <a16:creationId xmlns:a16="http://schemas.microsoft.com/office/drawing/2014/main" id="{E73C0913-84F2-4A43-84BF-B412029C6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73" y="0"/>
            <a:ext cx="6592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edalist Count per Sport">
            <a:extLst>
              <a:ext uri="{FF2B5EF4-FFF2-40B4-BE49-F238E27FC236}">
                <a16:creationId xmlns:a16="http://schemas.microsoft.com/office/drawing/2014/main" id="{57EDF955-ACC2-4370-AC67-24794B108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00" y="0"/>
            <a:ext cx="170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Thinkful Olympics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Thinkful Olympics</dc:title>
  <dc:creator/>
  <cp:lastModifiedBy>Alisa Blazek</cp:lastModifiedBy>
  <cp:revision>1</cp:revision>
  <dcterms:created xsi:type="dcterms:W3CDTF">2020-11-27T21:42:31Z</dcterms:created>
  <dcterms:modified xsi:type="dcterms:W3CDTF">2020-11-27T21:44:16Z</dcterms:modified>
</cp:coreProperties>
</file>