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B2185D-342D-407A-9762-B63316A785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Thinkful 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0D5035-D018-442E-99B5-64CB450A6D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11/21/2020 9:50:53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Order Item Counts" id="10" name="slide10">
            <a:extLst>
              <a:ext uri="{FF2B5EF4-FFF2-40B4-BE49-F238E27FC236}">
                <a16:creationId xmlns:a16="http://schemas.microsoft.com/office/drawing/2014/main" id="{4831BFF1-7945-4E8D-93DC-848C4ED600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58" y="0"/>
            <a:ext cx="4774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" id="2" name="slide2">
            <a:extLst>
              <a:ext uri="{FF2B5EF4-FFF2-40B4-BE49-F238E27FC236}">
                <a16:creationId xmlns:a16="http://schemas.microsoft.com/office/drawing/2014/main" id="{1BBB811B-77A5-40B0-A56A-0CC32D7E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0"/>
            <a:ext cx="2914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 and Region" id="3" name="slide3">
            <a:extLst>
              <a:ext uri="{FF2B5EF4-FFF2-40B4-BE49-F238E27FC236}">
                <a16:creationId xmlns:a16="http://schemas.microsoft.com/office/drawing/2014/main" id="{33846E5B-9CD5-4258-A0C8-6382BE789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-Over-Year Sales" id="4" name="slide4">
            <a:extLst>
              <a:ext uri="{FF2B5EF4-FFF2-40B4-BE49-F238E27FC236}">
                <a16:creationId xmlns:a16="http://schemas.microsoft.com/office/drawing/2014/main" id="{B2A4AF7D-675E-40B7-A3A9-BE204B0AD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58" y="0"/>
            <a:ext cx="8203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ubcategory" id="5" name="slide5">
            <a:extLst>
              <a:ext uri="{FF2B5EF4-FFF2-40B4-BE49-F238E27FC236}">
                <a16:creationId xmlns:a16="http://schemas.microsoft.com/office/drawing/2014/main" id="{2791618D-133B-4230-A63D-DD43919F5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Quantity by Sub-Category" id="6" name="slide6">
            <a:extLst>
              <a:ext uri="{FF2B5EF4-FFF2-40B4-BE49-F238E27FC236}">
                <a16:creationId xmlns:a16="http://schemas.microsoft.com/office/drawing/2014/main" id="{54CD517F-B177-4498-8C90-F74DBEDD68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0" y="0"/>
            <a:ext cx="747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rics by Subcategory" id="7" name="slide7">
            <a:extLst>
              <a:ext uri="{FF2B5EF4-FFF2-40B4-BE49-F238E27FC236}">
                <a16:creationId xmlns:a16="http://schemas.microsoft.com/office/drawing/2014/main" id="{699651CA-3E2A-4BE1-B8FA-9F11FB92E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252537"/>
            <a:ext cx="10391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Region and Category" id="8" name="slide8">
            <a:extLst>
              <a:ext uri="{FF2B5EF4-FFF2-40B4-BE49-F238E27FC236}">
                <a16:creationId xmlns:a16="http://schemas.microsoft.com/office/drawing/2014/main" id="{027F64E5-A9AF-4263-AB2D-23B6C88FB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Subcategory" id="9" name="slide9">
            <a:extLst>
              <a:ext uri="{FF2B5EF4-FFF2-40B4-BE49-F238E27FC236}">
                <a16:creationId xmlns:a16="http://schemas.microsoft.com/office/drawing/2014/main" id="{3CA1DA4F-FC24-4ABB-911D-0DBD59ACC6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985837"/>
            <a:ext cx="367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2020-11-22T02:50:53Z</dcterms:created>
  <dcterms:modified xsi:type="dcterms:W3CDTF">2020-11-22T02:50:53Z</dcterms:modified>
</cp:coreProperties>
</file>