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F48091B-3980-4BC9-B84E-A6F6B246F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Thinkful</a:t>
            </a:r>
            <a:r>
              <a:rPr dirty="0"/>
              <a:t> Superstore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Distribution of Order Item Counts">
            <a:extLst>
              <a:ext uri="{FF2B5EF4-FFF2-40B4-BE49-F238E27FC236}">
                <a16:creationId xmlns:a16="http://schemas.microsoft.com/office/drawing/2014/main" id="{7399F04B-182D-4337-977B-6118C1747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58" y="0"/>
            <a:ext cx="4774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Average Discount by Region">
            <a:extLst>
              <a:ext uri="{FF2B5EF4-FFF2-40B4-BE49-F238E27FC236}">
                <a16:creationId xmlns:a16="http://schemas.microsoft.com/office/drawing/2014/main" id="{67DE9988-B860-4C5D-98C3-A943EF9BB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638" y="0"/>
            <a:ext cx="2570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Average Discount by Region 2">
            <a:extLst>
              <a:ext uri="{FF2B5EF4-FFF2-40B4-BE49-F238E27FC236}">
                <a16:creationId xmlns:a16="http://schemas.microsoft.com/office/drawing/2014/main" id="{C52CE2C3-CB89-4C98-B0A4-193D6FE46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638" y="0"/>
            <a:ext cx="2570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Count of Returns by Region">
            <a:extLst>
              <a:ext uri="{FF2B5EF4-FFF2-40B4-BE49-F238E27FC236}">
                <a16:creationId xmlns:a16="http://schemas.microsoft.com/office/drawing/2014/main" id="{F28079C5-4A4A-462A-9C06-ECE656518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0"/>
            <a:ext cx="2529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Profit Ratio by Region">
            <a:extLst>
              <a:ext uri="{FF2B5EF4-FFF2-40B4-BE49-F238E27FC236}">
                <a16:creationId xmlns:a16="http://schemas.microsoft.com/office/drawing/2014/main" id="{6AC1701E-D66D-4ED6-B526-485614B81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720" y="0"/>
            <a:ext cx="2614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Average Discount by Policy">
            <a:extLst>
              <a:ext uri="{FF2B5EF4-FFF2-40B4-BE49-F238E27FC236}">
                <a16:creationId xmlns:a16="http://schemas.microsoft.com/office/drawing/2014/main" id="{A64AEDFD-010D-42CA-8C62-FE5F77B5B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329" y="0"/>
            <a:ext cx="1441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ales by Region">
            <a:extLst>
              <a:ext uri="{FF2B5EF4-FFF2-40B4-BE49-F238E27FC236}">
                <a16:creationId xmlns:a16="http://schemas.microsoft.com/office/drawing/2014/main" id="{2CF38177-8796-4165-9554-01604AAC1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35" y="0"/>
            <a:ext cx="1420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ales by Category and Region">
            <a:extLst>
              <a:ext uri="{FF2B5EF4-FFF2-40B4-BE49-F238E27FC236}">
                <a16:creationId xmlns:a16="http://schemas.microsoft.com/office/drawing/2014/main" id="{A80E2EE1-3780-425E-A46E-FE597DD22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907" y="0"/>
            <a:ext cx="37801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Year-Over-Year Sales">
            <a:extLst>
              <a:ext uri="{FF2B5EF4-FFF2-40B4-BE49-F238E27FC236}">
                <a16:creationId xmlns:a16="http://schemas.microsoft.com/office/drawing/2014/main" id="{A3BC4A38-85BD-46FF-91F9-60799E386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979" y="0"/>
            <a:ext cx="3826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ales by Subcategory">
            <a:extLst>
              <a:ext uri="{FF2B5EF4-FFF2-40B4-BE49-F238E27FC236}">
                <a16:creationId xmlns:a16="http://schemas.microsoft.com/office/drawing/2014/main" id="{69939579-B42E-4491-A719-382CA5ACA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97" y="0"/>
            <a:ext cx="11283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ales and Quantity by Sub-Category">
            <a:extLst>
              <a:ext uri="{FF2B5EF4-FFF2-40B4-BE49-F238E27FC236}">
                <a16:creationId xmlns:a16="http://schemas.microsoft.com/office/drawing/2014/main" id="{E6168E84-85F9-4364-9EBA-085565DBB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748" y="0"/>
            <a:ext cx="7466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Metrics by Subcategory">
            <a:extLst>
              <a:ext uri="{FF2B5EF4-FFF2-40B4-BE49-F238E27FC236}">
                <a16:creationId xmlns:a16="http://schemas.microsoft.com/office/drawing/2014/main" id="{43A1214B-3FD4-4E3A-8274-03DA3CF0B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402"/>
            <a:ext cx="12192000" cy="360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Profit by Region and Category">
            <a:extLst>
              <a:ext uri="{FF2B5EF4-FFF2-40B4-BE49-F238E27FC236}">
                <a16:creationId xmlns:a16="http://schemas.microsoft.com/office/drawing/2014/main" id="{B4E224AD-DC95-414D-BD43-C45B4F917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1" y="0"/>
            <a:ext cx="11877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Profit by Subcategory">
            <a:extLst>
              <a:ext uri="{FF2B5EF4-FFF2-40B4-BE49-F238E27FC236}">
                <a16:creationId xmlns:a16="http://schemas.microsoft.com/office/drawing/2014/main" id="{EBEE79F5-E6CC-45C7-A4B6-035FA4F4F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75" y="985837"/>
            <a:ext cx="36766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Thinkful Superstore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Thinkful Superstore</dc:title>
  <dc:creator/>
  <cp:lastModifiedBy>Alisa Blazek</cp:lastModifiedBy>
  <cp:revision>1</cp:revision>
  <dcterms:created xsi:type="dcterms:W3CDTF">2020-11-26T20:23:47Z</dcterms:created>
  <dcterms:modified xsi:type="dcterms:W3CDTF">2020-11-26T20:25:54Z</dcterms:modified>
</cp:coreProperties>
</file>