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35CFDD-A9D7-493D-9B64-B3841189A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Thinkful</a:t>
            </a:r>
            <a:r>
              <a:rPr dirty="0"/>
              <a:t> World Indicators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DP by Region">
            <a:extLst>
              <a:ext uri="{FF2B5EF4-FFF2-40B4-BE49-F238E27FC236}">
                <a16:creationId xmlns:a16="http://schemas.microsoft.com/office/drawing/2014/main" id="{3CB49906-7AD6-45E8-8D89-7827D484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" y="2228530"/>
            <a:ext cx="116083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opulation by Region">
            <a:extLst>
              <a:ext uri="{FF2B5EF4-FFF2-40B4-BE49-F238E27FC236}">
                <a16:creationId xmlns:a16="http://schemas.microsoft.com/office/drawing/2014/main" id="{C4807E17-041D-4B63-8208-BAACBDAF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Inbound Regional Tourism by Year">
            <a:extLst>
              <a:ext uri="{FF2B5EF4-FFF2-40B4-BE49-F238E27FC236}">
                <a16:creationId xmlns:a16="http://schemas.microsoft.com/office/drawing/2014/main" id="{688D32BD-B17C-4BAD-BF8D-20B0170B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nergy Usage and CO2 Emissions by Country">
            <a:extLst>
              <a:ext uri="{FF2B5EF4-FFF2-40B4-BE49-F238E27FC236}">
                <a16:creationId xmlns:a16="http://schemas.microsoft.com/office/drawing/2014/main" id="{863D8512-8112-488C-ABFF-F76AD3558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45" b="80712"/>
          <a:stretch/>
        </p:blipFill>
        <p:spPr>
          <a:xfrm>
            <a:off x="3453480" y="365760"/>
            <a:ext cx="5285041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utbound Tourism by Region">
            <a:extLst>
              <a:ext uri="{FF2B5EF4-FFF2-40B4-BE49-F238E27FC236}">
                <a16:creationId xmlns:a16="http://schemas.microsoft.com/office/drawing/2014/main" id="{F78D87C5-4A41-4E74-A61F-7AF459A2B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99"/>
          <a:stretch/>
        </p:blipFill>
        <p:spPr>
          <a:xfrm>
            <a:off x="1203716" y="0"/>
            <a:ext cx="9784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Thinkful World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Thinkful World Indicators</dc:title>
  <dc:creator/>
  <cp:lastModifiedBy>Alisa Blazek</cp:lastModifiedBy>
  <cp:revision>4</cp:revision>
  <dcterms:created xsi:type="dcterms:W3CDTF">2020-11-22T23:03:48Z</dcterms:created>
  <dcterms:modified xsi:type="dcterms:W3CDTF">2020-11-22T23:08:34Z</dcterms:modified>
</cp:coreProperties>
</file>