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EB6A-993A-43FD-BD72-96B47F8E7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334B7-2679-4E4C-9601-66E1433E5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CA9C1-09E6-4A70-BAE1-8ACD5BBD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295D-7FAE-4D92-82CE-C7C6AEE5F00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AD89C-326C-4D94-825A-8A12DD79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7A74-59B4-4D1A-9BC3-35CB8997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3698-B665-49CB-AE48-EFFD3CDD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4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E5C8-63CC-499F-A6C8-DF676084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AF2F1-C95E-41BF-8515-57BD858A1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2FD1E-D77D-470A-8143-17F81F12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295D-7FAE-4D92-82CE-C7C6AEE5F00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0291F-9318-435E-B4B1-BD5A12E5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097B-91BF-468A-BD79-15534EEA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3698-B665-49CB-AE48-EFFD3CDD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6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CF15F-9362-47BE-BBF3-F738A497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3D21F-2239-4610-9168-5BCDAD43B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3A911-7A38-492B-A999-553D27BA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295D-7FAE-4D92-82CE-C7C6AEE5F00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92C2-27B6-4007-9228-8A32B2CE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9CA2B-9F60-444C-A65F-90BC20E0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3698-B665-49CB-AE48-EFFD3CDD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4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D328-2670-43CB-B1DA-B5A0C31D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B07A-1E2D-439E-8AEF-C285AB4F1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F75AE-AC5C-4C81-9F8F-9804A2D3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295D-7FAE-4D92-82CE-C7C6AEE5F00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6B95-45C7-451F-8D6B-7FE3C026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4208-9002-4CC6-9444-58FF2945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3698-B665-49CB-AE48-EFFD3CDD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2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4070-F47F-47DA-9D45-32504AB2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110F9-C266-4EA9-8889-5BEE1ED23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4C6D0-8309-40EB-A122-262639B0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295D-7FAE-4D92-82CE-C7C6AEE5F00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C0B40-9BF4-4925-8844-9E72070D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F283-F59F-4647-855F-E3937462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3698-B665-49CB-AE48-EFFD3CDD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4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1958-9DB7-4B72-88E3-094A8989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F837-8725-4083-B2B7-C4CE40889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87FBC-EABD-40FE-9480-867F50E69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3C1C9-A220-4FC2-980C-A9DDFC28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295D-7FAE-4D92-82CE-C7C6AEE5F00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46709-3989-46CC-80BF-4C0B195B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CFB86-C8CD-41CA-9CA0-6D4D64DE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3698-B665-49CB-AE48-EFFD3CDD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8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F2D5-6B41-4EB3-900E-9CF49D33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57626-49EC-4124-884D-0A2B6879A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F38BB-53B9-4692-8940-947535DF4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DA1AF-4AA2-456A-A617-0BBC2DFCD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6DFFA-CF78-4502-96BE-47FE725E7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E2BE1-B612-4D0E-9A3B-FBD56B16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295D-7FAE-4D92-82CE-C7C6AEE5F00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DF949-EA4F-4EE4-9962-7CCFD6F2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A88EE-7DB2-4C1B-9567-202E291D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3698-B665-49CB-AE48-EFFD3CDD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49B5-3AE4-4892-A437-6F0820E0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E1A42-C1D1-4C8A-B204-4AED5B27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295D-7FAE-4D92-82CE-C7C6AEE5F00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0F6E8-D47B-441D-AF62-27C122A4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E41D0-18E4-4B25-AC69-AB1465C0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3698-B665-49CB-AE48-EFFD3CDD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F0564-99D7-4F3A-963F-49AE338D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295D-7FAE-4D92-82CE-C7C6AEE5F00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44E2F-6803-4CE0-8335-FF9F8DDB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F663-ADFB-4D4B-8088-A77CDFBF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3698-B665-49CB-AE48-EFFD3CDD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0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D794-1ABE-44C5-8133-E3C8273A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C3033-351A-4790-A9FE-D47671914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826F3-ADA3-48BE-9C6C-C52314E7D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7A18E-ACF1-48CF-92CF-891336CB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295D-7FAE-4D92-82CE-C7C6AEE5F00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AB2F4-2920-40F0-8BF4-D3B96C1C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C10FC-6A85-4E2B-8EF5-DA110024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3698-B665-49CB-AE48-EFFD3CDD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3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5E65-9537-46D7-A92C-A7DC9087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19B15-DAB0-4D24-9988-3762C63E3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E5AD5-485F-465E-8910-E9F242CD6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9ED67-ABFF-435E-A81C-5E70ACC0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295D-7FAE-4D92-82CE-C7C6AEE5F00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C4C86-4BB3-480B-801A-E33D1B28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DE7D9-D985-4C21-9EF2-389F1C16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3698-B665-49CB-AE48-EFFD3CDD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FCB41-E010-4C75-8058-92E1569C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D83DB-CBBE-479F-990C-4F1DCE8F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EE9A1-F0CC-4EB9-AACC-73349981E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295D-7FAE-4D92-82CE-C7C6AEE5F00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9CCDC-9FB2-4972-90C6-AC0D4596B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47FF-31C7-406B-852B-D6F6BE01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83698-B665-49CB-AE48-EFFD3CDD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2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C3AED9-58ED-47D4-A738-CD096B09EDF8}"/>
              </a:ext>
            </a:extLst>
          </p:cNvPr>
          <p:cNvSpPr txBox="1"/>
          <p:nvPr/>
        </p:nvSpPr>
        <p:spPr>
          <a:xfrm>
            <a:off x="3342968" y="3075057"/>
            <a:ext cx="5777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GitHub using Web Browser</a:t>
            </a:r>
          </a:p>
        </p:txBody>
      </p:sp>
    </p:spTree>
    <p:extLst>
      <p:ext uri="{BB962C8B-B14F-4D97-AF65-F5344CB8AC3E}">
        <p14:creationId xmlns:p14="http://schemas.microsoft.com/office/powerpoint/2010/main" val="110683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EF777-4EC5-4899-BE02-4E36B37619C2}"/>
              </a:ext>
            </a:extLst>
          </p:cNvPr>
          <p:cNvSpPr txBox="1"/>
          <p:nvPr/>
        </p:nvSpPr>
        <p:spPr>
          <a:xfrm>
            <a:off x="1067620" y="275303"/>
            <a:ext cx="90751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1.) Using web browser go to github.com and sign in or create a new user account.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2.) Go to githhub.com/AutomationDirect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3.) Click on Repositories tab and locate “Example Programs”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4.) Now click on Fork icon in upper right-hand corner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3B20F-3075-44F1-B1C5-28982EDB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21" y="1947040"/>
            <a:ext cx="3755431" cy="20118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2FE820-1F0C-4BDA-AC22-5A7B6200F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89" y="4506694"/>
            <a:ext cx="1865538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47C188-7268-4931-8008-1B771796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542" y="5313023"/>
            <a:ext cx="2706859" cy="124369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2A3F49B-1283-4C0E-8857-E113E64B153F}"/>
              </a:ext>
            </a:extLst>
          </p:cNvPr>
          <p:cNvGrpSpPr/>
          <p:nvPr/>
        </p:nvGrpSpPr>
        <p:grpSpPr>
          <a:xfrm>
            <a:off x="1860604" y="1113182"/>
            <a:ext cx="4861925" cy="3090399"/>
            <a:chOff x="1339714" y="864726"/>
            <a:chExt cx="5382816" cy="3338856"/>
          </a:xfrm>
        </p:grpSpPr>
        <p:pic>
          <p:nvPicPr>
            <p:cNvPr id="8" name="Picture 7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411D4F40-395A-48F3-A042-6EFD3B475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714" y="864726"/>
              <a:ext cx="5382816" cy="3338856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D4B7E44-2F67-4322-B4D4-9028E9467D1E}"/>
                </a:ext>
              </a:extLst>
            </p:cNvPr>
            <p:cNvSpPr/>
            <p:nvPr/>
          </p:nvSpPr>
          <p:spPr>
            <a:xfrm>
              <a:off x="1582310" y="2063363"/>
              <a:ext cx="779227" cy="2584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288885-5ADA-4ACC-B0B4-162F75E5A968}"/>
              </a:ext>
            </a:extLst>
          </p:cNvPr>
          <p:cNvSpPr txBox="1"/>
          <p:nvPr/>
        </p:nvSpPr>
        <p:spPr>
          <a:xfrm>
            <a:off x="362242" y="480855"/>
            <a:ext cx="1138542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5.) Select “Create Fork”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6.) Click on Customers folder &amp;  then on the related PLC or HMI product folder you will be placing your example project.</a:t>
            </a:r>
          </a:p>
          <a:p>
            <a:endParaRPr lang="en-US" dirty="0"/>
          </a:p>
          <a:p>
            <a:r>
              <a:rPr lang="en-US" dirty="0"/>
              <a:t>7.) Next select Add File -&gt; Create new file </a:t>
            </a:r>
          </a:p>
        </p:txBody>
      </p:sp>
    </p:spTree>
    <p:extLst>
      <p:ext uri="{BB962C8B-B14F-4D97-AF65-F5344CB8AC3E}">
        <p14:creationId xmlns:p14="http://schemas.microsoft.com/office/powerpoint/2010/main" val="129520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520CE-F4CC-40BE-8123-EB0FDA6ADF17}"/>
              </a:ext>
            </a:extLst>
          </p:cNvPr>
          <p:cNvSpPr txBox="1"/>
          <p:nvPr/>
        </p:nvSpPr>
        <p:spPr>
          <a:xfrm>
            <a:off x="668594" y="422787"/>
            <a:ext cx="1132034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8.) Type in the title of your example project with slash then type in readme.md. This creates a file to be placed into </a:t>
            </a:r>
          </a:p>
          <a:p>
            <a:r>
              <a:rPr lang="en-US" dirty="0"/>
              <a:t>      new project folder that can be edited to describe your project.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9.) Then scroll to the bottom and  under Commit new file you can enter extended description. Leave option for commit</a:t>
            </a:r>
          </a:p>
          <a:p>
            <a:r>
              <a:rPr lang="en-US" dirty="0"/>
              <a:t>      directly to the </a:t>
            </a:r>
            <a:r>
              <a:rPr lang="en-US" dirty="0">
                <a:highlight>
                  <a:srgbClr val="00FFFF"/>
                </a:highlight>
              </a:rPr>
              <a:t>main</a:t>
            </a:r>
            <a:r>
              <a:rPr lang="en-US" dirty="0"/>
              <a:t> branch -&gt; then click on “Commit new File”.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10.) You can now click on Add Files -&gt; and add any additional file(s) by uploading them to your project folder.</a:t>
            </a:r>
          </a:p>
          <a:p>
            <a:endParaRPr lang="en-US" dirty="0"/>
          </a:p>
          <a:p>
            <a:r>
              <a:rPr lang="en-US" dirty="0"/>
              <a:t>11.) Once all new files are added now select commit changes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A6F7F-24B3-480F-B2C0-73BFB2DCD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5" y="1060671"/>
            <a:ext cx="5612541" cy="1124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EA4299-1457-41DB-909C-A8EFF2BA9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78" y="3315733"/>
            <a:ext cx="1800476" cy="600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120026-D4A9-4C79-8B22-82A33012E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901" y="5162915"/>
            <a:ext cx="1810003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0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438398-D4DB-462F-9D14-0AF7D10A6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193" y="2233991"/>
            <a:ext cx="2560542" cy="10120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BDE900-1BC4-43FF-A000-2159551D859B}"/>
              </a:ext>
            </a:extLst>
          </p:cNvPr>
          <p:cNvSpPr txBox="1"/>
          <p:nvPr/>
        </p:nvSpPr>
        <p:spPr>
          <a:xfrm>
            <a:off x="560440" y="12680"/>
            <a:ext cx="988059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12.) On main screen select Pull Request and then select “New pull request”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13.) You will see all commits (files from previous step) located on the comparing changes screen. Select </a:t>
            </a:r>
          </a:p>
          <a:p>
            <a:r>
              <a:rPr lang="en-US" dirty="0"/>
              <a:t>        “create pull request”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14.) Enter a title and comment on details of the changes.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15.) An email will be sent to AutomationDirect.com to look over the request.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16.) </a:t>
            </a:r>
            <a:r>
              <a:rPr lang="en-US" b="0" i="0" dirty="0">
                <a:solidFill>
                  <a:srgbClr val="0E1116"/>
                </a:solidFill>
                <a:effectLst/>
                <a:latin typeface="-apple-system"/>
              </a:rPr>
              <a:t>AutomationDirect will review the ‘Pull Request’ and ‘Merge’ it into the repository if it is approved.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0E1116"/>
                </a:solidFill>
                <a:effectLst/>
                <a:latin typeface="-apple-system"/>
              </a:rPr>
              <a:t>17.) You will get email notification and then your project will be available on GitHub.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EBB25-1323-4CA7-B2C8-A3D14AF61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01" y="894551"/>
            <a:ext cx="1438476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4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326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Bark</dc:creator>
  <cp:lastModifiedBy>David Bark</cp:lastModifiedBy>
  <cp:revision>11</cp:revision>
  <dcterms:created xsi:type="dcterms:W3CDTF">2022-06-28T18:26:17Z</dcterms:created>
  <dcterms:modified xsi:type="dcterms:W3CDTF">2022-06-29T15:02:22Z</dcterms:modified>
</cp:coreProperties>
</file>