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rk" userId="3ba5df63-879c-480d-aa45-124daddb5f50" providerId="ADAL" clId="{A3F329F4-A334-4794-9F72-6D32A32E5C96}"/>
    <pc:docChg chg="undo custSel addSld modSld">
      <pc:chgData name="David Bark" userId="3ba5df63-879c-480d-aa45-124daddb5f50" providerId="ADAL" clId="{A3F329F4-A334-4794-9F72-6D32A32E5C96}" dt="2022-06-06T11:59:42.710" v="1676" actId="313"/>
      <pc:docMkLst>
        <pc:docMk/>
      </pc:docMkLst>
      <pc:sldChg chg="modSp mod">
        <pc:chgData name="David Bark" userId="3ba5df63-879c-480d-aa45-124daddb5f50" providerId="ADAL" clId="{A3F329F4-A334-4794-9F72-6D32A32E5C96}" dt="2022-06-06T11:59:42.710" v="1676" actId="313"/>
        <pc:sldMkLst>
          <pc:docMk/>
          <pc:sldMk cId="3267181977" sldId="256"/>
        </pc:sldMkLst>
        <pc:spChg chg="mod">
          <ac:chgData name="David Bark" userId="3ba5df63-879c-480d-aa45-124daddb5f50" providerId="ADAL" clId="{A3F329F4-A334-4794-9F72-6D32A32E5C96}" dt="2022-06-06T11:59:42.710" v="1676" actId="313"/>
          <ac:spMkLst>
            <pc:docMk/>
            <pc:sldMk cId="3267181977" sldId="256"/>
            <ac:spMk id="2" creationId="{4570C336-598D-47B2-95AD-CBF4BE635131}"/>
          </ac:spMkLst>
        </pc:spChg>
      </pc:sldChg>
      <pc:sldChg chg="addSp modSp mod">
        <pc:chgData name="David Bark" userId="3ba5df63-879c-480d-aa45-124daddb5f50" providerId="ADAL" clId="{A3F329F4-A334-4794-9F72-6D32A32E5C96}" dt="2022-06-06T11:28:23.643" v="99" actId="208"/>
        <pc:sldMkLst>
          <pc:docMk/>
          <pc:sldMk cId="4173160997" sldId="257"/>
        </pc:sldMkLst>
        <pc:spChg chg="mod">
          <ac:chgData name="David Bark" userId="3ba5df63-879c-480d-aa45-124daddb5f50" providerId="ADAL" clId="{A3F329F4-A334-4794-9F72-6D32A32E5C96}" dt="2022-06-06T11:27:40.622" v="92" actId="20577"/>
          <ac:spMkLst>
            <pc:docMk/>
            <pc:sldMk cId="4173160997" sldId="257"/>
            <ac:spMk id="3" creationId="{F8889DEF-F8E6-429A-888B-ED73F78958DC}"/>
          </ac:spMkLst>
        </pc:spChg>
        <pc:spChg chg="add mod">
          <ac:chgData name="David Bark" userId="3ba5df63-879c-480d-aa45-124daddb5f50" providerId="ADAL" clId="{A3F329F4-A334-4794-9F72-6D32A32E5C96}" dt="2022-06-06T11:28:23.643" v="99" actId="208"/>
          <ac:spMkLst>
            <pc:docMk/>
            <pc:sldMk cId="4173160997" sldId="257"/>
            <ac:spMk id="12" creationId="{AEBDA95A-3796-47F8-B7B3-77FAA64BE99E}"/>
          </ac:spMkLst>
        </pc:spChg>
        <pc:picChg chg="add mod">
          <ac:chgData name="David Bark" userId="3ba5df63-879c-480d-aa45-124daddb5f50" providerId="ADAL" clId="{A3F329F4-A334-4794-9F72-6D32A32E5C96}" dt="2022-06-06T11:27:44.395" v="93" actId="1076"/>
          <ac:picMkLst>
            <pc:docMk/>
            <pc:sldMk cId="4173160997" sldId="257"/>
            <ac:picMk id="9" creationId="{1C3ED8F5-E96D-4D07-87D9-E0B1C2883987}"/>
          </ac:picMkLst>
        </pc:picChg>
        <pc:cxnChg chg="add mod">
          <ac:chgData name="David Bark" userId="3ba5df63-879c-480d-aa45-124daddb5f50" providerId="ADAL" clId="{A3F329F4-A334-4794-9F72-6D32A32E5C96}" dt="2022-06-06T11:28:04.384" v="96" actId="208"/>
          <ac:cxnSpMkLst>
            <pc:docMk/>
            <pc:sldMk cId="4173160997" sldId="257"/>
            <ac:cxnSpMk id="11" creationId="{CB0ECDE9-4980-4B87-B8E6-A3D27D3FFD76}"/>
          </ac:cxnSpMkLst>
        </pc:cxnChg>
      </pc:sldChg>
      <pc:sldChg chg="addSp delSp modSp new mod">
        <pc:chgData name="David Bark" userId="3ba5df63-879c-480d-aa45-124daddb5f50" providerId="ADAL" clId="{A3F329F4-A334-4794-9F72-6D32A32E5C96}" dt="2022-06-06T11:43:19.023" v="1107" actId="20577"/>
        <pc:sldMkLst>
          <pc:docMk/>
          <pc:sldMk cId="3073933688" sldId="258"/>
        </pc:sldMkLst>
        <pc:spChg chg="del">
          <ac:chgData name="David Bark" userId="3ba5df63-879c-480d-aa45-124daddb5f50" providerId="ADAL" clId="{A3F329F4-A334-4794-9F72-6D32A32E5C96}" dt="2022-06-06T11:28:48.191" v="101" actId="478"/>
          <ac:spMkLst>
            <pc:docMk/>
            <pc:sldMk cId="3073933688" sldId="258"/>
            <ac:spMk id="2" creationId="{E58E3343-1D1F-43AC-8813-EFCEDAD2BD73}"/>
          </ac:spMkLst>
        </pc:spChg>
        <pc:spChg chg="mod">
          <ac:chgData name="David Bark" userId="3ba5df63-879c-480d-aa45-124daddb5f50" providerId="ADAL" clId="{A3F329F4-A334-4794-9F72-6D32A32E5C96}" dt="2022-06-06T11:43:19.023" v="1107" actId="20577"/>
          <ac:spMkLst>
            <pc:docMk/>
            <pc:sldMk cId="3073933688" sldId="258"/>
            <ac:spMk id="3" creationId="{264BE7F3-678E-4606-99DD-D22AAAB282C0}"/>
          </ac:spMkLst>
        </pc:spChg>
        <pc:picChg chg="add mod">
          <ac:chgData name="David Bark" userId="3ba5df63-879c-480d-aa45-124daddb5f50" providerId="ADAL" clId="{A3F329F4-A334-4794-9F72-6D32A32E5C96}" dt="2022-06-06T11:31:15.686" v="277" actId="1076"/>
          <ac:picMkLst>
            <pc:docMk/>
            <pc:sldMk cId="3073933688" sldId="258"/>
            <ac:picMk id="5" creationId="{363092CB-84DD-43AE-AF30-F22BDADA3DAA}"/>
          </ac:picMkLst>
        </pc:picChg>
        <pc:picChg chg="add mod">
          <ac:chgData name="David Bark" userId="3ba5df63-879c-480d-aa45-124daddb5f50" providerId="ADAL" clId="{A3F329F4-A334-4794-9F72-6D32A32E5C96}" dt="2022-06-06T11:43:15.038" v="1106" actId="1076"/>
          <ac:picMkLst>
            <pc:docMk/>
            <pc:sldMk cId="3073933688" sldId="258"/>
            <ac:picMk id="7" creationId="{F69F8782-44B5-4805-BF01-FD8CAE40A441}"/>
          </ac:picMkLst>
        </pc:picChg>
      </pc:sldChg>
      <pc:sldChg chg="addSp delSp modSp new mod">
        <pc:chgData name="David Bark" userId="3ba5df63-879c-480d-aa45-124daddb5f50" providerId="ADAL" clId="{A3F329F4-A334-4794-9F72-6D32A32E5C96}" dt="2022-06-06T11:49:12.950" v="1342" actId="208"/>
        <pc:sldMkLst>
          <pc:docMk/>
          <pc:sldMk cId="1888850091" sldId="259"/>
        </pc:sldMkLst>
        <pc:spChg chg="del">
          <ac:chgData name="David Bark" userId="3ba5df63-879c-480d-aa45-124daddb5f50" providerId="ADAL" clId="{A3F329F4-A334-4794-9F72-6D32A32E5C96}" dt="2022-06-06T11:44:09.446" v="1109" actId="478"/>
          <ac:spMkLst>
            <pc:docMk/>
            <pc:sldMk cId="1888850091" sldId="259"/>
            <ac:spMk id="2" creationId="{B6565B5D-2DF8-4059-B5FE-9809B761A3AB}"/>
          </ac:spMkLst>
        </pc:spChg>
        <pc:spChg chg="mod">
          <ac:chgData name="David Bark" userId="3ba5df63-879c-480d-aa45-124daddb5f50" providerId="ADAL" clId="{A3F329F4-A334-4794-9F72-6D32A32E5C96}" dt="2022-06-06T11:48:08.903" v="1332" actId="20577"/>
          <ac:spMkLst>
            <pc:docMk/>
            <pc:sldMk cId="1888850091" sldId="259"/>
            <ac:spMk id="3" creationId="{B9014E03-BA77-4890-9A57-F5CF005558E6}"/>
          </ac:spMkLst>
        </pc:spChg>
        <pc:spChg chg="add mod">
          <ac:chgData name="David Bark" userId="3ba5df63-879c-480d-aa45-124daddb5f50" providerId="ADAL" clId="{A3F329F4-A334-4794-9F72-6D32A32E5C96}" dt="2022-06-06T11:49:12.950" v="1342" actId="208"/>
          <ac:spMkLst>
            <pc:docMk/>
            <pc:sldMk cId="1888850091" sldId="259"/>
            <ac:spMk id="12" creationId="{BF59B185-EE04-42A3-8031-7C71579A7FDE}"/>
          </ac:spMkLst>
        </pc:spChg>
        <pc:picChg chg="add mod">
          <ac:chgData name="David Bark" userId="3ba5df63-879c-480d-aa45-124daddb5f50" providerId="ADAL" clId="{A3F329F4-A334-4794-9F72-6D32A32E5C96}" dt="2022-06-06T11:46:24.207" v="1197" actId="1076"/>
          <ac:picMkLst>
            <pc:docMk/>
            <pc:sldMk cId="1888850091" sldId="259"/>
            <ac:picMk id="5" creationId="{4176EF56-8A86-4C60-90AF-52B8984C4868}"/>
          </ac:picMkLst>
        </pc:picChg>
        <pc:picChg chg="add mod">
          <ac:chgData name="David Bark" userId="3ba5df63-879c-480d-aa45-124daddb5f50" providerId="ADAL" clId="{A3F329F4-A334-4794-9F72-6D32A32E5C96}" dt="2022-06-06T11:47:04.518" v="1236" actId="1076"/>
          <ac:picMkLst>
            <pc:docMk/>
            <pc:sldMk cId="1888850091" sldId="259"/>
            <ac:picMk id="7" creationId="{B19D9338-1B37-4F37-B858-5D08B10CFA9A}"/>
          </ac:picMkLst>
        </pc:picChg>
        <pc:picChg chg="add mod">
          <ac:chgData name="David Bark" userId="3ba5df63-879c-480d-aa45-124daddb5f50" providerId="ADAL" clId="{A3F329F4-A334-4794-9F72-6D32A32E5C96}" dt="2022-06-06T11:48:27.367" v="1335" actId="1076"/>
          <ac:picMkLst>
            <pc:docMk/>
            <pc:sldMk cId="1888850091" sldId="259"/>
            <ac:picMk id="9" creationId="{DC812DF7-35D1-40BE-8424-85F89EBAFAB5}"/>
          </ac:picMkLst>
        </pc:picChg>
        <pc:cxnChg chg="add mod">
          <ac:chgData name="David Bark" userId="3ba5df63-879c-480d-aa45-124daddb5f50" providerId="ADAL" clId="{A3F329F4-A334-4794-9F72-6D32A32E5C96}" dt="2022-06-06T11:48:53.589" v="1338" actId="208"/>
          <ac:cxnSpMkLst>
            <pc:docMk/>
            <pc:sldMk cId="1888850091" sldId="259"/>
            <ac:cxnSpMk id="11" creationId="{EBBE6171-EEB2-4ABA-B870-4E7B250465DD}"/>
          </ac:cxnSpMkLst>
        </pc:cxnChg>
      </pc:sldChg>
      <pc:sldChg chg="addSp delSp modSp new mod">
        <pc:chgData name="David Bark" userId="3ba5df63-879c-480d-aa45-124daddb5f50" providerId="ADAL" clId="{A3F329F4-A334-4794-9F72-6D32A32E5C96}" dt="2022-06-06T11:59:13.335" v="1674" actId="1076"/>
        <pc:sldMkLst>
          <pc:docMk/>
          <pc:sldMk cId="3233528511" sldId="260"/>
        </pc:sldMkLst>
        <pc:spChg chg="del">
          <ac:chgData name="David Bark" userId="3ba5df63-879c-480d-aa45-124daddb5f50" providerId="ADAL" clId="{A3F329F4-A334-4794-9F72-6D32A32E5C96}" dt="2022-06-06T11:49:21.260" v="1344" actId="478"/>
          <ac:spMkLst>
            <pc:docMk/>
            <pc:sldMk cId="3233528511" sldId="260"/>
            <ac:spMk id="2" creationId="{3A38BE50-8B18-4241-A150-A1AF3C55E149}"/>
          </ac:spMkLst>
        </pc:spChg>
        <pc:spChg chg="mod">
          <ac:chgData name="David Bark" userId="3ba5df63-879c-480d-aa45-124daddb5f50" providerId="ADAL" clId="{A3F329F4-A334-4794-9F72-6D32A32E5C96}" dt="2022-06-06T11:59:03.298" v="1671" actId="20577"/>
          <ac:spMkLst>
            <pc:docMk/>
            <pc:sldMk cId="3233528511" sldId="260"/>
            <ac:spMk id="3" creationId="{5C9361F5-0BCD-4133-BB56-F8CE0E2B6D16}"/>
          </ac:spMkLst>
        </pc:spChg>
        <pc:spChg chg="add mod">
          <ac:chgData name="David Bark" userId="3ba5df63-879c-480d-aa45-124daddb5f50" providerId="ADAL" clId="{A3F329F4-A334-4794-9F72-6D32A32E5C96}" dt="2022-06-06T11:54:07.257" v="1535" actId="1076"/>
          <ac:spMkLst>
            <pc:docMk/>
            <pc:sldMk cId="3233528511" sldId="260"/>
            <ac:spMk id="6" creationId="{5EF68821-FDC9-414F-BEE0-2488A20E6429}"/>
          </ac:spMkLst>
        </pc:spChg>
        <pc:picChg chg="add mod">
          <ac:chgData name="David Bark" userId="3ba5df63-879c-480d-aa45-124daddb5f50" providerId="ADAL" clId="{A3F329F4-A334-4794-9F72-6D32A32E5C96}" dt="2022-06-06T11:54:01.390" v="1534" actId="1076"/>
          <ac:picMkLst>
            <pc:docMk/>
            <pc:sldMk cId="3233528511" sldId="260"/>
            <ac:picMk id="5" creationId="{70511F0B-3F84-40E6-8813-7AFF7352ADC5}"/>
          </ac:picMkLst>
        </pc:picChg>
        <pc:picChg chg="add mod">
          <ac:chgData name="David Bark" userId="3ba5df63-879c-480d-aa45-124daddb5f50" providerId="ADAL" clId="{A3F329F4-A334-4794-9F72-6D32A32E5C96}" dt="2022-06-06T11:59:13.335" v="1674" actId="1076"/>
          <ac:picMkLst>
            <pc:docMk/>
            <pc:sldMk cId="3233528511" sldId="260"/>
            <ac:picMk id="8" creationId="{04C3E7AE-C18B-444B-B3C9-170E465112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187-545D-4773-9044-173BE0E52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8FF99-8759-418B-A7AA-F844E5FAB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7CB7-1634-4CAB-ACB3-5F7E424A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0CAE-0AD5-429A-ADE1-A931341AE77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EBD2-2A0E-4C00-A98C-5CCCBEB1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50AA-C398-48E0-BC73-548AAAAA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B585-20FE-4146-8014-6B76095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4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911B-8B7E-455C-AEDE-366C73D8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705A2-94FF-4652-931C-A0B8F6A9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82018-F294-4E16-B2E1-CA1A62A9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0CAE-0AD5-429A-ADE1-A931341AE77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15B1-B7D5-4596-9C35-B3CA69F1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F63D8-396E-478B-8A7C-92BA59F7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B585-20FE-4146-8014-6B76095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B21D4-BA62-4779-B146-F5733BD4B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9971A-A430-41C2-99D0-487621A69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1792-0D3B-4097-8422-49D2AC63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0CAE-0AD5-429A-ADE1-A931341AE77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EE007-56F3-48F7-B955-EC726421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DDAA-91DF-42F4-B77D-246FAB5A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B585-20FE-4146-8014-6B76095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7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B5DE-06BB-4B83-9DDF-2662E290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6FCA-94DE-48B1-8A10-2E02E357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AB87-0908-4A9C-B915-C1C6D2F5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0CAE-0AD5-429A-ADE1-A931341AE77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8CB9-F3EE-4ECA-BF30-857F217A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CAE8-285B-4B83-8652-39293231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B585-20FE-4146-8014-6B76095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5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4212-5DB2-425B-8917-9E4618FF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16F2-9046-4B52-83E9-358152A5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6C48-07AF-4FA5-9C6A-8C710B15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0CAE-0AD5-429A-ADE1-A931341AE77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843A-991D-4B5F-A49F-86C3999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3B94-22F4-47BE-8E47-4311747F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B585-20FE-4146-8014-6B76095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5E49-4328-4DFF-9B39-EDB37BC5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D792-7959-4346-8C97-9C5A4088E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4ADD3-50C0-49D4-950A-7ED7239EA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CA460-E03B-4226-BF24-155654A1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0CAE-0AD5-429A-ADE1-A931341AE77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EDA3D-907B-460D-AAB1-C2DC5B5E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F2D1A-197A-4DC0-82D0-4BD63033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B585-20FE-4146-8014-6B76095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6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BBF2-E60B-41B7-8853-6ED12118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0444D-6E0A-4A5C-BCD5-04B36C6CB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28B79-8E00-472B-8947-6F177554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D7F89-695E-4057-BDD1-4202A4850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FBFF1-85BB-45CB-A27E-9BBA9AAA3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08FE4-CF10-4F95-A984-33250922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0CAE-0AD5-429A-ADE1-A931341AE77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8495A-EA7E-42A0-B37B-36A023A7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1CE85-AC5D-4423-8BFC-305E3409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B585-20FE-4146-8014-6B76095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0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2750-A08B-4371-90D2-D4277A9F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49088-763B-4B94-8925-FDF36F4C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0CAE-0AD5-429A-ADE1-A931341AE77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23004-A696-44F6-9825-89806396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4C829-138F-4FFA-9B13-98295E1D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B585-20FE-4146-8014-6B76095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8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9F011-A792-4524-BBF5-D4426A61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0CAE-0AD5-429A-ADE1-A931341AE77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D5A16-0A11-428A-907C-C3141326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DA72D-F8EC-4870-AA0E-10E2DAA1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B585-20FE-4146-8014-6B76095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D9E3-E884-433B-85FE-C21C8041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769E-9ECE-480A-9652-736C6F64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ED09E-67B1-4896-9192-40834EDAF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E2BF6-7146-4090-8702-FDF8E042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0CAE-0AD5-429A-ADE1-A931341AE77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3EC60-AC0A-43DC-BDD9-F597C47D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4104D-F32F-4790-8124-101FB35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B585-20FE-4146-8014-6B76095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1F8A-89FD-485B-9D94-B0A5C1D3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AF3CF-1360-438D-A1B0-CDC05B656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A83E4-7AA4-457B-AC51-E48FB638A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A58B4-0953-43A5-AF5C-ADEB2D48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0CAE-0AD5-429A-ADE1-A931341AE77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96371-1597-4E25-9B54-BECF8567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3ABB-D260-4F25-BD0E-3A7DEBBD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B585-20FE-4146-8014-6B76095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0DC32-907F-49D6-9171-7264884E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01BD6-ED72-493B-A05E-CB560ED4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B385-BC0D-4C96-B01F-FA7EBE49A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0CAE-0AD5-429A-ADE1-A931341AE77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C3645-C500-48F5-A493-6FC716F61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B643-F479-4B26-B890-64F400E69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0B585-20FE-4146-8014-6B76095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8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CCommTeam02/Example-Programs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C336-598D-47B2-95AD-CBF4BE635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267" y="179027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Community </a:t>
            </a:r>
            <a:br>
              <a:rPr lang="en-US" dirty="0"/>
            </a:br>
            <a:r>
              <a:rPr lang="en-US" dirty="0"/>
              <a:t>GitHub Example Program Repository</a:t>
            </a:r>
          </a:p>
        </p:txBody>
      </p:sp>
    </p:spTree>
    <p:extLst>
      <p:ext uri="{BB962C8B-B14F-4D97-AF65-F5344CB8AC3E}">
        <p14:creationId xmlns:p14="http://schemas.microsoft.com/office/powerpoint/2010/main" val="326718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73A1-DD8D-4952-89D9-7F4266BA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89DEF-F8E6-429A-888B-ED73F7895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42" y="429370"/>
            <a:ext cx="11099358" cy="492860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1.) Install GitHub Desktop onto your PC. </a:t>
            </a:r>
            <a:r>
              <a:rPr lang="en-US" sz="2000" dirty="0">
                <a:hlinkClick r:id="rId2"/>
              </a:rPr>
              <a:t>https://desktop.github.com/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2.) If already have an account sign in or create new account.</a:t>
            </a:r>
          </a:p>
          <a:p>
            <a:pPr marL="0" indent="0">
              <a:buNone/>
            </a:pPr>
            <a:r>
              <a:rPr lang="en-US" sz="2000" dirty="0"/>
              <a:t>3.) Clone the repository</a:t>
            </a:r>
          </a:p>
          <a:p>
            <a:pPr marL="0" indent="0">
              <a:buNone/>
            </a:pPr>
            <a:r>
              <a:rPr lang="en-US" sz="2000" dirty="0"/>
              <a:t>	a. Go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https://github.com/ADCCommTeam02/Example-Programs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	b. Click on code dropdown &amp; copy the repository address.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4.) In GitHub desktop select: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	a. Click on File -&gt; Clone Repository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	b. Click on URL tab and paste URL from previous step 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                    and select clone. 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5.) You will now see Example Programs is selected as the 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      current repository.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8537E0-4198-475D-95C5-FD8C0B667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294" y="2756406"/>
            <a:ext cx="3600838" cy="2395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E62F1-563B-41AA-A15B-A62E711EB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409" y="1049506"/>
            <a:ext cx="2857478" cy="1500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3ED8F5-E96D-4D07-87D9-E0B1C2883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937" y="5151509"/>
            <a:ext cx="5000119" cy="10407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0ECDE9-4980-4B87-B8E6-A3D27D3FFD76}"/>
              </a:ext>
            </a:extLst>
          </p:cNvPr>
          <p:cNvCxnSpPr/>
          <p:nvPr/>
        </p:nvCxnSpPr>
        <p:spPr>
          <a:xfrm>
            <a:off x="2025445" y="4778477"/>
            <a:ext cx="167149" cy="643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DA95A-3796-47F8-B7B3-77FAA64BE99E}"/>
              </a:ext>
            </a:extLst>
          </p:cNvPr>
          <p:cNvSpPr/>
          <p:nvPr/>
        </p:nvSpPr>
        <p:spPr>
          <a:xfrm>
            <a:off x="1693628" y="5510254"/>
            <a:ext cx="1272209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6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E7F3-678E-4606-99DD-D22AAAB28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55" y="243314"/>
            <a:ext cx="11239832" cy="6157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6.) Next you will want to create a new project folder in the existing Customer folder. </a:t>
            </a:r>
          </a:p>
          <a:p>
            <a:pPr marL="0" indent="0">
              <a:buNone/>
            </a:pPr>
            <a:r>
              <a:rPr lang="en-US" sz="2000" dirty="0"/>
              <a:t>	a. Click on repository and then show in explorer.</a:t>
            </a:r>
          </a:p>
          <a:p>
            <a:pPr marL="0" indent="0">
              <a:buNone/>
            </a:pPr>
            <a:r>
              <a:rPr lang="en-US" sz="2000" dirty="0"/>
              <a:t>	b. Go to Customers folder -&gt; select a product folder</a:t>
            </a:r>
          </a:p>
          <a:p>
            <a:pPr marL="0" indent="0">
              <a:buNone/>
            </a:pPr>
            <a:r>
              <a:rPr lang="en-US" sz="2000" dirty="0"/>
              <a:t>	c. If your product is not listed put project into MISC</a:t>
            </a:r>
          </a:p>
          <a:p>
            <a:pPr marL="0" indent="0">
              <a:buNone/>
            </a:pPr>
            <a:r>
              <a:rPr lang="en-US" sz="2000" dirty="0"/>
              <a:t>	    folder and admin will make and put into folder.</a:t>
            </a:r>
          </a:p>
          <a:p>
            <a:pPr marL="0" indent="0">
              <a:buNone/>
            </a:pPr>
            <a:r>
              <a:rPr lang="en-US" sz="2000" dirty="0"/>
              <a:t>	d. Right click and create a new project folder name</a:t>
            </a:r>
          </a:p>
          <a:p>
            <a:pPr marL="0" indent="0">
              <a:buNone/>
            </a:pPr>
            <a:r>
              <a:rPr lang="en-US" sz="2000" dirty="0"/>
              <a:t>	     and put all files into the folder. </a:t>
            </a:r>
          </a:p>
          <a:p>
            <a:pPr marL="0" indent="0">
              <a:buNone/>
            </a:pPr>
            <a:r>
              <a:rPr lang="en-US" sz="2000" dirty="0"/>
              <a:t>	e. Also inside project folder create a notepad file &amp; name it readme.md. </a:t>
            </a:r>
          </a:p>
          <a:p>
            <a:pPr marL="0" indent="0">
              <a:buNone/>
            </a:pPr>
            <a:r>
              <a:rPr lang="en-US" sz="2000" dirty="0"/>
              <a:t>                    This will be used as title page. So, open the file and give as much detail </a:t>
            </a:r>
          </a:p>
          <a:p>
            <a:pPr marL="0" indent="0">
              <a:buNone/>
            </a:pPr>
            <a:r>
              <a:rPr lang="en-US" sz="2000" dirty="0"/>
              <a:t>                     about your example project. </a:t>
            </a:r>
          </a:p>
          <a:p>
            <a:pPr marL="0" indent="0">
              <a:buNone/>
            </a:pPr>
            <a:r>
              <a:rPr lang="en-US" sz="2000" dirty="0"/>
              <a:t>7.) Once all files are in project folder go to desktop app and </a:t>
            </a:r>
          </a:p>
          <a:p>
            <a:pPr marL="0" indent="0">
              <a:buNone/>
            </a:pPr>
            <a:r>
              <a:rPr lang="en-US" sz="2000" dirty="0"/>
              <a:t>you will see all changes in left hand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092CB-84DD-43AE-AF30-F22BDADA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224" y="731519"/>
            <a:ext cx="1683521" cy="1704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F8782-44B5-4805-BF01-FD8CAE40A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56" y="4728789"/>
            <a:ext cx="5746254" cy="16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3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4E03-BA77-4890-9A57-F5CF0055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3" y="222967"/>
            <a:ext cx="11235812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8.) Add a description &amp; summary -&gt; then click on “commit to main”.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9.) Select “Push to Origin”  This will push changes up to GitHub.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10.) Now select Branch -&gt; Create a pull request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6EF56-8A86-4C60-90AF-52B8984C4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060" y="201561"/>
            <a:ext cx="2117348" cy="1661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D9338-1B37-4F37-B858-5D08B10C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477" y="1413475"/>
            <a:ext cx="5567884" cy="1227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812DF7-35D1-40BE-8424-85F89EBAF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49" y="2628247"/>
            <a:ext cx="2269313" cy="356779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BE6171-EEB2-4ABA-B870-4E7B250465DD}"/>
              </a:ext>
            </a:extLst>
          </p:cNvPr>
          <p:cNvCxnSpPr/>
          <p:nvPr/>
        </p:nvCxnSpPr>
        <p:spPr>
          <a:xfrm>
            <a:off x="4198374" y="3053268"/>
            <a:ext cx="1746455" cy="2737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F59B185-EE04-42A3-8031-7C71579A7FDE}"/>
              </a:ext>
            </a:extLst>
          </p:cNvPr>
          <p:cNvSpPr/>
          <p:nvPr/>
        </p:nvSpPr>
        <p:spPr>
          <a:xfrm>
            <a:off x="5863749" y="5812403"/>
            <a:ext cx="1713844" cy="310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61F5-0BCD-4133-BB56-F8CE0E2B6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43" y="373711"/>
            <a:ext cx="10789257" cy="5803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11.) This will open a comparing changes screen in GitHub. Now select “Create pull request” then “Create pull request” again.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12.) This will trigger an email to AutomationDirect.com to look over the request.</a:t>
            </a:r>
          </a:p>
          <a:p>
            <a:pPr marL="0" indent="0">
              <a:buNone/>
            </a:pPr>
            <a:r>
              <a:rPr lang="en-US" sz="2000" dirty="0"/>
              <a:t>13.) AutomationDirect will review the ‘Pull Request’ and ‘Merge’ it into the repository if it is approved.</a:t>
            </a:r>
          </a:p>
          <a:p>
            <a:pPr marL="0" indent="0">
              <a:buNone/>
            </a:pPr>
            <a:r>
              <a:rPr lang="en-US" sz="2000" dirty="0"/>
              <a:t>14.) You will get email notification and then your project will be available on GitHub.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11F0B-3F84-40E6-8813-7AFF7352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59" y="1124701"/>
            <a:ext cx="8760542" cy="18998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F68821-FDC9-414F-BEE0-2488A20E6429}"/>
              </a:ext>
            </a:extLst>
          </p:cNvPr>
          <p:cNvSpPr/>
          <p:nvPr/>
        </p:nvSpPr>
        <p:spPr>
          <a:xfrm>
            <a:off x="8096053" y="2321096"/>
            <a:ext cx="138634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3E7AE-C18B-444B-B3C9-170E46511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144" y="4683063"/>
            <a:ext cx="4258146" cy="163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2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402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Community  GitHub Example Program Repository</vt:lpstr>
      <vt:lpstr>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 Github Example Program Repository</dc:title>
  <dc:creator>Bark, David</dc:creator>
  <cp:lastModifiedBy>David Bark</cp:lastModifiedBy>
  <cp:revision>4</cp:revision>
  <dcterms:created xsi:type="dcterms:W3CDTF">2022-06-03T17:07:05Z</dcterms:created>
  <dcterms:modified xsi:type="dcterms:W3CDTF">2022-06-06T11:59:50Z</dcterms:modified>
</cp:coreProperties>
</file>