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  <p:sldId id="282" r:id="rId29"/>
    <p:sldId id="280" r:id="rId30"/>
    <p:sldId id="281" r:id="rId31"/>
    <p:sldId id="284" r:id="rId32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5A3"/>
    <a:srgbClr val="DDD0E1"/>
    <a:srgbClr val="CB392E"/>
    <a:srgbClr val="319640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66.sv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sv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0.png"/><Relationship Id="rId10" Type="http://schemas.openxmlformats.org/officeDocument/2006/relationships/image" Target="../media/image58.svg"/><Relationship Id="rId19" Type="http://schemas.openxmlformats.org/officeDocument/2006/relationships/image" Target="../media/image67.pn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855762" y="4903470"/>
            <a:ext cx="258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ADCME/</a:t>
            </a:r>
            <a:r>
              <a:rPr lang="en-US" sz="2800" b="1" dirty="0" err="1"/>
              <a:t>AdFem</a:t>
            </a:r>
            <a:endParaRPr lang="en-US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054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4138765" y="150500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3338446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4602828" y="366281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4900638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3512899" y="329950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4313218" y="997387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3636256" y="1802817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4436575" y="1802817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3636256" y="2638387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4777281" y="2689483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3512899" y="2689483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4258022" y="282724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4555832" y="2638387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3810709" y="3125051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4015408" y="409905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3740390" y="3628434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4313218" y="3960621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4185307" y="4447959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6653008" y="147625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5852689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7117071" y="363405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7414881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6027142" y="327075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6827461" y="968633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6150499" y="1774063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6950818" y="1774063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6150499" y="2609633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7291524" y="2660729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6027142" y="2660729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6772265" y="279848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7070075" y="2609633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6324952" y="3096297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6529651" y="4070299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6254633" y="3599680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6827461" y="3931867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6699550" y="4419205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3687352" y="2149493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4998647" y="3851665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4643127" y="2909543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3816043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6305556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3372486" y="2321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4624443" y="365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4279763" y="282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5876342" y="2298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7128299" y="363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6783619" y="280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DC806B-774E-4443-9DD2-8F21DAC1EA1A}"/>
              </a:ext>
            </a:extLst>
          </p:cNvPr>
          <p:cNvSpPr/>
          <p:nvPr/>
        </p:nvSpPr>
        <p:spPr>
          <a:xfrm rot="922352">
            <a:off x="4645250" y="3394550"/>
            <a:ext cx="2341960" cy="45719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Cross">
            <a:extLst>
              <a:ext uri="{FF2B5EF4-FFF2-40B4-BE49-F238E27FC236}">
                <a16:creationId xmlns:a16="http://schemas.microsoft.com/office/drawing/2014/main" id="{383BBFDD-C014-4E6E-83F9-D620C588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1288" y="2899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1532117" y="142202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731798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1996180" y="357982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2293990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906251" y="321651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1706570" y="91440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29608" y="1719830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1829927" y="1719830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1029608" y="2555400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2170633" y="2606496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906251" y="2606496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1651374" y="274425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1949184" y="2555400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1204061" y="3042064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1408760" y="4016066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1133742" y="3545447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1706570" y="3877634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1578659" y="4364972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4046360" y="139326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3246041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4510423" y="35510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4808233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3420494" y="318776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4220813" y="885646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3543851" y="1691076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4344170" y="1691076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3543851" y="2526646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4684876" y="2577742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3420494" y="2577742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4165617" y="271550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4463427" y="2526646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3718304" y="3013310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3923003" y="3987312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3647985" y="3516693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4220813" y="3848880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4092902" y="4336218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1080704" y="2066506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2391999" y="3768678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2036479" y="2826556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1209395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3698908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765838" y="223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2017795" y="35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1673115" y="274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3269694" y="221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4521651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4176971" y="271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F604DE-793F-40DA-893D-25322B9820D9}"/>
              </a:ext>
            </a:extLst>
          </p:cNvPr>
          <p:cNvGrpSpPr/>
          <p:nvPr/>
        </p:nvGrpSpPr>
        <p:grpSpPr>
          <a:xfrm>
            <a:off x="7332673" y="372885"/>
            <a:ext cx="4425341" cy="4499707"/>
            <a:chOff x="6629708" y="372885"/>
            <a:chExt cx="4425341" cy="449970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E54553D-6849-4915-83BE-D0D5242957CE}"/>
                </a:ext>
              </a:extLst>
            </p:cNvPr>
            <p:cNvSpPr/>
            <p:nvPr/>
          </p:nvSpPr>
          <p:spPr>
            <a:xfrm>
              <a:off x="7430027" y="142202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399A1A4-F262-40A6-8524-EADC8BA95E2A}"/>
                </a:ext>
              </a:extLst>
            </p:cNvPr>
            <p:cNvSpPr/>
            <p:nvPr/>
          </p:nvSpPr>
          <p:spPr>
            <a:xfrm>
              <a:off x="6629708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BFF63F6-5CB2-40D6-B356-DE294735CF76}"/>
                </a:ext>
              </a:extLst>
            </p:cNvPr>
            <p:cNvSpPr/>
            <p:nvPr/>
          </p:nvSpPr>
          <p:spPr>
            <a:xfrm>
              <a:off x="7894090" y="357982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9CB3E2-7C21-4467-9088-0EC60A6A372A}"/>
                </a:ext>
              </a:extLst>
            </p:cNvPr>
            <p:cNvSpPr/>
            <p:nvPr/>
          </p:nvSpPr>
          <p:spPr>
            <a:xfrm>
              <a:off x="8191900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5303CA1-C533-4262-B05F-9B20E5AB1A59}"/>
                </a:ext>
              </a:extLst>
            </p:cNvPr>
            <p:cNvSpPr/>
            <p:nvPr/>
          </p:nvSpPr>
          <p:spPr>
            <a:xfrm>
              <a:off x="6804161" y="3216517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2881AE-3B12-404D-9B86-CB5326DDC7FE}"/>
                </a:ext>
              </a:extLst>
            </p:cNvPr>
            <p:cNvCxnSpPr/>
            <p:nvPr/>
          </p:nvCxnSpPr>
          <p:spPr>
            <a:xfrm>
              <a:off x="7604480" y="914400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99BC4CB-5D37-4C58-A89C-C266BE4E76FC}"/>
                </a:ext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6927518" y="1719830"/>
              <a:ext cx="553605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4BC1DF3-EB51-484B-9BF8-A4FE47EC6865}"/>
                </a:ext>
              </a:extLst>
            </p:cNvPr>
            <p:cNvCxnSpPr>
              <a:cxnSpLocks/>
              <a:stCxn id="176" idx="5"/>
              <a:endCxn id="179" idx="1"/>
            </p:cNvCxnSpPr>
            <p:nvPr/>
          </p:nvCxnSpPr>
          <p:spPr>
            <a:xfrm>
              <a:off x="7727837" y="1719830"/>
              <a:ext cx="515159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8E0E48A-7DF7-463F-9C68-D4E22AC97A32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>
            <a:xfrm>
              <a:off x="6927518" y="2555400"/>
              <a:ext cx="1017668" cy="10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36F7A9-FEE8-4906-9135-7CE4C1DC42CA}"/>
                </a:ext>
              </a:extLst>
            </p:cNvPr>
            <p:cNvCxnSpPr>
              <a:cxnSpLocks/>
              <a:stCxn id="179" idx="4"/>
              <a:endCxn id="178" idx="0"/>
            </p:cNvCxnSpPr>
            <p:nvPr/>
          </p:nvCxnSpPr>
          <p:spPr>
            <a:xfrm flipH="1">
              <a:off x="8068543" y="2606496"/>
              <a:ext cx="297810" cy="973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D4051C2-CEF7-4DE8-83BC-2C6067D861B2}"/>
                </a:ext>
              </a:extLst>
            </p:cNvPr>
            <p:cNvCxnSpPr>
              <a:cxnSpLocks/>
              <a:stCxn id="177" idx="4"/>
              <a:endCxn id="180" idx="0"/>
            </p:cNvCxnSpPr>
            <p:nvPr/>
          </p:nvCxnSpPr>
          <p:spPr>
            <a:xfrm>
              <a:off x="6804161" y="2606496"/>
              <a:ext cx="174453" cy="61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4B1DF1E-DB04-40CC-9919-68CD1DF35837}"/>
                </a:ext>
              </a:extLst>
            </p:cNvPr>
            <p:cNvSpPr/>
            <p:nvPr/>
          </p:nvSpPr>
          <p:spPr>
            <a:xfrm>
              <a:off x="7549284" y="274425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A3E544F-55F2-49E3-9888-E8C59F0C6FE9}"/>
                </a:ext>
              </a:extLst>
            </p:cNvPr>
            <p:cNvCxnSpPr>
              <a:cxnSpLocks/>
              <a:stCxn id="179" idx="3"/>
              <a:endCxn id="187" idx="7"/>
            </p:cNvCxnSpPr>
            <p:nvPr/>
          </p:nvCxnSpPr>
          <p:spPr>
            <a:xfrm flipH="1">
              <a:off x="7847094" y="2555400"/>
              <a:ext cx="395902" cy="239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FB4291-345D-4AB6-8067-1EB33C8596D4}"/>
                </a:ext>
              </a:extLst>
            </p:cNvPr>
            <p:cNvCxnSpPr>
              <a:cxnSpLocks/>
              <a:stCxn id="187" idx="3"/>
              <a:endCxn id="180" idx="7"/>
            </p:cNvCxnSpPr>
            <p:nvPr/>
          </p:nvCxnSpPr>
          <p:spPr>
            <a:xfrm flipH="1">
              <a:off x="7101971" y="3042064"/>
              <a:ext cx="498409" cy="225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1F1F555-C2B5-4E0E-A49B-6A2F03D49517}"/>
                </a:ext>
              </a:extLst>
            </p:cNvPr>
            <p:cNvSpPr/>
            <p:nvPr/>
          </p:nvSpPr>
          <p:spPr>
            <a:xfrm>
              <a:off x="7306670" y="4016066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921C2A-0D98-4E51-BD0F-D33209A3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52" y="3545447"/>
              <a:ext cx="379152" cy="501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CB629F5-B0A9-407E-8BAB-52D24251CF3A}"/>
                </a:ext>
              </a:extLst>
            </p:cNvPr>
            <p:cNvCxnSpPr>
              <a:cxnSpLocks/>
              <a:stCxn id="178" idx="3"/>
              <a:endCxn id="190" idx="7"/>
            </p:cNvCxnSpPr>
            <p:nvPr/>
          </p:nvCxnSpPr>
          <p:spPr>
            <a:xfrm flipH="1">
              <a:off x="7604480" y="3877634"/>
              <a:ext cx="340706" cy="18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188A473-7B36-44CC-B98F-92B3BB3B44F3}"/>
                </a:ext>
              </a:extLst>
            </p:cNvPr>
            <p:cNvCxnSpPr/>
            <p:nvPr/>
          </p:nvCxnSpPr>
          <p:spPr>
            <a:xfrm>
              <a:off x="7476569" y="4364972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1C1BAC9-E83A-4825-BA4B-55C299061E21}"/>
                </a:ext>
              </a:extLst>
            </p:cNvPr>
            <p:cNvSpPr/>
            <p:nvPr/>
          </p:nvSpPr>
          <p:spPr>
            <a:xfrm>
              <a:off x="9944270" y="139326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EE00FC7-50FF-44FD-A925-41C2CEAC4EB0}"/>
                </a:ext>
              </a:extLst>
            </p:cNvPr>
            <p:cNvSpPr/>
            <p:nvPr/>
          </p:nvSpPr>
          <p:spPr>
            <a:xfrm>
              <a:off x="9143951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0C88DBF-0D32-4E6C-B8CF-6A61947DF328}"/>
                </a:ext>
              </a:extLst>
            </p:cNvPr>
            <p:cNvSpPr/>
            <p:nvPr/>
          </p:nvSpPr>
          <p:spPr>
            <a:xfrm>
              <a:off x="10408333" y="355107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641373E-8BB3-4B40-B66F-6791AA2F7B6A}"/>
                </a:ext>
              </a:extLst>
            </p:cNvPr>
            <p:cNvSpPr/>
            <p:nvPr/>
          </p:nvSpPr>
          <p:spPr>
            <a:xfrm>
              <a:off x="10706143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07A9AB-9536-46E6-9574-DC4FDE920491}"/>
                </a:ext>
              </a:extLst>
            </p:cNvPr>
            <p:cNvSpPr/>
            <p:nvPr/>
          </p:nvSpPr>
          <p:spPr>
            <a:xfrm>
              <a:off x="9318404" y="3187763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58E0463-0145-4B3C-B8A8-AA067C82F28F}"/>
                </a:ext>
              </a:extLst>
            </p:cNvPr>
            <p:cNvCxnSpPr/>
            <p:nvPr/>
          </p:nvCxnSpPr>
          <p:spPr>
            <a:xfrm>
              <a:off x="10118723" y="885646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DA6ABCD-3D3A-4F87-B4F7-4D4951FB4C1F}"/>
                </a:ext>
              </a:extLst>
            </p:cNvPr>
            <p:cNvCxnSpPr>
              <a:cxnSpLocks/>
              <a:stCxn id="194" idx="3"/>
              <a:endCxn id="195" idx="7"/>
            </p:cNvCxnSpPr>
            <p:nvPr/>
          </p:nvCxnSpPr>
          <p:spPr>
            <a:xfrm flipH="1">
              <a:off x="9441761" y="1691076"/>
              <a:ext cx="553605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B0B219-EC4C-4BA4-A1FC-15F1970C2421}"/>
                </a:ext>
              </a:extLst>
            </p:cNvPr>
            <p:cNvCxnSpPr>
              <a:cxnSpLocks/>
              <a:stCxn id="194" idx="5"/>
              <a:endCxn id="197" idx="1"/>
            </p:cNvCxnSpPr>
            <p:nvPr/>
          </p:nvCxnSpPr>
          <p:spPr>
            <a:xfrm>
              <a:off x="10242080" y="1691076"/>
              <a:ext cx="515159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26E669-BF65-40DA-A6EE-8E83BD7594A4}"/>
                </a:ext>
              </a:extLst>
            </p:cNvPr>
            <p:cNvCxnSpPr>
              <a:cxnSpLocks/>
              <a:stCxn id="195" idx="5"/>
              <a:endCxn id="196" idx="1"/>
            </p:cNvCxnSpPr>
            <p:nvPr/>
          </p:nvCxnSpPr>
          <p:spPr>
            <a:xfrm>
              <a:off x="9441761" y="2526646"/>
              <a:ext cx="1017668" cy="10755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618256-4B33-4F6D-83C6-D01500C06444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10582786" y="2577742"/>
              <a:ext cx="297810" cy="9733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F29F905-7E5A-450C-BD55-E197D6E23B9C}"/>
                </a:ext>
              </a:extLst>
            </p:cNvPr>
            <p:cNvCxnSpPr>
              <a:cxnSpLocks/>
              <a:stCxn id="195" idx="4"/>
              <a:endCxn id="198" idx="0"/>
            </p:cNvCxnSpPr>
            <p:nvPr/>
          </p:nvCxnSpPr>
          <p:spPr>
            <a:xfrm>
              <a:off x="9318404" y="2577742"/>
              <a:ext cx="174453" cy="61002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D6858C3-CC6E-4653-9CC6-4EBB642D9DB8}"/>
                </a:ext>
              </a:extLst>
            </p:cNvPr>
            <p:cNvSpPr/>
            <p:nvPr/>
          </p:nvSpPr>
          <p:spPr>
            <a:xfrm>
              <a:off x="10063527" y="271550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F8537B-E857-4BD2-BAEC-F3058BC9B3F8}"/>
                </a:ext>
              </a:extLst>
            </p:cNvPr>
            <p:cNvCxnSpPr>
              <a:cxnSpLocks/>
              <a:stCxn id="197" idx="3"/>
              <a:endCxn id="205" idx="7"/>
            </p:cNvCxnSpPr>
            <p:nvPr/>
          </p:nvCxnSpPr>
          <p:spPr>
            <a:xfrm flipH="1">
              <a:off x="10361337" y="2526646"/>
              <a:ext cx="395902" cy="2399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F07D45-9FB9-453D-9913-08E9CCA9E9EA}"/>
                </a:ext>
              </a:extLst>
            </p:cNvPr>
            <p:cNvCxnSpPr>
              <a:cxnSpLocks/>
              <a:stCxn id="205" idx="3"/>
              <a:endCxn id="198" idx="7"/>
            </p:cNvCxnSpPr>
            <p:nvPr/>
          </p:nvCxnSpPr>
          <p:spPr>
            <a:xfrm flipH="1">
              <a:off x="9616214" y="3013310"/>
              <a:ext cx="498409" cy="2255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403E00-1A3C-4592-906D-3F8CB9BD8933}"/>
                </a:ext>
              </a:extLst>
            </p:cNvPr>
            <p:cNvSpPr/>
            <p:nvPr/>
          </p:nvSpPr>
          <p:spPr>
            <a:xfrm>
              <a:off x="9820913" y="3987312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DE434B1-F16D-49B2-BA7F-4F0470850AD9}"/>
                </a:ext>
              </a:extLst>
            </p:cNvPr>
            <p:cNvCxnSpPr>
              <a:cxnSpLocks/>
            </p:cNvCxnSpPr>
            <p:nvPr/>
          </p:nvCxnSpPr>
          <p:spPr>
            <a:xfrm>
              <a:off x="9545895" y="3516693"/>
              <a:ext cx="379152" cy="5017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322037F-ECDC-4D99-BE93-DB2BAD1BD62D}"/>
                </a:ext>
              </a:extLst>
            </p:cNvPr>
            <p:cNvCxnSpPr>
              <a:cxnSpLocks/>
              <a:stCxn id="196" idx="3"/>
              <a:endCxn id="208" idx="7"/>
            </p:cNvCxnSpPr>
            <p:nvPr/>
          </p:nvCxnSpPr>
          <p:spPr>
            <a:xfrm flipH="1">
              <a:off x="10118723" y="3848880"/>
              <a:ext cx="340706" cy="1895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747C6B1-76CE-4E22-8DC8-2A76B249C2F7}"/>
                </a:ext>
              </a:extLst>
            </p:cNvPr>
            <p:cNvCxnSpPr/>
            <p:nvPr/>
          </p:nvCxnSpPr>
          <p:spPr>
            <a:xfrm>
              <a:off x="9990812" y="4336218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30541A6-B76C-4CCE-9194-B624F70B1A6F}"/>
                </a:ext>
              </a:extLst>
            </p:cNvPr>
            <p:cNvSpPr/>
            <p:nvPr/>
          </p:nvSpPr>
          <p:spPr>
            <a:xfrm>
              <a:off x="6978614" y="2066506"/>
              <a:ext cx="2141770" cy="32919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A48630D-A320-4BD3-ABAD-1C5E243C5BA9}"/>
                </a:ext>
              </a:extLst>
            </p:cNvPr>
            <p:cNvSpPr/>
            <p:nvPr/>
          </p:nvSpPr>
          <p:spPr>
            <a:xfrm flipV="1">
              <a:off x="8289909" y="3768678"/>
              <a:ext cx="2071428" cy="96921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8AD8A56-4BAF-44AF-9B8B-F735D1412D53}"/>
                </a:ext>
              </a:extLst>
            </p:cNvPr>
            <p:cNvSpPr/>
            <p:nvPr/>
          </p:nvSpPr>
          <p:spPr>
            <a:xfrm>
              <a:off x="7934389" y="2826556"/>
              <a:ext cx="2082142" cy="6050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CA05463-1FEF-4497-9408-7743389C88DD}"/>
                </a:ext>
              </a:extLst>
            </p:cNvPr>
            <p:cNvSpPr txBox="1"/>
            <p:nvPr/>
          </p:nvSpPr>
          <p:spPr>
            <a:xfrm>
              <a:off x="7107305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F2BCC0-0A79-4FFD-952F-30569A76D076}"/>
                </a:ext>
              </a:extLst>
            </p:cNvPr>
            <p:cNvSpPr txBox="1"/>
            <p:nvPr/>
          </p:nvSpPr>
          <p:spPr>
            <a:xfrm>
              <a:off x="9596818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3567200-9F55-40B7-A06E-F1BD90B6BBED}"/>
                </a:ext>
              </a:extLst>
            </p:cNvPr>
            <p:cNvSpPr txBox="1"/>
            <p:nvPr/>
          </p:nvSpPr>
          <p:spPr>
            <a:xfrm>
              <a:off x="6663748" y="2238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7D58579-20E4-4989-96EF-F35839C2E2C3}"/>
                </a:ext>
              </a:extLst>
            </p:cNvPr>
            <p:cNvSpPr txBox="1"/>
            <p:nvPr/>
          </p:nvSpPr>
          <p:spPr>
            <a:xfrm>
              <a:off x="7915705" y="3571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D4928B-F844-4BA4-8E47-FA58E031D4CE}"/>
                </a:ext>
              </a:extLst>
            </p:cNvPr>
            <p:cNvSpPr txBox="1"/>
            <p:nvPr/>
          </p:nvSpPr>
          <p:spPr>
            <a:xfrm>
              <a:off x="7571025" y="274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0C6F875-3DA6-4CC0-9CD3-506F408AB722}"/>
                </a:ext>
              </a:extLst>
            </p:cNvPr>
            <p:cNvSpPr txBox="1"/>
            <p:nvPr/>
          </p:nvSpPr>
          <p:spPr>
            <a:xfrm>
              <a:off x="9167604" y="2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DAFD73-D713-4DF8-93F3-6F3509F9C893}"/>
                </a:ext>
              </a:extLst>
            </p:cNvPr>
            <p:cNvSpPr txBox="1"/>
            <p:nvPr/>
          </p:nvSpPr>
          <p:spPr>
            <a:xfrm>
              <a:off x="10419561" y="3548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9CEE126-2933-4997-99F2-1B06DB122F78}"/>
                </a:ext>
              </a:extLst>
            </p:cNvPr>
            <p:cNvSpPr txBox="1"/>
            <p:nvPr/>
          </p:nvSpPr>
          <p:spPr>
            <a:xfrm>
              <a:off x="10074881" y="2718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419D82-7B20-4116-A2B0-A8D34951F4EF}"/>
              </a:ext>
            </a:extLst>
          </p:cNvPr>
          <p:cNvCxnSpPr>
            <a:cxnSpLocks/>
          </p:cNvCxnSpPr>
          <p:nvPr/>
        </p:nvCxnSpPr>
        <p:spPr>
          <a:xfrm flipH="1" flipV="1">
            <a:off x="8550059" y="3142098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45974F0-5EFC-4E18-A2C1-12055A3B1FBD}"/>
              </a:ext>
            </a:extLst>
          </p:cNvPr>
          <p:cNvCxnSpPr>
            <a:cxnSpLocks/>
          </p:cNvCxnSpPr>
          <p:nvPr/>
        </p:nvCxnSpPr>
        <p:spPr>
          <a:xfrm flipH="1" flipV="1">
            <a:off x="11051380" y="3110892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4C7AA0CE-DA6B-4563-ABDD-2FAD9738AE13}"/>
              </a:ext>
            </a:extLst>
          </p:cNvPr>
          <p:cNvSpPr/>
          <p:nvPr/>
        </p:nvSpPr>
        <p:spPr>
          <a:xfrm>
            <a:off x="5748060" y="2405481"/>
            <a:ext cx="1123969" cy="3198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60421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18174FAA-8E4C-47EF-A9BC-BA3E957F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766" y="797887"/>
            <a:ext cx="3704896" cy="3704896"/>
          </a:xfrm>
          <a:prstGeom prst="rect">
            <a:avLst/>
          </a:prstGeom>
        </p:spPr>
      </p:pic>
      <p:pic>
        <p:nvPicPr>
          <p:cNvPr id="26" name="Graphic 25" descr="Single gear">
            <a:extLst>
              <a:ext uri="{FF2B5EF4-FFF2-40B4-BE49-F238E27FC236}">
                <a16:creationId xmlns:a16="http://schemas.microsoft.com/office/drawing/2014/main" id="{FE3D079A-3238-4A12-A665-342343E3E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430" y="3019906"/>
            <a:ext cx="3073063" cy="3073063"/>
          </a:xfrm>
          <a:prstGeom prst="rect">
            <a:avLst/>
          </a:prstGeom>
        </p:spPr>
      </p:pic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B3DDAED0-804C-4568-9E82-26EF4907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578" y="3905433"/>
            <a:ext cx="1928648" cy="1928648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21C749BD-2389-4B4C-BFF5-119431DA3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1925" y="3181033"/>
            <a:ext cx="1928648" cy="1928648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50FF946A-36AC-40FD-84A9-797309ADF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08853">
            <a:off x="4126424" y="1463687"/>
            <a:ext cx="2551314" cy="2551314"/>
          </a:xfrm>
          <a:prstGeom prst="rect">
            <a:avLst/>
          </a:prstGeom>
        </p:spPr>
      </p:pic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46981D9F-2BEA-4264-8336-80BB048E2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065316">
            <a:off x="5445529" y="1272660"/>
            <a:ext cx="4385993" cy="4385993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820B8514-8325-4105-BC46-318F86221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4669">
            <a:off x="4777647" y="3813530"/>
            <a:ext cx="2229019" cy="2229019"/>
          </a:xfrm>
          <a:prstGeom prst="rect">
            <a:avLst/>
          </a:prstGeom>
        </p:spPr>
      </p:pic>
      <p:pic>
        <p:nvPicPr>
          <p:cNvPr id="35" name="Graphic 34" descr="Single gear">
            <a:extLst>
              <a:ext uri="{FF2B5EF4-FFF2-40B4-BE49-F238E27FC236}">
                <a16:creationId xmlns:a16="http://schemas.microsoft.com/office/drawing/2014/main" id="{EA0E7A6C-FBA8-48CC-B2D2-D16FD9527C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64811" y="877067"/>
            <a:ext cx="2551314" cy="2551314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BFA96D95-1E5E-4210-B490-22AB63189D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492">
            <a:off x="8332311" y="3319711"/>
            <a:ext cx="2907677" cy="290767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3573BFD9-4DA0-44B5-A456-9D9D3BEA7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826582">
            <a:off x="9585413" y="2419432"/>
            <a:ext cx="1928648" cy="192864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04B472C-385E-4559-8085-C8C07D25F073}"/>
              </a:ext>
            </a:extLst>
          </p:cNvPr>
          <p:cNvGrpSpPr/>
          <p:nvPr/>
        </p:nvGrpSpPr>
        <p:grpSpPr>
          <a:xfrm>
            <a:off x="983632" y="6978496"/>
            <a:ext cx="11109157" cy="1460451"/>
            <a:chOff x="910804" y="6574709"/>
            <a:chExt cx="11109157" cy="14604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2F8580-6BBC-468A-BD6C-B7FB17406216}"/>
                </a:ext>
              </a:extLst>
            </p:cNvPr>
            <p:cNvSpPr/>
            <p:nvPr/>
          </p:nvSpPr>
          <p:spPr>
            <a:xfrm>
              <a:off x="5970612" y="6574709"/>
              <a:ext cx="4929360" cy="14384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D39831-7F68-4ED0-A45D-BC2AD3EE894B}"/>
                </a:ext>
              </a:extLst>
            </p:cNvPr>
            <p:cNvSpPr/>
            <p:nvPr/>
          </p:nvSpPr>
          <p:spPr>
            <a:xfrm>
              <a:off x="910804" y="6596708"/>
              <a:ext cx="4560864" cy="1438452"/>
            </a:xfrm>
            <a:prstGeom prst="rect">
              <a:avLst/>
            </a:prstGeom>
            <a:solidFill>
              <a:srgbClr val="D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830A3E-1559-499A-982B-4D15541C528A}"/>
                </a:ext>
              </a:extLst>
            </p:cNvPr>
            <p:cNvSpPr txBox="1"/>
            <p:nvPr/>
          </p:nvSpPr>
          <p:spPr>
            <a:xfrm>
              <a:off x="910804" y="6656120"/>
              <a:ext cx="4560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Automatic Differentiation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344B10-C628-40BC-84B1-72BD16FEFCE8}"/>
                </a:ext>
              </a:extLst>
            </p:cNvPr>
            <p:cNvSpPr txBox="1"/>
            <p:nvPr/>
          </p:nvSpPr>
          <p:spPr>
            <a:xfrm>
              <a:off x="5922613" y="7004881"/>
              <a:ext cx="60973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/>
                <a:t>Physics Constrained Learning</a:t>
              </a:r>
            </a:p>
          </p:txBody>
        </p:sp>
        <p:pic>
          <p:nvPicPr>
            <p:cNvPr id="2058" name="Picture 10" descr="TensorFlow – Medium">
              <a:extLst>
                <a:ext uri="{FF2B5EF4-FFF2-40B4-BE49-F238E27FC236}">
                  <a16:creationId xmlns:a16="http://schemas.microsoft.com/office/drawing/2014/main" id="{65A7F7C3-B2AB-45C5-ACE4-B3A7EA873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48" y="7320671"/>
              <a:ext cx="606357" cy="60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63882E-A6F6-413B-A5C8-5F48D1A0372B}"/>
                </a:ext>
              </a:extLst>
            </p:cNvPr>
            <p:cNvSpPr txBox="1"/>
            <p:nvPr/>
          </p:nvSpPr>
          <p:spPr>
            <a:xfrm>
              <a:off x="2081220" y="7401621"/>
              <a:ext cx="30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Backend: TensorFlow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3F93C3-DE11-42BC-A4C6-D7B59F9548F2}"/>
              </a:ext>
            </a:extLst>
          </p:cNvPr>
          <p:cNvSpPr txBox="1"/>
          <p:nvPr/>
        </p:nvSpPr>
        <p:spPr>
          <a:xfrm>
            <a:off x="2731160" y="2357947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155A3"/>
                </a:solidFill>
              </a:rPr>
              <a:t>FEM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C67C6E-8ED2-4AC2-A8B4-98C95D33F81B}"/>
              </a:ext>
            </a:extLst>
          </p:cNvPr>
          <p:cNvSpPr txBox="1"/>
          <p:nvPr/>
        </p:nvSpPr>
        <p:spPr>
          <a:xfrm>
            <a:off x="7155450" y="318998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DNN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B9DE14-0CB6-4167-809A-7845353E6552}"/>
              </a:ext>
            </a:extLst>
          </p:cNvPr>
          <p:cNvSpPr txBox="1"/>
          <p:nvPr/>
        </p:nvSpPr>
        <p:spPr>
          <a:xfrm>
            <a:off x="1570444" y="4277295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CBD51A-94E0-4DED-AB43-269DC6E0E664}"/>
              </a:ext>
            </a:extLst>
          </p:cNvPr>
          <p:cNvSpPr txBox="1"/>
          <p:nvPr/>
        </p:nvSpPr>
        <p:spPr>
          <a:xfrm>
            <a:off x="5108158" y="255116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48A365-F837-4778-9DBA-E5EF17A5F0B0}"/>
              </a:ext>
            </a:extLst>
          </p:cNvPr>
          <p:cNvSpPr txBox="1"/>
          <p:nvPr/>
        </p:nvSpPr>
        <p:spPr>
          <a:xfrm>
            <a:off x="3342065" y="468504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8F24D7-629F-4D4D-B8E7-3705AADA3452}"/>
              </a:ext>
            </a:extLst>
          </p:cNvPr>
          <p:cNvSpPr txBox="1"/>
          <p:nvPr/>
        </p:nvSpPr>
        <p:spPr>
          <a:xfrm>
            <a:off x="9243752" y="198061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45764E-D68B-4350-96FC-62E0CCA4F66C}"/>
              </a:ext>
            </a:extLst>
          </p:cNvPr>
          <p:cNvSpPr txBox="1"/>
          <p:nvPr/>
        </p:nvSpPr>
        <p:spPr>
          <a:xfrm>
            <a:off x="9033415" y="4609212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B27A02-0278-46CD-B478-56285BD16153}"/>
              </a:ext>
            </a:extLst>
          </p:cNvPr>
          <p:cNvSpPr txBox="1"/>
          <p:nvPr/>
        </p:nvSpPr>
        <p:spPr>
          <a:xfrm>
            <a:off x="5281329" y="4618482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Solid 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Mechanics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2ECCA7-FDD0-47F7-A72D-0E0BF8032B4C}"/>
              </a:ext>
            </a:extLst>
          </p:cNvPr>
          <p:cNvSpPr txBox="1"/>
          <p:nvPr/>
        </p:nvSpPr>
        <p:spPr>
          <a:xfrm>
            <a:off x="4166684" y="3838669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Fluid Dynamics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AB1C50-CA23-43BF-891C-CB60B355547F}"/>
              </a:ext>
            </a:extLst>
          </p:cNvPr>
          <p:cNvSpPr txBox="1"/>
          <p:nvPr/>
        </p:nvSpPr>
        <p:spPr>
          <a:xfrm>
            <a:off x="9901118" y="3089743"/>
            <a:ext cx="138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Constitutive Modeling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7217867-72E4-4236-B6F9-F9B42F691310}"/>
              </a:ext>
            </a:extLst>
          </p:cNvPr>
          <p:cNvGrpSpPr/>
          <p:nvPr/>
        </p:nvGrpSpPr>
        <p:grpSpPr>
          <a:xfrm>
            <a:off x="5015871" y="6017207"/>
            <a:ext cx="1556195" cy="1616027"/>
            <a:chOff x="5455731" y="-208380"/>
            <a:chExt cx="3011570" cy="3127357"/>
          </a:xfrm>
        </p:grpSpPr>
        <p:pic>
          <p:nvPicPr>
            <p:cNvPr id="131" name="Picture 2" descr="ADCME logo">
              <a:extLst>
                <a:ext uri="{FF2B5EF4-FFF2-40B4-BE49-F238E27FC236}">
                  <a16:creationId xmlns:a16="http://schemas.microsoft.com/office/drawing/2014/main" id="{D48A3040-6D2D-46B3-B077-FE363D6B3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05">
              <a:off x="6166453" y="1129241"/>
              <a:ext cx="927102" cy="85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usable Box | HIDDEN AND SEASONAL | Lush Fresh Handmade Cosmetics UK">
              <a:extLst>
                <a:ext uri="{FF2B5EF4-FFF2-40B4-BE49-F238E27FC236}">
                  <a16:creationId xmlns:a16="http://schemas.microsoft.com/office/drawing/2014/main" id="{E4BCE17F-73B3-4221-94EA-AF98DB55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731" y="-208380"/>
              <a:ext cx="3011570" cy="312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C4419A-C932-45CA-B472-7D6704836862}"/>
              </a:ext>
            </a:extLst>
          </p:cNvPr>
          <p:cNvCxnSpPr>
            <a:cxnSpLocks/>
          </p:cNvCxnSpPr>
          <p:nvPr/>
        </p:nvCxnSpPr>
        <p:spPr>
          <a:xfrm flipH="1" flipV="1">
            <a:off x="1570444" y="5909075"/>
            <a:ext cx="3445428" cy="58246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457518-10EF-43F1-9756-8A24B8245134}"/>
              </a:ext>
            </a:extLst>
          </p:cNvPr>
          <p:cNvCxnSpPr>
            <a:cxnSpLocks/>
          </p:cNvCxnSpPr>
          <p:nvPr/>
        </p:nvCxnSpPr>
        <p:spPr>
          <a:xfrm flipV="1">
            <a:off x="6543942" y="5965159"/>
            <a:ext cx="3926287" cy="57593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/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blipFill>
                <a:blip r:embed="rId3"/>
                <a:stretch>
                  <a:fillRect l="-2589" t="-2198" r="-2589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4913B2E-1023-4566-AEF7-0F157AF1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6" y="1236617"/>
            <a:ext cx="6320821" cy="2546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CFA27B-7DC4-455A-8328-8D471200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64" y="4117751"/>
            <a:ext cx="3124200" cy="2533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696658-2B28-41A5-9DD2-340E5042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132" y="4493091"/>
            <a:ext cx="2340701" cy="149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/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blipFill>
                <a:blip r:embed="rId7"/>
                <a:stretch>
                  <a:fillRect t="-2174" r="-35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/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699EE9E-881C-40D1-9353-8681C70C65D6}"/>
              </a:ext>
            </a:extLst>
          </p:cNvPr>
          <p:cNvSpPr/>
          <p:nvPr/>
        </p:nvSpPr>
        <p:spPr>
          <a:xfrm>
            <a:off x="7161637" y="3308593"/>
            <a:ext cx="418809" cy="5723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E877EC-587F-41C3-94AC-73B841BC6172}"/>
              </a:ext>
            </a:extLst>
          </p:cNvPr>
          <p:cNvSpPr/>
          <p:nvPr/>
        </p:nvSpPr>
        <p:spPr>
          <a:xfrm>
            <a:off x="10400638" y="3245720"/>
            <a:ext cx="418809" cy="390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1CFB7-DFE2-4C88-93CD-8EB3B0C5C1E3}"/>
              </a:ext>
            </a:extLst>
          </p:cNvPr>
          <p:cNvSpPr txBox="1"/>
          <p:nvPr/>
        </p:nvSpPr>
        <p:spPr>
          <a:xfrm>
            <a:off x="1097181" y="4157553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Approximate Unknown Functions</a:t>
            </a:r>
          </a:p>
          <a:p>
            <a:pPr algn="ctr"/>
            <a:r>
              <a:rPr lang="en-US" b="1" dirty="0"/>
              <a:t>using DNNs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7D497-3FA2-4EFA-A88D-DE696DC71E9E}"/>
              </a:ext>
            </a:extLst>
          </p:cNvPr>
          <p:cNvSpPr txBox="1"/>
          <p:nvPr/>
        </p:nvSpPr>
        <p:spPr>
          <a:xfrm>
            <a:off x="1363760" y="1652275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Inverse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/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blipFill>
                <a:blip r:embed="rId9"/>
                <a:stretch>
                  <a:fillRect l="-825" t="-2198" r="-825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3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F832C6BF-124B-49AA-B01B-A25289D81BE0}"/>
              </a:ext>
            </a:extLst>
          </p:cNvPr>
          <p:cNvSpPr/>
          <p:nvPr/>
        </p:nvSpPr>
        <p:spPr>
          <a:xfrm>
            <a:off x="2090163" y="64886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3D1B6E-AD53-4C2F-A9A4-F6575C917C82}"/>
              </a:ext>
            </a:extLst>
          </p:cNvPr>
          <p:cNvCxnSpPr>
            <a:cxnSpLocks/>
          </p:cNvCxnSpPr>
          <p:nvPr/>
        </p:nvCxnSpPr>
        <p:spPr>
          <a:xfrm flipH="1" flipV="1">
            <a:off x="1433037" y="6027155"/>
            <a:ext cx="509989" cy="33518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E2E465-9CD1-47EF-BED9-0218B1DEAFAE}"/>
              </a:ext>
            </a:extLst>
          </p:cNvPr>
          <p:cNvCxnSpPr>
            <a:cxnSpLocks/>
          </p:cNvCxnSpPr>
          <p:nvPr/>
        </p:nvCxnSpPr>
        <p:spPr>
          <a:xfrm flipH="1">
            <a:off x="1130471" y="6777291"/>
            <a:ext cx="647735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230024-CD64-4E54-8C2E-4AE518A40DF0}"/>
              </a:ext>
            </a:extLst>
          </p:cNvPr>
          <p:cNvCxnSpPr>
            <a:cxnSpLocks/>
          </p:cNvCxnSpPr>
          <p:nvPr/>
        </p:nvCxnSpPr>
        <p:spPr>
          <a:xfrm flipH="1">
            <a:off x="2921082" y="6787688"/>
            <a:ext cx="886419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/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/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/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/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4C918-5A7E-4C34-82C1-17A6D90D191E}"/>
              </a:ext>
            </a:extLst>
          </p:cNvPr>
          <p:cNvGrpSpPr/>
          <p:nvPr/>
        </p:nvGrpSpPr>
        <p:grpSpPr>
          <a:xfrm>
            <a:off x="515526" y="684184"/>
            <a:ext cx="4137816" cy="2965974"/>
            <a:chOff x="3149526" y="585457"/>
            <a:chExt cx="4137816" cy="296597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0B90D2-C9D9-4DBD-BC42-56AE3B5FC011}"/>
                </a:ext>
              </a:extLst>
            </p:cNvPr>
            <p:cNvSpPr/>
            <p:nvPr/>
          </p:nvSpPr>
          <p:spPr>
            <a:xfrm>
              <a:off x="4909159" y="213800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BA3E76-1ADA-4C39-9618-FE8AF8793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0454" y="1585784"/>
              <a:ext cx="697689" cy="459063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E03292-7E15-40CA-9189-AD9FB3942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736" y="1187739"/>
              <a:ext cx="402535" cy="69916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D99269-3C43-4D9B-83DC-99CA9E96F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317" y="2372449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5A9558-F4CF-49F3-91A3-391BAFA2F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079" y="2408122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/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/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/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/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/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6A5EFEC-5361-40DF-A116-4856C334ED6F}"/>
              </a:ext>
            </a:extLst>
          </p:cNvPr>
          <p:cNvSpPr txBox="1"/>
          <p:nvPr/>
        </p:nvSpPr>
        <p:spPr>
          <a:xfrm>
            <a:off x="1209513" y="152343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DNN: Explicit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ECCC6-3FEF-439E-9806-156F929D157A}"/>
              </a:ext>
            </a:extLst>
          </p:cNvPr>
          <p:cNvSpPr txBox="1"/>
          <p:nvPr/>
        </p:nvSpPr>
        <p:spPr>
          <a:xfrm>
            <a:off x="553501" y="4182111"/>
            <a:ext cx="3729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Numerical Schemes: 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Implicit, Iterative</a:t>
            </a:r>
          </a:p>
        </p:txBody>
      </p:sp>
    </p:spTree>
    <p:extLst>
      <p:ext uri="{BB962C8B-B14F-4D97-AF65-F5344CB8AC3E}">
        <p14:creationId xmlns:p14="http://schemas.microsoft.com/office/powerpoint/2010/main" val="39544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75EAD8-7AEA-4116-9DC9-527C176FAD6C}"/>
              </a:ext>
            </a:extLst>
          </p:cNvPr>
          <p:cNvSpPr/>
          <p:nvPr/>
        </p:nvSpPr>
        <p:spPr>
          <a:xfrm>
            <a:off x="8454457" y="137252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9F7C0-D8A8-4BA8-AA8F-3F596B7B5950}"/>
              </a:ext>
            </a:extLst>
          </p:cNvPr>
          <p:cNvSpPr/>
          <p:nvPr/>
        </p:nvSpPr>
        <p:spPr>
          <a:xfrm>
            <a:off x="7654138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CB94A-CF8A-43B5-9EBB-E3CA5606D340}"/>
              </a:ext>
            </a:extLst>
          </p:cNvPr>
          <p:cNvSpPr/>
          <p:nvPr/>
        </p:nvSpPr>
        <p:spPr>
          <a:xfrm>
            <a:off x="8918520" y="353033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A1663-662E-44B0-993C-72F4AB487352}"/>
              </a:ext>
            </a:extLst>
          </p:cNvPr>
          <p:cNvSpPr/>
          <p:nvPr/>
        </p:nvSpPr>
        <p:spPr>
          <a:xfrm>
            <a:off x="9216330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17AD57-AD2F-4AA3-B392-03A008DB2418}"/>
              </a:ext>
            </a:extLst>
          </p:cNvPr>
          <p:cNvSpPr/>
          <p:nvPr/>
        </p:nvSpPr>
        <p:spPr>
          <a:xfrm>
            <a:off x="7828591" y="3167025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97D85-34EB-4802-94E9-C3776D50E48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951948" y="1670338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0DF53F-E094-4074-A6DD-348D40071C8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2267" y="1670338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68238-9E06-4318-9E5A-6A201DDE380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951948" y="2505908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0E37-8B38-4E30-BC9F-AF12FA19913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9092973" y="2557004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83982-9896-452A-B836-3CD10CD1AA4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828591" y="2557004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4F2776-008A-41C4-9ADC-75973E234620}"/>
              </a:ext>
            </a:extLst>
          </p:cNvPr>
          <p:cNvSpPr/>
          <p:nvPr/>
        </p:nvSpPr>
        <p:spPr>
          <a:xfrm>
            <a:off x="8573714" y="269476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84DF4-39EE-48FB-91EE-770ADA52EE98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871524" y="2505908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23330-3B52-4425-AD66-8701A7DEC5C0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26401" y="2992572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952A0C-9747-4FCA-B7E6-E639E0EFCBF2}"/>
              </a:ext>
            </a:extLst>
          </p:cNvPr>
          <p:cNvSpPr/>
          <p:nvPr/>
        </p:nvSpPr>
        <p:spPr>
          <a:xfrm>
            <a:off x="8331100" y="396657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87D68-FFDE-46F1-AFA8-87E54A2CC115}"/>
              </a:ext>
            </a:extLst>
          </p:cNvPr>
          <p:cNvCxnSpPr>
            <a:cxnSpLocks/>
          </p:cNvCxnSpPr>
          <p:nvPr/>
        </p:nvCxnSpPr>
        <p:spPr>
          <a:xfrm>
            <a:off x="8056082" y="3495955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CEDB-D276-4A12-A829-EF0FE275BD95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8628910" y="3828142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8B25B-EE2A-416B-A3F7-84F925629595}"/>
              </a:ext>
            </a:extLst>
          </p:cNvPr>
          <p:cNvCxnSpPr>
            <a:cxnSpLocks/>
          </p:cNvCxnSpPr>
          <p:nvPr/>
        </p:nvCxnSpPr>
        <p:spPr>
          <a:xfrm>
            <a:off x="8500999" y="431548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2FF5-29FE-4C5A-B734-1644CD060EE0}"/>
              </a:ext>
            </a:extLst>
          </p:cNvPr>
          <p:cNvCxnSpPr>
            <a:cxnSpLocks/>
          </p:cNvCxnSpPr>
          <p:nvPr/>
        </p:nvCxnSpPr>
        <p:spPr>
          <a:xfrm>
            <a:off x="8624810" y="864908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5331B-0FAB-42BA-9CD2-5ECDDF4C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7" y="629461"/>
            <a:ext cx="2271350" cy="1186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15023-2EE8-4D98-8029-9F42E12D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5" y="2100549"/>
            <a:ext cx="3376690" cy="3005525"/>
          </a:xfrm>
          <a:prstGeom prst="rect">
            <a:avLst/>
          </a:prstGeom>
        </p:spPr>
      </p:pic>
      <p:pic>
        <p:nvPicPr>
          <p:cNvPr id="3074" name="Picture 2" descr="ADCME logo">
            <a:extLst>
              <a:ext uri="{FF2B5EF4-FFF2-40B4-BE49-F238E27FC236}">
                <a16:creationId xmlns:a16="http://schemas.microsoft.com/office/drawing/2014/main" id="{71081175-27D9-407A-A4BF-0F257912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4" y="1372528"/>
            <a:ext cx="927102" cy="8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4DC1B8-422C-4E06-B4CE-84BF4655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93" y="3024700"/>
            <a:ext cx="1186832" cy="4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73786FC-DEFF-401E-B9A7-49963CCD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44" y="3770107"/>
            <a:ext cx="2189871" cy="4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wiFlow logo">
            <a:extLst>
              <a:ext uri="{FF2B5EF4-FFF2-40B4-BE49-F238E27FC236}">
                <a16:creationId xmlns:a16="http://schemas.microsoft.com/office/drawing/2014/main" id="{1C168660-3B24-409F-B7C4-944BB77D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90" y="2955528"/>
            <a:ext cx="741588" cy="70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AB23F7-6CE2-4CA0-81C6-EDE81813F6C4}"/>
              </a:ext>
            </a:extLst>
          </p:cNvPr>
          <p:cNvSpPr txBox="1"/>
          <p:nvPr/>
        </p:nvSpPr>
        <p:spPr>
          <a:xfrm>
            <a:off x="5304467" y="8586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ADCME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9F03-083E-469B-9550-AD49E98EB5D5}"/>
              </a:ext>
            </a:extLst>
          </p:cNvPr>
          <p:cNvSpPr txBox="1"/>
          <p:nvPr/>
        </p:nvSpPr>
        <p:spPr>
          <a:xfrm>
            <a:off x="4250578" y="4294590"/>
            <a:ext cx="2929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AD-Capable</a:t>
            </a:r>
          </a:p>
          <a:p>
            <a:pPr algn="ctr"/>
            <a:r>
              <a:rPr lang="en-US" b="1" dirty="0"/>
              <a:t>Numerical Simulator Engines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E3B497-9ECA-454F-8359-B06F4E6DCF0D}"/>
              </a:ext>
            </a:extLst>
          </p:cNvPr>
          <p:cNvSpPr/>
          <p:nvPr/>
        </p:nvSpPr>
        <p:spPr>
          <a:xfrm>
            <a:off x="10624842" y="172143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7A9D4D-DF9C-4B7B-BD3D-C9CADC7A2BF6}"/>
              </a:ext>
            </a:extLst>
          </p:cNvPr>
          <p:cNvSpPr/>
          <p:nvPr/>
        </p:nvSpPr>
        <p:spPr>
          <a:xfrm>
            <a:off x="10624842" y="2451430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BDD53-CDCD-4163-94BE-F94529BD71E9}"/>
              </a:ext>
            </a:extLst>
          </p:cNvPr>
          <p:cNvSpPr/>
          <p:nvPr/>
        </p:nvSpPr>
        <p:spPr>
          <a:xfrm>
            <a:off x="10624842" y="319561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F70AF-B28E-463F-8651-11C19ADC4C64}"/>
              </a:ext>
            </a:extLst>
          </p:cNvPr>
          <p:cNvSpPr txBox="1"/>
          <p:nvPr/>
        </p:nvSpPr>
        <p:spPr>
          <a:xfrm>
            <a:off x="10160802" y="3997694"/>
            <a:ext cx="176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Heterogenous</a:t>
            </a:r>
          </a:p>
          <a:p>
            <a:pPr algn="ctr"/>
            <a:r>
              <a:rPr lang="en-US" dirty="0"/>
              <a:t>Task-based</a:t>
            </a:r>
          </a:p>
          <a:p>
            <a:pPr algn="ctr"/>
            <a:r>
              <a:rPr lang="en-US" dirty="0"/>
              <a:t>Parallel Runtime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7924D29-1FA9-4F72-BB13-3325D0BF0487}"/>
              </a:ext>
            </a:extLst>
          </p:cNvPr>
          <p:cNvSpPr/>
          <p:nvPr/>
        </p:nvSpPr>
        <p:spPr>
          <a:xfrm>
            <a:off x="4250578" y="2451430"/>
            <a:ext cx="3007343" cy="2433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208868-A82A-4C1D-A001-4EBD3D2FDDFF}"/>
              </a:ext>
            </a:extLst>
          </p:cNvPr>
          <p:cNvSpPr/>
          <p:nvPr/>
        </p:nvSpPr>
        <p:spPr>
          <a:xfrm>
            <a:off x="9726625" y="2423943"/>
            <a:ext cx="735827" cy="26612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0" descr="TensorFlow – Medium">
            <a:extLst>
              <a:ext uri="{FF2B5EF4-FFF2-40B4-BE49-F238E27FC236}">
                <a16:creationId xmlns:a16="http://schemas.microsoft.com/office/drawing/2014/main" id="{6D4240D6-8FFA-445D-B5CE-F27B54D3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89" y="2139501"/>
            <a:ext cx="606357" cy="6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3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79DC14-502A-43DC-A1BE-1935A477E8CE}"/>
              </a:ext>
            </a:extLst>
          </p:cNvPr>
          <p:cNvCxnSpPr>
            <a:cxnSpLocks/>
          </p:cNvCxnSpPr>
          <p:nvPr/>
        </p:nvCxnSpPr>
        <p:spPr>
          <a:xfrm>
            <a:off x="1365504" y="2072640"/>
            <a:ext cx="4194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519333-770A-4A86-BF00-C6000EFFECA5}"/>
              </a:ext>
            </a:extLst>
          </p:cNvPr>
          <p:cNvCxnSpPr>
            <a:cxnSpLocks/>
          </p:cNvCxnSpPr>
          <p:nvPr/>
        </p:nvCxnSpPr>
        <p:spPr>
          <a:xfrm flipV="1">
            <a:off x="2005584" y="890016"/>
            <a:ext cx="0" cy="215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AFF8B-AF51-491A-AF2C-5CA93051508A}"/>
              </a:ext>
            </a:extLst>
          </p:cNvPr>
          <p:cNvCxnSpPr/>
          <p:nvPr/>
        </p:nvCxnSpPr>
        <p:spPr>
          <a:xfrm>
            <a:off x="2005584" y="2072640"/>
            <a:ext cx="1115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/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/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86CD8FB-970E-4EBC-80A2-3164C646E55F}"/>
              </a:ext>
            </a:extLst>
          </p:cNvPr>
          <p:cNvSpPr txBox="1"/>
          <p:nvPr/>
        </p:nvSpPr>
        <p:spPr>
          <a:xfrm>
            <a:off x="3034655" y="681109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PML Domain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A88D1F-3EDA-49F8-A268-C635305CBC27}"/>
              </a:ext>
            </a:extLst>
          </p:cNvPr>
          <p:cNvGrpSpPr/>
          <p:nvPr/>
        </p:nvGrpSpPr>
        <p:grpSpPr>
          <a:xfrm>
            <a:off x="6748411" y="890016"/>
            <a:ext cx="2859000" cy="1928521"/>
            <a:chOff x="6480187" y="591437"/>
            <a:chExt cx="2859000" cy="19285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B7F285-D3A1-4C75-8BB7-552C355648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74" y="1758327"/>
              <a:ext cx="547490" cy="2688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/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07A0A965-FDEC-41F4-BCF1-F622E7DE3122}"/>
                </a:ext>
              </a:extLst>
            </p:cNvPr>
            <p:cNvSpPr/>
            <p:nvPr/>
          </p:nvSpPr>
          <p:spPr>
            <a:xfrm rot="13776043">
              <a:off x="6523681" y="547943"/>
              <a:ext cx="1719072" cy="1806059"/>
            </a:xfrm>
            <a:prstGeom prst="chor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7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13796</TotalTime>
  <Words>842</Words>
  <Application>Microsoft Office PowerPoint</Application>
  <PresentationFormat>Custom</PresentationFormat>
  <Paragraphs>326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78</cp:revision>
  <dcterms:created xsi:type="dcterms:W3CDTF">2020-07-11T19:42:30Z</dcterms:created>
  <dcterms:modified xsi:type="dcterms:W3CDTF">2021-01-08T22:59:47Z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