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</p:sldIdLst>
  <p:sldSz cx="12192000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6606"/>
            <a:ext cx="1036320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6830"/>
            <a:ext cx="91440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7114"/>
            <a:ext cx="2628900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7114"/>
            <a:ext cx="7734300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34139"/>
            <a:ext cx="10515600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997113"/>
            <a:ext cx="10515600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/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7116"/>
            <a:ext cx="10515600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96797"/>
            <a:ext cx="5157787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73414"/>
            <a:ext cx="5157787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96797"/>
            <a:ext cx="518318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73414"/>
            <a:ext cx="518318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0283"/>
            <a:ext cx="6172200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0283"/>
            <a:ext cx="6172200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7116"/>
            <a:ext cx="10515600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85568"/>
            <a:ext cx="10515600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1226-6BCE-43B6-9B8C-D352B0229DA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05927"/>
            <a:ext cx="41148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0E24FE-4C5B-4022-B4B1-A8169ABBE498}"/>
              </a:ext>
            </a:extLst>
          </p:cNvPr>
          <p:cNvGrpSpPr/>
          <p:nvPr/>
        </p:nvGrpSpPr>
        <p:grpSpPr>
          <a:xfrm>
            <a:off x="48809" y="1210188"/>
            <a:ext cx="11631593" cy="5968834"/>
            <a:chOff x="228318" y="158469"/>
            <a:chExt cx="11153678" cy="59688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D88EB9D-1AEE-4DA9-ADF5-1FE42170B628}"/>
                </a:ext>
              </a:extLst>
            </p:cNvPr>
            <p:cNvGrpSpPr/>
            <p:nvPr/>
          </p:nvGrpSpPr>
          <p:grpSpPr>
            <a:xfrm>
              <a:off x="482990" y="158469"/>
              <a:ext cx="7852912" cy="2600321"/>
              <a:chOff x="482990" y="158469"/>
              <a:chExt cx="10710754" cy="354663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43B71069-4EFC-44DA-95F6-B9EFFE29F798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52F84F-E639-41C1-AAFF-0602C721032A}"/>
                  </a:ext>
                </a:extLst>
              </p:cNvPr>
              <p:cNvSpPr/>
              <p:nvPr/>
            </p:nvSpPr>
            <p:spPr>
              <a:xfrm>
                <a:off x="4450061" y="1004668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6588E9-7B42-4C83-95E3-275279FF168F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6995C0-DAEF-48AE-8A6A-45039EEC9C6A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19E6C9-D1C1-40EA-9F0F-F089571D0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553A27E-4E3A-474E-A846-94CE853F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82A8008-E6AC-4D9C-88BB-153F1942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F2AEB6-8B41-49BE-9F5B-AE6C54C6E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472E98A-030F-4CC3-9E26-C1451F927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C1FAE7D-7A19-4974-8014-63691D7962B3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6BDB15-3894-47B8-967E-41D77152F4CA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5A6B105-BC5C-408D-80F4-91ACDD235B6C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1C494D-DADB-4E16-B330-8E6036135E66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0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4C63BC-DB5D-43C9-8AE5-AE3DE54DF68D}"/>
                </a:ext>
              </a:extLst>
            </p:cNvPr>
            <p:cNvSpPr txBox="1"/>
            <p:nvPr/>
          </p:nvSpPr>
          <p:spPr>
            <a:xfrm>
              <a:off x="2797291" y="2251711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7359811-A1E7-4B32-9859-38AF05D902E6}"/>
                </a:ext>
              </a:extLst>
            </p:cNvPr>
            <p:cNvGrpSpPr/>
            <p:nvPr/>
          </p:nvGrpSpPr>
          <p:grpSpPr>
            <a:xfrm>
              <a:off x="482990" y="3526982"/>
              <a:ext cx="7852912" cy="2600321"/>
              <a:chOff x="482990" y="158469"/>
              <a:chExt cx="10710754" cy="354663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15D29DA-87F2-4243-AA74-132826B4B260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9848703-6EE3-44BA-8449-410C09A60E72}"/>
                  </a:ext>
                </a:extLst>
              </p:cNvPr>
              <p:cNvSpPr/>
              <p:nvPr/>
            </p:nvSpPr>
            <p:spPr>
              <a:xfrm>
                <a:off x="4450061" y="1004669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21E14D0-CFFA-4D9F-96BD-E2E654FFF34C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9DFC2AE-C5C9-4FEA-AFC9-EA7B6F6305D8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1FA1456-6D75-4687-AA1E-056C2DD6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EE86100-1ECA-4E63-88CF-8DF33BC9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AFEEEDF-DFE9-4252-8BDB-ED6030511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5DA64FE-5C0A-4593-939A-84A403A90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6DE4CC8-E13C-4E60-A668-C1F46EEEF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3DCB43-5F7D-43A2-8EF6-900D6707DD55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1DEF069-63EA-4C64-9527-C507ACDD7CFE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DE3607F-2F6F-4CAD-BF48-AC4C9D038893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3A16B0A-E24F-4673-A9A2-EDA177D164ED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1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B7D158-98B3-4094-848F-22788647398D}"/>
                </a:ext>
              </a:extLst>
            </p:cNvPr>
            <p:cNvSpPr txBox="1"/>
            <p:nvPr/>
          </p:nvSpPr>
          <p:spPr>
            <a:xfrm>
              <a:off x="2876445" y="5606456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489A2B9-BC32-4350-86D9-172BDF2C35A8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C495879-76DD-4049-B499-73CC9DC95A80}"/>
                </a:ext>
              </a:extLst>
            </p:cNvPr>
            <p:cNvSpPr txBox="1"/>
            <p:nvPr/>
          </p:nvSpPr>
          <p:spPr>
            <a:xfrm>
              <a:off x="2707109" y="2979051"/>
              <a:ext cx="2013161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Communication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238BC7-C35C-4140-A46C-0A63AC6F75D1}"/>
                </a:ext>
              </a:extLst>
            </p:cNvPr>
            <p:cNvSpPr txBox="1"/>
            <p:nvPr/>
          </p:nvSpPr>
          <p:spPr>
            <a:xfrm>
              <a:off x="6682065" y="2031401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E6A8BF-48F3-4880-AF35-700681B27B51}"/>
                </a:ext>
              </a:extLst>
            </p:cNvPr>
            <p:cNvSpPr txBox="1"/>
            <p:nvPr/>
          </p:nvSpPr>
          <p:spPr>
            <a:xfrm>
              <a:off x="6746102" y="5338820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9C4CB1E-0E25-4F80-B23A-2A96840B7645}"/>
                </a:ext>
              </a:extLst>
            </p:cNvPr>
            <p:cNvSpPr txBox="1"/>
            <p:nvPr/>
          </p:nvSpPr>
          <p:spPr>
            <a:xfrm>
              <a:off x="228318" y="1120075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B16268D-003D-4DC1-BF1D-41F72E7817FB}"/>
                </a:ext>
              </a:extLst>
            </p:cNvPr>
            <p:cNvSpPr txBox="1"/>
            <p:nvPr/>
          </p:nvSpPr>
          <p:spPr>
            <a:xfrm>
              <a:off x="253180" y="4543911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50BD4B1-E5CB-4820-9F4F-DCE02FCA6F0E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82465"/>
              <a:ext cx="1086952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40DC596-F73A-4197-813F-24A745622573}"/>
                </a:ext>
              </a:extLst>
            </p:cNvPr>
            <p:cNvSpPr txBox="1"/>
            <p:nvPr/>
          </p:nvSpPr>
          <p:spPr>
            <a:xfrm>
              <a:off x="9229447" y="5215709"/>
              <a:ext cx="21525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2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6D942-E561-477D-8ED7-56E83EE7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99" y="1263003"/>
            <a:ext cx="6057631" cy="227688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BE6C91-D02E-413D-B09F-A998CFFA4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14708"/>
              </p:ext>
            </p:extLst>
          </p:nvPr>
        </p:nvGraphicFramePr>
        <p:xfrm>
          <a:off x="5008702" y="189916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8702" y="189916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/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36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/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Coordinates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blipFill>
                <a:blip r:embed="rId7"/>
                <a:stretch>
                  <a:fillRect l="-9956" t="-25275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953CE40-CD5D-4A59-A06D-C1DB738F12C3}"/>
              </a:ext>
            </a:extLst>
          </p:cNvPr>
          <p:cNvCxnSpPr>
            <a:endCxn id="3" idx="0"/>
          </p:cNvCxnSpPr>
          <p:nvPr/>
        </p:nvCxnSpPr>
        <p:spPr>
          <a:xfrm>
            <a:off x="3888356" y="621208"/>
            <a:ext cx="1754659" cy="6417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1C821D-9406-4304-9F57-277E5C33C4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606357" y="2576544"/>
            <a:ext cx="754733" cy="268141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6019D-B8AE-4827-B134-A75F968DF2A2}"/>
              </a:ext>
            </a:extLst>
          </p:cNvPr>
          <p:cNvSpPr txBox="1"/>
          <p:nvPr/>
        </p:nvSpPr>
        <p:spPr>
          <a:xfrm>
            <a:off x="779220" y="4448508"/>
            <a:ext cx="3669957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Laws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Navier Stokes Equation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40D51-991B-4D54-9A55-A187B18D7563}"/>
              </a:ext>
            </a:extLst>
          </p:cNvPr>
          <p:cNvSpPr txBox="1"/>
          <p:nvPr/>
        </p:nvSpPr>
        <p:spPr>
          <a:xfrm>
            <a:off x="6096000" y="408583"/>
            <a:ext cx="5692994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Fields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Deep Neural Network Approximation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51FCE-BEB5-4EF9-A194-4A36D9052583}"/>
              </a:ext>
            </a:extLst>
          </p:cNvPr>
          <p:cNvSpPr txBox="1"/>
          <p:nvPr/>
        </p:nvSpPr>
        <p:spPr>
          <a:xfrm>
            <a:off x="2482185" y="826476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Observations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6A9E00-0B1B-44DB-8CA3-EC8D7881795E}"/>
              </a:ext>
            </a:extLst>
          </p:cNvPr>
          <p:cNvSpPr txBox="1"/>
          <p:nvPr/>
        </p:nvSpPr>
        <p:spPr>
          <a:xfrm>
            <a:off x="7329037" y="8266859"/>
            <a:ext cx="2046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Predictions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DC4BA9-C15E-4AC2-9953-643C5801C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943" y="6286950"/>
            <a:ext cx="1914973" cy="19367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D3584D-46B0-47D1-9EE5-070012A2E8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547" y="6286949"/>
            <a:ext cx="1942056" cy="1936735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4C4133F-CD48-45F3-85E8-D5D37090DF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98181" y="5867743"/>
            <a:ext cx="634668" cy="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8D949A4-2C8E-4F6B-AFE9-E26D6EBE21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6383" y="5832032"/>
            <a:ext cx="587960" cy="127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ADBC0E31-7F20-4430-A5AE-B70ED9409C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4423" y="2446944"/>
            <a:ext cx="754733" cy="2681416"/>
          </a:xfrm>
          <a:prstGeom prst="curvedConnector3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D06CE4DF-1317-4489-8A57-5A7D36B9E38B}"/>
              </a:ext>
            </a:extLst>
          </p:cNvPr>
          <p:cNvSpPr/>
          <p:nvPr/>
        </p:nvSpPr>
        <p:spPr>
          <a:xfrm>
            <a:off x="5127943" y="7116686"/>
            <a:ext cx="1754659" cy="356997"/>
          </a:xfrm>
          <a:prstGeom prst="left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C3CBFD-A62C-4987-9B02-96071AAEB58C}"/>
              </a:ext>
            </a:extLst>
          </p:cNvPr>
          <p:cNvSpPr txBox="1"/>
          <p:nvPr/>
        </p:nvSpPr>
        <p:spPr>
          <a:xfrm>
            <a:off x="8699035" y="2597138"/>
            <a:ext cx="3184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17300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74D8A8B-8A18-477A-BA86-2AE2D95FE6A5}"/>
              </a:ext>
            </a:extLst>
          </p:cNvPr>
          <p:cNvGrpSpPr/>
          <p:nvPr/>
        </p:nvGrpSpPr>
        <p:grpSpPr>
          <a:xfrm>
            <a:off x="199723" y="1210189"/>
            <a:ext cx="11682261" cy="5980569"/>
            <a:chOff x="199721" y="158469"/>
            <a:chExt cx="11682262" cy="59805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197594-18BE-4250-91D3-2EBF362FA912}"/>
                </a:ext>
              </a:extLst>
            </p:cNvPr>
            <p:cNvSpPr/>
            <p:nvPr/>
          </p:nvSpPr>
          <p:spPr>
            <a:xfrm>
              <a:off x="1886282" y="158469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9A0580-BC31-434A-9475-194D12AE2EB3}"/>
                </a:ext>
              </a:extLst>
            </p:cNvPr>
            <p:cNvSpPr/>
            <p:nvPr/>
          </p:nvSpPr>
          <p:spPr>
            <a:xfrm>
              <a:off x="3391568" y="778886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D2EE7F-D224-4883-A659-BDA178C23147}"/>
                </a:ext>
              </a:extLst>
            </p:cNvPr>
            <p:cNvSpPr txBox="1"/>
            <p:nvPr/>
          </p:nvSpPr>
          <p:spPr>
            <a:xfrm>
              <a:off x="4309039" y="730697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12F657-0F9F-4B7A-85DB-EBA67CABEA5C}"/>
                </a:ext>
              </a:extLst>
            </p:cNvPr>
            <p:cNvSpPr txBox="1"/>
            <p:nvPr/>
          </p:nvSpPr>
          <p:spPr>
            <a:xfrm>
              <a:off x="3202199" y="158469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89423B-8744-431B-A75C-BA8259C5A67A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1539337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764A00-86C6-471C-B717-2A5D81E2C714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1620375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B1573C-8FF3-49EE-9F42-148A06921CF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661729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B1B3B0-C6FB-418A-955D-382ACA2B8C98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1219599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7DB02E-AD64-433E-A3AD-CC2F9B74E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1665177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E1155E-CF30-4255-B1F4-863DD3A94B17}"/>
                </a:ext>
              </a:extLst>
            </p:cNvPr>
            <p:cNvSpPr/>
            <p:nvPr/>
          </p:nvSpPr>
          <p:spPr>
            <a:xfrm>
              <a:off x="482990" y="362569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78C03E-AB20-4737-8EB5-F364D9CDE92E}"/>
                </a:ext>
              </a:extLst>
            </p:cNvPr>
            <p:cNvSpPr/>
            <p:nvPr/>
          </p:nvSpPr>
          <p:spPr>
            <a:xfrm>
              <a:off x="4667767" y="1353832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D59258-97AA-47DB-9079-D9DD9A30923C}"/>
                </a:ext>
              </a:extLst>
            </p:cNvPr>
            <p:cNvSpPr/>
            <p:nvPr/>
          </p:nvSpPr>
          <p:spPr>
            <a:xfrm>
              <a:off x="2307619" y="171296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E47067-EC7C-430C-8FD1-64071414DCD2}"/>
                </a:ext>
              </a:extLst>
            </p:cNvPr>
            <p:cNvSpPr txBox="1"/>
            <p:nvPr/>
          </p:nvSpPr>
          <p:spPr>
            <a:xfrm>
              <a:off x="5899968" y="258014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2A8C0-1D43-4B15-B451-F946430718C9}"/>
                </a:ext>
              </a:extLst>
            </p:cNvPr>
            <p:cNvSpPr txBox="1"/>
            <p:nvPr/>
          </p:nvSpPr>
          <p:spPr>
            <a:xfrm>
              <a:off x="2770831" y="2251711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F7B88EC-1D19-49F5-AA52-92EA8F14811F}"/>
                </a:ext>
              </a:extLst>
            </p:cNvPr>
            <p:cNvSpPr/>
            <p:nvPr/>
          </p:nvSpPr>
          <p:spPr>
            <a:xfrm>
              <a:off x="1886282" y="3526982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17EF7F-0FA8-4188-BE78-86B0CE869542}"/>
                </a:ext>
              </a:extLst>
            </p:cNvPr>
            <p:cNvSpPr/>
            <p:nvPr/>
          </p:nvSpPr>
          <p:spPr>
            <a:xfrm>
              <a:off x="3391568" y="4147399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691A4-2035-41D8-A226-374C6F04D7CC}"/>
                </a:ext>
              </a:extLst>
            </p:cNvPr>
            <p:cNvSpPr txBox="1"/>
            <p:nvPr/>
          </p:nvSpPr>
          <p:spPr>
            <a:xfrm>
              <a:off x="4309039" y="4099210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EC5438-7373-4397-9EA0-99F93F4D8B1E}"/>
                </a:ext>
              </a:extLst>
            </p:cNvPr>
            <p:cNvSpPr txBox="1"/>
            <p:nvPr/>
          </p:nvSpPr>
          <p:spPr>
            <a:xfrm>
              <a:off x="3202199" y="3526982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921368-48FA-43ED-9038-6FF3432AB998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4907850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3B4DAE-87E6-4557-9446-ADE92624E279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4988888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2CC4FE-9793-4BB9-B580-C56DB739243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4030242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C22F56-0A63-480D-BEA8-6046B3E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4588112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5DE054-E1DF-4B1A-954D-E7934102A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5033690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28F2FB-DB8E-4E1B-89FB-A218CC7C6D19}"/>
                </a:ext>
              </a:extLst>
            </p:cNvPr>
            <p:cNvSpPr/>
            <p:nvPr/>
          </p:nvSpPr>
          <p:spPr>
            <a:xfrm>
              <a:off x="482990" y="3731082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E3E26C-C058-4388-AA56-D8950802D4EF}"/>
                </a:ext>
              </a:extLst>
            </p:cNvPr>
            <p:cNvSpPr/>
            <p:nvPr/>
          </p:nvSpPr>
          <p:spPr>
            <a:xfrm>
              <a:off x="4667767" y="4722345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4351A9-F257-4533-A7B8-F2E9C04E1931}"/>
                </a:ext>
              </a:extLst>
            </p:cNvPr>
            <p:cNvSpPr/>
            <p:nvPr/>
          </p:nvSpPr>
          <p:spPr>
            <a:xfrm>
              <a:off x="2307619" y="5081477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7AE87D-E039-4DEF-A001-25CCDCD88422}"/>
                </a:ext>
              </a:extLst>
            </p:cNvPr>
            <p:cNvSpPr txBox="1"/>
            <p:nvPr/>
          </p:nvSpPr>
          <p:spPr>
            <a:xfrm>
              <a:off x="5899968" y="3626527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2036D7-A571-40A5-A3B4-ADCE5A6F1269}"/>
                </a:ext>
              </a:extLst>
            </p:cNvPr>
            <p:cNvSpPr txBox="1"/>
            <p:nvPr/>
          </p:nvSpPr>
          <p:spPr>
            <a:xfrm>
              <a:off x="2849984" y="5606456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F89043-449D-450C-8695-181E60D1ED56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99B292-7D3E-4A8E-8BEE-C2A0A5B757DF}"/>
                </a:ext>
              </a:extLst>
            </p:cNvPr>
            <p:cNvSpPr txBox="1"/>
            <p:nvPr/>
          </p:nvSpPr>
          <p:spPr>
            <a:xfrm>
              <a:off x="6652251" y="2031401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67CE18-5F1E-45F7-8C44-4CF8F1601A23}"/>
                </a:ext>
              </a:extLst>
            </p:cNvPr>
            <p:cNvSpPr txBox="1"/>
            <p:nvPr/>
          </p:nvSpPr>
          <p:spPr>
            <a:xfrm>
              <a:off x="6716290" y="5338820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7B679-6177-4575-93C9-8010CEFFCC70}"/>
                </a:ext>
              </a:extLst>
            </p:cNvPr>
            <p:cNvSpPr txBox="1"/>
            <p:nvPr/>
          </p:nvSpPr>
          <p:spPr>
            <a:xfrm>
              <a:off x="199721" y="1120075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1787CD-2B93-468B-9EB1-F6C7543E4FA3}"/>
                </a:ext>
              </a:extLst>
            </p:cNvPr>
            <p:cNvSpPr txBox="1"/>
            <p:nvPr/>
          </p:nvSpPr>
          <p:spPr>
            <a:xfrm>
              <a:off x="224582" y="4543911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BE3E72-0A47-4F8A-B11B-4DE9BB23CF79}"/>
                </a:ext>
              </a:extLst>
            </p:cNvPr>
            <p:cNvSpPr txBox="1"/>
            <p:nvPr/>
          </p:nvSpPr>
          <p:spPr>
            <a:xfrm>
              <a:off x="2833448" y="2801798"/>
              <a:ext cx="1291829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Manual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Adjoint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B16F5ED-AA34-4FB7-B3CB-DFACE798592F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27142"/>
              <a:ext cx="108695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51A57C-6090-40D3-91E8-B612B3A5A913}"/>
                </a:ext>
              </a:extLst>
            </p:cNvPr>
            <p:cNvSpPr txBox="1"/>
            <p:nvPr/>
          </p:nvSpPr>
          <p:spPr>
            <a:xfrm>
              <a:off x="8729452" y="5215709"/>
              <a:ext cx="3152531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Gradient Backpropagation</a:t>
              </a:r>
            </a:p>
            <a:p>
              <a:pPr algn="ctr"/>
              <a:r>
                <a:rPr lang="en-US" dirty="0"/>
                <a:t>via Automatic Differentiation</a:t>
              </a:r>
            </a:p>
            <a:p>
              <a:pPr algn="ctr"/>
              <a:r>
                <a:rPr lang="en-US" dirty="0"/>
                <a:t>or Physics Constrained Learning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8724D1-C9E7-4A5F-8C17-F5A9E02A688E}"/>
                </a:ext>
              </a:extLst>
            </p:cNvPr>
            <p:cNvSpPr txBox="1"/>
            <p:nvPr/>
          </p:nvSpPr>
          <p:spPr>
            <a:xfrm>
              <a:off x="4207144" y="2815782"/>
              <a:ext cx="1780745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 &lt;-&gt; Recv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Bcast &lt;-&gt; 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BB56CEA9-41E5-47E4-A4DD-92D6A7E25D0C}"/>
              </a:ext>
            </a:extLst>
          </p:cNvPr>
          <p:cNvSpPr/>
          <p:nvPr/>
        </p:nvSpPr>
        <p:spPr>
          <a:xfrm>
            <a:off x="742947" y="2110188"/>
            <a:ext cx="4810125" cy="837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FA62CF-5A47-461E-9D45-E5824A371E03}"/>
              </a:ext>
            </a:extLst>
          </p:cNvPr>
          <p:cNvSpPr/>
          <p:nvPr/>
        </p:nvSpPr>
        <p:spPr>
          <a:xfrm>
            <a:off x="742948" y="4627167"/>
            <a:ext cx="4810125" cy="835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DDD452-CC1E-42AF-B45A-93E24AF44746}"/>
              </a:ext>
            </a:extLst>
          </p:cNvPr>
          <p:cNvSpPr/>
          <p:nvPr/>
        </p:nvSpPr>
        <p:spPr>
          <a:xfrm>
            <a:off x="742949" y="2938862"/>
            <a:ext cx="4810125" cy="1679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B61EFB-C90C-4112-8FB8-06E8F85FD2F0}"/>
              </a:ext>
            </a:extLst>
          </p:cNvPr>
          <p:cNvSpPr/>
          <p:nvPr/>
        </p:nvSpPr>
        <p:spPr>
          <a:xfrm>
            <a:off x="2957508" y="22518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ED482-CB1F-44B5-8CA0-09C286E07291}"/>
              </a:ext>
            </a:extLst>
          </p:cNvPr>
          <p:cNvSpPr/>
          <p:nvPr/>
        </p:nvSpPr>
        <p:spPr>
          <a:xfrm>
            <a:off x="2376489" y="3082929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3E9A0D-5F3A-47B0-84C4-004CF48B3502}"/>
              </a:ext>
            </a:extLst>
          </p:cNvPr>
          <p:cNvSpPr/>
          <p:nvPr/>
        </p:nvSpPr>
        <p:spPr>
          <a:xfrm>
            <a:off x="3462334" y="3082928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AAF7E-A5EF-451B-A41D-5A7D96A64ABC}"/>
              </a:ext>
            </a:extLst>
          </p:cNvPr>
          <p:cNvSpPr/>
          <p:nvPr/>
        </p:nvSpPr>
        <p:spPr>
          <a:xfrm>
            <a:off x="18383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F2C04E9-FF2C-414D-A811-6D696889C458}"/>
              </a:ext>
            </a:extLst>
          </p:cNvPr>
          <p:cNvSpPr/>
          <p:nvPr/>
        </p:nvSpPr>
        <p:spPr>
          <a:xfrm>
            <a:off x="288607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AF1472-8649-40E8-843A-01F02DEC89A8}"/>
              </a:ext>
            </a:extLst>
          </p:cNvPr>
          <p:cNvSpPr/>
          <p:nvPr/>
        </p:nvSpPr>
        <p:spPr>
          <a:xfrm>
            <a:off x="39338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D37C0B-5CF8-4D91-9698-5E462447E66A}"/>
              </a:ext>
            </a:extLst>
          </p:cNvPr>
          <p:cNvSpPr/>
          <p:nvPr/>
        </p:nvSpPr>
        <p:spPr>
          <a:xfrm>
            <a:off x="1314452" y="47950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00BBEA-631C-4D94-BA30-4458CC8A62F8}"/>
              </a:ext>
            </a:extLst>
          </p:cNvPr>
          <p:cNvSpPr/>
          <p:nvPr/>
        </p:nvSpPr>
        <p:spPr>
          <a:xfrm>
            <a:off x="2362202" y="4795046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F860EE-9EC7-4D00-9EFB-CD5526EC5932}"/>
              </a:ext>
            </a:extLst>
          </p:cNvPr>
          <p:cNvSpPr/>
          <p:nvPr/>
        </p:nvSpPr>
        <p:spPr>
          <a:xfrm>
            <a:off x="3424239" y="48045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1E08C6-6866-467C-9E3F-E079878E256B}"/>
              </a:ext>
            </a:extLst>
          </p:cNvPr>
          <p:cNvSpPr/>
          <p:nvPr/>
        </p:nvSpPr>
        <p:spPr>
          <a:xfrm>
            <a:off x="4471989" y="4809333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2C80C-9FB4-4FF9-BDF2-8609AE55DCA6}"/>
              </a:ext>
            </a:extLst>
          </p:cNvPr>
          <p:cNvCxnSpPr>
            <a:stCxn id="51" idx="0"/>
            <a:endCxn id="48" idx="2"/>
          </p:cNvCxnSpPr>
          <p:nvPr/>
        </p:nvCxnSpPr>
        <p:spPr>
          <a:xfrm flipV="1">
            <a:off x="1576390" y="4442622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C3310A-FD04-4023-A3CC-34F8AE98D4F7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H="1" flipV="1">
            <a:off x="2100265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98E80-FA8E-4046-B6F8-BDAF6ADE3FDB}"/>
              </a:ext>
            </a:extLst>
          </p:cNvPr>
          <p:cNvCxnSpPr>
            <a:cxnSpLocks/>
          </p:cNvCxnSpPr>
          <p:nvPr/>
        </p:nvCxnSpPr>
        <p:spPr>
          <a:xfrm flipV="1">
            <a:off x="3690938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8D616-469D-4EAC-A720-F5AF4DE454E9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3148014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F15A15-FEC5-447B-A373-036156F922C7}"/>
              </a:ext>
            </a:extLst>
          </p:cNvPr>
          <p:cNvCxnSpPr>
            <a:cxnSpLocks/>
          </p:cNvCxnSpPr>
          <p:nvPr/>
        </p:nvCxnSpPr>
        <p:spPr>
          <a:xfrm flipH="1" flipV="1">
            <a:off x="4210049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54AEB-51F4-445E-9359-956F45B5A52E}"/>
              </a:ext>
            </a:extLst>
          </p:cNvPr>
          <p:cNvCxnSpPr>
            <a:cxnSpLocks/>
          </p:cNvCxnSpPr>
          <p:nvPr/>
        </p:nvCxnSpPr>
        <p:spPr>
          <a:xfrm flipV="1">
            <a:off x="2081216" y="3606804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F41650-E1EB-4193-941A-32F93F75986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148012" y="3606801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A4CFC9-3410-40F2-85DB-94271EF30E83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H="1" flipV="1">
            <a:off x="3724272" y="3606801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E932A9-288D-4D53-88FF-B312980F29C4}"/>
              </a:ext>
            </a:extLst>
          </p:cNvPr>
          <p:cNvCxnSpPr>
            <a:cxnSpLocks/>
          </p:cNvCxnSpPr>
          <p:nvPr/>
        </p:nvCxnSpPr>
        <p:spPr>
          <a:xfrm flipV="1">
            <a:off x="2643186" y="2773364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DFD59E-287F-4876-A83E-CCDBBAFDDC1D}"/>
              </a:ext>
            </a:extLst>
          </p:cNvPr>
          <p:cNvCxnSpPr>
            <a:cxnSpLocks/>
          </p:cNvCxnSpPr>
          <p:nvPr/>
        </p:nvCxnSpPr>
        <p:spPr>
          <a:xfrm flipH="1" flipV="1">
            <a:off x="3226587" y="2768603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163F64-6D29-45BC-8914-7F056D3BE129}"/>
              </a:ext>
            </a:extLst>
          </p:cNvPr>
          <p:cNvSpPr txBox="1"/>
          <p:nvPr/>
        </p:nvSpPr>
        <p:spPr>
          <a:xfrm>
            <a:off x="6615115" y="4734146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72EF3A-8A1E-43FE-9479-0E4043588EAC}"/>
              </a:ext>
            </a:extLst>
          </p:cNvPr>
          <p:cNvSpPr txBox="1"/>
          <p:nvPr/>
        </p:nvSpPr>
        <p:spPr>
          <a:xfrm>
            <a:off x="5961611" y="3240239"/>
            <a:ext cx="23547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Intermediate</a:t>
            </a:r>
          </a:p>
          <a:p>
            <a:pPr algn="ctr"/>
            <a:r>
              <a:rPr lang="en-US" sz="3200" dirty="0"/>
              <a:t>Values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C7C687-CDB3-4F27-9854-FE5B2423F5C6}"/>
              </a:ext>
            </a:extLst>
          </p:cNvPr>
          <p:cNvSpPr txBox="1"/>
          <p:nvPr/>
        </p:nvSpPr>
        <p:spPr>
          <a:xfrm>
            <a:off x="6785836" y="2157117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70754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AAEB24-5ECF-4461-B392-FD0E7AF4BD5D}"/>
              </a:ext>
            </a:extLst>
          </p:cNvPr>
          <p:cNvGrpSpPr/>
          <p:nvPr/>
        </p:nvGrpSpPr>
        <p:grpSpPr>
          <a:xfrm>
            <a:off x="2974108" y="1684304"/>
            <a:ext cx="2662907" cy="2228850"/>
            <a:chOff x="1314450" y="1200150"/>
            <a:chExt cx="3681412" cy="30813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B61EFB-C90C-4112-8FB8-06E8F85FD2F0}"/>
                </a:ext>
              </a:extLst>
            </p:cNvPr>
            <p:cNvSpPr/>
            <p:nvPr/>
          </p:nvSpPr>
          <p:spPr>
            <a:xfrm>
              <a:off x="2957506" y="1200150"/>
              <a:ext cx="523875" cy="523875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CED482-CB1F-44B5-8CA0-09C286E07291}"/>
                </a:ext>
              </a:extLst>
            </p:cNvPr>
            <p:cNvSpPr/>
            <p:nvPr/>
          </p:nvSpPr>
          <p:spPr>
            <a:xfrm>
              <a:off x="2376487" y="2031208"/>
              <a:ext cx="523875" cy="5238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3E9A0D-5F3A-47B0-84C4-004CF48B3502}"/>
                </a:ext>
              </a:extLst>
            </p:cNvPr>
            <p:cNvSpPr/>
            <p:nvPr/>
          </p:nvSpPr>
          <p:spPr>
            <a:xfrm>
              <a:off x="3462332" y="2031207"/>
              <a:ext cx="523875" cy="523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AAAF7E-A5EF-451B-A41D-5A7D96A64ABC}"/>
                </a:ext>
              </a:extLst>
            </p:cNvPr>
            <p:cNvSpPr/>
            <p:nvPr/>
          </p:nvSpPr>
          <p:spPr>
            <a:xfrm>
              <a:off x="1838325" y="2867026"/>
              <a:ext cx="523875" cy="52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C04E9-FF2C-414D-A811-6D696889C458}"/>
                </a:ext>
              </a:extLst>
            </p:cNvPr>
            <p:cNvSpPr/>
            <p:nvPr/>
          </p:nvSpPr>
          <p:spPr>
            <a:xfrm>
              <a:off x="2886075" y="2867026"/>
              <a:ext cx="523875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AF1472-8649-40E8-843A-01F02DEC89A8}"/>
                </a:ext>
              </a:extLst>
            </p:cNvPr>
            <p:cNvSpPr/>
            <p:nvPr/>
          </p:nvSpPr>
          <p:spPr>
            <a:xfrm>
              <a:off x="3933825" y="2867026"/>
              <a:ext cx="523875" cy="5238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D37C0B-5CF8-4D91-9698-5E462447E66A}"/>
                </a:ext>
              </a:extLst>
            </p:cNvPr>
            <p:cNvSpPr/>
            <p:nvPr/>
          </p:nvSpPr>
          <p:spPr>
            <a:xfrm>
              <a:off x="1314450" y="3743326"/>
              <a:ext cx="523875" cy="523875"/>
            </a:xfrm>
            <a:prstGeom prst="rect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00BBEA-631C-4D94-BA30-4458CC8A62F8}"/>
                </a:ext>
              </a:extLst>
            </p:cNvPr>
            <p:cNvSpPr/>
            <p:nvPr/>
          </p:nvSpPr>
          <p:spPr>
            <a:xfrm>
              <a:off x="2362200" y="3743325"/>
              <a:ext cx="523875" cy="523875"/>
            </a:xfrm>
            <a:prstGeom prst="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F860EE-9EC7-4D00-9EFB-CD5526EC5932}"/>
                </a:ext>
              </a:extLst>
            </p:cNvPr>
            <p:cNvSpPr/>
            <p:nvPr/>
          </p:nvSpPr>
          <p:spPr>
            <a:xfrm>
              <a:off x="3424237" y="3752850"/>
              <a:ext cx="523875" cy="523875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E08C6-6866-467C-9E3F-E079878E256B}"/>
                </a:ext>
              </a:extLst>
            </p:cNvPr>
            <p:cNvSpPr/>
            <p:nvPr/>
          </p:nvSpPr>
          <p:spPr>
            <a:xfrm>
              <a:off x="4471987" y="3757612"/>
              <a:ext cx="523875" cy="523875"/>
            </a:xfrm>
            <a:prstGeom prst="rect">
              <a:avLst/>
            </a:prstGeom>
            <a:solidFill>
              <a:srgbClr val="00B0F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622C80C-9FB4-4FF9-BDF2-8609AE55DCA6}"/>
                </a:ext>
              </a:extLst>
            </p:cNvPr>
            <p:cNvCxnSpPr>
              <a:stCxn id="51" idx="0"/>
              <a:endCxn id="48" idx="2"/>
            </p:cNvCxnSpPr>
            <p:nvPr/>
          </p:nvCxnSpPr>
          <p:spPr>
            <a:xfrm flipV="1">
              <a:off x="1576388" y="3390901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EC3310A-FD04-4023-A3CC-34F8AE98D4F7}"/>
                </a:ext>
              </a:extLst>
            </p:cNvPr>
            <p:cNvCxnSpPr>
              <a:cxnSpLocks/>
              <a:stCxn id="52" idx="0"/>
              <a:endCxn id="48" idx="2"/>
            </p:cNvCxnSpPr>
            <p:nvPr/>
          </p:nvCxnSpPr>
          <p:spPr>
            <a:xfrm flipH="1" flipV="1">
              <a:off x="2100263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BF98E80-FA8E-4046-B6F8-BDAF6ADE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936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58D616-469D-4EAC-A720-F5AF4DE454E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H="1" flipV="1">
              <a:off x="3148013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6F15A15-FEC5-447B-A373-036156F92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049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554AEB-51F4-445E-9359-956F45B5A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1214" y="2555083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4F41650-E1EB-4193-941A-32F93F75986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3148011" y="2555082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A4CFC9-3410-40F2-85DB-94271EF30E83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H="1" flipV="1">
              <a:off x="3724270" y="2555082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AE932A9-288D-4D53-88FF-B312980F2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185" y="1721645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3DFD59E-287F-4876-A83E-CCDBBAFDDC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6585" y="1716883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F29A10F-9CB7-41EC-B7DF-C271DB342732}"/>
              </a:ext>
            </a:extLst>
          </p:cNvPr>
          <p:cNvSpPr/>
          <p:nvPr/>
        </p:nvSpPr>
        <p:spPr>
          <a:xfrm>
            <a:off x="1860869" y="4594095"/>
            <a:ext cx="328300" cy="32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C802B1-DACB-4629-9CBB-D17813A44ACE}"/>
              </a:ext>
            </a:extLst>
          </p:cNvPr>
          <p:cNvSpPr/>
          <p:nvPr/>
        </p:nvSpPr>
        <p:spPr>
          <a:xfrm>
            <a:off x="1496760" y="5114900"/>
            <a:ext cx="328300" cy="32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CC8D07-D62A-4DEA-8350-D61D897AE85B}"/>
              </a:ext>
            </a:extLst>
          </p:cNvPr>
          <p:cNvSpPr/>
          <p:nvPr/>
        </p:nvSpPr>
        <p:spPr>
          <a:xfrm>
            <a:off x="2177231" y="5114899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84BEF2-4E0B-4DF8-BA5E-6A97CDF03E8B}"/>
              </a:ext>
            </a:extLst>
          </p:cNvPr>
          <p:cNvSpPr/>
          <p:nvPr/>
        </p:nvSpPr>
        <p:spPr>
          <a:xfrm>
            <a:off x="1159507" y="5638686"/>
            <a:ext cx="328300" cy="328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F0C2D5-7DAF-45BE-8B72-54D56CC3F041}"/>
              </a:ext>
            </a:extLst>
          </p:cNvPr>
          <p:cNvSpPr/>
          <p:nvPr/>
        </p:nvSpPr>
        <p:spPr>
          <a:xfrm>
            <a:off x="1816106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47A4CE-93DA-41CD-A175-60A543A2DE68}"/>
              </a:ext>
            </a:extLst>
          </p:cNvPr>
          <p:cNvSpPr/>
          <p:nvPr/>
        </p:nvSpPr>
        <p:spPr>
          <a:xfrm>
            <a:off x="2472705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67D022-B36B-4419-B0D6-9CA6BD4CF9B7}"/>
              </a:ext>
            </a:extLst>
          </p:cNvPr>
          <p:cNvSpPr/>
          <p:nvPr/>
        </p:nvSpPr>
        <p:spPr>
          <a:xfrm>
            <a:off x="831207" y="6187842"/>
            <a:ext cx="328300" cy="3283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92E8E-0A78-4597-92AC-EC128FE3F70E}"/>
              </a:ext>
            </a:extLst>
          </p:cNvPr>
          <p:cNvSpPr/>
          <p:nvPr/>
        </p:nvSpPr>
        <p:spPr>
          <a:xfrm>
            <a:off x="1487806" y="6187841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2EB078-A210-4161-9BEE-09CA5EAE2130}"/>
              </a:ext>
            </a:extLst>
          </p:cNvPr>
          <p:cNvSpPr/>
          <p:nvPr/>
        </p:nvSpPr>
        <p:spPr>
          <a:xfrm>
            <a:off x="2153359" y="6193810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2410DC-CAC1-4B00-8A63-1046C2A0EC3D}"/>
              </a:ext>
            </a:extLst>
          </p:cNvPr>
          <p:cNvSpPr/>
          <p:nvPr/>
        </p:nvSpPr>
        <p:spPr>
          <a:xfrm>
            <a:off x="2809958" y="6196794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967B4E-F19A-42FC-B18B-30DE5386D00A}"/>
              </a:ext>
            </a:extLst>
          </p:cNvPr>
          <p:cNvCxnSpPr>
            <a:cxnSpLocks/>
          </p:cNvCxnSpPr>
          <p:nvPr/>
        </p:nvCxnSpPr>
        <p:spPr>
          <a:xfrm flipV="1">
            <a:off x="1023771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046BB2-FA38-4D67-8C1B-FB11A95A030C}"/>
              </a:ext>
            </a:extLst>
          </p:cNvPr>
          <p:cNvCxnSpPr>
            <a:cxnSpLocks/>
            <a:stCxn id="79" idx="0"/>
            <a:endCxn id="75" idx="2"/>
          </p:cNvCxnSpPr>
          <p:nvPr/>
        </p:nvCxnSpPr>
        <p:spPr>
          <a:xfrm flipH="1" flipV="1">
            <a:off x="1323656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7B388F-DC0E-4D57-9421-4AA8A4C0082D}"/>
              </a:ext>
            </a:extLst>
          </p:cNvPr>
          <p:cNvCxnSpPr>
            <a:cxnSpLocks/>
          </p:cNvCxnSpPr>
          <p:nvPr/>
        </p:nvCxnSpPr>
        <p:spPr>
          <a:xfrm flipV="1">
            <a:off x="2320492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C3EC2C0-2B60-4F03-A307-84C33FD06ABF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1980257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3F8A02-36F4-4A86-AC08-FD6824908F41}"/>
              </a:ext>
            </a:extLst>
          </p:cNvPr>
          <p:cNvCxnSpPr>
            <a:cxnSpLocks/>
          </p:cNvCxnSpPr>
          <p:nvPr/>
        </p:nvCxnSpPr>
        <p:spPr>
          <a:xfrm flipH="1" flipV="1">
            <a:off x="2645809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3B8D4E-F006-4F04-A83D-16939A27DCD1}"/>
              </a:ext>
            </a:extLst>
          </p:cNvPr>
          <p:cNvCxnSpPr>
            <a:cxnSpLocks/>
          </p:cNvCxnSpPr>
          <p:nvPr/>
        </p:nvCxnSpPr>
        <p:spPr>
          <a:xfrm flipV="1">
            <a:off x="1340134" y="5443200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66330B-5A4A-41F9-BB04-9AB1E0775834}"/>
              </a:ext>
            </a:extLst>
          </p:cNvPr>
          <p:cNvCxnSpPr>
            <a:cxnSpLocks/>
          </p:cNvCxnSpPr>
          <p:nvPr/>
        </p:nvCxnSpPr>
        <p:spPr>
          <a:xfrm flipV="1">
            <a:off x="2008671" y="5443200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4FA520-F56B-42ED-AABB-A1B21D31AFE8}"/>
              </a:ext>
            </a:extLst>
          </p:cNvPr>
          <p:cNvCxnSpPr>
            <a:cxnSpLocks/>
          </p:cNvCxnSpPr>
          <p:nvPr/>
        </p:nvCxnSpPr>
        <p:spPr>
          <a:xfrm flipH="1" flipV="1">
            <a:off x="2369798" y="5443198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85F98B-3F6A-405C-80E1-FAA625A7C1CD}"/>
              </a:ext>
            </a:extLst>
          </p:cNvPr>
          <p:cNvCxnSpPr>
            <a:cxnSpLocks/>
          </p:cNvCxnSpPr>
          <p:nvPr/>
        </p:nvCxnSpPr>
        <p:spPr>
          <a:xfrm flipV="1">
            <a:off x="1692309" y="4920905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A53C8C-4BFA-427C-9F1C-F37C06AE8816}"/>
              </a:ext>
            </a:extLst>
          </p:cNvPr>
          <p:cNvCxnSpPr>
            <a:cxnSpLocks/>
          </p:cNvCxnSpPr>
          <p:nvPr/>
        </p:nvCxnSpPr>
        <p:spPr>
          <a:xfrm flipH="1" flipV="1">
            <a:off x="2057911" y="4917919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55DC55A-C51E-4F3C-85EC-611EDC07068B}"/>
              </a:ext>
            </a:extLst>
          </p:cNvPr>
          <p:cNvSpPr/>
          <p:nvPr/>
        </p:nvSpPr>
        <p:spPr>
          <a:xfrm>
            <a:off x="4563071" y="4515585"/>
            <a:ext cx="343687" cy="343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3FDE27-4633-4EA4-8787-DAAC594884E3}"/>
              </a:ext>
            </a:extLst>
          </p:cNvPr>
          <p:cNvSpPr/>
          <p:nvPr/>
        </p:nvSpPr>
        <p:spPr>
          <a:xfrm>
            <a:off x="4181895" y="5060800"/>
            <a:ext cx="343687" cy="343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1B2E4A-0100-4DCA-AC01-A0A8BCA45AAE}"/>
              </a:ext>
            </a:extLst>
          </p:cNvPr>
          <p:cNvSpPr/>
          <p:nvPr/>
        </p:nvSpPr>
        <p:spPr>
          <a:xfrm>
            <a:off x="4894260" y="506080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BA6E4E-D12E-40CB-A2E3-BB21675A47D7}"/>
              </a:ext>
            </a:extLst>
          </p:cNvPr>
          <p:cNvSpPr/>
          <p:nvPr/>
        </p:nvSpPr>
        <p:spPr>
          <a:xfrm>
            <a:off x="3828834" y="5609136"/>
            <a:ext cx="343687" cy="343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FF3EF7-17BC-4030-A84F-1B1D28A41104}"/>
              </a:ext>
            </a:extLst>
          </p:cNvPr>
          <p:cNvSpPr/>
          <p:nvPr/>
        </p:nvSpPr>
        <p:spPr>
          <a:xfrm>
            <a:off x="4516208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2EAE476-DE13-497F-8FEE-EFDDA1BBED94}"/>
              </a:ext>
            </a:extLst>
          </p:cNvPr>
          <p:cNvSpPr/>
          <p:nvPr/>
        </p:nvSpPr>
        <p:spPr>
          <a:xfrm>
            <a:off x="5203583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B5DFA-5FA5-4286-81FC-E223E6A71FFB}"/>
              </a:ext>
            </a:extLst>
          </p:cNvPr>
          <p:cNvSpPr/>
          <p:nvPr/>
        </p:nvSpPr>
        <p:spPr>
          <a:xfrm>
            <a:off x="3485147" y="6184031"/>
            <a:ext cx="343687" cy="34368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30841F-33CC-4287-961A-522CD3DC0073}"/>
              </a:ext>
            </a:extLst>
          </p:cNvPr>
          <p:cNvSpPr/>
          <p:nvPr/>
        </p:nvSpPr>
        <p:spPr>
          <a:xfrm>
            <a:off x="4172521" y="6184031"/>
            <a:ext cx="343687" cy="3436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31FA9D-7349-4FE3-9C4B-F098679731FC}"/>
              </a:ext>
            </a:extLst>
          </p:cNvPr>
          <p:cNvSpPr/>
          <p:nvPr/>
        </p:nvSpPr>
        <p:spPr>
          <a:xfrm>
            <a:off x="4869268" y="619028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380782-E611-4CB0-B50E-EAD5E99A4E00}"/>
              </a:ext>
            </a:extLst>
          </p:cNvPr>
          <p:cNvSpPr/>
          <p:nvPr/>
        </p:nvSpPr>
        <p:spPr>
          <a:xfrm>
            <a:off x="5556644" y="6193405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F1E1BA-395E-412B-B2D2-718614F6BCB9}"/>
              </a:ext>
            </a:extLst>
          </p:cNvPr>
          <p:cNvCxnSpPr>
            <a:stCxn id="105" idx="0"/>
            <a:endCxn id="102" idx="2"/>
          </p:cNvCxnSpPr>
          <p:nvPr/>
        </p:nvCxnSpPr>
        <p:spPr>
          <a:xfrm flipV="1">
            <a:off x="3656990" y="5952823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EB5D1B-E82C-463F-B949-4C954CB61171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 flipV="1">
            <a:off x="4000678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594496-007F-432D-8BC2-6E51E1DADFAA}"/>
              </a:ext>
            </a:extLst>
          </p:cNvPr>
          <p:cNvCxnSpPr>
            <a:cxnSpLocks/>
          </p:cNvCxnSpPr>
          <p:nvPr/>
        </p:nvCxnSpPr>
        <p:spPr>
          <a:xfrm flipV="1">
            <a:off x="5044236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313460-AF79-4468-B5F5-3B9C790E3933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4688052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EDCBF9D-FBBE-4C8E-B6E1-13DFA75D03D3}"/>
              </a:ext>
            </a:extLst>
          </p:cNvPr>
          <p:cNvCxnSpPr>
            <a:cxnSpLocks/>
          </p:cNvCxnSpPr>
          <p:nvPr/>
        </p:nvCxnSpPr>
        <p:spPr>
          <a:xfrm flipH="1" flipV="1">
            <a:off x="5384799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71AA01-976E-4B5E-A8A4-0CED0C041907}"/>
              </a:ext>
            </a:extLst>
          </p:cNvPr>
          <p:cNvCxnSpPr>
            <a:cxnSpLocks/>
          </p:cNvCxnSpPr>
          <p:nvPr/>
        </p:nvCxnSpPr>
        <p:spPr>
          <a:xfrm flipV="1">
            <a:off x="3988180" y="5404486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70572C8-0398-4A8F-92FD-13574CB5BA9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688050" y="5404485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383949-F768-40BD-936F-7540DA2C680E}"/>
              </a:ext>
            </a:extLst>
          </p:cNvPr>
          <p:cNvCxnSpPr>
            <a:cxnSpLocks/>
            <a:stCxn id="104" idx="0"/>
            <a:endCxn id="101" idx="2"/>
          </p:cNvCxnSpPr>
          <p:nvPr/>
        </p:nvCxnSpPr>
        <p:spPr>
          <a:xfrm flipH="1" flipV="1">
            <a:off x="5066103" y="5404485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A41267-748E-4958-B352-CA9E9DC66D8A}"/>
              </a:ext>
            </a:extLst>
          </p:cNvPr>
          <p:cNvCxnSpPr>
            <a:cxnSpLocks/>
          </p:cNvCxnSpPr>
          <p:nvPr/>
        </p:nvCxnSpPr>
        <p:spPr>
          <a:xfrm flipV="1">
            <a:off x="4356860" y="4857710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F145DE-FE24-4508-8CF0-D6596947E9D5}"/>
              </a:ext>
            </a:extLst>
          </p:cNvPr>
          <p:cNvCxnSpPr>
            <a:cxnSpLocks/>
          </p:cNvCxnSpPr>
          <p:nvPr/>
        </p:nvCxnSpPr>
        <p:spPr>
          <a:xfrm flipH="1" flipV="1">
            <a:off x="4739598" y="4854586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6D5144-738A-4710-B203-DD21C31DDAED}"/>
              </a:ext>
            </a:extLst>
          </p:cNvPr>
          <p:cNvSpPr/>
          <p:nvPr/>
        </p:nvSpPr>
        <p:spPr>
          <a:xfrm>
            <a:off x="7266759" y="4460313"/>
            <a:ext cx="352553" cy="35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D08340-62F6-4C5F-93ED-8DA6D6F455AB}"/>
              </a:ext>
            </a:extLst>
          </p:cNvPr>
          <p:cNvSpPr/>
          <p:nvPr/>
        </p:nvSpPr>
        <p:spPr>
          <a:xfrm>
            <a:off x="6875750" y="5019592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C1BFF57-5133-409C-9E7E-467655D955E5}"/>
              </a:ext>
            </a:extLst>
          </p:cNvPr>
          <p:cNvSpPr/>
          <p:nvPr/>
        </p:nvSpPr>
        <p:spPr>
          <a:xfrm>
            <a:off x="7606493" y="5019591"/>
            <a:ext cx="352553" cy="352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5D4F22C-9924-40CE-A0AD-DB37903D019D}"/>
              </a:ext>
            </a:extLst>
          </p:cNvPr>
          <p:cNvSpPr/>
          <p:nvPr/>
        </p:nvSpPr>
        <p:spPr>
          <a:xfrm>
            <a:off x="6513581" y="5582075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20A6C9-10E7-400A-A37B-36240FC15F25}"/>
              </a:ext>
            </a:extLst>
          </p:cNvPr>
          <p:cNvSpPr/>
          <p:nvPr/>
        </p:nvSpPr>
        <p:spPr>
          <a:xfrm>
            <a:off x="7218688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E650E5-7887-4D2B-9C96-ED77F3E2BD3F}"/>
              </a:ext>
            </a:extLst>
          </p:cNvPr>
          <p:cNvSpPr/>
          <p:nvPr/>
        </p:nvSpPr>
        <p:spPr>
          <a:xfrm>
            <a:off x="7923795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4BE338B-48E3-4755-A24A-ABB08D7FACE7}"/>
              </a:ext>
            </a:extLst>
          </p:cNvPr>
          <p:cNvSpPr/>
          <p:nvPr/>
        </p:nvSpPr>
        <p:spPr>
          <a:xfrm>
            <a:off x="6161028" y="6171800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874B079-6BBA-4DCD-889A-B6CDF18F74D6}"/>
              </a:ext>
            </a:extLst>
          </p:cNvPr>
          <p:cNvSpPr/>
          <p:nvPr/>
        </p:nvSpPr>
        <p:spPr>
          <a:xfrm>
            <a:off x="6866135" y="6171800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176340-C5BA-4144-AF59-40911AE07CBA}"/>
              </a:ext>
            </a:extLst>
          </p:cNvPr>
          <p:cNvSpPr/>
          <p:nvPr/>
        </p:nvSpPr>
        <p:spPr>
          <a:xfrm>
            <a:off x="7580857" y="6178210"/>
            <a:ext cx="352553" cy="35255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916A2B-8578-4513-9F1B-9490722D5EF5}"/>
              </a:ext>
            </a:extLst>
          </p:cNvPr>
          <p:cNvSpPr/>
          <p:nvPr/>
        </p:nvSpPr>
        <p:spPr>
          <a:xfrm>
            <a:off x="8285964" y="6181415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2AA40E-E073-471C-8483-E36AA4664C6A}"/>
              </a:ext>
            </a:extLst>
          </p:cNvPr>
          <p:cNvCxnSpPr>
            <a:stCxn id="126" idx="0"/>
            <a:endCxn id="123" idx="2"/>
          </p:cNvCxnSpPr>
          <p:nvPr/>
        </p:nvCxnSpPr>
        <p:spPr>
          <a:xfrm flipV="1">
            <a:off x="6337305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D820D1-CAE3-4495-901B-8A65E0F1A036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6689859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D271C24-497A-4C61-A7BB-105B13C0CD20}"/>
              </a:ext>
            </a:extLst>
          </p:cNvPr>
          <p:cNvCxnSpPr>
            <a:cxnSpLocks/>
          </p:cNvCxnSpPr>
          <p:nvPr/>
        </p:nvCxnSpPr>
        <p:spPr>
          <a:xfrm flipV="1">
            <a:off x="7760338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698241D-1341-4D14-AFFE-9F2FCF1FD08B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7394965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7565F9B-1F1F-4614-9185-6119B471F70F}"/>
              </a:ext>
            </a:extLst>
          </p:cNvPr>
          <p:cNvCxnSpPr>
            <a:cxnSpLocks/>
          </p:cNvCxnSpPr>
          <p:nvPr/>
        </p:nvCxnSpPr>
        <p:spPr>
          <a:xfrm flipH="1" flipV="1">
            <a:off x="8109686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697CB6-98CB-437B-85D1-80DC103BF3F7}"/>
              </a:ext>
            </a:extLst>
          </p:cNvPr>
          <p:cNvCxnSpPr>
            <a:cxnSpLocks/>
          </p:cNvCxnSpPr>
          <p:nvPr/>
        </p:nvCxnSpPr>
        <p:spPr>
          <a:xfrm flipV="1">
            <a:off x="6677039" y="5372144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1E4FB0F-78B3-4BFB-A754-49ED60270624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394962" y="5372144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7B0D90C-6CE1-48B4-ABB0-76F4AD927805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7782769" y="5372144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91B224-6844-422B-AF13-9F3738B0538D}"/>
              </a:ext>
            </a:extLst>
          </p:cNvPr>
          <p:cNvCxnSpPr>
            <a:cxnSpLocks/>
          </p:cNvCxnSpPr>
          <p:nvPr/>
        </p:nvCxnSpPr>
        <p:spPr>
          <a:xfrm flipV="1">
            <a:off x="7055228" y="4811265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BED169-9D2C-4FAE-B159-F1355A375140}"/>
              </a:ext>
            </a:extLst>
          </p:cNvPr>
          <p:cNvCxnSpPr>
            <a:cxnSpLocks/>
          </p:cNvCxnSpPr>
          <p:nvPr/>
        </p:nvCxnSpPr>
        <p:spPr>
          <a:xfrm flipH="1" flipV="1">
            <a:off x="7447840" y="4808058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9135D3-708D-4EC2-8E62-355F1E6E58CA}"/>
              </a:ext>
            </a:extLst>
          </p:cNvPr>
          <p:cNvSpPr/>
          <p:nvPr/>
        </p:nvSpPr>
        <p:spPr>
          <a:xfrm>
            <a:off x="10003875" y="4477851"/>
            <a:ext cx="353509" cy="353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BA433F-1E4B-46DB-9E30-FC2DFF0C0F2B}"/>
              </a:ext>
            </a:extLst>
          </p:cNvPr>
          <p:cNvSpPr/>
          <p:nvPr/>
        </p:nvSpPr>
        <p:spPr>
          <a:xfrm>
            <a:off x="9611804" y="5038647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5F097B-462A-4771-BA90-08A53702D6DD}"/>
              </a:ext>
            </a:extLst>
          </p:cNvPr>
          <p:cNvSpPr/>
          <p:nvPr/>
        </p:nvSpPr>
        <p:spPr>
          <a:xfrm>
            <a:off x="10344529" y="5038646"/>
            <a:ext cx="353509" cy="35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435B79F-A571-42C7-9E9A-8C2054F8EBD5}"/>
              </a:ext>
            </a:extLst>
          </p:cNvPr>
          <p:cNvSpPr/>
          <p:nvPr/>
        </p:nvSpPr>
        <p:spPr>
          <a:xfrm>
            <a:off x="9248654" y="5602655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6204AF6-20EC-4E33-BCAF-04FBBCA01211}"/>
              </a:ext>
            </a:extLst>
          </p:cNvPr>
          <p:cNvSpPr/>
          <p:nvPr/>
        </p:nvSpPr>
        <p:spPr>
          <a:xfrm>
            <a:off x="9955673" y="5602655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A14CD7-E86B-4113-8CB0-D8BE86FB50F6}"/>
              </a:ext>
            </a:extLst>
          </p:cNvPr>
          <p:cNvSpPr/>
          <p:nvPr/>
        </p:nvSpPr>
        <p:spPr>
          <a:xfrm>
            <a:off x="10662693" y="5602655"/>
            <a:ext cx="353509" cy="35350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C7EB72-2524-4529-AB62-0B4C0EC7BB4C}"/>
              </a:ext>
            </a:extLst>
          </p:cNvPr>
          <p:cNvSpPr/>
          <p:nvPr/>
        </p:nvSpPr>
        <p:spPr>
          <a:xfrm>
            <a:off x="8895146" y="6193979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DA1BDFB-1F14-4444-9CA7-013EE517C9B7}"/>
              </a:ext>
            </a:extLst>
          </p:cNvPr>
          <p:cNvSpPr/>
          <p:nvPr/>
        </p:nvSpPr>
        <p:spPr>
          <a:xfrm>
            <a:off x="9602164" y="6193979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C25B660-31FB-420F-8A2E-DF98BCC10346}"/>
              </a:ext>
            </a:extLst>
          </p:cNvPr>
          <p:cNvSpPr/>
          <p:nvPr/>
        </p:nvSpPr>
        <p:spPr>
          <a:xfrm>
            <a:off x="10318824" y="6200406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FF753A-D5E7-45D6-B32A-334A76614F45}"/>
              </a:ext>
            </a:extLst>
          </p:cNvPr>
          <p:cNvSpPr/>
          <p:nvPr/>
        </p:nvSpPr>
        <p:spPr>
          <a:xfrm>
            <a:off x="11025842" y="6203621"/>
            <a:ext cx="353509" cy="35350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1D88F0-6BE0-4E21-AB2B-9A82EE571E43}"/>
              </a:ext>
            </a:extLst>
          </p:cNvPr>
          <p:cNvCxnSpPr>
            <a:stCxn id="147" idx="0"/>
            <a:endCxn id="144" idx="2"/>
          </p:cNvCxnSpPr>
          <p:nvPr/>
        </p:nvCxnSpPr>
        <p:spPr>
          <a:xfrm flipV="1">
            <a:off x="907190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DD6016-D373-4A37-8286-765B3DC27FAF}"/>
              </a:ext>
            </a:extLst>
          </p:cNvPr>
          <p:cNvCxnSpPr>
            <a:cxnSpLocks/>
            <a:stCxn id="148" idx="0"/>
            <a:endCxn id="144" idx="2"/>
          </p:cNvCxnSpPr>
          <p:nvPr/>
        </p:nvCxnSpPr>
        <p:spPr>
          <a:xfrm flipH="1" flipV="1">
            <a:off x="942541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BB0B046-77C0-4E08-A333-55E9EE738974}"/>
              </a:ext>
            </a:extLst>
          </p:cNvPr>
          <p:cNvCxnSpPr>
            <a:cxnSpLocks/>
          </p:cNvCxnSpPr>
          <p:nvPr/>
        </p:nvCxnSpPr>
        <p:spPr>
          <a:xfrm flipV="1">
            <a:off x="10498792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6577C4-5998-4B94-BA95-761E4D4BBB2E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1013242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A4D51B4-4480-4567-8893-029054F339C7}"/>
              </a:ext>
            </a:extLst>
          </p:cNvPr>
          <p:cNvCxnSpPr>
            <a:cxnSpLocks/>
          </p:cNvCxnSpPr>
          <p:nvPr/>
        </p:nvCxnSpPr>
        <p:spPr>
          <a:xfrm flipH="1" flipV="1">
            <a:off x="1084908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315EDD2-1D94-4B03-985E-2364F544738E}"/>
              </a:ext>
            </a:extLst>
          </p:cNvPr>
          <p:cNvCxnSpPr>
            <a:cxnSpLocks/>
          </p:cNvCxnSpPr>
          <p:nvPr/>
        </p:nvCxnSpPr>
        <p:spPr>
          <a:xfrm flipV="1">
            <a:off x="9412555" y="5392157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7C9627-E69F-4531-B495-E49DEAB4695B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10132427" y="5392156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47F12B2-6D08-4E1B-B83B-AE628B05177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0521283" y="5392156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A7D4CC5-4585-4EE5-B82E-16634FD25673}"/>
              </a:ext>
            </a:extLst>
          </p:cNvPr>
          <p:cNvCxnSpPr>
            <a:cxnSpLocks/>
          </p:cNvCxnSpPr>
          <p:nvPr/>
        </p:nvCxnSpPr>
        <p:spPr>
          <a:xfrm flipV="1">
            <a:off x="9791770" y="4829753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4CE47-0F30-4FF8-827D-F8FA0F6CF104}"/>
              </a:ext>
            </a:extLst>
          </p:cNvPr>
          <p:cNvCxnSpPr>
            <a:cxnSpLocks/>
          </p:cNvCxnSpPr>
          <p:nvPr/>
        </p:nvCxnSpPr>
        <p:spPr>
          <a:xfrm flipH="1" flipV="1">
            <a:off x="10185447" y="4826542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6AE7A1-D697-450E-B016-0B8846DFA9D4}"/>
              </a:ext>
            </a:extLst>
          </p:cNvPr>
          <p:cNvSpPr txBox="1"/>
          <p:nvPr/>
        </p:nvSpPr>
        <p:spPr>
          <a:xfrm>
            <a:off x="6402708" y="2170898"/>
            <a:ext cx="3467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Reverse Mode</a:t>
            </a:r>
          </a:p>
          <a:p>
            <a:pPr algn="ctr"/>
            <a:r>
              <a:rPr lang="en-US" sz="2400" b="1" dirty="0"/>
              <a:t>Automatic Differentiation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01A6AD8-08CC-4515-9080-72EBF032B14A}"/>
              </a:ext>
            </a:extLst>
          </p:cNvPr>
          <p:cNvSpPr txBox="1"/>
          <p:nvPr/>
        </p:nvSpPr>
        <p:spPr>
          <a:xfrm>
            <a:off x="3950614" y="6842443"/>
            <a:ext cx="542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Forward Mode 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2377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2CBB90-C65E-46D0-BDBD-7486034083F1}"/>
              </a:ext>
            </a:extLst>
          </p:cNvPr>
          <p:cNvSpPr/>
          <p:nvPr/>
        </p:nvSpPr>
        <p:spPr>
          <a:xfrm>
            <a:off x="2600918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ED3F8-5060-4701-80E7-93D82A2C58BA}"/>
              </a:ext>
            </a:extLst>
          </p:cNvPr>
          <p:cNvSpPr/>
          <p:nvPr/>
        </p:nvSpPr>
        <p:spPr>
          <a:xfrm>
            <a:off x="3641839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23EC3-23B4-4F07-9413-AE48DF7CEF0D}"/>
              </a:ext>
            </a:extLst>
          </p:cNvPr>
          <p:cNvSpPr/>
          <p:nvPr/>
        </p:nvSpPr>
        <p:spPr>
          <a:xfrm>
            <a:off x="4682760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6AEF9C-ED1C-466F-899F-F119458CB9A5}"/>
              </a:ext>
            </a:extLst>
          </p:cNvPr>
          <p:cNvSpPr/>
          <p:nvPr/>
        </p:nvSpPr>
        <p:spPr>
          <a:xfrm>
            <a:off x="5723681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B9C2C2-F3A2-4327-A280-89A175531414}"/>
              </a:ext>
            </a:extLst>
          </p:cNvPr>
          <p:cNvSpPr/>
          <p:nvPr/>
        </p:nvSpPr>
        <p:spPr>
          <a:xfrm>
            <a:off x="4182081" y="5828443"/>
            <a:ext cx="540242" cy="540242"/>
          </a:xfrm>
          <a:prstGeom prst="ellipse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5DD1D0-7DB4-4C44-96DB-892DCF0AE611}"/>
              </a:ext>
            </a:extLst>
          </p:cNvPr>
          <p:cNvSpPr/>
          <p:nvPr/>
        </p:nvSpPr>
        <p:spPr>
          <a:xfrm>
            <a:off x="4182081" y="2436432"/>
            <a:ext cx="540242" cy="5402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0EC25E-399E-4A2C-8AE2-048B53139B0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10602" y="5163863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BEA06-8247-47E0-8FB5-AF73D20E284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951525" y="5163863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4F6B2-A093-42E3-AC7D-36B769F894B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2" y="5163863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25BAC-0E31-4F2B-B4A0-61AE2E40827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4" y="5163863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7454B-A22A-4AFA-803F-C109D694F0E1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2871041" y="2976675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6FF579-7F1F-40E2-9E80-C311C8C19833}"/>
              </a:ext>
            </a:extLst>
          </p:cNvPr>
          <p:cNvCxnSpPr>
            <a:stCxn id="5" idx="0"/>
            <a:endCxn id="9" idx="4"/>
          </p:cNvCxnSpPr>
          <p:nvPr/>
        </p:nvCxnSpPr>
        <p:spPr>
          <a:xfrm flipV="1">
            <a:off x="3911960" y="2976675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E9D758-D031-4B94-90BC-EADDD604F72D}"/>
              </a:ext>
            </a:extLst>
          </p:cNvPr>
          <p:cNvCxnSpPr>
            <a:stCxn id="6" idx="0"/>
            <a:endCxn id="9" idx="4"/>
          </p:cNvCxnSpPr>
          <p:nvPr/>
        </p:nvCxnSpPr>
        <p:spPr>
          <a:xfrm flipH="1" flipV="1">
            <a:off x="4452203" y="2976675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C89A7B-BA58-4D14-B84F-8111D34F6741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4452202" y="2976675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/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/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blipFill>
                <a:blip r:embed="rId3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/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blipFill>
                <a:blip r:embed="rId4"/>
                <a:stretch>
                  <a:fillRect l="-18462" r="-615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/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blipFill>
                <a:blip r:embed="rId5"/>
                <a:stretch>
                  <a:fillRect l="-16667" r="-454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/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/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1CDC722-06DB-4200-AADF-D3F63FB3F85C}"/>
              </a:ext>
            </a:extLst>
          </p:cNvPr>
          <p:cNvSpPr txBox="1"/>
          <p:nvPr/>
        </p:nvSpPr>
        <p:spPr>
          <a:xfrm>
            <a:off x="5411593" y="5538359"/>
            <a:ext cx="114140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mpi_bcast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FC337-4247-48A4-86A9-43A4C72942DC}"/>
              </a:ext>
            </a:extLst>
          </p:cNvPr>
          <p:cNvSpPr txBox="1"/>
          <p:nvPr/>
        </p:nvSpPr>
        <p:spPr>
          <a:xfrm>
            <a:off x="5470260" y="2803631"/>
            <a:ext cx="1047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mpi_sum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F9414-D583-473F-948C-2749CB350620}"/>
              </a:ext>
            </a:extLst>
          </p:cNvPr>
          <p:cNvSpPr/>
          <p:nvPr/>
        </p:nvSpPr>
        <p:spPr>
          <a:xfrm>
            <a:off x="2600918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04AFCC-EB4E-4380-92FD-9EBF776C30A3}"/>
              </a:ext>
            </a:extLst>
          </p:cNvPr>
          <p:cNvSpPr/>
          <p:nvPr/>
        </p:nvSpPr>
        <p:spPr>
          <a:xfrm>
            <a:off x="3641839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0583B1-B0D6-42C7-BBC6-695D53B0ACB9}"/>
              </a:ext>
            </a:extLst>
          </p:cNvPr>
          <p:cNvSpPr/>
          <p:nvPr/>
        </p:nvSpPr>
        <p:spPr>
          <a:xfrm>
            <a:off x="4682760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FA5E13-22A6-43AF-878F-D8686276DFDA}"/>
              </a:ext>
            </a:extLst>
          </p:cNvPr>
          <p:cNvSpPr/>
          <p:nvPr/>
        </p:nvSpPr>
        <p:spPr>
          <a:xfrm>
            <a:off x="5723681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/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blipFill>
                <a:blip r:embed="rId8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/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blipFill>
                <a:blip r:embed="rId9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/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blipFill>
                <a:blip r:embed="rId10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/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blipFill>
                <a:blip r:embed="rId11"/>
                <a:stretch>
                  <a:fillRect l="-2619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1B7A8C-A13D-4930-94AB-328F8A12247D}"/>
              </a:ext>
            </a:extLst>
          </p:cNvPr>
          <p:cNvCxnSpPr>
            <a:stCxn id="34" idx="0"/>
            <a:endCxn id="4" idx="4"/>
          </p:cNvCxnSpPr>
          <p:nvPr/>
        </p:nvCxnSpPr>
        <p:spPr>
          <a:xfrm flipV="1">
            <a:off x="2871039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4CC8F-1A88-4B2B-90AC-0A4CF00B0D3D}"/>
              </a:ext>
            </a:extLst>
          </p:cNvPr>
          <p:cNvCxnSpPr>
            <a:stCxn id="35" idx="0"/>
            <a:endCxn id="5" idx="4"/>
          </p:cNvCxnSpPr>
          <p:nvPr/>
        </p:nvCxnSpPr>
        <p:spPr>
          <a:xfrm flipV="1">
            <a:off x="3911960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E438C-7F7C-41A0-B202-5232E8FBEC3B}"/>
              </a:ext>
            </a:extLst>
          </p:cNvPr>
          <p:cNvCxnSpPr>
            <a:stCxn id="36" idx="0"/>
            <a:endCxn id="6" idx="4"/>
          </p:cNvCxnSpPr>
          <p:nvPr/>
        </p:nvCxnSpPr>
        <p:spPr>
          <a:xfrm flipV="1">
            <a:off x="4952881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954B38-09D5-4340-AB64-C96B1A4A0BC3}"/>
              </a:ext>
            </a:extLst>
          </p:cNvPr>
          <p:cNvCxnSpPr>
            <a:stCxn id="37" idx="0"/>
            <a:endCxn id="7" idx="4"/>
          </p:cNvCxnSpPr>
          <p:nvPr/>
        </p:nvCxnSpPr>
        <p:spPr>
          <a:xfrm flipV="1">
            <a:off x="5993802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4FD273-4718-4E1A-B14A-AD444AADA996}"/>
              </a:ext>
            </a:extLst>
          </p:cNvPr>
          <p:cNvSpPr txBox="1"/>
          <p:nvPr/>
        </p:nvSpPr>
        <p:spPr>
          <a:xfrm>
            <a:off x="6722633" y="4181497"/>
            <a:ext cx="19224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Local Computation</a:t>
            </a:r>
          </a:p>
        </p:txBody>
      </p:sp>
    </p:spTree>
    <p:extLst>
      <p:ext uri="{BB962C8B-B14F-4D97-AF65-F5344CB8AC3E}">
        <p14:creationId xmlns:p14="http://schemas.microsoft.com/office/powerpoint/2010/main" val="4168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481AD1F-D4D5-4020-9053-6F4ACBAEDE94}"/>
              </a:ext>
            </a:extLst>
          </p:cNvPr>
          <p:cNvSpPr txBox="1"/>
          <p:nvPr/>
        </p:nvSpPr>
        <p:spPr>
          <a:xfrm>
            <a:off x="845390" y="2095515"/>
            <a:ext cx="3646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for k = 1, 2, 3, …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flag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f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dx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x = x – alpha * dx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latin typeface="+mj-lt"/>
              </a:rPr>
              <a:t>OPTIMIZATION_STOP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3006C-0BE2-45BA-9287-FC11BD31913C}"/>
              </a:ext>
            </a:extLst>
          </p:cNvPr>
          <p:cNvSpPr txBox="1"/>
          <p:nvPr/>
        </p:nvSpPr>
        <p:spPr>
          <a:xfrm>
            <a:off x="5172973" y="2095515"/>
            <a:ext cx="37003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while </a:t>
            </a:r>
            <a:r>
              <a:rPr lang="en-US" b="1" dirty="0">
                <a:latin typeface="+mj-lt"/>
              </a:rPr>
              <a:t>true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  <a:p>
            <a:r>
              <a:rPr lang="en-US" dirty="0">
                <a:latin typeface="+mj-lt"/>
              </a:rPr>
              <a:t>      if (flag==</a:t>
            </a:r>
            <a:r>
              <a:rPr lang="en-US" b="1" dirty="0">
                <a:solidFill>
                  <a:srgbClr val="0070C0"/>
                </a:solidFill>
              </a:rPr>
              <a:t>COMPUTE_OBJ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elseif (flag==</a:t>
            </a:r>
            <a:r>
              <a:rPr lang="en-US" b="1" dirty="0">
                <a:solidFill>
                  <a:srgbClr val="00B050"/>
                </a:solidFill>
              </a:rPr>
              <a:t>COMPUTE_GRAD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B050"/>
                </a:solidFill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</a:t>
            </a:r>
          </a:p>
          <a:p>
            <a:r>
              <a:rPr lang="en-US" dirty="0">
                <a:latin typeface="+mj-lt"/>
              </a:rPr>
              <a:t>          break</a:t>
            </a:r>
          </a:p>
          <a:p>
            <a:r>
              <a:rPr lang="en-US" dirty="0">
                <a:latin typeface="+mj-lt"/>
              </a:rPr>
              <a:t>      end</a:t>
            </a:r>
          </a:p>
          <a:p>
            <a:r>
              <a:rPr lang="en-US" dirty="0">
                <a:latin typeface="+mj-lt"/>
              </a:rPr>
              <a:t>end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9D69AD-A978-454B-9824-699A44B15546}"/>
              </a:ext>
            </a:extLst>
          </p:cNvPr>
          <p:cNvSpPr txBox="1"/>
          <p:nvPr/>
        </p:nvSpPr>
        <p:spPr>
          <a:xfrm>
            <a:off x="1932319" y="1572295"/>
            <a:ext cx="1245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Master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0CAD21-71AC-484D-AE9E-0537A87B0998}"/>
              </a:ext>
            </a:extLst>
          </p:cNvPr>
          <p:cNvSpPr txBox="1"/>
          <p:nvPr/>
        </p:nvSpPr>
        <p:spPr>
          <a:xfrm>
            <a:off x="6096002" y="1572295"/>
            <a:ext cx="128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5D6540-8AB4-4986-89FA-40FC048D6A34}"/>
              </a:ext>
            </a:extLst>
          </p:cNvPr>
          <p:cNvCxnSpPr>
            <a:cxnSpLocks/>
          </p:cNvCxnSpPr>
          <p:nvPr/>
        </p:nvCxnSpPr>
        <p:spPr>
          <a:xfrm>
            <a:off x="4799854" y="2168707"/>
            <a:ext cx="0" cy="29847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48D61B8-49E2-4012-9FB3-877A02CB9A26}"/>
              </a:ext>
            </a:extLst>
          </p:cNvPr>
          <p:cNvCxnSpPr/>
          <p:nvPr/>
        </p:nvCxnSpPr>
        <p:spPr>
          <a:xfrm>
            <a:off x="4416725" y="3096179"/>
            <a:ext cx="1138687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1784EB-C72E-497A-8DF9-152F27193D82}"/>
              </a:ext>
            </a:extLst>
          </p:cNvPr>
          <p:cNvCxnSpPr>
            <a:cxnSpLocks/>
          </p:cNvCxnSpPr>
          <p:nvPr/>
        </p:nvCxnSpPr>
        <p:spPr>
          <a:xfrm flipV="1">
            <a:off x="3732364" y="3665525"/>
            <a:ext cx="1909313" cy="566467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2" descr="C:\Users\t-dantay\Documents\First24\envelope1.png">
            <a:extLst>
              <a:ext uri="{FF2B5EF4-FFF2-40B4-BE49-F238E27FC236}">
                <a16:creationId xmlns:a16="http://schemas.microsoft.com/office/drawing/2014/main" id="{DF5266C9-1B3C-4695-97F6-B4E26F5B02D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15" y="1547675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F0F60-A002-4676-AA62-3AF764234033}"/>
              </a:ext>
            </a:extLst>
          </p:cNvPr>
          <p:cNvSpPr/>
          <p:nvPr/>
        </p:nvSpPr>
        <p:spPr>
          <a:xfrm>
            <a:off x="4510593" y="143407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flag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1D3D19F-05BB-4BB7-9361-98C0D67E8E06}"/>
              </a:ext>
            </a:extLst>
          </p:cNvPr>
          <p:cNvCxnSpPr>
            <a:cxnSpLocks/>
          </p:cNvCxnSpPr>
          <p:nvPr/>
        </p:nvCxnSpPr>
        <p:spPr>
          <a:xfrm>
            <a:off x="3832699" y="1873373"/>
            <a:ext cx="151751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1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E8C7A-0279-4929-AFC9-D7D00A55E1A2}"/>
              </a:ext>
            </a:extLst>
          </p:cNvPr>
          <p:cNvSpPr/>
          <p:nvPr/>
        </p:nvSpPr>
        <p:spPr>
          <a:xfrm>
            <a:off x="569344" y="2328429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527EC-55C9-4A54-A64E-C91FBBF6D1DA}"/>
              </a:ext>
            </a:extLst>
          </p:cNvPr>
          <p:cNvSpPr/>
          <p:nvPr/>
        </p:nvSpPr>
        <p:spPr>
          <a:xfrm>
            <a:off x="780691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6DD8658-95FA-49C8-AAA9-23B939F64B5D}"/>
              </a:ext>
            </a:extLst>
          </p:cNvPr>
          <p:cNvSpPr/>
          <p:nvPr/>
        </p:nvSpPr>
        <p:spPr>
          <a:xfrm>
            <a:off x="780691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A406A-E4E3-4219-91A5-B1012A373E1B}"/>
              </a:ext>
            </a:extLst>
          </p:cNvPr>
          <p:cNvSpPr txBox="1"/>
          <p:nvPr/>
        </p:nvSpPr>
        <p:spPr>
          <a:xfrm>
            <a:off x="1115845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435F9-BFD2-49D8-8D76-98E034004B93}"/>
              </a:ext>
            </a:extLst>
          </p:cNvPr>
          <p:cNvSpPr txBox="1"/>
          <p:nvPr/>
        </p:nvSpPr>
        <p:spPr>
          <a:xfrm>
            <a:off x="111584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B0BD-7A34-421A-81C3-10573A775515}"/>
              </a:ext>
            </a:extLst>
          </p:cNvPr>
          <p:cNvSpPr/>
          <p:nvPr/>
        </p:nvSpPr>
        <p:spPr>
          <a:xfrm>
            <a:off x="3292415" y="2328430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DCC3A-0A4A-4E73-82F6-20008BEC649A}"/>
              </a:ext>
            </a:extLst>
          </p:cNvPr>
          <p:cNvSpPr/>
          <p:nvPr/>
        </p:nvSpPr>
        <p:spPr>
          <a:xfrm>
            <a:off x="3503762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D8B4D0D-157A-469B-A5A6-1CD98BE5AAA1}"/>
              </a:ext>
            </a:extLst>
          </p:cNvPr>
          <p:cNvSpPr/>
          <p:nvPr/>
        </p:nvSpPr>
        <p:spPr>
          <a:xfrm>
            <a:off x="3503762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C10EB-DB0F-440E-BAAC-572C8ABA3A8C}"/>
              </a:ext>
            </a:extLst>
          </p:cNvPr>
          <p:cNvSpPr txBox="1"/>
          <p:nvPr/>
        </p:nvSpPr>
        <p:spPr>
          <a:xfrm>
            <a:off x="3838916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A1AF4-5660-4BAA-8F58-3E27A3B18AB6}"/>
              </a:ext>
            </a:extLst>
          </p:cNvPr>
          <p:cNvSpPr txBox="1"/>
          <p:nvPr/>
        </p:nvSpPr>
        <p:spPr>
          <a:xfrm>
            <a:off x="383891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5507F-8E0D-4F95-AAE6-16752E82987B}"/>
              </a:ext>
            </a:extLst>
          </p:cNvPr>
          <p:cNvSpPr/>
          <p:nvPr/>
        </p:nvSpPr>
        <p:spPr>
          <a:xfrm>
            <a:off x="7261284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A0DF2E-B9DE-4950-B92A-8D2742292501}"/>
              </a:ext>
            </a:extLst>
          </p:cNvPr>
          <p:cNvSpPr/>
          <p:nvPr/>
        </p:nvSpPr>
        <p:spPr>
          <a:xfrm>
            <a:off x="7472631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FBEB47-630B-4A83-BA25-FF76EAC54409}"/>
              </a:ext>
            </a:extLst>
          </p:cNvPr>
          <p:cNvSpPr/>
          <p:nvPr/>
        </p:nvSpPr>
        <p:spPr>
          <a:xfrm>
            <a:off x="7472631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54D27-8AD4-46D5-81A7-4CE9B73F5E6E}"/>
              </a:ext>
            </a:extLst>
          </p:cNvPr>
          <p:cNvSpPr txBox="1"/>
          <p:nvPr/>
        </p:nvSpPr>
        <p:spPr>
          <a:xfrm>
            <a:off x="7807785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9865A-5242-46C4-91A8-C39846DB530F}"/>
              </a:ext>
            </a:extLst>
          </p:cNvPr>
          <p:cNvSpPr txBox="1"/>
          <p:nvPr/>
        </p:nvSpPr>
        <p:spPr>
          <a:xfrm>
            <a:off x="780778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F6FAFE-999B-404F-9912-B8B7E170BA1E}"/>
              </a:ext>
            </a:extLst>
          </p:cNvPr>
          <p:cNvSpPr/>
          <p:nvPr/>
        </p:nvSpPr>
        <p:spPr>
          <a:xfrm>
            <a:off x="7476642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661C4-4B30-4B29-B82F-087E7965C8AC}"/>
              </a:ext>
            </a:extLst>
          </p:cNvPr>
          <p:cNvSpPr/>
          <p:nvPr/>
        </p:nvSpPr>
        <p:spPr>
          <a:xfrm>
            <a:off x="7841980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B2717-5D49-45CB-A5EC-67F864BC8864}"/>
              </a:ext>
            </a:extLst>
          </p:cNvPr>
          <p:cNvCxnSpPr>
            <a:stCxn id="3" idx="2"/>
            <a:endCxn id="34" idx="0"/>
          </p:cNvCxnSpPr>
          <p:nvPr/>
        </p:nvCxnSpPr>
        <p:spPr>
          <a:xfrm>
            <a:off x="1440612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E9C7F5-3AE8-4829-840A-7AA28DBE982B}"/>
              </a:ext>
            </a:extLst>
          </p:cNvPr>
          <p:cNvCxnSpPr/>
          <p:nvPr/>
        </p:nvCxnSpPr>
        <p:spPr>
          <a:xfrm>
            <a:off x="4180937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C069F1-1C2E-4B6D-A365-383EBD14D97A}"/>
              </a:ext>
            </a:extLst>
          </p:cNvPr>
          <p:cNvCxnSpPr>
            <a:stCxn id="42" idx="2"/>
            <a:endCxn id="51" idx="0"/>
          </p:cNvCxnSpPr>
          <p:nvPr/>
        </p:nvCxnSpPr>
        <p:spPr>
          <a:xfrm>
            <a:off x="813255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F73353-0500-4072-A45E-480275C87DCF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flipH="1">
            <a:off x="813255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266EAB5-E6BE-457D-A039-088BDEB81C91}"/>
              </a:ext>
            </a:extLst>
          </p:cNvPr>
          <p:cNvSpPr/>
          <p:nvPr/>
        </p:nvSpPr>
        <p:spPr>
          <a:xfrm>
            <a:off x="9984355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171D33E-43B2-45B4-9CE2-10FCB985EE55}"/>
              </a:ext>
            </a:extLst>
          </p:cNvPr>
          <p:cNvSpPr/>
          <p:nvPr/>
        </p:nvSpPr>
        <p:spPr>
          <a:xfrm>
            <a:off x="10195702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B56F27-38BF-4936-B6B8-12D085CDC051}"/>
              </a:ext>
            </a:extLst>
          </p:cNvPr>
          <p:cNvSpPr/>
          <p:nvPr/>
        </p:nvSpPr>
        <p:spPr>
          <a:xfrm>
            <a:off x="10195702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F5A363-9BFD-4224-9F76-752963D53E11}"/>
              </a:ext>
            </a:extLst>
          </p:cNvPr>
          <p:cNvSpPr txBox="1"/>
          <p:nvPr/>
        </p:nvSpPr>
        <p:spPr>
          <a:xfrm>
            <a:off x="10530856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A80C3-95C6-4FDE-80E1-4F1A4F01C1F8}"/>
              </a:ext>
            </a:extLst>
          </p:cNvPr>
          <p:cNvSpPr txBox="1"/>
          <p:nvPr/>
        </p:nvSpPr>
        <p:spPr>
          <a:xfrm>
            <a:off x="1053085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B5D7336-2EE0-4E8D-86CE-91C4EEB7953F}"/>
              </a:ext>
            </a:extLst>
          </p:cNvPr>
          <p:cNvSpPr/>
          <p:nvPr/>
        </p:nvSpPr>
        <p:spPr>
          <a:xfrm>
            <a:off x="10199713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C8CF0-C850-455A-92AE-1A0C0FB17A43}"/>
              </a:ext>
            </a:extLst>
          </p:cNvPr>
          <p:cNvSpPr/>
          <p:nvPr/>
        </p:nvSpPr>
        <p:spPr>
          <a:xfrm>
            <a:off x="10565052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BE602D-303D-42E1-B798-D81B353CEEDA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085562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83F099-708B-4E6E-971F-083AF5901DA2}"/>
              </a:ext>
            </a:extLst>
          </p:cNvPr>
          <p:cNvCxnSpPr>
            <a:stCxn id="67" idx="2"/>
            <a:endCxn id="64" idx="0"/>
          </p:cNvCxnSpPr>
          <p:nvPr/>
        </p:nvCxnSpPr>
        <p:spPr>
          <a:xfrm flipH="1">
            <a:off x="1085562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6981C6-A081-4E41-82DE-CDCE3AEB828D}"/>
              </a:ext>
            </a:extLst>
          </p:cNvPr>
          <p:cNvCxnSpPr>
            <a:stCxn id="42" idx="3"/>
            <a:endCxn id="67" idx="1"/>
          </p:cNvCxnSpPr>
          <p:nvPr/>
        </p:nvCxnSpPr>
        <p:spPr>
          <a:xfrm>
            <a:off x="8792474" y="2912147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2C806D-B4A4-40A3-A680-FD8A054F1BC8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>
            <a:off x="8796485" y="2912147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5C1CC2-3871-4012-92B1-08A69FFD3208}"/>
              </a:ext>
            </a:extLst>
          </p:cNvPr>
          <p:cNvCxnSpPr>
            <a:stCxn id="51" idx="3"/>
            <a:endCxn id="64" idx="1"/>
          </p:cNvCxnSpPr>
          <p:nvPr/>
        </p:nvCxnSpPr>
        <p:spPr>
          <a:xfrm>
            <a:off x="8796485" y="4187419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2AB1FA-5A97-4915-9A6C-9EBCFB90B5DE}"/>
              </a:ext>
            </a:extLst>
          </p:cNvPr>
          <p:cNvCxnSpPr>
            <a:stCxn id="67" idx="1"/>
            <a:endCxn id="43" idx="3"/>
          </p:cNvCxnSpPr>
          <p:nvPr/>
        </p:nvCxnSpPr>
        <p:spPr>
          <a:xfrm flipH="1">
            <a:off x="8792474" y="4187419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24ACA7-2AE4-43E4-A2EC-DDA97E6A5ACA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71FDBA-C39D-4147-82F2-95E2EB89458B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E9E7D02A-FF4B-4D10-911A-89B29DB88F0D}"/>
              </a:ext>
            </a:extLst>
          </p:cNvPr>
          <p:cNvSpPr/>
          <p:nvPr/>
        </p:nvSpPr>
        <p:spPr>
          <a:xfrm>
            <a:off x="5555411" y="3865201"/>
            <a:ext cx="1340534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64EAD7-2992-4033-AD6C-C03EBB037DB5}"/>
              </a:ext>
            </a:extLst>
          </p:cNvPr>
          <p:cNvSpPr txBox="1"/>
          <p:nvPr/>
        </p:nvSpPr>
        <p:spPr>
          <a:xfrm>
            <a:off x="1765380" y="6524335"/>
            <a:ext cx="2303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Deadlock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ABD16E-5DA5-4A46-9098-822C5C2B92FF}"/>
              </a:ext>
            </a:extLst>
          </p:cNvPr>
          <p:cNvSpPr txBox="1"/>
          <p:nvPr/>
        </p:nvSpPr>
        <p:spPr>
          <a:xfrm>
            <a:off x="8257541" y="6535584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Deadlock</a:t>
            </a:r>
          </a:p>
        </p:txBody>
      </p:sp>
    </p:spTree>
    <p:extLst>
      <p:ext uri="{BB962C8B-B14F-4D97-AF65-F5344CB8AC3E}">
        <p14:creationId xmlns:p14="http://schemas.microsoft.com/office/powerpoint/2010/main" val="265034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B9A3B-E40F-4A89-90A4-00BE7CD28B9D}"/>
              </a:ext>
            </a:extLst>
          </p:cNvPr>
          <p:cNvSpPr/>
          <p:nvPr/>
        </p:nvSpPr>
        <p:spPr>
          <a:xfrm>
            <a:off x="3998073" y="2442776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402D2-03E5-47A0-8ECB-6F7526B36382}"/>
              </a:ext>
            </a:extLst>
          </p:cNvPr>
          <p:cNvSpPr/>
          <p:nvPr/>
        </p:nvSpPr>
        <p:spPr>
          <a:xfrm>
            <a:off x="4465000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E7107-0F8F-45E8-8C30-6C75F2AAE626}"/>
              </a:ext>
            </a:extLst>
          </p:cNvPr>
          <p:cNvSpPr/>
          <p:nvPr/>
        </p:nvSpPr>
        <p:spPr>
          <a:xfrm>
            <a:off x="4931927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42E3D-52CD-4236-A03B-688F7CD94F08}"/>
              </a:ext>
            </a:extLst>
          </p:cNvPr>
          <p:cNvSpPr/>
          <p:nvPr/>
        </p:nvSpPr>
        <p:spPr>
          <a:xfrm>
            <a:off x="5395611" y="2442776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61EE6-9780-4715-876C-935CC5D68182}"/>
              </a:ext>
            </a:extLst>
          </p:cNvPr>
          <p:cNvSpPr/>
          <p:nvPr/>
        </p:nvSpPr>
        <p:spPr>
          <a:xfrm>
            <a:off x="5862538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4E714-0213-41DC-B846-E8445C35764E}"/>
              </a:ext>
            </a:extLst>
          </p:cNvPr>
          <p:cNvSpPr/>
          <p:nvPr/>
        </p:nvSpPr>
        <p:spPr>
          <a:xfrm>
            <a:off x="6329465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90DBF-AE47-48AF-97C1-C67C5DF48DA3}"/>
              </a:ext>
            </a:extLst>
          </p:cNvPr>
          <p:cNvSpPr/>
          <p:nvPr/>
        </p:nvSpPr>
        <p:spPr>
          <a:xfrm>
            <a:off x="3998073" y="2909703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84D48-4C23-46DE-A46E-C186DA63D232}"/>
              </a:ext>
            </a:extLst>
          </p:cNvPr>
          <p:cNvSpPr/>
          <p:nvPr/>
        </p:nvSpPr>
        <p:spPr>
          <a:xfrm>
            <a:off x="4465000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F6D3A-CCAA-4813-9592-99F20E56F988}"/>
              </a:ext>
            </a:extLst>
          </p:cNvPr>
          <p:cNvSpPr/>
          <p:nvPr/>
        </p:nvSpPr>
        <p:spPr>
          <a:xfrm>
            <a:off x="4931927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A049A-A422-4815-8826-E2FE25F0BD17}"/>
              </a:ext>
            </a:extLst>
          </p:cNvPr>
          <p:cNvSpPr/>
          <p:nvPr/>
        </p:nvSpPr>
        <p:spPr>
          <a:xfrm>
            <a:off x="5395611" y="2909703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E92C8-E81C-4376-8E9D-C9E3AF6A958A}"/>
              </a:ext>
            </a:extLst>
          </p:cNvPr>
          <p:cNvSpPr/>
          <p:nvPr/>
        </p:nvSpPr>
        <p:spPr>
          <a:xfrm>
            <a:off x="5862538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D747E-DB6A-4E2C-9515-B9EA7C85D51C}"/>
              </a:ext>
            </a:extLst>
          </p:cNvPr>
          <p:cNvSpPr/>
          <p:nvPr/>
        </p:nvSpPr>
        <p:spPr>
          <a:xfrm>
            <a:off x="6329465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72305-549F-4216-9A04-69F5B997C2F6}"/>
              </a:ext>
            </a:extLst>
          </p:cNvPr>
          <p:cNvSpPr/>
          <p:nvPr/>
        </p:nvSpPr>
        <p:spPr>
          <a:xfrm>
            <a:off x="3998073" y="3376629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C522E-FF15-4942-AEAA-B3683160FDD6}"/>
              </a:ext>
            </a:extLst>
          </p:cNvPr>
          <p:cNvSpPr/>
          <p:nvPr/>
        </p:nvSpPr>
        <p:spPr>
          <a:xfrm>
            <a:off x="4465000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E38D5-6303-4AC7-B989-930258DB60AE}"/>
              </a:ext>
            </a:extLst>
          </p:cNvPr>
          <p:cNvSpPr/>
          <p:nvPr/>
        </p:nvSpPr>
        <p:spPr>
          <a:xfrm>
            <a:off x="4931927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E7CE6-E809-450F-B66D-2FC835BC21A7}"/>
              </a:ext>
            </a:extLst>
          </p:cNvPr>
          <p:cNvSpPr/>
          <p:nvPr/>
        </p:nvSpPr>
        <p:spPr>
          <a:xfrm>
            <a:off x="5395611" y="3376629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2FEFE-C1EF-4273-B196-E89A529C7D11}"/>
              </a:ext>
            </a:extLst>
          </p:cNvPr>
          <p:cNvSpPr/>
          <p:nvPr/>
        </p:nvSpPr>
        <p:spPr>
          <a:xfrm>
            <a:off x="5862538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C8B50-FB5B-4611-8DA6-1E7F40D20376}"/>
              </a:ext>
            </a:extLst>
          </p:cNvPr>
          <p:cNvSpPr/>
          <p:nvPr/>
        </p:nvSpPr>
        <p:spPr>
          <a:xfrm>
            <a:off x="6329465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3534C-8501-41AD-9B30-8D0F93B11ED3}"/>
              </a:ext>
            </a:extLst>
          </p:cNvPr>
          <p:cNvSpPr/>
          <p:nvPr/>
        </p:nvSpPr>
        <p:spPr>
          <a:xfrm>
            <a:off x="3998073" y="3843556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2599F9-08B2-4ECE-A653-BE1FA276EC3A}"/>
              </a:ext>
            </a:extLst>
          </p:cNvPr>
          <p:cNvSpPr/>
          <p:nvPr/>
        </p:nvSpPr>
        <p:spPr>
          <a:xfrm>
            <a:off x="4465000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47457-F7B2-4A60-9110-77404AAAC18E}"/>
              </a:ext>
            </a:extLst>
          </p:cNvPr>
          <p:cNvSpPr/>
          <p:nvPr/>
        </p:nvSpPr>
        <p:spPr>
          <a:xfrm>
            <a:off x="4931927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88B08-5747-4905-9DED-D52844397C42}"/>
              </a:ext>
            </a:extLst>
          </p:cNvPr>
          <p:cNvSpPr/>
          <p:nvPr/>
        </p:nvSpPr>
        <p:spPr>
          <a:xfrm>
            <a:off x="5395611" y="3843556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C531E-F56D-44AD-AEED-63B45C4338C4}"/>
              </a:ext>
            </a:extLst>
          </p:cNvPr>
          <p:cNvSpPr/>
          <p:nvPr/>
        </p:nvSpPr>
        <p:spPr>
          <a:xfrm>
            <a:off x="5862538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807A97-91E6-4B80-A9F4-31D17B022346}"/>
              </a:ext>
            </a:extLst>
          </p:cNvPr>
          <p:cNvSpPr/>
          <p:nvPr/>
        </p:nvSpPr>
        <p:spPr>
          <a:xfrm>
            <a:off x="6329465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B80CAE-DC26-44FC-A1A9-7DED69D79BD7}"/>
              </a:ext>
            </a:extLst>
          </p:cNvPr>
          <p:cNvSpPr/>
          <p:nvPr/>
        </p:nvSpPr>
        <p:spPr>
          <a:xfrm>
            <a:off x="3998073" y="4310483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DAF6A-EA3B-4CF2-A006-C90CF450AF08}"/>
              </a:ext>
            </a:extLst>
          </p:cNvPr>
          <p:cNvSpPr/>
          <p:nvPr/>
        </p:nvSpPr>
        <p:spPr>
          <a:xfrm>
            <a:off x="4465000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47BC94-55E7-4DFA-9AB9-531068C260E6}"/>
              </a:ext>
            </a:extLst>
          </p:cNvPr>
          <p:cNvSpPr/>
          <p:nvPr/>
        </p:nvSpPr>
        <p:spPr>
          <a:xfrm>
            <a:off x="4931927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D8BF0-7585-4C10-8E15-25DD3D24ABA5}"/>
              </a:ext>
            </a:extLst>
          </p:cNvPr>
          <p:cNvSpPr/>
          <p:nvPr/>
        </p:nvSpPr>
        <p:spPr>
          <a:xfrm>
            <a:off x="5395611" y="4310483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636C5-FF63-4E24-80F6-F150D9E86C55}"/>
              </a:ext>
            </a:extLst>
          </p:cNvPr>
          <p:cNvSpPr/>
          <p:nvPr/>
        </p:nvSpPr>
        <p:spPr>
          <a:xfrm>
            <a:off x="5862538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7A745B-7196-408B-B58A-C14A6529DE19}"/>
              </a:ext>
            </a:extLst>
          </p:cNvPr>
          <p:cNvSpPr/>
          <p:nvPr/>
        </p:nvSpPr>
        <p:spPr>
          <a:xfrm>
            <a:off x="6329465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E8FB4B-2599-4723-BB67-67FB0A392A5E}"/>
              </a:ext>
            </a:extLst>
          </p:cNvPr>
          <p:cNvSpPr/>
          <p:nvPr/>
        </p:nvSpPr>
        <p:spPr>
          <a:xfrm>
            <a:off x="3998073" y="4777409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766390-DB3B-48DF-B529-7F976CB31B6D}"/>
              </a:ext>
            </a:extLst>
          </p:cNvPr>
          <p:cNvSpPr/>
          <p:nvPr/>
        </p:nvSpPr>
        <p:spPr>
          <a:xfrm>
            <a:off x="4465000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2CEA2-E34E-4F9E-8C48-28E71D4901A9}"/>
              </a:ext>
            </a:extLst>
          </p:cNvPr>
          <p:cNvSpPr/>
          <p:nvPr/>
        </p:nvSpPr>
        <p:spPr>
          <a:xfrm>
            <a:off x="4931927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B1224-8582-4122-99C6-35DE1C427793}"/>
              </a:ext>
            </a:extLst>
          </p:cNvPr>
          <p:cNvSpPr/>
          <p:nvPr/>
        </p:nvSpPr>
        <p:spPr>
          <a:xfrm>
            <a:off x="5395611" y="4777409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D90BAA-14E9-4713-9BB2-D86B027A4E8A}"/>
              </a:ext>
            </a:extLst>
          </p:cNvPr>
          <p:cNvSpPr/>
          <p:nvPr/>
        </p:nvSpPr>
        <p:spPr>
          <a:xfrm>
            <a:off x="5862538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594A6-6098-4258-8B27-9D4C56253B7C}"/>
              </a:ext>
            </a:extLst>
          </p:cNvPr>
          <p:cNvSpPr/>
          <p:nvPr/>
        </p:nvSpPr>
        <p:spPr>
          <a:xfrm>
            <a:off x="6329465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A0501C73-1C11-4892-A507-FDC26CE81401}"/>
              </a:ext>
            </a:extLst>
          </p:cNvPr>
          <p:cNvSpPr/>
          <p:nvPr/>
        </p:nvSpPr>
        <p:spPr>
          <a:xfrm>
            <a:off x="5218892" y="260813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B858D993-B9C5-4905-B649-EF6465C927E6}"/>
              </a:ext>
            </a:extLst>
          </p:cNvPr>
          <p:cNvSpPr/>
          <p:nvPr/>
        </p:nvSpPr>
        <p:spPr>
          <a:xfrm>
            <a:off x="5212407" y="3065342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546B17C1-5E8C-46C5-8E43-7A53F24D55F1}"/>
              </a:ext>
            </a:extLst>
          </p:cNvPr>
          <p:cNvSpPr/>
          <p:nvPr/>
        </p:nvSpPr>
        <p:spPr>
          <a:xfrm>
            <a:off x="5215649" y="3541993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EAA9EDDA-871A-48B9-903B-1C84F86A3D18}"/>
              </a:ext>
            </a:extLst>
          </p:cNvPr>
          <p:cNvSpPr/>
          <p:nvPr/>
        </p:nvSpPr>
        <p:spPr>
          <a:xfrm>
            <a:off x="5225377" y="398946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6EF1F59B-2C75-4FE3-BC0B-3B1B42D3CBA3}"/>
              </a:ext>
            </a:extLst>
          </p:cNvPr>
          <p:cNvSpPr/>
          <p:nvPr/>
        </p:nvSpPr>
        <p:spPr>
          <a:xfrm>
            <a:off x="5212406" y="4495317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CD665244-BB1E-4B00-BD14-CE9CB9A2C847}"/>
              </a:ext>
            </a:extLst>
          </p:cNvPr>
          <p:cNvSpPr/>
          <p:nvPr/>
        </p:nvSpPr>
        <p:spPr>
          <a:xfrm>
            <a:off x="5212406" y="496222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49CC1-1782-4EE7-B538-419F76655BEB}"/>
              </a:ext>
            </a:extLst>
          </p:cNvPr>
          <p:cNvGrpSpPr/>
          <p:nvPr/>
        </p:nvGrpSpPr>
        <p:grpSpPr>
          <a:xfrm rot="16200000">
            <a:off x="5218889" y="2598409"/>
            <a:ext cx="372894" cy="2509732"/>
            <a:chOff x="7547041" y="1750968"/>
            <a:chExt cx="372894" cy="2509732"/>
          </a:xfrm>
        </p:grpSpPr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B22B9C2F-D737-45FF-95D2-023B0C558899}"/>
                </a:ext>
              </a:extLst>
            </p:cNvPr>
            <p:cNvSpPr/>
            <p:nvPr/>
          </p:nvSpPr>
          <p:spPr>
            <a:xfrm>
              <a:off x="7553527" y="175096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66062365-6EA0-4792-9DAB-2CAA233570C0}"/>
                </a:ext>
              </a:extLst>
            </p:cNvPr>
            <p:cNvSpPr/>
            <p:nvPr/>
          </p:nvSpPr>
          <p:spPr>
            <a:xfrm>
              <a:off x="7547042" y="2208171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Left-Right 48">
              <a:extLst>
                <a:ext uri="{FF2B5EF4-FFF2-40B4-BE49-F238E27FC236}">
                  <a16:creationId xmlns:a16="http://schemas.microsoft.com/office/drawing/2014/main" id="{454AA586-D20F-4767-B1F1-BA1EFFAF0A3E}"/>
                </a:ext>
              </a:extLst>
            </p:cNvPr>
            <p:cNvSpPr/>
            <p:nvPr/>
          </p:nvSpPr>
          <p:spPr>
            <a:xfrm>
              <a:off x="7550284" y="2684822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Left-Right 49">
              <a:extLst>
                <a:ext uri="{FF2B5EF4-FFF2-40B4-BE49-F238E27FC236}">
                  <a16:creationId xmlns:a16="http://schemas.microsoft.com/office/drawing/2014/main" id="{CF89B4B2-A41E-434D-AA99-98B4034EA768}"/>
                </a:ext>
              </a:extLst>
            </p:cNvPr>
            <p:cNvSpPr/>
            <p:nvPr/>
          </p:nvSpPr>
          <p:spPr>
            <a:xfrm>
              <a:off x="7560012" y="313229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-Right 50">
              <a:extLst>
                <a:ext uri="{FF2B5EF4-FFF2-40B4-BE49-F238E27FC236}">
                  <a16:creationId xmlns:a16="http://schemas.microsoft.com/office/drawing/2014/main" id="{835AE933-BA7F-4B7C-BEEB-C88032BA7575}"/>
                </a:ext>
              </a:extLst>
            </p:cNvPr>
            <p:cNvSpPr/>
            <p:nvPr/>
          </p:nvSpPr>
          <p:spPr>
            <a:xfrm>
              <a:off x="7547041" y="3638146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536934AC-29F0-464C-80D2-291BFE02019D}"/>
                </a:ext>
              </a:extLst>
            </p:cNvPr>
            <p:cNvSpPr/>
            <p:nvPr/>
          </p:nvSpPr>
          <p:spPr>
            <a:xfrm>
              <a:off x="7547041" y="4105057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8AC6C97E-1352-4A2C-8708-0C751659CE6B}"/>
              </a:ext>
            </a:extLst>
          </p:cNvPr>
          <p:cNvSpPr/>
          <p:nvPr/>
        </p:nvSpPr>
        <p:spPr>
          <a:xfrm>
            <a:off x="4370972" y="566910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17EF29-A1E4-42D8-8E92-B4B267A017B4}"/>
              </a:ext>
            </a:extLst>
          </p:cNvPr>
          <p:cNvSpPr txBox="1"/>
          <p:nvPr/>
        </p:nvSpPr>
        <p:spPr>
          <a:xfrm>
            <a:off x="4838988" y="5516098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Exchange</a:t>
            </a:r>
          </a:p>
        </p:txBody>
      </p:sp>
    </p:spTree>
    <p:extLst>
      <p:ext uri="{BB962C8B-B14F-4D97-AF65-F5344CB8AC3E}">
        <p14:creationId xmlns:p14="http://schemas.microsoft.com/office/powerpoint/2010/main" val="193986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8EC2D-C76A-4125-927F-4CF47C31E18C}"/>
              </a:ext>
            </a:extLst>
          </p:cNvPr>
          <p:cNvSpPr/>
          <p:nvPr/>
        </p:nvSpPr>
        <p:spPr>
          <a:xfrm>
            <a:off x="2947783" y="505221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Distributed AMG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/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Halo exchange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81CE21D-2DF0-46AA-8159-1AB276AF61D9}"/>
              </a:ext>
            </a:extLst>
          </p:cNvPr>
          <p:cNvSpPr/>
          <p:nvPr/>
        </p:nvSpPr>
        <p:spPr>
          <a:xfrm>
            <a:off x="2947783" y="420925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Assemble the local coefficient matrix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7A99302-9528-44D0-B684-265DD3376637}"/>
              </a:ext>
            </a:extLst>
          </p:cNvPr>
          <p:cNvSpPr/>
          <p:nvPr/>
        </p:nvSpPr>
        <p:spPr>
          <a:xfrm>
            <a:off x="2947783" y="2523329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D932F3-FB96-4568-A18D-82D8E6645166}"/>
              </a:ext>
            </a:extLst>
          </p:cNvPr>
          <p:cNvSpPr/>
          <p:nvPr/>
        </p:nvSpPr>
        <p:spPr>
          <a:xfrm>
            <a:off x="2947783" y="1632742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Broadcast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D0B770-B305-4CDE-AD34-C65C578F58F6}"/>
              </a:ext>
            </a:extLst>
          </p:cNvPr>
          <p:cNvSpPr/>
          <p:nvPr/>
        </p:nvSpPr>
        <p:spPr>
          <a:xfrm>
            <a:off x="2947783" y="592375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F305C4-3B1E-43E5-AC37-641098774F2C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>
            <a:off x="4309858" y="2175667"/>
            <a:ext cx="0" cy="34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FEC02D-2A56-43D6-B8CA-05FD7CACFEA3}"/>
              </a:ext>
            </a:extLst>
          </p:cNvPr>
          <p:cNvCxnSpPr>
            <a:stCxn id="59" idx="2"/>
            <a:endCxn id="56" idx="0"/>
          </p:cNvCxnSpPr>
          <p:nvPr/>
        </p:nvCxnSpPr>
        <p:spPr>
          <a:xfrm>
            <a:off x="4309858" y="3066253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878EB3-9B5A-4A5E-937A-9C18D763D85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4309858" y="3909217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7AAB52-72E6-4D68-8D30-E0C10A6F4AA3}"/>
              </a:ext>
            </a:extLst>
          </p:cNvPr>
          <p:cNvCxnSpPr>
            <a:stCxn id="57" idx="2"/>
            <a:endCxn id="2" idx="0"/>
          </p:cNvCxnSpPr>
          <p:nvPr/>
        </p:nvCxnSpPr>
        <p:spPr>
          <a:xfrm>
            <a:off x="4309858" y="4752179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3F82D0-4C71-4CDB-8D5F-4E3B00620C61}"/>
              </a:ext>
            </a:extLst>
          </p:cNvPr>
          <p:cNvCxnSpPr>
            <a:stCxn id="2" idx="2"/>
            <a:endCxn id="61" idx="0"/>
          </p:cNvCxnSpPr>
          <p:nvPr/>
        </p:nvCxnSpPr>
        <p:spPr>
          <a:xfrm>
            <a:off x="4309858" y="5595143"/>
            <a:ext cx="0" cy="328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/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solution</a:t>
                </a:r>
              </a:p>
              <a:p>
                <a:pPr algn="ctr"/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/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diffusion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33B66E4-69D3-4B2D-BFCA-67A039733691}"/>
              </a:ext>
            </a:extLst>
          </p:cNvPr>
          <p:cNvSpPr/>
          <p:nvPr/>
        </p:nvSpPr>
        <p:spPr>
          <a:xfrm>
            <a:off x="2947783" y="6829847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sum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BA2F8B-85B7-4C54-B1D2-489C5E29CC2F}"/>
              </a:ext>
            </a:extLst>
          </p:cNvPr>
          <p:cNvCxnSpPr>
            <a:cxnSpLocks/>
            <a:stCxn id="61" idx="2"/>
            <a:endCxn id="87" idx="0"/>
          </p:cNvCxnSpPr>
          <p:nvPr/>
        </p:nvCxnSpPr>
        <p:spPr>
          <a:xfrm>
            <a:off x="4309858" y="6466681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60B1BBA8-6000-4E51-9763-584B457FA728}"/>
              </a:ext>
            </a:extLst>
          </p:cNvPr>
          <p:cNvCxnSpPr>
            <a:stCxn id="87" idx="3"/>
            <a:endCxn id="61" idx="3"/>
          </p:cNvCxnSpPr>
          <p:nvPr/>
        </p:nvCxnSpPr>
        <p:spPr>
          <a:xfrm flipV="1">
            <a:off x="5671933" y="6195220"/>
            <a:ext cx="12700" cy="90608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A71A7F74-5350-4A1A-A704-CFFD5EFBB123}"/>
              </a:ext>
            </a:extLst>
          </p:cNvPr>
          <p:cNvCxnSpPr>
            <a:cxnSpLocks/>
          </p:cNvCxnSpPr>
          <p:nvPr/>
        </p:nvCxnSpPr>
        <p:spPr>
          <a:xfrm flipV="1">
            <a:off x="5684633" y="5323682"/>
            <a:ext cx="12700" cy="87153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ADE9D451-A1F5-4FF2-AAEC-2BA7EBD3239D}"/>
              </a:ext>
            </a:extLst>
          </p:cNvPr>
          <p:cNvCxnSpPr>
            <a:cxnSpLocks/>
          </p:cNvCxnSpPr>
          <p:nvPr/>
        </p:nvCxnSpPr>
        <p:spPr>
          <a:xfrm flipV="1">
            <a:off x="5684633" y="4480719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CCB618B-52B2-430E-922C-B381D7DEF2CE}"/>
              </a:ext>
            </a:extLst>
          </p:cNvPr>
          <p:cNvCxnSpPr>
            <a:cxnSpLocks/>
          </p:cNvCxnSpPr>
          <p:nvPr/>
        </p:nvCxnSpPr>
        <p:spPr>
          <a:xfrm flipV="1">
            <a:off x="5684633" y="3637755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70241D20-135D-4711-947C-DB56330CFB3D}"/>
              </a:ext>
            </a:extLst>
          </p:cNvPr>
          <p:cNvCxnSpPr>
            <a:cxnSpLocks/>
          </p:cNvCxnSpPr>
          <p:nvPr/>
        </p:nvCxnSpPr>
        <p:spPr>
          <a:xfrm flipV="1">
            <a:off x="5684633" y="2794793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79ABE85-4C6E-417D-9BCD-658144C91426}"/>
              </a:ext>
            </a:extLst>
          </p:cNvPr>
          <p:cNvCxnSpPr>
            <a:cxnSpLocks/>
          </p:cNvCxnSpPr>
          <p:nvPr/>
        </p:nvCxnSpPr>
        <p:spPr>
          <a:xfrm flipV="1">
            <a:off x="5684633" y="1904206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35289AF-3279-46CC-B009-112B234DA73A}"/>
              </a:ext>
            </a:extLst>
          </p:cNvPr>
          <p:cNvSpPr/>
          <p:nvPr/>
        </p:nvSpPr>
        <p:spPr>
          <a:xfrm>
            <a:off x="2947783" y="7698631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45E135B-C3B7-4B2F-A842-8A216D31E7A8}"/>
              </a:ext>
            </a:extLst>
          </p:cNvPr>
          <p:cNvCxnSpPr>
            <a:cxnSpLocks/>
          </p:cNvCxnSpPr>
          <p:nvPr/>
        </p:nvCxnSpPr>
        <p:spPr>
          <a:xfrm>
            <a:off x="4034241" y="7372770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7D7F3D4-00AE-4303-BB51-2637B8398795}"/>
              </a:ext>
            </a:extLst>
          </p:cNvPr>
          <p:cNvCxnSpPr>
            <a:cxnSpLocks/>
          </p:cNvCxnSpPr>
          <p:nvPr/>
        </p:nvCxnSpPr>
        <p:spPr>
          <a:xfrm>
            <a:off x="4653569" y="7343586"/>
            <a:ext cx="0" cy="363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8DEA330-3F87-4DE0-86A7-36C5226FE218}"/>
              </a:ext>
            </a:extLst>
          </p:cNvPr>
          <p:cNvSpPr txBox="1"/>
          <p:nvPr/>
        </p:nvSpPr>
        <p:spPr>
          <a:xfrm>
            <a:off x="6411004" y="4059235"/>
            <a:ext cx="2015295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Back-Propagation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/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Halo exchange </a:t>
                </a:r>
              </a:p>
              <a:p>
                <a:pPr algn="ctr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6EABD76-A1EC-40B5-8529-361A86D8F953}"/>
              </a:ext>
            </a:extLst>
          </p:cNvPr>
          <p:cNvSpPr/>
          <p:nvPr/>
        </p:nvSpPr>
        <p:spPr>
          <a:xfrm>
            <a:off x="2947783" y="706744"/>
            <a:ext cx="2724150" cy="542925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 Weights and Biases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9C3C8ED-CF2C-4C78-9949-233C4377735E}"/>
              </a:ext>
            </a:extLst>
          </p:cNvPr>
          <p:cNvCxnSpPr>
            <a:stCxn id="124" idx="2"/>
            <a:endCxn id="60" idx="0"/>
          </p:cNvCxnSpPr>
          <p:nvPr/>
        </p:nvCxnSpPr>
        <p:spPr>
          <a:xfrm>
            <a:off x="4309858" y="1249669"/>
            <a:ext cx="0" cy="383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B316BC7-C25C-4AC1-A128-5C94D297AA18}"/>
              </a:ext>
            </a:extLst>
          </p:cNvPr>
          <p:cNvCxnSpPr>
            <a:cxnSpLocks/>
          </p:cNvCxnSpPr>
          <p:nvPr/>
        </p:nvCxnSpPr>
        <p:spPr>
          <a:xfrm flipV="1">
            <a:off x="5684633" y="1016267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E862297A-FDE6-44E5-BFEA-2E2AA22AFB6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95B25FF-A8DF-4FB1-936B-2CC5B13212C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E74C96-E3A6-41DA-927B-67031D210E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11536</TotalTime>
  <Words>352</Words>
  <Application>Microsoft Office PowerPoint</Application>
  <PresentationFormat>Custom</PresentationFormat>
  <Paragraphs>138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Kailai Xu</dc:creator>
  <cp:lastModifiedBy>Kailai Xu</cp:lastModifiedBy>
  <cp:revision>29</cp:revision>
  <dcterms:created xsi:type="dcterms:W3CDTF">2020-07-11T19:42:30Z</dcterms:created>
  <dcterms:modified xsi:type="dcterms:W3CDTF">2020-08-23T20:37:28Z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