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1" r:id="rId19"/>
    <p:sldId id="272" r:id="rId20"/>
  </p:sldIdLst>
  <p:sldSz cx="12192000" cy="8961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7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AEF44-E510-4251-A5BC-36EBF3245816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0325" y="1143000"/>
            <a:ext cx="4197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AF634-82CA-4179-ABDE-05BFF70A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94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58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66606"/>
            <a:ext cx="10363200" cy="3119908"/>
          </a:xfrm>
        </p:spPr>
        <p:txBody>
          <a:bodyPr anchor="b"/>
          <a:lstStyle>
            <a:lvl1pPr algn="ctr">
              <a:defRPr sz="7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06830"/>
            <a:ext cx="9144000" cy="2163606"/>
          </a:xfrm>
        </p:spPr>
        <p:txBody>
          <a:bodyPr/>
          <a:lstStyle>
            <a:lvl1pPr marL="0" indent="0" algn="ctr">
              <a:buNone/>
              <a:defRPr sz="3136"/>
            </a:lvl1pPr>
            <a:lvl2pPr marL="597423" indent="0" algn="ctr">
              <a:buNone/>
              <a:defRPr sz="2613"/>
            </a:lvl2pPr>
            <a:lvl3pPr marL="1194846" indent="0" algn="ctr">
              <a:buNone/>
              <a:defRPr sz="2352"/>
            </a:lvl3pPr>
            <a:lvl4pPr marL="1792270" indent="0" algn="ctr">
              <a:buNone/>
              <a:defRPr sz="2091"/>
            </a:lvl4pPr>
            <a:lvl5pPr marL="2389693" indent="0" algn="ctr">
              <a:buNone/>
              <a:defRPr sz="2091"/>
            </a:lvl5pPr>
            <a:lvl6pPr marL="2987116" indent="0" algn="ctr">
              <a:buNone/>
              <a:defRPr sz="2091"/>
            </a:lvl6pPr>
            <a:lvl7pPr marL="3584539" indent="0" algn="ctr">
              <a:buNone/>
              <a:defRPr sz="2091"/>
            </a:lvl7pPr>
            <a:lvl8pPr marL="4181963" indent="0" algn="ctr">
              <a:buNone/>
              <a:defRPr sz="2091"/>
            </a:lvl8pPr>
            <a:lvl9pPr marL="4779386" indent="0" algn="ctr">
              <a:buNone/>
              <a:defRPr sz="20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2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9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7114"/>
            <a:ext cx="2628900" cy="7594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7114"/>
            <a:ext cx="7734300" cy="7594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6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8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34139"/>
            <a:ext cx="10515600" cy="3727709"/>
          </a:xfrm>
        </p:spPr>
        <p:txBody>
          <a:bodyPr anchor="b"/>
          <a:lstStyle>
            <a:lvl1pPr>
              <a:defRPr sz="7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997113"/>
            <a:ext cx="10515600" cy="1960314"/>
          </a:xfrm>
        </p:spPr>
        <p:txBody>
          <a:bodyPr/>
          <a:lstStyle>
            <a:lvl1pPr marL="0" indent="0">
              <a:buNone/>
              <a:defRPr sz="3136">
                <a:solidFill>
                  <a:schemeClr val="tx1"/>
                </a:solidFill>
              </a:defRPr>
            </a:lvl1pPr>
            <a:lvl2pPr marL="597423" indent="0">
              <a:buNone/>
              <a:defRPr sz="2613">
                <a:solidFill>
                  <a:schemeClr val="tx1">
                    <a:tint val="75000"/>
                  </a:schemeClr>
                </a:solidFill>
              </a:defRPr>
            </a:lvl2pPr>
            <a:lvl3pPr marL="1194846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3pPr>
            <a:lvl4pPr marL="1792270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4pPr>
            <a:lvl5pPr marL="2389693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5pPr>
            <a:lvl6pPr marL="2987116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6pPr>
            <a:lvl7pPr marL="3584539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7pPr>
            <a:lvl8pPr marL="4181963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8pPr>
            <a:lvl9pPr marL="4779386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2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85568"/>
            <a:ext cx="5181600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85568"/>
            <a:ext cx="5181600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5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7116"/>
            <a:ext cx="10515600" cy="17321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196797"/>
            <a:ext cx="5157787" cy="1076617"/>
          </a:xfrm>
        </p:spPr>
        <p:txBody>
          <a:bodyPr anchor="b"/>
          <a:lstStyle>
            <a:lvl1pPr marL="0" indent="0">
              <a:buNone/>
              <a:defRPr sz="3136" b="1"/>
            </a:lvl1pPr>
            <a:lvl2pPr marL="597423" indent="0">
              <a:buNone/>
              <a:defRPr sz="2613" b="1"/>
            </a:lvl2pPr>
            <a:lvl3pPr marL="1194846" indent="0">
              <a:buNone/>
              <a:defRPr sz="2352" b="1"/>
            </a:lvl3pPr>
            <a:lvl4pPr marL="1792270" indent="0">
              <a:buNone/>
              <a:defRPr sz="2091" b="1"/>
            </a:lvl4pPr>
            <a:lvl5pPr marL="2389693" indent="0">
              <a:buNone/>
              <a:defRPr sz="2091" b="1"/>
            </a:lvl5pPr>
            <a:lvl6pPr marL="2987116" indent="0">
              <a:buNone/>
              <a:defRPr sz="2091" b="1"/>
            </a:lvl6pPr>
            <a:lvl7pPr marL="3584539" indent="0">
              <a:buNone/>
              <a:defRPr sz="2091" b="1"/>
            </a:lvl7pPr>
            <a:lvl8pPr marL="4181963" indent="0">
              <a:buNone/>
              <a:defRPr sz="2091" b="1"/>
            </a:lvl8pPr>
            <a:lvl9pPr marL="4779386" indent="0">
              <a:buNone/>
              <a:defRPr sz="20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73414"/>
            <a:ext cx="5157787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196797"/>
            <a:ext cx="5183188" cy="1076617"/>
          </a:xfrm>
        </p:spPr>
        <p:txBody>
          <a:bodyPr anchor="b"/>
          <a:lstStyle>
            <a:lvl1pPr marL="0" indent="0">
              <a:buNone/>
              <a:defRPr sz="3136" b="1"/>
            </a:lvl1pPr>
            <a:lvl2pPr marL="597423" indent="0">
              <a:buNone/>
              <a:defRPr sz="2613" b="1"/>
            </a:lvl2pPr>
            <a:lvl3pPr marL="1194846" indent="0">
              <a:buNone/>
              <a:defRPr sz="2352" b="1"/>
            </a:lvl3pPr>
            <a:lvl4pPr marL="1792270" indent="0">
              <a:buNone/>
              <a:defRPr sz="2091" b="1"/>
            </a:lvl4pPr>
            <a:lvl5pPr marL="2389693" indent="0">
              <a:buNone/>
              <a:defRPr sz="2091" b="1"/>
            </a:lvl5pPr>
            <a:lvl6pPr marL="2987116" indent="0">
              <a:buNone/>
              <a:defRPr sz="2091" b="1"/>
            </a:lvl6pPr>
            <a:lvl7pPr marL="3584539" indent="0">
              <a:buNone/>
              <a:defRPr sz="2091" b="1"/>
            </a:lvl7pPr>
            <a:lvl8pPr marL="4181963" indent="0">
              <a:buNone/>
              <a:defRPr sz="2091" b="1"/>
            </a:lvl8pPr>
            <a:lvl9pPr marL="4779386" indent="0">
              <a:buNone/>
              <a:defRPr sz="20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73414"/>
            <a:ext cx="5183188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9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4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7429"/>
            <a:ext cx="3932237" cy="2091002"/>
          </a:xfrm>
        </p:spPr>
        <p:txBody>
          <a:bodyPr anchor="b"/>
          <a:lstStyle>
            <a:lvl1pPr>
              <a:defRPr sz="4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0283"/>
            <a:ext cx="6172200" cy="6368429"/>
          </a:xfrm>
        </p:spPr>
        <p:txBody>
          <a:bodyPr/>
          <a:lstStyle>
            <a:lvl1pPr>
              <a:defRPr sz="4181"/>
            </a:lvl1pPr>
            <a:lvl2pPr>
              <a:defRPr sz="3659"/>
            </a:lvl2pPr>
            <a:lvl3pPr>
              <a:defRPr sz="3136"/>
            </a:lvl3pPr>
            <a:lvl4pPr>
              <a:defRPr sz="2613"/>
            </a:lvl4pPr>
            <a:lvl5pPr>
              <a:defRPr sz="2613"/>
            </a:lvl5pPr>
            <a:lvl6pPr>
              <a:defRPr sz="2613"/>
            </a:lvl6pPr>
            <a:lvl7pPr>
              <a:defRPr sz="2613"/>
            </a:lvl7pPr>
            <a:lvl8pPr>
              <a:defRPr sz="2613"/>
            </a:lvl8pPr>
            <a:lvl9pPr>
              <a:defRPr sz="2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88431"/>
            <a:ext cx="3932237" cy="4980652"/>
          </a:xfrm>
        </p:spPr>
        <p:txBody>
          <a:bodyPr/>
          <a:lstStyle>
            <a:lvl1pPr marL="0" indent="0">
              <a:buNone/>
              <a:defRPr sz="2091"/>
            </a:lvl1pPr>
            <a:lvl2pPr marL="597423" indent="0">
              <a:buNone/>
              <a:defRPr sz="1829"/>
            </a:lvl2pPr>
            <a:lvl3pPr marL="1194846" indent="0">
              <a:buNone/>
              <a:defRPr sz="1568"/>
            </a:lvl3pPr>
            <a:lvl4pPr marL="1792270" indent="0">
              <a:buNone/>
              <a:defRPr sz="1307"/>
            </a:lvl4pPr>
            <a:lvl5pPr marL="2389693" indent="0">
              <a:buNone/>
              <a:defRPr sz="1307"/>
            </a:lvl5pPr>
            <a:lvl6pPr marL="2987116" indent="0">
              <a:buNone/>
              <a:defRPr sz="1307"/>
            </a:lvl6pPr>
            <a:lvl7pPr marL="3584539" indent="0">
              <a:buNone/>
              <a:defRPr sz="1307"/>
            </a:lvl7pPr>
            <a:lvl8pPr marL="4181963" indent="0">
              <a:buNone/>
              <a:defRPr sz="1307"/>
            </a:lvl8pPr>
            <a:lvl9pPr marL="4779386" indent="0">
              <a:buNone/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6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7429"/>
            <a:ext cx="3932237" cy="2091002"/>
          </a:xfrm>
        </p:spPr>
        <p:txBody>
          <a:bodyPr anchor="b"/>
          <a:lstStyle>
            <a:lvl1pPr>
              <a:defRPr sz="4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0283"/>
            <a:ext cx="6172200" cy="6368429"/>
          </a:xfrm>
        </p:spPr>
        <p:txBody>
          <a:bodyPr anchor="t"/>
          <a:lstStyle>
            <a:lvl1pPr marL="0" indent="0">
              <a:buNone/>
              <a:defRPr sz="4181"/>
            </a:lvl1pPr>
            <a:lvl2pPr marL="597423" indent="0">
              <a:buNone/>
              <a:defRPr sz="3659"/>
            </a:lvl2pPr>
            <a:lvl3pPr marL="1194846" indent="0">
              <a:buNone/>
              <a:defRPr sz="3136"/>
            </a:lvl3pPr>
            <a:lvl4pPr marL="1792270" indent="0">
              <a:buNone/>
              <a:defRPr sz="2613"/>
            </a:lvl4pPr>
            <a:lvl5pPr marL="2389693" indent="0">
              <a:buNone/>
              <a:defRPr sz="2613"/>
            </a:lvl5pPr>
            <a:lvl6pPr marL="2987116" indent="0">
              <a:buNone/>
              <a:defRPr sz="2613"/>
            </a:lvl6pPr>
            <a:lvl7pPr marL="3584539" indent="0">
              <a:buNone/>
              <a:defRPr sz="2613"/>
            </a:lvl7pPr>
            <a:lvl8pPr marL="4181963" indent="0">
              <a:buNone/>
              <a:defRPr sz="2613"/>
            </a:lvl8pPr>
            <a:lvl9pPr marL="4779386" indent="0">
              <a:buNone/>
              <a:defRPr sz="26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88431"/>
            <a:ext cx="3932237" cy="4980652"/>
          </a:xfrm>
        </p:spPr>
        <p:txBody>
          <a:bodyPr/>
          <a:lstStyle>
            <a:lvl1pPr marL="0" indent="0">
              <a:buNone/>
              <a:defRPr sz="2091"/>
            </a:lvl1pPr>
            <a:lvl2pPr marL="597423" indent="0">
              <a:buNone/>
              <a:defRPr sz="1829"/>
            </a:lvl2pPr>
            <a:lvl3pPr marL="1194846" indent="0">
              <a:buNone/>
              <a:defRPr sz="1568"/>
            </a:lvl3pPr>
            <a:lvl4pPr marL="1792270" indent="0">
              <a:buNone/>
              <a:defRPr sz="1307"/>
            </a:lvl4pPr>
            <a:lvl5pPr marL="2389693" indent="0">
              <a:buNone/>
              <a:defRPr sz="1307"/>
            </a:lvl5pPr>
            <a:lvl6pPr marL="2987116" indent="0">
              <a:buNone/>
              <a:defRPr sz="1307"/>
            </a:lvl6pPr>
            <a:lvl7pPr marL="3584539" indent="0">
              <a:buNone/>
              <a:defRPr sz="1307"/>
            </a:lvl7pPr>
            <a:lvl8pPr marL="4181963" indent="0">
              <a:buNone/>
              <a:defRPr sz="1307"/>
            </a:lvl8pPr>
            <a:lvl9pPr marL="4779386" indent="0">
              <a:buNone/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3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7116"/>
            <a:ext cx="10515600" cy="1732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85568"/>
            <a:ext cx="10515600" cy="568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05927"/>
            <a:ext cx="27432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1226-6BCE-43B6-9B8C-D352B0229DA2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05927"/>
            <a:ext cx="41148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05927"/>
            <a:ext cx="27432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4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4846" rtl="0" eaLnBrk="1" latinLnBrk="0" hangingPunct="1">
        <a:lnSpc>
          <a:spcPct val="90000"/>
        </a:lnSpc>
        <a:spcBef>
          <a:spcPct val="0"/>
        </a:spcBef>
        <a:buNone/>
        <a:defRPr sz="57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712" indent="-298712" algn="l" defTabSz="1194846" rtl="0" eaLnBrk="1" latinLnBrk="0" hangingPunct="1">
        <a:lnSpc>
          <a:spcPct val="90000"/>
        </a:lnSpc>
        <a:spcBef>
          <a:spcPts val="1307"/>
        </a:spcBef>
        <a:buFont typeface="Arial" panose="020B0604020202020204" pitchFamily="34" charset="0"/>
        <a:buChar char="•"/>
        <a:defRPr sz="3659" kern="1200">
          <a:solidFill>
            <a:schemeClr val="tx1"/>
          </a:solidFill>
          <a:latin typeface="+mn-lt"/>
          <a:ea typeface="+mn-ea"/>
          <a:cs typeface="+mn-cs"/>
        </a:defRPr>
      </a:lvl1pPr>
      <a:lvl2pPr marL="896135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2pPr>
      <a:lvl3pPr marL="149355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3pPr>
      <a:lvl4pPr marL="2090981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4pPr>
      <a:lvl5pPr marL="2688405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5pPr>
      <a:lvl6pPr marL="328582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6pPr>
      <a:lvl7pPr marL="3883251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7pPr>
      <a:lvl8pPr marL="4480674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8pPr>
      <a:lvl9pPr marL="507809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1pPr>
      <a:lvl2pPr marL="59742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2pPr>
      <a:lvl3pPr marL="119484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3pPr>
      <a:lvl4pPr marL="1792270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4pPr>
      <a:lvl5pPr marL="238969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5pPr>
      <a:lvl6pPr marL="298711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6pPr>
      <a:lvl7pPr marL="3584539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7pPr>
      <a:lvl8pPr marL="418196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8pPr>
      <a:lvl9pPr marL="477938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0E24FE-4C5B-4022-B4B1-A8169ABBE498}"/>
              </a:ext>
            </a:extLst>
          </p:cNvPr>
          <p:cNvGrpSpPr/>
          <p:nvPr/>
        </p:nvGrpSpPr>
        <p:grpSpPr>
          <a:xfrm>
            <a:off x="48809" y="1210188"/>
            <a:ext cx="11631593" cy="5968834"/>
            <a:chOff x="228318" y="158469"/>
            <a:chExt cx="11153678" cy="596883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D88EB9D-1AEE-4DA9-ADF5-1FE42170B628}"/>
                </a:ext>
              </a:extLst>
            </p:cNvPr>
            <p:cNvGrpSpPr/>
            <p:nvPr/>
          </p:nvGrpSpPr>
          <p:grpSpPr>
            <a:xfrm>
              <a:off x="482990" y="158469"/>
              <a:ext cx="7852912" cy="2600321"/>
              <a:chOff x="482990" y="158469"/>
              <a:chExt cx="10710754" cy="3546632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43B71069-4EFC-44DA-95F6-B9EFFE29F798}"/>
                  </a:ext>
                </a:extLst>
              </p:cNvPr>
              <p:cNvSpPr/>
              <p:nvPr/>
            </p:nvSpPr>
            <p:spPr>
              <a:xfrm>
                <a:off x="2396970" y="158469"/>
                <a:ext cx="5273337" cy="35466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852F84F-E639-41C1-AAFF-0602C721032A}"/>
                  </a:ext>
                </a:extLst>
              </p:cNvPr>
              <p:cNvSpPr/>
              <p:nvPr/>
            </p:nvSpPr>
            <p:spPr>
              <a:xfrm>
                <a:off x="4450061" y="1004668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D6588E9-7B42-4C83-95E3-275279FF168F}"/>
                  </a:ext>
                </a:extLst>
              </p:cNvPr>
              <p:cNvSpPr txBox="1"/>
              <p:nvPr/>
            </p:nvSpPr>
            <p:spPr>
              <a:xfrm>
                <a:off x="5738788" y="938943"/>
                <a:ext cx="1744236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Update </a:t>
                </a:r>
              </a:p>
              <a:p>
                <a:r>
                  <a:rPr lang="en-US" sz="1600" dirty="0"/>
                  <a:t>State Variable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6995C0-DAEF-48AE-8A6A-45039EEC9C6A}"/>
                  </a:ext>
                </a:extLst>
              </p:cNvPr>
              <p:cNvSpPr txBox="1"/>
              <p:nvPr/>
            </p:nvSpPr>
            <p:spPr>
              <a:xfrm>
                <a:off x="4224369" y="158469"/>
                <a:ext cx="1521332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Compute</a:t>
                </a:r>
              </a:p>
              <a:p>
                <a:pPr algn="ctr"/>
                <a:r>
                  <a:rPr lang="en-US" sz="1600" dirty="0"/>
                  <a:t>Coefficients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F19E6C9-D1C1-40EA-9F0F-F089571D0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9899" y="2041864"/>
                <a:ext cx="1537876" cy="48383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0553A27E-4E3A-474E-A846-94CE853F7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5831" y="2152393"/>
                <a:ext cx="1630818" cy="582687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82A8008-E6AC-4D9C-88BB-153F1942E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5593" y="844876"/>
                <a:ext cx="2122421" cy="258496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1F2AEB6-8B41-49BE-9F5B-AE6C54C6E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4263" y="1605766"/>
                <a:ext cx="707042" cy="341188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472E98A-030F-4CC3-9E26-C1451F927E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0741" y="2213499"/>
                <a:ext cx="1880564" cy="41617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C1FAE7D-7A19-4974-8014-63691D7962B3}"/>
                  </a:ext>
                </a:extLst>
              </p:cNvPr>
              <p:cNvSpPr/>
              <p:nvPr/>
            </p:nvSpPr>
            <p:spPr>
              <a:xfrm>
                <a:off x="482990" y="436845"/>
                <a:ext cx="1373819" cy="6688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NN</a:t>
                </a:r>
              </a:p>
              <a:p>
                <a:pPr algn="ctr"/>
                <a:r>
                  <a:rPr lang="en-US" sz="1400" dirty="0"/>
                  <a:t>Parameter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D6BDB15-3894-47B8-967E-41D77152F4CA}"/>
                  </a:ext>
                </a:extLst>
              </p:cNvPr>
              <p:cNvSpPr/>
              <p:nvPr/>
            </p:nvSpPr>
            <p:spPr>
              <a:xfrm>
                <a:off x="6190697" y="1788850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5A6B105-BC5C-408D-80F4-91ACDD235B6C}"/>
                  </a:ext>
                </a:extLst>
              </p:cNvPr>
              <p:cNvSpPr/>
              <p:nvPr/>
            </p:nvSpPr>
            <p:spPr>
              <a:xfrm>
                <a:off x="2971640" y="2278677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11C494D-DADB-4E16-B330-8E6036135E66}"/>
                  </a:ext>
                </a:extLst>
              </p:cNvPr>
              <p:cNvSpPr txBox="1"/>
              <p:nvPr/>
            </p:nvSpPr>
            <p:spPr>
              <a:xfrm>
                <a:off x="7941009" y="294240"/>
                <a:ext cx="3252735" cy="965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Computational Graph </a:t>
                </a:r>
              </a:p>
              <a:p>
                <a:pPr algn="ctr"/>
                <a:r>
                  <a:rPr lang="en-US" sz="2000" dirty="0"/>
                  <a:t>on Processor 0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4C63BC-DB5D-43C9-8AE5-AE3DE54DF68D}"/>
                </a:ext>
              </a:extLst>
            </p:cNvPr>
            <p:cNvSpPr txBox="1"/>
            <p:nvPr/>
          </p:nvSpPr>
          <p:spPr>
            <a:xfrm>
              <a:off x="2797291" y="2251711"/>
              <a:ext cx="12350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7359811-A1E7-4B32-9859-38AF05D902E6}"/>
                </a:ext>
              </a:extLst>
            </p:cNvPr>
            <p:cNvGrpSpPr/>
            <p:nvPr/>
          </p:nvGrpSpPr>
          <p:grpSpPr>
            <a:xfrm>
              <a:off x="482990" y="3526982"/>
              <a:ext cx="7852912" cy="2600321"/>
              <a:chOff x="482990" y="158469"/>
              <a:chExt cx="10710754" cy="3546632"/>
            </a:xfrm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215D29DA-87F2-4243-AA74-132826B4B260}"/>
                  </a:ext>
                </a:extLst>
              </p:cNvPr>
              <p:cNvSpPr/>
              <p:nvPr/>
            </p:nvSpPr>
            <p:spPr>
              <a:xfrm>
                <a:off x="2396970" y="158469"/>
                <a:ext cx="5273337" cy="35466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99848703-6EE3-44BA-8449-410C09A60E72}"/>
                  </a:ext>
                </a:extLst>
              </p:cNvPr>
              <p:cNvSpPr/>
              <p:nvPr/>
            </p:nvSpPr>
            <p:spPr>
              <a:xfrm>
                <a:off x="4450061" y="1004669"/>
                <a:ext cx="736848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21E14D0-CFFA-4D9F-96BD-E2E654FFF34C}"/>
                  </a:ext>
                </a:extLst>
              </p:cNvPr>
              <p:cNvSpPr txBox="1"/>
              <p:nvPr/>
            </p:nvSpPr>
            <p:spPr>
              <a:xfrm>
                <a:off x="5738788" y="938943"/>
                <a:ext cx="1744236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Update </a:t>
                </a:r>
              </a:p>
              <a:p>
                <a:r>
                  <a:rPr lang="en-US" sz="1600" dirty="0"/>
                  <a:t>State Variable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9DFC2AE-C5C9-4FEA-AFC9-EA7B6F6305D8}"/>
                  </a:ext>
                </a:extLst>
              </p:cNvPr>
              <p:cNvSpPr txBox="1"/>
              <p:nvPr/>
            </p:nvSpPr>
            <p:spPr>
              <a:xfrm>
                <a:off x="4224369" y="158469"/>
                <a:ext cx="1521332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Compute</a:t>
                </a:r>
              </a:p>
              <a:p>
                <a:pPr algn="ctr"/>
                <a:r>
                  <a:rPr lang="en-US" sz="1600" dirty="0"/>
                  <a:t>Coefficients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61FA1456-6D75-4687-AA1E-056C2DD6A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9899" y="2041864"/>
                <a:ext cx="1537876" cy="48383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AEE86100-1ECA-4E63-88CF-8DF33BC90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5831" y="2152393"/>
                <a:ext cx="1630818" cy="582687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DAFEEEDF-DFE9-4252-8BDB-ED60305113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5593" y="844876"/>
                <a:ext cx="2122421" cy="258496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25DA64FE-5C0A-4593-939A-84A403A90F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4263" y="1605766"/>
                <a:ext cx="707042" cy="341188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36DE4CC8-E13C-4E60-A668-C1F46EEEF5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0741" y="2213499"/>
                <a:ext cx="1880564" cy="41617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53DCB43-5F7D-43A2-8EF6-900D6707DD55}"/>
                  </a:ext>
                </a:extLst>
              </p:cNvPr>
              <p:cNvSpPr/>
              <p:nvPr/>
            </p:nvSpPr>
            <p:spPr>
              <a:xfrm>
                <a:off x="482990" y="436845"/>
                <a:ext cx="1373819" cy="6688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NN</a:t>
                </a:r>
              </a:p>
              <a:p>
                <a:pPr algn="ctr"/>
                <a:r>
                  <a:rPr lang="en-US" sz="1400" dirty="0"/>
                  <a:t>Parameter</a:t>
                </a: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41DEF069-63EA-4C64-9527-C507ACDD7CFE}"/>
                  </a:ext>
                </a:extLst>
              </p:cNvPr>
              <p:cNvSpPr/>
              <p:nvPr/>
            </p:nvSpPr>
            <p:spPr>
              <a:xfrm>
                <a:off x="6190697" y="1788850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9DE3607F-2F6F-4CAD-BF48-AC4C9D038893}"/>
                  </a:ext>
                </a:extLst>
              </p:cNvPr>
              <p:cNvSpPr/>
              <p:nvPr/>
            </p:nvSpPr>
            <p:spPr>
              <a:xfrm>
                <a:off x="2971640" y="2278677"/>
                <a:ext cx="736848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3A16B0A-E24F-4673-A9A2-EDA177D164ED}"/>
                  </a:ext>
                </a:extLst>
              </p:cNvPr>
              <p:cNvSpPr txBox="1"/>
              <p:nvPr/>
            </p:nvSpPr>
            <p:spPr>
              <a:xfrm>
                <a:off x="7941009" y="294240"/>
                <a:ext cx="3252735" cy="965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Computational Graph </a:t>
                </a:r>
              </a:p>
              <a:p>
                <a:pPr algn="ctr"/>
                <a:r>
                  <a:rPr lang="en-US" sz="2000" dirty="0"/>
                  <a:t>on Processor 1</a:t>
                </a: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AB7D158-98B3-4094-848F-22788647398D}"/>
                </a:ext>
              </a:extLst>
            </p:cNvPr>
            <p:cNvSpPr txBox="1"/>
            <p:nvPr/>
          </p:nvSpPr>
          <p:spPr>
            <a:xfrm>
              <a:off x="2876445" y="5606456"/>
              <a:ext cx="12350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489A2B9-BC32-4350-86D9-172BDF2C35A8}"/>
                </a:ext>
              </a:extLst>
            </p:cNvPr>
            <p:cNvCxnSpPr/>
            <p:nvPr/>
          </p:nvCxnSpPr>
          <p:spPr>
            <a:xfrm>
              <a:off x="2577740" y="2420988"/>
              <a:ext cx="0" cy="2486862"/>
            </a:xfrm>
            <a:prstGeom prst="straightConnector1">
              <a:avLst/>
            </a:prstGeom>
            <a:ln w="57150" cap="flat" cmpd="sng" algn="ctr">
              <a:solidFill>
                <a:schemeClr val="dk1"/>
              </a:solidFill>
              <a:prstDash val="sys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C495879-76DD-4049-B499-73CC9DC95A80}"/>
                </a:ext>
              </a:extLst>
            </p:cNvPr>
            <p:cNvSpPr txBox="1"/>
            <p:nvPr/>
          </p:nvSpPr>
          <p:spPr>
            <a:xfrm>
              <a:off x="2707109" y="2979051"/>
              <a:ext cx="2013161" cy="36933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MPI Communication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4238BC7-C35C-4140-A46C-0A63AC6F75D1}"/>
                </a:ext>
              </a:extLst>
            </p:cNvPr>
            <p:cNvSpPr txBox="1"/>
            <p:nvPr/>
          </p:nvSpPr>
          <p:spPr>
            <a:xfrm>
              <a:off x="6682065" y="2031401"/>
              <a:ext cx="1391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CE6A8BF-48F3-4880-AF35-700681B27B51}"/>
                </a:ext>
              </a:extLst>
            </p:cNvPr>
            <p:cNvSpPr txBox="1"/>
            <p:nvPr/>
          </p:nvSpPr>
          <p:spPr>
            <a:xfrm>
              <a:off x="6746102" y="5338820"/>
              <a:ext cx="1391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9C4CB1E-0E25-4F80-B23A-2A96840B7645}"/>
                </a:ext>
              </a:extLst>
            </p:cNvPr>
            <p:cNvSpPr txBox="1"/>
            <p:nvPr/>
          </p:nvSpPr>
          <p:spPr>
            <a:xfrm>
              <a:off x="228318" y="1120075"/>
              <a:ext cx="1334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B16268D-003D-4DC1-BF1D-41F72E7817FB}"/>
                </a:ext>
              </a:extLst>
            </p:cNvPr>
            <p:cNvSpPr txBox="1"/>
            <p:nvPr/>
          </p:nvSpPr>
          <p:spPr>
            <a:xfrm>
              <a:off x="253180" y="4543911"/>
              <a:ext cx="1334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50BD4B1-E5CB-4820-9F4F-DCE02FCA6F0E}"/>
                </a:ext>
              </a:extLst>
            </p:cNvPr>
            <p:cNvCxnSpPr>
              <a:cxnSpLocks/>
            </p:cNvCxnSpPr>
            <p:nvPr/>
          </p:nvCxnSpPr>
          <p:spPr>
            <a:xfrm>
              <a:off x="9762241" y="4882465"/>
              <a:ext cx="1086952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40DC596-F73A-4197-813F-24A745622573}"/>
                </a:ext>
              </a:extLst>
            </p:cNvPr>
            <p:cNvSpPr txBox="1"/>
            <p:nvPr/>
          </p:nvSpPr>
          <p:spPr>
            <a:xfrm>
              <a:off x="9229447" y="5215709"/>
              <a:ext cx="2152549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Forward Computation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1227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86D942-E561-477D-8ED7-56E83EE78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199" y="1263003"/>
            <a:ext cx="6057631" cy="2276883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EBE6C91-D02E-413D-B09F-A998CFFA47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514708"/>
              </p:ext>
            </p:extLst>
          </p:nvPr>
        </p:nvGraphicFramePr>
        <p:xfrm>
          <a:off x="5008702" y="1899165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08702" y="1899165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F06411-E417-48CD-AAE0-2A4D21AF5D00}"/>
                  </a:ext>
                </a:extLst>
              </p:cNvPr>
              <p:cNvSpPr txBox="1"/>
              <p:nvPr/>
            </p:nvSpPr>
            <p:spPr>
              <a:xfrm>
                <a:off x="4765685" y="4294619"/>
                <a:ext cx="7117491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d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en-US" sz="3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F06411-E417-48CD-AAE0-2A4D21AF5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685" y="4294619"/>
                <a:ext cx="7117491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DCB5D0-CD8C-4003-A403-6EB67E103564}"/>
                  </a:ext>
                </a:extLst>
              </p:cNvPr>
              <p:cNvSpPr txBox="1"/>
              <p:nvPr/>
            </p:nvSpPr>
            <p:spPr>
              <a:xfrm>
                <a:off x="666810" y="344209"/>
                <a:ext cx="275198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dirty="0"/>
                  <a:t>Coordinates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DCB5D0-CD8C-4003-A403-6EB67E103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10" y="344209"/>
                <a:ext cx="2751989" cy="553998"/>
              </a:xfrm>
              <a:prstGeom prst="rect">
                <a:avLst/>
              </a:prstGeom>
              <a:blipFill>
                <a:blip r:embed="rId7"/>
                <a:stretch>
                  <a:fillRect l="-9956" t="-25275" b="-49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9953CE40-CD5D-4A59-A06D-C1DB738F12C3}"/>
              </a:ext>
            </a:extLst>
          </p:cNvPr>
          <p:cNvCxnSpPr>
            <a:endCxn id="3" idx="0"/>
          </p:cNvCxnSpPr>
          <p:nvPr/>
        </p:nvCxnSpPr>
        <p:spPr>
          <a:xfrm>
            <a:off x="3888356" y="621208"/>
            <a:ext cx="1754659" cy="64179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E1C821D-9406-4304-9F57-277E5C33C40F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16200000" flipH="1">
            <a:off x="6606357" y="2576544"/>
            <a:ext cx="754733" cy="2681416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A6019D-B8AE-4827-B134-A75F968DF2A2}"/>
              </a:ext>
            </a:extLst>
          </p:cNvPr>
          <p:cNvSpPr txBox="1"/>
          <p:nvPr/>
        </p:nvSpPr>
        <p:spPr>
          <a:xfrm>
            <a:off x="779220" y="4448508"/>
            <a:ext cx="3669957" cy="954107"/>
          </a:xfrm>
          <a:prstGeom prst="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Physical Laws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Navier Stokes Equation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040D51-991B-4D54-9A55-A187B18D7563}"/>
              </a:ext>
            </a:extLst>
          </p:cNvPr>
          <p:cNvSpPr txBox="1"/>
          <p:nvPr/>
        </p:nvSpPr>
        <p:spPr>
          <a:xfrm>
            <a:off x="6096000" y="408583"/>
            <a:ext cx="5692994" cy="954107"/>
          </a:xfrm>
          <a:prstGeom prst="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Physical Fields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Deep Neural Network Approximation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D51FCE-BEB5-4EF9-A194-4A36D9052583}"/>
              </a:ext>
            </a:extLst>
          </p:cNvPr>
          <p:cNvSpPr txBox="1"/>
          <p:nvPr/>
        </p:nvSpPr>
        <p:spPr>
          <a:xfrm>
            <a:off x="2482185" y="8264761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Observations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6A9E00-0B1B-44DB-8CA3-EC8D7881795E}"/>
              </a:ext>
            </a:extLst>
          </p:cNvPr>
          <p:cNvSpPr txBox="1"/>
          <p:nvPr/>
        </p:nvSpPr>
        <p:spPr>
          <a:xfrm>
            <a:off x="7329037" y="8266859"/>
            <a:ext cx="2046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Predictions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0DC4BA9-C15E-4AC2-9953-643C5801C2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943" y="6286950"/>
            <a:ext cx="1914973" cy="19367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D3584D-46B0-47D1-9EE5-070012A2E8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1547" y="6286949"/>
            <a:ext cx="1942056" cy="1936735"/>
          </a:xfrm>
          <a:prstGeom prst="rect">
            <a:avLst/>
          </a:prstGeom>
        </p:spPr>
      </p:pic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4C4133F-CD48-45F3-85E8-D5D37090DF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98181" y="5867743"/>
            <a:ext cx="634668" cy="1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F8D949A4-2C8E-4F6B-AFE9-E26D6EBE21F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76383" y="5832032"/>
            <a:ext cx="587960" cy="12700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ADBC0E31-7F20-4430-A5AE-B70ED9409C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24423" y="2446944"/>
            <a:ext cx="754733" cy="2681416"/>
          </a:xfrm>
          <a:prstGeom prst="curvedConnector3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D06CE4DF-1317-4489-8A57-5A7D36B9E38B}"/>
              </a:ext>
            </a:extLst>
          </p:cNvPr>
          <p:cNvSpPr/>
          <p:nvPr/>
        </p:nvSpPr>
        <p:spPr>
          <a:xfrm>
            <a:off x="5127943" y="7116686"/>
            <a:ext cx="1754659" cy="356997"/>
          </a:xfrm>
          <a:prstGeom prst="leftRightArrow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C3CBFD-A62C-4987-9B02-96071AAEB58C}"/>
              </a:ext>
            </a:extLst>
          </p:cNvPr>
          <p:cNvSpPr txBox="1"/>
          <p:nvPr/>
        </p:nvSpPr>
        <p:spPr>
          <a:xfrm>
            <a:off x="8699035" y="2597138"/>
            <a:ext cx="3184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Gradient 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Back-propagation</a:t>
            </a:r>
          </a:p>
        </p:txBody>
      </p:sp>
    </p:spTree>
    <p:extLst>
      <p:ext uri="{BB962C8B-B14F-4D97-AF65-F5344CB8AC3E}">
        <p14:creationId xmlns:p14="http://schemas.microsoft.com/office/powerpoint/2010/main" val="173001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91921A-8E2D-4A54-995F-4F725719B5B8}"/>
              </a:ext>
            </a:extLst>
          </p:cNvPr>
          <p:cNvSpPr/>
          <p:nvPr/>
        </p:nvSpPr>
        <p:spPr>
          <a:xfrm>
            <a:off x="254846" y="3270142"/>
            <a:ext cx="3270142" cy="7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540867-53C4-4CA7-92A1-5C9FCBDE9676}"/>
              </a:ext>
            </a:extLst>
          </p:cNvPr>
          <p:cNvSpPr/>
          <p:nvPr/>
        </p:nvSpPr>
        <p:spPr>
          <a:xfrm>
            <a:off x="254846" y="4045057"/>
            <a:ext cx="3270142" cy="7749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0FF315-5337-4415-9D8C-96D184172797}"/>
              </a:ext>
            </a:extLst>
          </p:cNvPr>
          <p:cNvSpPr/>
          <p:nvPr/>
        </p:nvSpPr>
        <p:spPr>
          <a:xfrm>
            <a:off x="254846" y="4819972"/>
            <a:ext cx="3270142" cy="7749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7D9ACD-D754-477D-ACDF-EAB408FF434D}"/>
              </a:ext>
            </a:extLst>
          </p:cNvPr>
          <p:cNvSpPr/>
          <p:nvPr/>
        </p:nvSpPr>
        <p:spPr>
          <a:xfrm>
            <a:off x="254846" y="5594887"/>
            <a:ext cx="3270142" cy="7749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B64B052-DBC1-403A-AE8C-B4AAF811D0BB}"/>
              </a:ext>
            </a:extLst>
          </p:cNvPr>
          <p:cNvGrpSpPr/>
          <p:nvPr/>
        </p:nvGrpSpPr>
        <p:grpSpPr>
          <a:xfrm>
            <a:off x="4450977" y="3042748"/>
            <a:ext cx="3379542" cy="3554448"/>
            <a:chOff x="5736500" y="865234"/>
            <a:chExt cx="3379542" cy="35544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E95A10-6ABA-4D18-994D-2A154A3780A9}"/>
                </a:ext>
              </a:extLst>
            </p:cNvPr>
            <p:cNvSpPr/>
            <p:nvPr/>
          </p:nvSpPr>
          <p:spPr>
            <a:xfrm>
              <a:off x="5809281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4DEA65-5BA7-47BD-B750-3B162C2B59F6}"/>
                </a:ext>
              </a:extLst>
            </p:cNvPr>
            <p:cNvSpPr/>
            <p:nvPr/>
          </p:nvSpPr>
          <p:spPr>
            <a:xfrm>
              <a:off x="5809281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8BCC89-7573-40B1-A7B1-956AEC2859CB}"/>
                </a:ext>
              </a:extLst>
            </p:cNvPr>
            <p:cNvSpPr/>
            <p:nvPr/>
          </p:nvSpPr>
          <p:spPr>
            <a:xfrm>
              <a:off x="5809281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F61472-262A-4B39-B75A-D64336F2EE8C}"/>
                </a:ext>
              </a:extLst>
            </p:cNvPr>
            <p:cNvSpPr/>
            <p:nvPr/>
          </p:nvSpPr>
          <p:spPr>
            <a:xfrm>
              <a:off x="5809281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361385-7B21-40B7-B1DD-141D58AFCFB3}"/>
                </a:ext>
              </a:extLst>
            </p:cNvPr>
            <p:cNvSpPr/>
            <p:nvPr/>
          </p:nvSpPr>
          <p:spPr>
            <a:xfrm>
              <a:off x="6617776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E556A6-C39B-4431-9D87-FD927C3A0213}"/>
                </a:ext>
              </a:extLst>
            </p:cNvPr>
            <p:cNvSpPr/>
            <p:nvPr/>
          </p:nvSpPr>
          <p:spPr>
            <a:xfrm>
              <a:off x="6617776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353FCC-3E96-49BB-A121-5348DD96A2AB}"/>
                </a:ext>
              </a:extLst>
            </p:cNvPr>
            <p:cNvSpPr/>
            <p:nvPr/>
          </p:nvSpPr>
          <p:spPr>
            <a:xfrm>
              <a:off x="6617776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A4F141-D243-4334-A809-0092E756A577}"/>
                </a:ext>
              </a:extLst>
            </p:cNvPr>
            <p:cNvSpPr/>
            <p:nvPr/>
          </p:nvSpPr>
          <p:spPr>
            <a:xfrm>
              <a:off x="6617776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EB2FE8-9A73-4505-B044-181E5F1C1B1F}"/>
                </a:ext>
              </a:extLst>
            </p:cNvPr>
            <p:cNvSpPr/>
            <p:nvPr/>
          </p:nvSpPr>
          <p:spPr>
            <a:xfrm>
              <a:off x="7426271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229863C-B145-42F3-8F3A-25886700501E}"/>
                </a:ext>
              </a:extLst>
            </p:cNvPr>
            <p:cNvSpPr/>
            <p:nvPr/>
          </p:nvSpPr>
          <p:spPr>
            <a:xfrm>
              <a:off x="7426271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BF1E59-2858-4EF6-A227-78B8CD18F64E}"/>
                </a:ext>
              </a:extLst>
            </p:cNvPr>
            <p:cNvSpPr/>
            <p:nvPr/>
          </p:nvSpPr>
          <p:spPr>
            <a:xfrm>
              <a:off x="7426271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FCEFB8-B935-454A-98FF-FD8B8A475F2A}"/>
                </a:ext>
              </a:extLst>
            </p:cNvPr>
            <p:cNvSpPr/>
            <p:nvPr/>
          </p:nvSpPr>
          <p:spPr>
            <a:xfrm>
              <a:off x="7426271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30411F-74C6-492B-9440-0B1C47AB81A1}"/>
                </a:ext>
              </a:extLst>
            </p:cNvPr>
            <p:cNvSpPr/>
            <p:nvPr/>
          </p:nvSpPr>
          <p:spPr>
            <a:xfrm>
              <a:off x="8234766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EA5E345-ABCE-4E12-A157-2365043E5DA7}"/>
                </a:ext>
              </a:extLst>
            </p:cNvPr>
            <p:cNvSpPr/>
            <p:nvPr/>
          </p:nvSpPr>
          <p:spPr>
            <a:xfrm>
              <a:off x="8234766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C61AB8-9127-4148-B440-BEF27BB5AEE1}"/>
                </a:ext>
              </a:extLst>
            </p:cNvPr>
            <p:cNvSpPr/>
            <p:nvPr/>
          </p:nvSpPr>
          <p:spPr>
            <a:xfrm>
              <a:off x="8234766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1C5BEAC-EF25-49DC-AA78-752E291D8F99}"/>
                </a:ext>
              </a:extLst>
            </p:cNvPr>
            <p:cNvSpPr/>
            <p:nvPr/>
          </p:nvSpPr>
          <p:spPr>
            <a:xfrm>
              <a:off x="8234766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07A46E8-6904-4B53-84F5-EEE6DFA77FF3}"/>
                </a:ext>
              </a:extLst>
            </p:cNvPr>
            <p:cNvCxnSpPr/>
            <p:nvPr/>
          </p:nvCxnSpPr>
          <p:spPr>
            <a:xfrm flipH="1">
              <a:off x="6276814" y="1549831"/>
              <a:ext cx="650928" cy="66642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3AD4E3B-0485-4B90-ABD0-11BCAB108767}"/>
                </a:ext>
              </a:extLst>
            </p:cNvPr>
            <p:cNvCxnSpPr/>
            <p:nvPr/>
          </p:nvCxnSpPr>
          <p:spPr>
            <a:xfrm flipH="1">
              <a:off x="7116305" y="2309245"/>
              <a:ext cx="650928" cy="66642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5051EAC-F5BE-4AD0-915B-C96F61EA4F34}"/>
                </a:ext>
              </a:extLst>
            </p:cNvPr>
            <p:cNvCxnSpPr/>
            <p:nvPr/>
          </p:nvCxnSpPr>
          <p:spPr>
            <a:xfrm flipH="1">
              <a:off x="7909302" y="3099661"/>
              <a:ext cx="650928" cy="66642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E54A75C-8B6E-4653-8580-3D3F2558E8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2607" y="1487836"/>
              <a:ext cx="1583409" cy="1596324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283494-04D8-4609-ABE2-7D877AE433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5936" y="2262751"/>
              <a:ext cx="1583409" cy="1596324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43C59BE4-6787-4F88-A45B-D64984B493E0}"/>
                </a:ext>
              </a:extLst>
            </p:cNvPr>
            <p:cNvSpPr/>
            <p:nvPr/>
          </p:nvSpPr>
          <p:spPr>
            <a:xfrm rot="4674181">
              <a:off x="5649047" y="952687"/>
              <a:ext cx="3554448" cy="3379542"/>
            </a:xfrm>
            <a:prstGeom prst="arc">
              <a:avLst>
                <a:gd name="adj1" fmla="val 14480065"/>
                <a:gd name="adj2" fmla="val 3178723"/>
              </a:avLst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4CFB90B-A9C7-40A6-9720-5F49CB97DE9D}"/>
              </a:ext>
            </a:extLst>
          </p:cNvPr>
          <p:cNvGrpSpPr/>
          <p:nvPr/>
        </p:nvGrpSpPr>
        <p:grpSpPr>
          <a:xfrm>
            <a:off x="8573152" y="3270142"/>
            <a:ext cx="3233980" cy="3099660"/>
            <a:chOff x="8234766" y="5183790"/>
            <a:chExt cx="3233980" cy="309966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8595BBD-598E-46BB-90F3-363EE952FA99}"/>
                </a:ext>
              </a:extLst>
            </p:cNvPr>
            <p:cNvSpPr/>
            <p:nvPr/>
          </p:nvSpPr>
          <p:spPr>
            <a:xfrm>
              <a:off x="8234766" y="5183790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70D96BA-05AC-425D-A81D-4840295DCA68}"/>
                </a:ext>
              </a:extLst>
            </p:cNvPr>
            <p:cNvSpPr/>
            <p:nvPr/>
          </p:nvSpPr>
          <p:spPr>
            <a:xfrm>
              <a:off x="8234766" y="5958705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F7BF996-6831-47BD-9D67-6D4E99155277}"/>
                </a:ext>
              </a:extLst>
            </p:cNvPr>
            <p:cNvSpPr/>
            <p:nvPr/>
          </p:nvSpPr>
          <p:spPr>
            <a:xfrm>
              <a:off x="8234766" y="6733620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DBB0540-5055-436B-A004-796A213F32B1}"/>
                </a:ext>
              </a:extLst>
            </p:cNvPr>
            <p:cNvSpPr/>
            <p:nvPr/>
          </p:nvSpPr>
          <p:spPr>
            <a:xfrm>
              <a:off x="8234766" y="7508535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19DACAE-41AC-4A32-815B-2C1FDFADFEEF}"/>
                </a:ext>
              </a:extLst>
            </p:cNvPr>
            <p:cNvSpPr/>
            <p:nvPr/>
          </p:nvSpPr>
          <p:spPr>
            <a:xfrm>
              <a:off x="9043261" y="5183790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D5C6717-DDD3-464A-A418-605721CC0830}"/>
                </a:ext>
              </a:extLst>
            </p:cNvPr>
            <p:cNvSpPr/>
            <p:nvPr/>
          </p:nvSpPr>
          <p:spPr>
            <a:xfrm>
              <a:off x="9043261" y="5958705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63DF8E5-AF53-4B1D-A4D6-04B7ADE241C8}"/>
                </a:ext>
              </a:extLst>
            </p:cNvPr>
            <p:cNvSpPr/>
            <p:nvPr/>
          </p:nvSpPr>
          <p:spPr>
            <a:xfrm>
              <a:off x="9043261" y="6733620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D934540-FD59-4EFD-98BC-425DFF36C118}"/>
                </a:ext>
              </a:extLst>
            </p:cNvPr>
            <p:cNvSpPr/>
            <p:nvPr/>
          </p:nvSpPr>
          <p:spPr>
            <a:xfrm>
              <a:off x="9043261" y="7508535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3677EE9-A07D-4889-A213-A980883F642C}"/>
                </a:ext>
              </a:extLst>
            </p:cNvPr>
            <p:cNvSpPr/>
            <p:nvPr/>
          </p:nvSpPr>
          <p:spPr>
            <a:xfrm>
              <a:off x="9851756" y="5183790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8648366-066E-4C9D-B36D-41D7B7C57642}"/>
                </a:ext>
              </a:extLst>
            </p:cNvPr>
            <p:cNvSpPr/>
            <p:nvPr/>
          </p:nvSpPr>
          <p:spPr>
            <a:xfrm>
              <a:off x="9851756" y="5958705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1E81753-CB64-49DC-A607-C7D9EC60A57D}"/>
                </a:ext>
              </a:extLst>
            </p:cNvPr>
            <p:cNvSpPr/>
            <p:nvPr/>
          </p:nvSpPr>
          <p:spPr>
            <a:xfrm>
              <a:off x="9851756" y="6733620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E4E72EC-DC93-47E5-A9EB-6215EF58060D}"/>
                </a:ext>
              </a:extLst>
            </p:cNvPr>
            <p:cNvSpPr/>
            <p:nvPr/>
          </p:nvSpPr>
          <p:spPr>
            <a:xfrm>
              <a:off x="9851756" y="7508535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725832-9F4C-4912-98FD-8CF5ECCD2D77}"/>
                </a:ext>
              </a:extLst>
            </p:cNvPr>
            <p:cNvSpPr/>
            <p:nvPr/>
          </p:nvSpPr>
          <p:spPr>
            <a:xfrm>
              <a:off x="10660251" y="5183790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A3D817C-03EB-4C1A-B473-6DAB49850988}"/>
                </a:ext>
              </a:extLst>
            </p:cNvPr>
            <p:cNvSpPr/>
            <p:nvPr/>
          </p:nvSpPr>
          <p:spPr>
            <a:xfrm>
              <a:off x="10660251" y="5958705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B8BEACB-4A05-42D3-B43F-90B3D29195CD}"/>
                </a:ext>
              </a:extLst>
            </p:cNvPr>
            <p:cNvSpPr/>
            <p:nvPr/>
          </p:nvSpPr>
          <p:spPr>
            <a:xfrm>
              <a:off x="10660251" y="6733620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11096F2-98D1-4E2A-B13C-6252C4901F66}"/>
                </a:ext>
              </a:extLst>
            </p:cNvPr>
            <p:cNvSpPr/>
            <p:nvPr/>
          </p:nvSpPr>
          <p:spPr>
            <a:xfrm>
              <a:off x="10660251" y="7508535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BEFD1DAB-50CA-4E19-BD8E-A5A6EF15A25F}"/>
              </a:ext>
            </a:extLst>
          </p:cNvPr>
          <p:cNvSpPr txBox="1"/>
          <p:nvPr/>
        </p:nvSpPr>
        <p:spPr>
          <a:xfrm>
            <a:off x="512264" y="2435704"/>
            <a:ext cx="2755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Original Matrix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BB301D-A723-4B38-ADC0-5899844455C0}"/>
              </a:ext>
            </a:extLst>
          </p:cNvPr>
          <p:cNvSpPr txBox="1"/>
          <p:nvPr/>
        </p:nvSpPr>
        <p:spPr>
          <a:xfrm>
            <a:off x="4213951" y="2400730"/>
            <a:ext cx="3884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MPI_Isend/MPI_Irecv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6AD0AD-5475-49AD-B3E1-527D5B479FA3}"/>
              </a:ext>
            </a:extLst>
          </p:cNvPr>
          <p:cNvSpPr txBox="1"/>
          <p:nvPr/>
        </p:nvSpPr>
        <p:spPr>
          <a:xfrm>
            <a:off x="8292122" y="2435703"/>
            <a:ext cx="3796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Transpose Each Block</a:t>
            </a:r>
          </a:p>
        </p:txBody>
      </p:sp>
    </p:spTree>
    <p:extLst>
      <p:ext uri="{BB962C8B-B14F-4D97-AF65-F5344CB8AC3E}">
        <p14:creationId xmlns:p14="http://schemas.microsoft.com/office/powerpoint/2010/main" val="2646673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CEB6244-D5C7-4B9C-B915-0D1928A39BF8}"/>
                  </a:ext>
                </a:extLst>
              </p:cNvPr>
              <p:cNvSpPr/>
              <p:nvPr/>
            </p:nvSpPr>
            <p:spPr>
              <a:xfrm>
                <a:off x="1909014" y="2215277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CEB6244-D5C7-4B9C-B915-0D1928A39B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14" y="2215277"/>
                <a:ext cx="2724150" cy="542925"/>
              </a:xfrm>
              <a:prstGeom prst="roundRect">
                <a:avLst/>
              </a:prstGeom>
              <a:blipFill>
                <a:blip r:embed="rId2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76D4A08-DC95-4AC0-ACFE-FCB5F2136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013" y="1021310"/>
            <a:ext cx="2507621" cy="94254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FB0CF5-DACA-40DC-B17B-78E449623F39}"/>
              </a:ext>
            </a:extLst>
          </p:cNvPr>
          <p:cNvSpPr/>
          <p:nvPr/>
        </p:nvSpPr>
        <p:spPr>
          <a:xfrm>
            <a:off x="1909014" y="2914612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30493D21-E991-4E49-8AE2-34493C2AAEA2}"/>
                  </a:ext>
                </a:extLst>
              </p:cNvPr>
              <p:cNvSpPr/>
              <p:nvPr/>
            </p:nvSpPr>
            <p:spPr>
              <a:xfrm>
                <a:off x="1909014" y="3597559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30493D21-E991-4E49-8AE2-34493C2AA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14" y="3597559"/>
                <a:ext cx="2724150" cy="542925"/>
              </a:xfrm>
              <a:prstGeom prst="roundRect">
                <a:avLst/>
              </a:prstGeom>
              <a:blipFill>
                <a:blip r:embed="rId4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156339-0EDC-4156-A603-781E5F3AA8FD}"/>
              </a:ext>
            </a:extLst>
          </p:cNvPr>
          <p:cNvSpPr/>
          <p:nvPr/>
        </p:nvSpPr>
        <p:spPr>
          <a:xfrm>
            <a:off x="1909014" y="4667023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6E187DC-9A43-4F64-B260-2248EE078DAA}"/>
                  </a:ext>
                </a:extLst>
              </p:cNvPr>
              <p:cNvSpPr/>
              <p:nvPr/>
            </p:nvSpPr>
            <p:spPr>
              <a:xfrm>
                <a:off x="1909014" y="5376888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6E187DC-9A43-4F64-B260-2248EE078D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14" y="5376888"/>
                <a:ext cx="2724150" cy="542925"/>
              </a:xfrm>
              <a:prstGeom prst="roundRect">
                <a:avLst/>
              </a:prstGeom>
              <a:blipFill>
                <a:blip r:embed="rId5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544CEBE-2653-48E4-9E80-4505232370F1}"/>
              </a:ext>
            </a:extLst>
          </p:cNvPr>
          <p:cNvSpPr/>
          <p:nvPr/>
        </p:nvSpPr>
        <p:spPr>
          <a:xfrm>
            <a:off x="1909014" y="610984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Local loss function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5050F9-2D60-418F-87A6-56F0716D7BF4}"/>
              </a:ext>
            </a:extLst>
          </p:cNvPr>
          <p:cNvSpPr/>
          <p:nvPr/>
        </p:nvSpPr>
        <p:spPr>
          <a:xfrm>
            <a:off x="4126719" y="7097156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mpi_sum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DC1A44-DA37-4136-A444-7A8AD28911B6}"/>
              </a:ext>
            </a:extLst>
          </p:cNvPr>
          <p:cNvSpPr/>
          <p:nvPr/>
        </p:nvSpPr>
        <p:spPr>
          <a:xfrm>
            <a:off x="4126719" y="7830116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Loss function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ECB0D88-E128-476B-B7F1-3B805F066A4E}"/>
              </a:ext>
            </a:extLst>
          </p:cNvPr>
          <p:cNvCxnSpPr>
            <a:cxnSpLocks/>
            <a:stCxn id="4" idx="1"/>
            <a:endCxn id="16" idx="1"/>
          </p:cNvCxnSpPr>
          <p:nvPr/>
        </p:nvCxnSpPr>
        <p:spPr>
          <a:xfrm rot="10800000" flipV="1">
            <a:off x="1909014" y="2486739"/>
            <a:ext cx="12700" cy="3894571"/>
          </a:xfrm>
          <a:prstGeom prst="curvedConnector3">
            <a:avLst>
              <a:gd name="adj1" fmla="val 672152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4B5E563-6810-451C-AEC6-BB559365A020}"/>
              </a:ext>
            </a:extLst>
          </p:cNvPr>
          <p:cNvCxnSpPr>
            <a:cxnSpLocks/>
            <a:stCxn id="7" idx="1"/>
            <a:endCxn id="16" idx="1"/>
          </p:cNvCxnSpPr>
          <p:nvPr/>
        </p:nvCxnSpPr>
        <p:spPr>
          <a:xfrm rot="10800000" flipV="1">
            <a:off x="1909014" y="3869021"/>
            <a:ext cx="12700" cy="2512289"/>
          </a:xfrm>
          <a:prstGeom prst="curvedConnector3">
            <a:avLst>
              <a:gd name="adj1" fmla="val 4260756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B5048BD2-E9A3-4E68-B181-565B083AD4F7}"/>
              </a:ext>
            </a:extLst>
          </p:cNvPr>
          <p:cNvCxnSpPr>
            <a:cxnSpLocks/>
            <a:stCxn id="9" idx="1"/>
            <a:endCxn id="16" idx="1"/>
          </p:cNvCxnSpPr>
          <p:nvPr/>
        </p:nvCxnSpPr>
        <p:spPr>
          <a:xfrm rot="10800000" flipV="1">
            <a:off x="1909014" y="5648351"/>
            <a:ext cx="12700" cy="732960"/>
          </a:xfrm>
          <a:prstGeom prst="curvedConnector3">
            <a:avLst>
              <a:gd name="adj1" fmla="val 18000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861CECC-5FFC-416C-8804-671FB878A5EE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271089" y="2758202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7DE1C2-DE64-4358-AAC7-0BE6A155DB9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271089" y="3457537"/>
            <a:ext cx="0" cy="140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110EAAE-5AD5-43B6-8925-3E94328DE473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271089" y="5209948"/>
            <a:ext cx="0" cy="166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A0DD50-9171-4281-9456-9737E880119A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3271089" y="6652773"/>
            <a:ext cx="2217705" cy="444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1FE6FE-8953-44D8-880C-7FEEF1BD9410}"/>
                  </a:ext>
                </a:extLst>
              </p:cNvPr>
              <p:cNvSpPr txBox="1"/>
              <p:nvPr/>
            </p:nvSpPr>
            <p:spPr>
              <a:xfrm>
                <a:off x="3214922" y="428126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1FE6FE-8953-44D8-880C-7FEEF1BD9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922" y="4281263"/>
                <a:ext cx="125034" cy="276999"/>
              </a:xfrm>
              <a:prstGeom prst="rect">
                <a:avLst/>
              </a:prstGeom>
              <a:blipFill>
                <a:blip r:embed="rId6"/>
                <a:stretch>
                  <a:fillRect l="-42857" r="-3809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3955C0B-52CF-4F95-81E6-DA1799827605}"/>
              </a:ext>
            </a:extLst>
          </p:cNvPr>
          <p:cNvCxnSpPr/>
          <p:nvPr/>
        </p:nvCxnSpPr>
        <p:spPr>
          <a:xfrm>
            <a:off x="3286396" y="2058867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488630-CD9F-4BB9-8D48-5CA745E11E10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5488794" y="7640081"/>
            <a:ext cx="0" cy="1900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EB2C31F-E3A8-49C0-AF8F-79A2224EF17E}"/>
              </a:ext>
            </a:extLst>
          </p:cNvPr>
          <p:cNvSpPr/>
          <p:nvPr/>
        </p:nvSpPr>
        <p:spPr>
          <a:xfrm>
            <a:off x="3784868" y="233136"/>
            <a:ext cx="3407852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mpi_bcast weights and biases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9D0D38-DDEE-401F-B314-1501D6CE570C}"/>
              </a:ext>
            </a:extLst>
          </p:cNvPr>
          <p:cNvCxnSpPr>
            <a:stCxn id="44" idx="2"/>
            <a:endCxn id="5" idx="0"/>
          </p:cNvCxnSpPr>
          <p:nvPr/>
        </p:nvCxnSpPr>
        <p:spPr>
          <a:xfrm flipH="1">
            <a:off x="3162824" y="776061"/>
            <a:ext cx="2325970" cy="245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19FB5BA1-9358-4DB4-8D2E-18C036CD5A1A}"/>
                  </a:ext>
                </a:extLst>
              </p:cNvPr>
              <p:cNvSpPr/>
              <p:nvPr/>
            </p:nvSpPr>
            <p:spPr>
              <a:xfrm>
                <a:off x="6344426" y="2215277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19FB5BA1-9358-4DB4-8D2E-18C036CD5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26" y="2215277"/>
                <a:ext cx="2724150" cy="542925"/>
              </a:xfrm>
              <a:prstGeom prst="roundRect">
                <a:avLst/>
              </a:prstGeom>
              <a:blipFill>
                <a:blip r:embed="rId7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" name="Picture 73">
            <a:extLst>
              <a:ext uri="{FF2B5EF4-FFF2-40B4-BE49-F238E27FC236}">
                <a16:creationId xmlns:a16="http://schemas.microsoft.com/office/drawing/2014/main" id="{C2A5B54B-BB2B-4A0E-BAD0-CC582BB3F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425" y="1021310"/>
            <a:ext cx="2507621" cy="942540"/>
          </a:xfrm>
          <a:prstGeom prst="rect">
            <a:avLst/>
          </a:prstGeom>
        </p:spPr>
      </p:pic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BF4AB03-B3E1-4A2D-8605-B9C0972F369F}"/>
              </a:ext>
            </a:extLst>
          </p:cNvPr>
          <p:cNvSpPr/>
          <p:nvPr/>
        </p:nvSpPr>
        <p:spPr>
          <a:xfrm>
            <a:off x="6344426" y="2914612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A67F1EEF-BCA3-4634-96A1-898D9B5D9EB2}"/>
                  </a:ext>
                </a:extLst>
              </p:cNvPr>
              <p:cNvSpPr/>
              <p:nvPr/>
            </p:nvSpPr>
            <p:spPr>
              <a:xfrm>
                <a:off x="6344426" y="3597559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A67F1EEF-BCA3-4634-96A1-898D9B5D9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26" y="3597559"/>
                <a:ext cx="2724150" cy="542925"/>
              </a:xfrm>
              <a:prstGeom prst="roundRect">
                <a:avLst/>
              </a:prstGeom>
              <a:blipFill>
                <a:blip r:embed="rId8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BD319ABC-A617-4813-B95A-405406BB9640}"/>
              </a:ext>
            </a:extLst>
          </p:cNvPr>
          <p:cNvSpPr/>
          <p:nvPr/>
        </p:nvSpPr>
        <p:spPr>
          <a:xfrm>
            <a:off x="6344426" y="4667023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A9ED2E1C-4937-44A1-AB8C-281CA1735AA6}"/>
                  </a:ext>
                </a:extLst>
              </p:cNvPr>
              <p:cNvSpPr/>
              <p:nvPr/>
            </p:nvSpPr>
            <p:spPr>
              <a:xfrm>
                <a:off x="6344426" y="5376888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A9ED2E1C-4937-44A1-AB8C-281CA1735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26" y="5376888"/>
                <a:ext cx="2724150" cy="542925"/>
              </a:xfrm>
              <a:prstGeom prst="roundRect">
                <a:avLst/>
              </a:prstGeom>
              <a:blipFill>
                <a:blip r:embed="rId9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B137A442-26B4-4D2C-8E8B-1D853121CB4F}"/>
              </a:ext>
            </a:extLst>
          </p:cNvPr>
          <p:cNvSpPr/>
          <p:nvPr/>
        </p:nvSpPr>
        <p:spPr>
          <a:xfrm>
            <a:off x="6344426" y="610984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Local loss function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6933F351-A90D-49D1-B25B-6C3F6458EB99}"/>
              </a:ext>
            </a:extLst>
          </p:cNvPr>
          <p:cNvCxnSpPr>
            <a:cxnSpLocks/>
            <a:stCxn id="73" idx="1"/>
            <a:endCxn id="79" idx="1"/>
          </p:cNvCxnSpPr>
          <p:nvPr/>
        </p:nvCxnSpPr>
        <p:spPr>
          <a:xfrm rot="10800000" flipV="1">
            <a:off x="6344426" y="2486739"/>
            <a:ext cx="12700" cy="3894571"/>
          </a:xfrm>
          <a:prstGeom prst="curvedConnector3">
            <a:avLst>
              <a:gd name="adj1" fmla="val 6721520"/>
            </a:avLst>
          </a:prstGeom>
          <a:ln w="28575">
            <a:solidFill>
              <a:schemeClr val="accent1">
                <a:alpha val="42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17EDF450-5B7D-4175-9B8B-AA25FCCE5F6D}"/>
              </a:ext>
            </a:extLst>
          </p:cNvPr>
          <p:cNvCxnSpPr>
            <a:cxnSpLocks/>
            <a:stCxn id="76" idx="1"/>
            <a:endCxn id="79" idx="1"/>
          </p:cNvCxnSpPr>
          <p:nvPr/>
        </p:nvCxnSpPr>
        <p:spPr>
          <a:xfrm rot="10800000" flipV="1">
            <a:off x="6344426" y="3869021"/>
            <a:ext cx="12700" cy="2512289"/>
          </a:xfrm>
          <a:prstGeom prst="curvedConnector3">
            <a:avLst>
              <a:gd name="adj1" fmla="val 4260756"/>
            </a:avLst>
          </a:prstGeom>
          <a:ln w="28575">
            <a:solidFill>
              <a:schemeClr val="accent1">
                <a:alpha val="42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6BD5B203-7F47-45C4-928A-D0148872E0DF}"/>
              </a:ext>
            </a:extLst>
          </p:cNvPr>
          <p:cNvCxnSpPr>
            <a:cxnSpLocks/>
            <a:stCxn id="78" idx="1"/>
            <a:endCxn id="79" idx="1"/>
          </p:cNvCxnSpPr>
          <p:nvPr/>
        </p:nvCxnSpPr>
        <p:spPr>
          <a:xfrm rot="10800000" flipV="1">
            <a:off x="6344426" y="5648351"/>
            <a:ext cx="12700" cy="732960"/>
          </a:xfrm>
          <a:prstGeom prst="curvedConnector3">
            <a:avLst>
              <a:gd name="adj1" fmla="val 1800000"/>
            </a:avLst>
          </a:prstGeom>
          <a:ln w="28575">
            <a:solidFill>
              <a:schemeClr val="accent1">
                <a:alpha val="42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F251050-3370-4E9D-AE4D-9924627CE9ED}"/>
              </a:ext>
            </a:extLst>
          </p:cNvPr>
          <p:cNvCxnSpPr>
            <a:stCxn id="73" idx="2"/>
            <a:endCxn id="75" idx="0"/>
          </p:cNvCxnSpPr>
          <p:nvPr/>
        </p:nvCxnSpPr>
        <p:spPr>
          <a:xfrm>
            <a:off x="7706501" y="2758202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4C23395-F9D9-4E1F-B179-F5C727235D6E}"/>
              </a:ext>
            </a:extLst>
          </p:cNvPr>
          <p:cNvCxnSpPr>
            <a:stCxn id="75" idx="2"/>
            <a:endCxn id="76" idx="0"/>
          </p:cNvCxnSpPr>
          <p:nvPr/>
        </p:nvCxnSpPr>
        <p:spPr>
          <a:xfrm>
            <a:off x="7706501" y="3457537"/>
            <a:ext cx="0" cy="140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C919E14-1172-4E8A-9E13-54A71F306528}"/>
              </a:ext>
            </a:extLst>
          </p:cNvPr>
          <p:cNvCxnSpPr>
            <a:stCxn id="77" idx="2"/>
            <a:endCxn id="78" idx="0"/>
          </p:cNvCxnSpPr>
          <p:nvPr/>
        </p:nvCxnSpPr>
        <p:spPr>
          <a:xfrm>
            <a:off x="7706501" y="5209948"/>
            <a:ext cx="0" cy="166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204C0DE-4B65-4D79-B90F-65B947B36DFE}"/>
                  </a:ext>
                </a:extLst>
              </p:cNvPr>
              <p:cNvSpPr txBox="1"/>
              <p:nvPr/>
            </p:nvSpPr>
            <p:spPr>
              <a:xfrm>
                <a:off x="7650334" y="428126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204C0DE-4B65-4D79-B90F-65B947B36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334" y="4281263"/>
                <a:ext cx="125034" cy="276999"/>
              </a:xfrm>
              <a:prstGeom prst="rect">
                <a:avLst/>
              </a:prstGeom>
              <a:blipFill>
                <a:blip r:embed="rId10"/>
                <a:stretch>
                  <a:fillRect l="-45000" r="-45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E7A2220-C501-4720-955E-0105562BA0BB}"/>
              </a:ext>
            </a:extLst>
          </p:cNvPr>
          <p:cNvCxnSpPr/>
          <p:nvPr/>
        </p:nvCxnSpPr>
        <p:spPr>
          <a:xfrm>
            <a:off x="7721808" y="2058867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3D188D9-8359-43A3-848D-6CDFDF1F1495}"/>
              </a:ext>
            </a:extLst>
          </p:cNvPr>
          <p:cNvCxnSpPr>
            <a:stCxn id="6" idx="3"/>
            <a:endCxn id="75" idx="1"/>
          </p:cNvCxnSpPr>
          <p:nvPr/>
        </p:nvCxnSpPr>
        <p:spPr>
          <a:xfrm>
            <a:off x="4633164" y="3186075"/>
            <a:ext cx="1711262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D5C5DC4-E346-417F-9C35-A68395B9EF5B}"/>
              </a:ext>
            </a:extLst>
          </p:cNvPr>
          <p:cNvCxnSpPr/>
          <p:nvPr/>
        </p:nvCxnSpPr>
        <p:spPr>
          <a:xfrm>
            <a:off x="4633163" y="4958930"/>
            <a:ext cx="1711262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0819C56-93F2-48B6-94EA-FBF63BCD6746}"/>
              </a:ext>
            </a:extLst>
          </p:cNvPr>
          <p:cNvCxnSpPr>
            <a:cxnSpLocks/>
            <a:stCxn id="79" idx="2"/>
            <a:endCxn id="17" idx="0"/>
          </p:cNvCxnSpPr>
          <p:nvPr/>
        </p:nvCxnSpPr>
        <p:spPr>
          <a:xfrm flipH="1">
            <a:off x="5488794" y="6652773"/>
            <a:ext cx="2217707" cy="444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3E811F8-1844-4C21-AFED-C3078B73B2B6}"/>
              </a:ext>
            </a:extLst>
          </p:cNvPr>
          <p:cNvCxnSpPr>
            <a:cxnSpLocks/>
            <a:stCxn id="44" idx="2"/>
            <a:endCxn id="74" idx="0"/>
          </p:cNvCxnSpPr>
          <p:nvPr/>
        </p:nvCxnSpPr>
        <p:spPr>
          <a:xfrm>
            <a:off x="5488794" y="776061"/>
            <a:ext cx="2109442" cy="245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302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5762E53-FFB9-49E9-AF3D-44FF3AB4A8D4}"/>
              </a:ext>
            </a:extLst>
          </p:cNvPr>
          <p:cNvSpPr/>
          <p:nvPr/>
        </p:nvSpPr>
        <p:spPr>
          <a:xfrm>
            <a:off x="5139820" y="6959016"/>
            <a:ext cx="1911772" cy="159290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808B495-4654-4BB3-A94E-4E10553CF528}"/>
              </a:ext>
            </a:extLst>
          </p:cNvPr>
          <p:cNvGrpSpPr/>
          <p:nvPr/>
        </p:nvGrpSpPr>
        <p:grpSpPr>
          <a:xfrm>
            <a:off x="2544624" y="184282"/>
            <a:ext cx="9313810" cy="6070877"/>
            <a:chOff x="1647115" y="175395"/>
            <a:chExt cx="10412730" cy="678716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77DC451-D59E-4951-806F-033E7753A608}"/>
                </a:ext>
              </a:extLst>
            </p:cNvPr>
            <p:cNvSpPr/>
            <p:nvPr/>
          </p:nvSpPr>
          <p:spPr>
            <a:xfrm>
              <a:off x="1647115" y="196004"/>
              <a:ext cx="2152650" cy="676656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74C56D-2C1C-4AAB-BBC8-7EA6961ECA8B}"/>
                </a:ext>
              </a:extLst>
            </p:cNvPr>
            <p:cNvSpPr/>
            <p:nvPr/>
          </p:nvSpPr>
          <p:spPr>
            <a:xfrm>
              <a:off x="2607235" y="5139276"/>
              <a:ext cx="171450" cy="1714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488AA63-0F33-4664-B8FE-AB56C85741B0}"/>
                </a:ext>
              </a:extLst>
            </p:cNvPr>
            <p:cNvSpPr/>
            <p:nvPr/>
          </p:nvSpPr>
          <p:spPr>
            <a:xfrm>
              <a:off x="2607235" y="704356"/>
              <a:ext cx="171450" cy="1714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6FA457-00C6-4E88-97AD-651E0ED39D9E}"/>
                </a:ext>
              </a:extLst>
            </p:cNvPr>
            <p:cNvSpPr txBox="1"/>
            <p:nvPr/>
          </p:nvSpPr>
          <p:spPr>
            <a:xfrm>
              <a:off x="1957833" y="5615604"/>
              <a:ext cx="1477082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z = x * y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2EDD2EA-E178-4C3C-B4E1-7E1C709F8323}"/>
                </a:ext>
              </a:extLst>
            </p:cNvPr>
            <p:cNvSpPr txBox="1"/>
            <p:nvPr/>
          </p:nvSpPr>
          <p:spPr>
            <a:xfrm>
              <a:off x="1970104" y="6126588"/>
              <a:ext cx="1477082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z = x + y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EF2AAC-F00B-44D4-BA71-E871D7156CB9}"/>
                </a:ext>
              </a:extLst>
            </p:cNvPr>
            <p:cNvSpPr/>
            <p:nvPr/>
          </p:nvSpPr>
          <p:spPr>
            <a:xfrm>
              <a:off x="4551688" y="196004"/>
              <a:ext cx="2152650" cy="676656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139EB0-3BAE-441D-8353-03253F543471}"/>
                </a:ext>
              </a:extLst>
            </p:cNvPr>
            <p:cNvSpPr txBox="1"/>
            <p:nvPr/>
          </p:nvSpPr>
          <p:spPr>
            <a:xfrm>
              <a:off x="4816969" y="5610510"/>
              <a:ext cx="1545183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y = A * x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C2947E9-A9FA-4B44-A1E7-911B2FEE13FF}"/>
                </a:ext>
              </a:extLst>
            </p:cNvPr>
            <p:cNvSpPr txBox="1"/>
            <p:nvPr/>
          </p:nvSpPr>
          <p:spPr>
            <a:xfrm>
              <a:off x="4848227" y="6121220"/>
              <a:ext cx="1489625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y = A \ x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8F49F83-3722-4D5B-89E3-20EDC923315D}"/>
                </a:ext>
              </a:extLst>
            </p:cNvPr>
            <p:cNvSpPr/>
            <p:nvPr/>
          </p:nvSpPr>
          <p:spPr>
            <a:xfrm>
              <a:off x="5353141" y="529694"/>
              <a:ext cx="457469" cy="4574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F2C6CB3-09A1-419F-9C92-12BE70C9B59C}"/>
                </a:ext>
              </a:extLst>
            </p:cNvPr>
            <p:cNvSpPr/>
            <p:nvPr/>
          </p:nvSpPr>
          <p:spPr>
            <a:xfrm>
              <a:off x="5353139" y="4951298"/>
              <a:ext cx="457469" cy="4574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B927C4D-D544-4B1E-864C-49FDC58DD5A5}"/>
                </a:ext>
              </a:extLst>
            </p:cNvPr>
            <p:cNvSpPr/>
            <p:nvPr/>
          </p:nvSpPr>
          <p:spPr>
            <a:xfrm>
              <a:off x="7578733" y="175395"/>
              <a:ext cx="4481112" cy="676656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8FE5EF7-1A78-4AA8-83CE-1D8302A75D8D}"/>
                </a:ext>
              </a:extLst>
            </p:cNvPr>
            <p:cNvSpPr/>
            <p:nvPr/>
          </p:nvSpPr>
          <p:spPr>
            <a:xfrm>
              <a:off x="1647115" y="1953573"/>
              <a:ext cx="10412730" cy="2205316"/>
            </a:xfrm>
            <a:prstGeom prst="roundRect">
              <a:avLst/>
            </a:prstGeom>
            <a:solidFill>
              <a:schemeClr val="bg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EE69F5A-4BED-4CF4-B5C9-8A7201C49ACD}"/>
                </a:ext>
              </a:extLst>
            </p:cNvPr>
            <p:cNvSpPr txBox="1"/>
            <p:nvPr/>
          </p:nvSpPr>
          <p:spPr>
            <a:xfrm>
              <a:off x="7821438" y="5691079"/>
              <a:ext cx="4238407" cy="10666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y = compute_fem_</a:t>
              </a:r>
            </a:p>
            <a:p>
              <a:r>
                <a:rPr lang="en-US" sz="2800" dirty="0">
                  <a:latin typeface="+mj-lt"/>
                </a:rPr>
                <a:t>stiffness_matrix(x, mesh)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188DDB1A-CC28-4AEC-AC8E-D4B4A8B006A5}"/>
                </a:ext>
              </a:extLst>
            </p:cNvPr>
            <p:cNvSpPr/>
            <p:nvPr/>
          </p:nvSpPr>
          <p:spPr>
            <a:xfrm>
              <a:off x="9386025" y="449084"/>
              <a:ext cx="640080" cy="640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269487BF-9349-43AC-BFB4-5EAD72E26FB8}"/>
                </a:ext>
              </a:extLst>
            </p:cNvPr>
            <p:cNvSpPr/>
            <p:nvPr/>
          </p:nvSpPr>
          <p:spPr>
            <a:xfrm>
              <a:off x="9386024" y="4996800"/>
              <a:ext cx="640080" cy="640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2AEA55-00C9-4675-A17C-A706E3A326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1510" y="335603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B5A65C-7BAA-4FF7-A7B0-DBAC3D2F6FFE}"/>
                </a:ext>
              </a:extLst>
            </p:cNvPr>
            <p:cNvSpPr/>
            <p:nvPr/>
          </p:nvSpPr>
          <p:spPr>
            <a:xfrm>
              <a:off x="2607235" y="2898758"/>
              <a:ext cx="171450" cy="1714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1BE97E5-AF78-4138-8A5E-8297760D21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1510" y="108527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A5202B4-63CE-4E1D-9136-3FFD9264F6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3930" y="340556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33283E6-46A7-474D-958E-67080D0D3C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3930" y="113480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929C4DA-4D3B-45E4-AA4C-447ECDD143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6083" y="335603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FA5E9AE-7CE0-45A9-B75C-180F0419E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6083" y="108527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54D628B-EC17-4A6C-B85A-1D7CF3BE25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8503" y="340556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7CA942D-37BE-482A-A923-C94F6DABF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8503" y="113480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4F2D167-5F80-486A-8A9E-1B3F4421E8C3}"/>
                </a:ext>
              </a:extLst>
            </p:cNvPr>
            <p:cNvSpPr/>
            <p:nvPr/>
          </p:nvSpPr>
          <p:spPr>
            <a:xfrm>
              <a:off x="5353140" y="2796567"/>
              <a:ext cx="457469" cy="4574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99E82CA-0011-453A-9C88-F94704CE47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1838" y="3437429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A6E0FD6-FFD8-460A-9422-4E5764D02F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1838" y="1166669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ABC83E6-A892-4369-8418-DF4D1C7009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4258" y="3486959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7A31CF9-D8E4-4D42-B98B-232F4B1071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4258" y="1216199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540432A6-D053-4E48-8BD0-DBF5AAB3242B}"/>
                </a:ext>
              </a:extLst>
            </p:cNvPr>
            <p:cNvSpPr/>
            <p:nvPr/>
          </p:nvSpPr>
          <p:spPr>
            <a:xfrm>
              <a:off x="9386024" y="2715957"/>
              <a:ext cx="640080" cy="640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DF71A93C-DC00-4A49-BC48-AB82404C9015}"/>
              </a:ext>
            </a:extLst>
          </p:cNvPr>
          <p:cNvSpPr txBox="1"/>
          <p:nvPr/>
        </p:nvSpPr>
        <p:spPr>
          <a:xfrm>
            <a:off x="340319" y="2457611"/>
            <a:ext cx="1922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Operator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64035B-04D8-4759-9020-E00CB3786416}"/>
              </a:ext>
            </a:extLst>
          </p:cNvPr>
          <p:cNvSpPr txBox="1"/>
          <p:nvPr/>
        </p:nvSpPr>
        <p:spPr>
          <a:xfrm>
            <a:off x="2498653" y="6404746"/>
            <a:ext cx="1994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Arithmetic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C9FEFC0-B09C-47CF-9FAF-117160009935}"/>
              </a:ext>
            </a:extLst>
          </p:cNvPr>
          <p:cNvSpPr txBox="1"/>
          <p:nvPr/>
        </p:nvSpPr>
        <p:spPr>
          <a:xfrm>
            <a:off x="5485567" y="6381051"/>
            <a:ext cx="1309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Tensor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AE22D34-C801-4BD4-84F6-E8F0536640FA}"/>
              </a:ext>
            </a:extLst>
          </p:cNvPr>
          <p:cNvSpPr txBox="1"/>
          <p:nvPr/>
        </p:nvSpPr>
        <p:spPr>
          <a:xfrm>
            <a:off x="8861187" y="6382721"/>
            <a:ext cx="2016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Simulation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7C61B62-B371-4DA1-AFA9-73AA545DFB7D}"/>
              </a:ext>
            </a:extLst>
          </p:cNvPr>
          <p:cNvSpPr txBox="1"/>
          <p:nvPr/>
        </p:nvSpPr>
        <p:spPr>
          <a:xfrm>
            <a:off x="-23125" y="6378040"/>
            <a:ext cx="2354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Granularity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6922985-DD04-4CCB-BC76-419403EF9CF2}"/>
              </a:ext>
            </a:extLst>
          </p:cNvPr>
          <p:cNvGrpSpPr/>
          <p:nvPr/>
        </p:nvGrpSpPr>
        <p:grpSpPr>
          <a:xfrm>
            <a:off x="2470988" y="6969082"/>
            <a:ext cx="9498803" cy="1648192"/>
            <a:chOff x="2470988" y="6969082"/>
            <a:chExt cx="9498803" cy="1648192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02C81ACF-2B5A-43DB-88E7-A17960D26E09}"/>
                </a:ext>
              </a:extLst>
            </p:cNvPr>
            <p:cNvSpPr/>
            <p:nvPr/>
          </p:nvSpPr>
          <p:spPr>
            <a:xfrm>
              <a:off x="2525223" y="7024371"/>
              <a:ext cx="1911772" cy="159290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2BC4874-9E6F-42E6-B7C2-81166C19F27B}"/>
                </a:ext>
              </a:extLst>
            </p:cNvPr>
            <p:cNvSpPr txBox="1"/>
            <p:nvPr/>
          </p:nvSpPr>
          <p:spPr>
            <a:xfrm>
              <a:off x="2470988" y="7569995"/>
              <a:ext cx="129381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en-US" b="1" i="0" dirty="0">
                  <a:solidFill>
                    <a:srgbClr val="333333"/>
                  </a:solidFill>
                  <a:effectLst/>
                  <a:latin typeface="PT Sans"/>
                </a:rPr>
                <a:t>MeDiPack 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F9E2E08-568C-45D4-BC34-F5900D00FBD9}"/>
                </a:ext>
              </a:extLst>
            </p:cNvPr>
            <p:cNvSpPr txBox="1"/>
            <p:nvPr/>
          </p:nvSpPr>
          <p:spPr>
            <a:xfrm>
              <a:off x="2631825" y="8151081"/>
              <a:ext cx="61929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en-US" b="1" i="0" dirty="0">
                  <a:solidFill>
                    <a:srgbClr val="333333"/>
                  </a:solidFill>
                  <a:effectLst/>
                  <a:latin typeface="PT Sans"/>
                </a:rPr>
                <a:t>CoDiPack 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3FA3858-0917-409B-A72A-256F31C5F7BB}"/>
                </a:ext>
              </a:extLst>
            </p:cNvPr>
            <p:cNvSpPr txBox="1"/>
            <p:nvPr/>
          </p:nvSpPr>
          <p:spPr>
            <a:xfrm>
              <a:off x="3673520" y="7423431"/>
              <a:ext cx="619298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br>
                <a:rPr lang="en-US" sz="2000" b="1" i="0" dirty="0">
                  <a:solidFill>
                    <a:srgbClr val="333333"/>
                  </a:solidFill>
                  <a:effectLst/>
                  <a:latin typeface="myriad-pro"/>
                </a:rPr>
              </a:br>
              <a:r>
                <a:rPr lang="en-US" sz="2000" b="1" i="0" dirty="0">
                  <a:solidFill>
                    <a:srgbClr val="333333"/>
                  </a:solidFill>
                  <a:effectLst/>
                  <a:latin typeface="myriad-pro"/>
                </a:rPr>
                <a:t>Adept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F1EAB75D-40D9-4A31-ADA8-40ABF6C8EE1E}"/>
                </a:ext>
              </a:extLst>
            </p:cNvPr>
            <p:cNvSpPr/>
            <p:nvPr/>
          </p:nvSpPr>
          <p:spPr>
            <a:xfrm>
              <a:off x="7850242" y="6969082"/>
              <a:ext cx="3864686" cy="159290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3ECC85E-DABF-48D9-A9CF-0B3688E4C164}"/>
                </a:ext>
              </a:extLst>
            </p:cNvPr>
            <p:cNvSpPr txBox="1"/>
            <p:nvPr/>
          </p:nvSpPr>
          <p:spPr>
            <a:xfrm>
              <a:off x="2999510" y="7133099"/>
              <a:ext cx="619298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i="0" dirty="0">
                  <a:solidFill>
                    <a:srgbClr val="212529"/>
                  </a:solidFill>
                  <a:effectLst/>
                  <a:latin typeface="-apple-system"/>
                </a:rPr>
                <a:t>TAPENADE</a:t>
              </a:r>
              <a:endParaRPr lang="en-US" sz="2000" dirty="0"/>
            </a:p>
          </p:txBody>
        </p:sp>
        <p:pic>
          <p:nvPicPr>
            <p:cNvPr id="2054" name="Picture 6" descr="upload.wikimedia.org/wikipedia/commons/9/96/Pyt...">
              <a:extLst>
                <a:ext uri="{FF2B5EF4-FFF2-40B4-BE49-F238E27FC236}">
                  <a16:creationId xmlns:a16="http://schemas.microsoft.com/office/drawing/2014/main" id="{C3F98C8B-1640-49E1-87F3-80A3DFEC6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1368" y="7139695"/>
              <a:ext cx="1708675" cy="341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SU2 | Multiphysics Simulation and Design Software">
              <a:extLst>
                <a:ext uri="{FF2B5EF4-FFF2-40B4-BE49-F238E27FC236}">
                  <a16:creationId xmlns:a16="http://schemas.microsoft.com/office/drawing/2014/main" id="{27BD36D5-6E50-4948-9F3E-E9496B10F5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3051" y="7481430"/>
              <a:ext cx="975431" cy="5993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673A1C01-31D0-4707-B9EF-5C72C3603F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225" b="31330"/>
            <a:stretch/>
          </p:blipFill>
          <p:spPr bwMode="auto">
            <a:xfrm>
              <a:off x="8890352" y="6999771"/>
              <a:ext cx="1774798" cy="700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dolfin-adjoint Project Banner">
              <a:extLst>
                <a:ext uri="{FF2B5EF4-FFF2-40B4-BE49-F238E27FC236}">
                  <a16:creationId xmlns:a16="http://schemas.microsoft.com/office/drawing/2014/main" id="{CE87265D-74BB-48B0-BD76-F31AAB0EBE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0020" y="8002358"/>
              <a:ext cx="3069771" cy="507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5 Important Changes Coming with TensorFlow 2.0 | by George Seif | Level Up  Coding">
              <a:extLst>
                <a:ext uri="{FF2B5EF4-FFF2-40B4-BE49-F238E27FC236}">
                  <a16:creationId xmlns:a16="http://schemas.microsoft.com/office/drawing/2014/main" id="{ACFE8DDC-8C2F-44B0-A396-FF9BA59C87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6321" y="7539593"/>
              <a:ext cx="744736" cy="796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6" name="Picture 18" descr="ADCME logo">
            <a:extLst>
              <a:ext uri="{FF2B5EF4-FFF2-40B4-BE49-F238E27FC236}">
                <a16:creationId xmlns:a16="http://schemas.microsoft.com/office/drawing/2014/main" id="{37742686-EF70-444A-8A1B-20EAC29BA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109" y="6360403"/>
            <a:ext cx="2008309" cy="184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055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orry, But the Perfect Lego Brick May Never Be Eco-Friendly | WIRED">
            <a:extLst>
              <a:ext uri="{FF2B5EF4-FFF2-40B4-BE49-F238E27FC236}">
                <a16:creationId xmlns:a16="http://schemas.microsoft.com/office/drawing/2014/main" id="{8BA4AD9B-E892-458E-85F8-4365CFD0D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98" y="2327910"/>
            <a:ext cx="46863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rickLink - Set 10177-1 : Lego Boeing 787 Dreamliner [Sculptures] -  BrickLink Reference Catalog">
            <a:extLst>
              <a:ext uri="{FF2B5EF4-FFF2-40B4-BE49-F238E27FC236}">
                <a16:creationId xmlns:a16="http://schemas.microsoft.com/office/drawing/2014/main" id="{90D21F22-2481-4903-B0F4-5C4D1F4B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228" y="2327910"/>
            <a:ext cx="3453062" cy="23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7AC74A-CB00-4FF3-95FA-48DF09E1830B}"/>
              </a:ext>
            </a:extLst>
          </p:cNvPr>
          <p:cNvSpPr txBox="1"/>
          <p:nvPr/>
        </p:nvSpPr>
        <p:spPr>
          <a:xfrm>
            <a:off x="1727746" y="4903470"/>
            <a:ext cx="2841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PoreFlow/ADCME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8F984E8-EB09-4868-BBD2-F9D533EEE1E0}"/>
              </a:ext>
            </a:extLst>
          </p:cNvPr>
          <p:cNvSpPr/>
          <p:nvPr/>
        </p:nvSpPr>
        <p:spPr>
          <a:xfrm>
            <a:off x="5804008" y="3300411"/>
            <a:ext cx="1223010" cy="39814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262AF9-45E4-4011-A894-44DDBAB44F89}"/>
              </a:ext>
            </a:extLst>
          </p:cNvPr>
          <p:cNvSpPr txBox="1"/>
          <p:nvPr/>
        </p:nvSpPr>
        <p:spPr>
          <a:xfrm>
            <a:off x="7622452" y="4903470"/>
            <a:ext cx="313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Simulation Program</a:t>
            </a:r>
          </a:p>
        </p:txBody>
      </p:sp>
    </p:spTree>
    <p:extLst>
      <p:ext uri="{BB962C8B-B14F-4D97-AF65-F5344CB8AC3E}">
        <p14:creationId xmlns:p14="http://schemas.microsoft.com/office/powerpoint/2010/main" val="621837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54AA3B-7AE5-4002-84F7-B893D90E8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607" y="1316514"/>
            <a:ext cx="4937763" cy="495416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EEA1B4A-2D35-4FFD-ACF3-5A33DD937774}"/>
              </a:ext>
            </a:extLst>
          </p:cNvPr>
          <p:cNvSpPr/>
          <p:nvPr/>
        </p:nvSpPr>
        <p:spPr>
          <a:xfrm>
            <a:off x="2661013" y="225660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A8716F-092C-456A-AA11-A43D50DED6A0}"/>
              </a:ext>
            </a:extLst>
          </p:cNvPr>
          <p:cNvSpPr/>
          <p:nvPr/>
        </p:nvSpPr>
        <p:spPr>
          <a:xfrm>
            <a:off x="6008914" y="189465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3415A3-18BD-40C5-A5BC-5B6907146AA4}"/>
              </a:ext>
            </a:extLst>
          </p:cNvPr>
          <p:cNvSpPr/>
          <p:nvPr/>
        </p:nvSpPr>
        <p:spPr>
          <a:xfrm>
            <a:off x="4183924" y="464166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52E95F-D0E1-4694-ADC8-CF04EE62F229}"/>
              </a:ext>
            </a:extLst>
          </p:cNvPr>
          <p:cNvSpPr/>
          <p:nvPr/>
        </p:nvSpPr>
        <p:spPr>
          <a:xfrm>
            <a:off x="5330734" y="414255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7ACFD7-87B0-4ED1-AE5F-DFDB8124F178}"/>
              </a:ext>
            </a:extLst>
          </p:cNvPr>
          <p:cNvSpPr/>
          <p:nvPr/>
        </p:nvSpPr>
        <p:spPr>
          <a:xfrm>
            <a:off x="5394958" y="547986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1DC4297-533D-49B2-AF3C-AEF1D0FE124E}"/>
              </a:ext>
            </a:extLst>
          </p:cNvPr>
          <p:cNvSpPr/>
          <p:nvPr/>
        </p:nvSpPr>
        <p:spPr>
          <a:xfrm>
            <a:off x="3409948" y="517506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BE66951-E1C7-4D11-8D4A-FDC31252CCF2}"/>
              </a:ext>
            </a:extLst>
          </p:cNvPr>
          <p:cNvSpPr/>
          <p:nvPr/>
        </p:nvSpPr>
        <p:spPr>
          <a:xfrm>
            <a:off x="6324598" y="333483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A27939-5F57-4367-BC43-801E840C7F38}"/>
              </a:ext>
            </a:extLst>
          </p:cNvPr>
          <p:cNvSpPr txBox="1"/>
          <p:nvPr/>
        </p:nvSpPr>
        <p:spPr>
          <a:xfrm>
            <a:off x="3780434" y="670183"/>
            <a:ext cx="1788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u, v, or 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95CCBD-C6C5-4D2E-AEF1-AA29E2A53A67}"/>
              </a:ext>
            </a:extLst>
          </p:cNvPr>
          <p:cNvGrpSpPr/>
          <p:nvPr/>
        </p:nvGrpSpPr>
        <p:grpSpPr>
          <a:xfrm>
            <a:off x="3040380" y="6682021"/>
            <a:ext cx="3458389" cy="646331"/>
            <a:chOff x="3040380" y="7234672"/>
            <a:chExt cx="3458389" cy="64633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A08C022-C784-4140-ADDE-BA5602B7CC84}"/>
                </a:ext>
              </a:extLst>
            </p:cNvPr>
            <p:cNvSpPr/>
            <p:nvPr/>
          </p:nvSpPr>
          <p:spPr>
            <a:xfrm>
              <a:off x="3280683" y="7470751"/>
              <a:ext cx="174171" cy="1741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0654F5-2D60-426D-BC9F-FE39D73C14FF}"/>
                </a:ext>
              </a:extLst>
            </p:cNvPr>
            <p:cNvSpPr txBox="1"/>
            <p:nvPr/>
          </p:nvSpPr>
          <p:spPr>
            <a:xfrm>
              <a:off x="3746806" y="7234672"/>
              <a:ext cx="26507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Observations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89D199A-8CDD-4D3F-8E72-B67623540765}"/>
                </a:ext>
              </a:extLst>
            </p:cNvPr>
            <p:cNvSpPr/>
            <p:nvPr/>
          </p:nvSpPr>
          <p:spPr>
            <a:xfrm>
              <a:off x="3040380" y="7234672"/>
              <a:ext cx="345838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2173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B46095A-B714-4D95-8CCA-5D5ACB6DA57E}"/>
              </a:ext>
            </a:extLst>
          </p:cNvPr>
          <p:cNvSpPr/>
          <p:nvPr/>
        </p:nvSpPr>
        <p:spPr>
          <a:xfrm>
            <a:off x="1990725" y="3023235"/>
            <a:ext cx="2354580" cy="628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Deep Neural Network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7D80B6-6DFE-48D9-B266-46776D822D98}"/>
              </a:ext>
            </a:extLst>
          </p:cNvPr>
          <p:cNvSpPr/>
          <p:nvPr/>
        </p:nvSpPr>
        <p:spPr>
          <a:xfrm>
            <a:off x="4918710" y="3028950"/>
            <a:ext cx="2354580" cy="628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PDE Solver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DC5180-1F7E-4969-9A00-B92D7328EDA7}"/>
              </a:ext>
            </a:extLst>
          </p:cNvPr>
          <p:cNvSpPr/>
          <p:nvPr/>
        </p:nvSpPr>
        <p:spPr>
          <a:xfrm>
            <a:off x="7846695" y="3023235"/>
            <a:ext cx="2354580" cy="628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Observation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573E0E-952D-4402-ACE7-F4BA537B41DE}"/>
              </a:ext>
            </a:extLst>
          </p:cNvPr>
          <p:cNvCxnSpPr>
            <a:cxnSpLocks/>
          </p:cNvCxnSpPr>
          <p:nvPr/>
        </p:nvCxnSpPr>
        <p:spPr>
          <a:xfrm>
            <a:off x="4345305" y="3451860"/>
            <a:ext cx="573405" cy="5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5D305F-44F6-4267-82D4-CE43FED7233D}"/>
              </a:ext>
            </a:extLst>
          </p:cNvPr>
          <p:cNvCxnSpPr/>
          <p:nvPr/>
        </p:nvCxnSpPr>
        <p:spPr>
          <a:xfrm>
            <a:off x="7273290" y="3477577"/>
            <a:ext cx="573405" cy="5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A900C3-E6AB-4EDA-BB25-535BADC0014A}"/>
              </a:ext>
            </a:extLst>
          </p:cNvPr>
          <p:cNvCxnSpPr>
            <a:cxnSpLocks/>
          </p:cNvCxnSpPr>
          <p:nvPr/>
        </p:nvCxnSpPr>
        <p:spPr>
          <a:xfrm>
            <a:off x="4349115" y="3284220"/>
            <a:ext cx="573405" cy="5715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F47B69-12B0-43CC-8914-147895E2E6D9}"/>
              </a:ext>
            </a:extLst>
          </p:cNvPr>
          <p:cNvCxnSpPr/>
          <p:nvPr/>
        </p:nvCxnSpPr>
        <p:spPr>
          <a:xfrm>
            <a:off x="7277100" y="3309937"/>
            <a:ext cx="573405" cy="5715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9E2775-97AF-4FCC-A303-485C0F91B894}"/>
              </a:ext>
            </a:extLst>
          </p:cNvPr>
          <p:cNvSpPr/>
          <p:nvPr/>
        </p:nvSpPr>
        <p:spPr>
          <a:xfrm>
            <a:off x="7846695" y="1609725"/>
            <a:ext cx="2354580" cy="628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Loss Function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E010A-6AC4-4B15-BBCB-8E516EF64B47}"/>
              </a:ext>
            </a:extLst>
          </p:cNvPr>
          <p:cNvGrpSpPr/>
          <p:nvPr/>
        </p:nvGrpSpPr>
        <p:grpSpPr>
          <a:xfrm rot="16200000">
            <a:off x="8631079" y="2544602"/>
            <a:ext cx="784860" cy="172403"/>
            <a:chOff x="8980170" y="3976687"/>
            <a:chExt cx="577215" cy="173355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64AF1B2-FF37-4B53-9DD8-850B45776796}"/>
                </a:ext>
              </a:extLst>
            </p:cNvPr>
            <p:cNvCxnSpPr/>
            <p:nvPr/>
          </p:nvCxnSpPr>
          <p:spPr>
            <a:xfrm>
              <a:off x="8980170" y="4144327"/>
              <a:ext cx="573405" cy="571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09B1AB4-F3C9-480F-877A-B947A5E7516A}"/>
                </a:ext>
              </a:extLst>
            </p:cNvPr>
            <p:cNvCxnSpPr/>
            <p:nvPr/>
          </p:nvCxnSpPr>
          <p:spPr>
            <a:xfrm>
              <a:off x="8983980" y="3976687"/>
              <a:ext cx="573405" cy="571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86A6C2B-2E26-4FA2-86B6-26A89B89F486}"/>
              </a:ext>
            </a:extLst>
          </p:cNvPr>
          <p:cNvSpPr txBox="1"/>
          <p:nvPr/>
        </p:nvSpPr>
        <p:spPr>
          <a:xfrm>
            <a:off x="3743825" y="2371722"/>
            <a:ext cx="1876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Spatially-varying </a:t>
            </a:r>
          </a:p>
          <a:p>
            <a:pPr algn="ctr"/>
            <a:r>
              <a:rPr lang="en-US" b="1" dirty="0"/>
              <a:t>Physical Fields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E5E4BB5-8AD7-4B37-8E31-D1FA81320188}"/>
              </a:ext>
            </a:extLst>
          </p:cNvPr>
          <p:cNvGrpSpPr/>
          <p:nvPr/>
        </p:nvGrpSpPr>
        <p:grpSpPr>
          <a:xfrm>
            <a:off x="2089785" y="1499235"/>
            <a:ext cx="904875" cy="523875"/>
            <a:chOff x="2089785" y="1499235"/>
            <a:chExt cx="573405" cy="432435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E10512-98D7-4B96-ACA8-FC6CF260C81C}"/>
                </a:ext>
              </a:extLst>
            </p:cNvPr>
            <p:cNvCxnSpPr>
              <a:cxnSpLocks/>
            </p:cNvCxnSpPr>
            <p:nvPr/>
          </p:nvCxnSpPr>
          <p:spPr>
            <a:xfrm>
              <a:off x="2089785" y="1918335"/>
              <a:ext cx="561975" cy="1333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DF8699B-8A54-457B-81A6-F9027B22252C}"/>
                </a:ext>
              </a:extLst>
            </p:cNvPr>
            <p:cNvCxnSpPr>
              <a:cxnSpLocks/>
            </p:cNvCxnSpPr>
            <p:nvPr/>
          </p:nvCxnSpPr>
          <p:spPr>
            <a:xfrm>
              <a:off x="2089785" y="1499235"/>
              <a:ext cx="573405" cy="571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88B50F1-C53A-4875-B2BD-2289C2AFC82B}"/>
              </a:ext>
            </a:extLst>
          </p:cNvPr>
          <p:cNvSpPr txBox="1"/>
          <p:nvPr/>
        </p:nvSpPr>
        <p:spPr>
          <a:xfrm>
            <a:off x="3131820" y="1321492"/>
            <a:ext cx="270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 Back-propagation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E147FF-49BD-4FB8-8891-5A43CE3563E2}"/>
              </a:ext>
            </a:extLst>
          </p:cNvPr>
          <p:cNvSpPr txBox="1"/>
          <p:nvPr/>
        </p:nvSpPr>
        <p:spPr>
          <a:xfrm>
            <a:off x="3147352" y="1817082"/>
            <a:ext cx="2244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 Computation</a:t>
            </a:r>
          </a:p>
        </p:txBody>
      </p:sp>
    </p:spTree>
    <p:extLst>
      <p:ext uri="{BB962C8B-B14F-4D97-AF65-F5344CB8AC3E}">
        <p14:creationId xmlns:p14="http://schemas.microsoft.com/office/powerpoint/2010/main" val="342515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F74D8A8B-8A18-477A-BA86-2AE2D95FE6A5}"/>
              </a:ext>
            </a:extLst>
          </p:cNvPr>
          <p:cNvGrpSpPr/>
          <p:nvPr/>
        </p:nvGrpSpPr>
        <p:grpSpPr>
          <a:xfrm>
            <a:off x="199723" y="1210189"/>
            <a:ext cx="11682261" cy="5980569"/>
            <a:chOff x="199721" y="158469"/>
            <a:chExt cx="11682262" cy="598057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3197594-18BE-4250-91D3-2EBF362FA912}"/>
                </a:ext>
              </a:extLst>
            </p:cNvPr>
            <p:cNvSpPr/>
            <p:nvPr/>
          </p:nvSpPr>
          <p:spPr>
            <a:xfrm>
              <a:off x="1886282" y="158469"/>
              <a:ext cx="3866306" cy="260032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9A0580-BC31-434A-9475-194D12AE2EB3}"/>
                </a:ext>
              </a:extLst>
            </p:cNvPr>
            <p:cNvSpPr/>
            <p:nvPr/>
          </p:nvSpPr>
          <p:spPr>
            <a:xfrm>
              <a:off x="3391568" y="778886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D2EE7F-D224-4883-A659-BDA178C23147}"/>
                </a:ext>
              </a:extLst>
            </p:cNvPr>
            <p:cNvSpPr txBox="1"/>
            <p:nvPr/>
          </p:nvSpPr>
          <p:spPr>
            <a:xfrm>
              <a:off x="4309039" y="730697"/>
              <a:ext cx="13336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Update </a:t>
              </a:r>
            </a:p>
            <a:p>
              <a:r>
                <a:rPr lang="en-US" sz="1600" dirty="0"/>
                <a:t>State Variable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12F657-0F9F-4B7A-85DB-EBA67CABEA5C}"/>
                </a:ext>
              </a:extLst>
            </p:cNvPr>
            <p:cNvSpPr txBox="1"/>
            <p:nvPr/>
          </p:nvSpPr>
          <p:spPr>
            <a:xfrm>
              <a:off x="3202199" y="158469"/>
              <a:ext cx="11632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Compute</a:t>
              </a:r>
            </a:p>
            <a:p>
              <a:pPr algn="ctr"/>
              <a:r>
                <a:rPr lang="en-US" sz="1600" dirty="0"/>
                <a:t>Coefficients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D89423B-8744-431B-A75C-BA8259C5A67A}"/>
                </a:ext>
              </a:extLst>
            </p:cNvPr>
            <p:cNvCxnSpPr>
              <a:cxnSpLocks/>
            </p:cNvCxnSpPr>
            <p:nvPr/>
          </p:nvCxnSpPr>
          <p:spPr>
            <a:xfrm>
              <a:off x="986618" y="1539337"/>
              <a:ext cx="1127540" cy="354737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0764A00-86C6-471C-B717-2A5D81E2C714}"/>
                </a:ext>
              </a:extLst>
            </p:cNvPr>
            <p:cNvCxnSpPr>
              <a:cxnSpLocks/>
            </p:cNvCxnSpPr>
            <p:nvPr/>
          </p:nvCxnSpPr>
          <p:spPr>
            <a:xfrm>
              <a:off x="5390048" y="1620375"/>
              <a:ext cx="1195683" cy="427215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B1573C-8FF3-49EE-9F42-148A06921CFB}"/>
                </a:ext>
              </a:extLst>
            </p:cNvPr>
            <p:cNvCxnSpPr>
              <a:cxnSpLocks/>
            </p:cNvCxnSpPr>
            <p:nvPr/>
          </p:nvCxnSpPr>
          <p:spPr>
            <a:xfrm>
              <a:off x="1621328" y="661729"/>
              <a:ext cx="1556117" cy="189524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AB1B3B0-C6FB-418A-955D-382ACA2B8C98}"/>
                </a:ext>
              </a:extLst>
            </p:cNvPr>
            <p:cNvCxnSpPr>
              <a:cxnSpLocks/>
            </p:cNvCxnSpPr>
            <p:nvPr/>
          </p:nvCxnSpPr>
          <p:spPr>
            <a:xfrm>
              <a:off x="4010520" y="1219599"/>
              <a:ext cx="518389" cy="250152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57DB02E-AD64-433E-A3AD-CC2F9B74E1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0117" y="1665177"/>
              <a:ext cx="1378792" cy="30513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E1155E-CF30-4255-B1F4-863DD3A94B17}"/>
                </a:ext>
              </a:extLst>
            </p:cNvPr>
            <p:cNvSpPr/>
            <p:nvPr/>
          </p:nvSpPr>
          <p:spPr>
            <a:xfrm>
              <a:off x="482990" y="362569"/>
              <a:ext cx="1007257" cy="490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NN</a:t>
              </a:r>
            </a:p>
            <a:p>
              <a:pPr algn="ctr"/>
              <a:r>
                <a:rPr lang="en-US" sz="1400" dirty="0"/>
                <a:t>Parameter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C78C03E-AB20-4737-8EB5-F364D9CDE92E}"/>
                </a:ext>
              </a:extLst>
            </p:cNvPr>
            <p:cNvSpPr/>
            <p:nvPr/>
          </p:nvSpPr>
          <p:spPr>
            <a:xfrm>
              <a:off x="4667767" y="1353832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8D59258-97AA-47DB-9079-D9DD9A30923C}"/>
                </a:ext>
              </a:extLst>
            </p:cNvPr>
            <p:cNvSpPr/>
            <p:nvPr/>
          </p:nvSpPr>
          <p:spPr>
            <a:xfrm>
              <a:off x="2307619" y="1712964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E47067-EC7C-430C-8FD1-64071414DCD2}"/>
                </a:ext>
              </a:extLst>
            </p:cNvPr>
            <p:cNvSpPr txBox="1"/>
            <p:nvPr/>
          </p:nvSpPr>
          <p:spPr>
            <a:xfrm>
              <a:off x="5899968" y="258014"/>
              <a:ext cx="24870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Computational Graph </a:t>
              </a:r>
            </a:p>
            <a:p>
              <a:pPr algn="ctr"/>
              <a:r>
                <a:rPr lang="en-US" sz="2000" dirty="0"/>
                <a:t>on Processor 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D2A8C0-1D43-4B15-B451-F946430718C9}"/>
                </a:ext>
              </a:extLst>
            </p:cNvPr>
            <p:cNvSpPr txBox="1"/>
            <p:nvPr/>
          </p:nvSpPr>
          <p:spPr>
            <a:xfrm>
              <a:off x="2770831" y="2251711"/>
              <a:ext cx="1287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F7B88EC-1D19-49F5-AA52-92EA8F14811F}"/>
                </a:ext>
              </a:extLst>
            </p:cNvPr>
            <p:cNvSpPr/>
            <p:nvPr/>
          </p:nvSpPr>
          <p:spPr>
            <a:xfrm>
              <a:off x="1886282" y="3526982"/>
              <a:ext cx="3866306" cy="260032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317EF7F-0FA8-4188-BE78-86B0CE869542}"/>
                </a:ext>
              </a:extLst>
            </p:cNvPr>
            <p:cNvSpPr/>
            <p:nvPr/>
          </p:nvSpPr>
          <p:spPr>
            <a:xfrm>
              <a:off x="3391568" y="4147399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2691A4-2035-41D8-A226-374C6F04D7CC}"/>
                </a:ext>
              </a:extLst>
            </p:cNvPr>
            <p:cNvSpPr txBox="1"/>
            <p:nvPr/>
          </p:nvSpPr>
          <p:spPr>
            <a:xfrm>
              <a:off x="4309039" y="4099210"/>
              <a:ext cx="13336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Update </a:t>
              </a:r>
            </a:p>
            <a:p>
              <a:r>
                <a:rPr lang="en-US" sz="1600" dirty="0"/>
                <a:t>State Variable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EC5438-7373-4397-9EA0-99F93F4D8B1E}"/>
                </a:ext>
              </a:extLst>
            </p:cNvPr>
            <p:cNvSpPr txBox="1"/>
            <p:nvPr/>
          </p:nvSpPr>
          <p:spPr>
            <a:xfrm>
              <a:off x="3202199" y="3526982"/>
              <a:ext cx="11632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Compute</a:t>
              </a:r>
            </a:p>
            <a:p>
              <a:pPr algn="ctr"/>
              <a:r>
                <a:rPr lang="en-US" sz="1600" dirty="0"/>
                <a:t>Coefficients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3921368-48FA-43ED-9038-6FF3432AB998}"/>
                </a:ext>
              </a:extLst>
            </p:cNvPr>
            <p:cNvCxnSpPr>
              <a:cxnSpLocks/>
            </p:cNvCxnSpPr>
            <p:nvPr/>
          </p:nvCxnSpPr>
          <p:spPr>
            <a:xfrm>
              <a:off x="986618" y="4907850"/>
              <a:ext cx="1127540" cy="354737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83B4DAE-87E6-4557-9446-ADE92624E279}"/>
                </a:ext>
              </a:extLst>
            </p:cNvPr>
            <p:cNvCxnSpPr>
              <a:cxnSpLocks/>
            </p:cNvCxnSpPr>
            <p:nvPr/>
          </p:nvCxnSpPr>
          <p:spPr>
            <a:xfrm>
              <a:off x="5390048" y="4988888"/>
              <a:ext cx="1195683" cy="427215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B2CC4FE-9793-4BB9-B580-C56DB739243B}"/>
                </a:ext>
              </a:extLst>
            </p:cNvPr>
            <p:cNvCxnSpPr>
              <a:cxnSpLocks/>
            </p:cNvCxnSpPr>
            <p:nvPr/>
          </p:nvCxnSpPr>
          <p:spPr>
            <a:xfrm>
              <a:off x="1621328" y="4030242"/>
              <a:ext cx="1556117" cy="189524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6C22F56-0A63-480D-BEA8-6046B3E6EE15}"/>
                </a:ext>
              </a:extLst>
            </p:cNvPr>
            <p:cNvCxnSpPr>
              <a:cxnSpLocks/>
            </p:cNvCxnSpPr>
            <p:nvPr/>
          </p:nvCxnSpPr>
          <p:spPr>
            <a:xfrm>
              <a:off x="4010520" y="4588112"/>
              <a:ext cx="518389" cy="250152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B5DE054-E1DF-4B1A-954D-E7934102A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0117" y="5033690"/>
              <a:ext cx="1378792" cy="30513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328F2FB-DB8E-4E1B-89FB-A218CC7C6D19}"/>
                </a:ext>
              </a:extLst>
            </p:cNvPr>
            <p:cNvSpPr/>
            <p:nvPr/>
          </p:nvSpPr>
          <p:spPr>
            <a:xfrm>
              <a:off x="482990" y="3731082"/>
              <a:ext cx="1007257" cy="490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NN</a:t>
              </a:r>
            </a:p>
            <a:p>
              <a:pPr algn="ctr"/>
              <a:r>
                <a:rPr lang="en-US" sz="1400" dirty="0"/>
                <a:t>Parameter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6E3E26C-C058-4388-AA56-D8950802D4EF}"/>
                </a:ext>
              </a:extLst>
            </p:cNvPr>
            <p:cNvSpPr/>
            <p:nvPr/>
          </p:nvSpPr>
          <p:spPr>
            <a:xfrm>
              <a:off x="4667767" y="4722345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D4351A9-F257-4533-A7B8-F2E9C04E1931}"/>
                </a:ext>
              </a:extLst>
            </p:cNvPr>
            <p:cNvSpPr/>
            <p:nvPr/>
          </p:nvSpPr>
          <p:spPr>
            <a:xfrm>
              <a:off x="2307619" y="5081477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7AE87D-E039-4DEF-A001-25CCDCD88422}"/>
                </a:ext>
              </a:extLst>
            </p:cNvPr>
            <p:cNvSpPr txBox="1"/>
            <p:nvPr/>
          </p:nvSpPr>
          <p:spPr>
            <a:xfrm>
              <a:off x="5899968" y="3626527"/>
              <a:ext cx="24870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Computational Graph </a:t>
              </a:r>
            </a:p>
            <a:p>
              <a:pPr algn="ctr"/>
              <a:r>
                <a:rPr lang="en-US" sz="2000" dirty="0"/>
                <a:t>on Processor 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2036D7-A571-40A5-A3B4-ADCE5A6F1269}"/>
                </a:ext>
              </a:extLst>
            </p:cNvPr>
            <p:cNvSpPr txBox="1"/>
            <p:nvPr/>
          </p:nvSpPr>
          <p:spPr>
            <a:xfrm>
              <a:off x="2849984" y="5606456"/>
              <a:ext cx="1287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0F89043-449D-450C-8695-181E60D1ED56}"/>
                </a:ext>
              </a:extLst>
            </p:cNvPr>
            <p:cNvCxnSpPr/>
            <p:nvPr/>
          </p:nvCxnSpPr>
          <p:spPr>
            <a:xfrm>
              <a:off x="2577740" y="2420988"/>
              <a:ext cx="0" cy="2486862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ys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A99B292-7D3E-4A8E-8BEE-C2A0A5B757DF}"/>
                </a:ext>
              </a:extLst>
            </p:cNvPr>
            <p:cNvSpPr txBox="1"/>
            <p:nvPr/>
          </p:nvSpPr>
          <p:spPr>
            <a:xfrm>
              <a:off x="6652251" y="2031401"/>
              <a:ext cx="1451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667CE18-5F1E-45F7-8C44-4CF8F1601A23}"/>
                </a:ext>
              </a:extLst>
            </p:cNvPr>
            <p:cNvSpPr txBox="1"/>
            <p:nvPr/>
          </p:nvSpPr>
          <p:spPr>
            <a:xfrm>
              <a:off x="6716290" y="5338820"/>
              <a:ext cx="1451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37B679-6177-4575-93C9-8010CEFFCC70}"/>
                </a:ext>
              </a:extLst>
            </p:cNvPr>
            <p:cNvSpPr txBox="1"/>
            <p:nvPr/>
          </p:nvSpPr>
          <p:spPr>
            <a:xfrm>
              <a:off x="199721" y="1120075"/>
              <a:ext cx="13920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21787CD-2B93-468B-9EB1-F6C7543E4FA3}"/>
                </a:ext>
              </a:extLst>
            </p:cNvPr>
            <p:cNvSpPr txBox="1"/>
            <p:nvPr/>
          </p:nvSpPr>
          <p:spPr>
            <a:xfrm>
              <a:off x="224582" y="4543911"/>
              <a:ext cx="13920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BE3E72-0A47-4F8A-B11B-4DE9BB23CF79}"/>
                </a:ext>
              </a:extLst>
            </p:cNvPr>
            <p:cNvSpPr txBox="1"/>
            <p:nvPr/>
          </p:nvSpPr>
          <p:spPr>
            <a:xfrm>
              <a:off x="2833448" y="2801798"/>
              <a:ext cx="1291829" cy="646331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Manual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MPI Adjoint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B16F5ED-AA34-4FB7-B3CB-DFACE798592F}"/>
                </a:ext>
              </a:extLst>
            </p:cNvPr>
            <p:cNvCxnSpPr>
              <a:cxnSpLocks/>
            </p:cNvCxnSpPr>
            <p:nvPr/>
          </p:nvCxnSpPr>
          <p:spPr>
            <a:xfrm>
              <a:off x="9762241" y="4827142"/>
              <a:ext cx="1086952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D51A57C-6090-40D3-91E8-B612B3A5A913}"/>
                </a:ext>
              </a:extLst>
            </p:cNvPr>
            <p:cNvSpPr txBox="1"/>
            <p:nvPr/>
          </p:nvSpPr>
          <p:spPr>
            <a:xfrm>
              <a:off x="8729452" y="5215709"/>
              <a:ext cx="3152531" cy="9233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Gradient Backpropagation</a:t>
              </a:r>
            </a:p>
            <a:p>
              <a:pPr algn="ctr"/>
              <a:r>
                <a:rPr lang="en-US" dirty="0"/>
                <a:t>via Automatic Differentiation</a:t>
              </a:r>
            </a:p>
            <a:p>
              <a:pPr algn="ctr"/>
              <a:r>
                <a:rPr lang="en-US" dirty="0"/>
                <a:t>or Physics Constrained Learning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08724D1-C9E7-4A5F-8C17-F5A9E02A688E}"/>
                </a:ext>
              </a:extLst>
            </p:cNvPr>
            <p:cNvSpPr txBox="1"/>
            <p:nvPr/>
          </p:nvSpPr>
          <p:spPr>
            <a:xfrm>
              <a:off x="4207144" y="2815782"/>
              <a:ext cx="1780745" cy="646331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Send &lt;-&gt; Recv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Bcast &lt;-&gt; Reduce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BB56CEA9-41E5-47E4-A4DD-92D6A7E25D0C}"/>
              </a:ext>
            </a:extLst>
          </p:cNvPr>
          <p:cNvSpPr/>
          <p:nvPr/>
        </p:nvSpPr>
        <p:spPr>
          <a:xfrm>
            <a:off x="742947" y="2110188"/>
            <a:ext cx="4810125" cy="8370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CFA62CF-5A47-461E-9D45-E5824A371E03}"/>
              </a:ext>
            </a:extLst>
          </p:cNvPr>
          <p:cNvSpPr/>
          <p:nvPr/>
        </p:nvSpPr>
        <p:spPr>
          <a:xfrm>
            <a:off x="742948" y="4627167"/>
            <a:ext cx="4810125" cy="835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DDD452-CC1E-42AF-B45A-93E24AF44746}"/>
              </a:ext>
            </a:extLst>
          </p:cNvPr>
          <p:cNvSpPr/>
          <p:nvPr/>
        </p:nvSpPr>
        <p:spPr>
          <a:xfrm>
            <a:off x="742949" y="2938862"/>
            <a:ext cx="4810125" cy="16799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B61EFB-C90C-4112-8FB8-06E8F85FD2F0}"/>
              </a:ext>
            </a:extLst>
          </p:cNvPr>
          <p:cNvSpPr/>
          <p:nvPr/>
        </p:nvSpPr>
        <p:spPr>
          <a:xfrm>
            <a:off x="2957508" y="2251871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CED482-CB1F-44B5-8CA0-09C286E07291}"/>
              </a:ext>
            </a:extLst>
          </p:cNvPr>
          <p:cNvSpPr/>
          <p:nvPr/>
        </p:nvSpPr>
        <p:spPr>
          <a:xfrm>
            <a:off x="2376489" y="3082929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3E9A0D-5F3A-47B0-84C4-004CF48B3502}"/>
              </a:ext>
            </a:extLst>
          </p:cNvPr>
          <p:cNvSpPr/>
          <p:nvPr/>
        </p:nvSpPr>
        <p:spPr>
          <a:xfrm>
            <a:off x="3462334" y="3082928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0AAAF7E-A5EF-451B-A41D-5A7D96A64ABC}"/>
              </a:ext>
            </a:extLst>
          </p:cNvPr>
          <p:cNvSpPr/>
          <p:nvPr/>
        </p:nvSpPr>
        <p:spPr>
          <a:xfrm>
            <a:off x="1838327" y="39187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F2C04E9-FF2C-414D-A811-6D696889C458}"/>
              </a:ext>
            </a:extLst>
          </p:cNvPr>
          <p:cNvSpPr/>
          <p:nvPr/>
        </p:nvSpPr>
        <p:spPr>
          <a:xfrm>
            <a:off x="2886077" y="39187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8AF1472-8649-40E8-843A-01F02DEC89A8}"/>
              </a:ext>
            </a:extLst>
          </p:cNvPr>
          <p:cNvSpPr/>
          <p:nvPr/>
        </p:nvSpPr>
        <p:spPr>
          <a:xfrm>
            <a:off x="3933827" y="39187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D37C0B-5CF8-4D91-9698-5E462447E66A}"/>
              </a:ext>
            </a:extLst>
          </p:cNvPr>
          <p:cNvSpPr/>
          <p:nvPr/>
        </p:nvSpPr>
        <p:spPr>
          <a:xfrm>
            <a:off x="1314452" y="47950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200BBEA-631C-4D94-BA30-4458CC8A62F8}"/>
              </a:ext>
            </a:extLst>
          </p:cNvPr>
          <p:cNvSpPr/>
          <p:nvPr/>
        </p:nvSpPr>
        <p:spPr>
          <a:xfrm>
            <a:off x="2362202" y="4795046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F860EE-9EC7-4D00-9EFB-CD5526EC5932}"/>
              </a:ext>
            </a:extLst>
          </p:cNvPr>
          <p:cNvSpPr/>
          <p:nvPr/>
        </p:nvSpPr>
        <p:spPr>
          <a:xfrm>
            <a:off x="3424239" y="4804571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1E08C6-6866-467C-9E3F-E079878E256B}"/>
              </a:ext>
            </a:extLst>
          </p:cNvPr>
          <p:cNvSpPr/>
          <p:nvPr/>
        </p:nvSpPr>
        <p:spPr>
          <a:xfrm>
            <a:off x="4471989" y="4809333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622C80C-9FB4-4FF9-BDF2-8609AE55DCA6}"/>
              </a:ext>
            </a:extLst>
          </p:cNvPr>
          <p:cNvCxnSpPr>
            <a:stCxn id="51" idx="0"/>
            <a:endCxn id="48" idx="2"/>
          </p:cNvCxnSpPr>
          <p:nvPr/>
        </p:nvCxnSpPr>
        <p:spPr>
          <a:xfrm flipV="1">
            <a:off x="1576390" y="4442622"/>
            <a:ext cx="523875" cy="3524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C3310A-FD04-4023-A3CC-34F8AE98D4F7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H="1" flipV="1">
            <a:off x="2100265" y="4442621"/>
            <a:ext cx="523875" cy="35242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F98E80-FA8E-4046-B6F8-BDAF6ADE3FDB}"/>
              </a:ext>
            </a:extLst>
          </p:cNvPr>
          <p:cNvCxnSpPr>
            <a:cxnSpLocks/>
          </p:cNvCxnSpPr>
          <p:nvPr/>
        </p:nvCxnSpPr>
        <p:spPr>
          <a:xfrm flipV="1">
            <a:off x="3690938" y="4442621"/>
            <a:ext cx="523875" cy="35242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B58D616-469D-4EAC-A720-F5AF4DE454E9}"/>
              </a:ext>
            </a:extLst>
          </p:cNvPr>
          <p:cNvCxnSpPr>
            <a:cxnSpLocks/>
            <a:endCxn id="49" idx="2"/>
          </p:cNvCxnSpPr>
          <p:nvPr/>
        </p:nvCxnSpPr>
        <p:spPr>
          <a:xfrm flipH="1" flipV="1">
            <a:off x="3148014" y="4442620"/>
            <a:ext cx="523874" cy="3619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6F15A15-FEC5-447B-A373-036156F922C7}"/>
              </a:ext>
            </a:extLst>
          </p:cNvPr>
          <p:cNvCxnSpPr>
            <a:cxnSpLocks/>
          </p:cNvCxnSpPr>
          <p:nvPr/>
        </p:nvCxnSpPr>
        <p:spPr>
          <a:xfrm flipH="1" flipV="1">
            <a:off x="4210049" y="4442620"/>
            <a:ext cx="523874" cy="3619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C554AEB-51F4-445E-9359-956F45B5A52E}"/>
              </a:ext>
            </a:extLst>
          </p:cNvPr>
          <p:cNvCxnSpPr>
            <a:cxnSpLocks/>
          </p:cNvCxnSpPr>
          <p:nvPr/>
        </p:nvCxnSpPr>
        <p:spPr>
          <a:xfrm flipV="1">
            <a:off x="2081216" y="3606804"/>
            <a:ext cx="523875" cy="3524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4F41650-E1EB-4193-941A-32F93F75986B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3148012" y="3606801"/>
            <a:ext cx="576259" cy="3071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9A4CFC9-3410-40F2-85DB-94271EF30E83}"/>
              </a:ext>
            </a:extLst>
          </p:cNvPr>
          <p:cNvCxnSpPr>
            <a:cxnSpLocks/>
            <a:stCxn id="50" idx="0"/>
            <a:endCxn id="47" idx="2"/>
          </p:cNvCxnSpPr>
          <p:nvPr/>
        </p:nvCxnSpPr>
        <p:spPr>
          <a:xfrm flipH="1" flipV="1">
            <a:off x="3724272" y="3606801"/>
            <a:ext cx="471493" cy="31194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AE932A9-288D-4D53-88FF-B312980F29C4}"/>
              </a:ext>
            </a:extLst>
          </p:cNvPr>
          <p:cNvCxnSpPr>
            <a:cxnSpLocks/>
          </p:cNvCxnSpPr>
          <p:nvPr/>
        </p:nvCxnSpPr>
        <p:spPr>
          <a:xfrm flipV="1">
            <a:off x="2643186" y="2773364"/>
            <a:ext cx="576259" cy="3071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3DFD59E-287F-4876-A83E-CCDBBAFDDC1D}"/>
              </a:ext>
            </a:extLst>
          </p:cNvPr>
          <p:cNvCxnSpPr>
            <a:cxnSpLocks/>
          </p:cNvCxnSpPr>
          <p:nvPr/>
        </p:nvCxnSpPr>
        <p:spPr>
          <a:xfrm flipH="1" flipV="1">
            <a:off x="3226587" y="2768603"/>
            <a:ext cx="471493" cy="31194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4163F64-6D29-45BC-8914-7F056D3BE129}"/>
              </a:ext>
            </a:extLst>
          </p:cNvPr>
          <p:cNvSpPr txBox="1"/>
          <p:nvPr/>
        </p:nvSpPr>
        <p:spPr>
          <a:xfrm>
            <a:off x="6615115" y="4734146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Inputs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272EF3A-8A1E-43FE-9479-0E4043588EAC}"/>
              </a:ext>
            </a:extLst>
          </p:cNvPr>
          <p:cNvSpPr txBox="1"/>
          <p:nvPr/>
        </p:nvSpPr>
        <p:spPr>
          <a:xfrm>
            <a:off x="5961611" y="3240239"/>
            <a:ext cx="23547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Intermediate</a:t>
            </a:r>
          </a:p>
          <a:p>
            <a:pPr algn="ctr"/>
            <a:r>
              <a:rPr lang="en-US" sz="3200" dirty="0"/>
              <a:t>Values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6C7C687-CDB3-4F27-9854-FE5B2423F5C6}"/>
              </a:ext>
            </a:extLst>
          </p:cNvPr>
          <p:cNvSpPr txBox="1"/>
          <p:nvPr/>
        </p:nvSpPr>
        <p:spPr>
          <a:xfrm>
            <a:off x="6785836" y="2157117"/>
            <a:ext cx="89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70754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6AAEB24-5ECF-4461-B392-FD0E7AF4BD5D}"/>
              </a:ext>
            </a:extLst>
          </p:cNvPr>
          <p:cNvGrpSpPr/>
          <p:nvPr/>
        </p:nvGrpSpPr>
        <p:grpSpPr>
          <a:xfrm>
            <a:off x="2974108" y="1684304"/>
            <a:ext cx="2662907" cy="2228850"/>
            <a:chOff x="1314450" y="1200150"/>
            <a:chExt cx="3681412" cy="308133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4B61EFB-C90C-4112-8FB8-06E8F85FD2F0}"/>
                </a:ext>
              </a:extLst>
            </p:cNvPr>
            <p:cNvSpPr/>
            <p:nvPr/>
          </p:nvSpPr>
          <p:spPr>
            <a:xfrm>
              <a:off x="2957506" y="1200150"/>
              <a:ext cx="523875" cy="523875"/>
            </a:xfrm>
            <a:prstGeom prst="rect">
              <a:avLst/>
            </a:prstGeom>
            <a:solidFill>
              <a:schemeClr val="tx1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0CED482-CB1F-44B5-8CA0-09C286E07291}"/>
                </a:ext>
              </a:extLst>
            </p:cNvPr>
            <p:cNvSpPr/>
            <p:nvPr/>
          </p:nvSpPr>
          <p:spPr>
            <a:xfrm>
              <a:off x="2376487" y="2031208"/>
              <a:ext cx="523875" cy="52387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E3E9A0D-5F3A-47B0-84C4-004CF48B3502}"/>
                </a:ext>
              </a:extLst>
            </p:cNvPr>
            <p:cNvSpPr/>
            <p:nvPr/>
          </p:nvSpPr>
          <p:spPr>
            <a:xfrm>
              <a:off x="3462332" y="2031207"/>
              <a:ext cx="523875" cy="5238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0AAAF7E-A5EF-451B-A41D-5A7D96A64ABC}"/>
                </a:ext>
              </a:extLst>
            </p:cNvPr>
            <p:cNvSpPr/>
            <p:nvPr/>
          </p:nvSpPr>
          <p:spPr>
            <a:xfrm>
              <a:off x="1838325" y="2867026"/>
              <a:ext cx="523875" cy="5238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F2C04E9-FF2C-414D-A811-6D696889C458}"/>
                </a:ext>
              </a:extLst>
            </p:cNvPr>
            <p:cNvSpPr/>
            <p:nvPr/>
          </p:nvSpPr>
          <p:spPr>
            <a:xfrm>
              <a:off x="2886075" y="2867026"/>
              <a:ext cx="523875" cy="523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8AF1472-8649-40E8-843A-01F02DEC89A8}"/>
                </a:ext>
              </a:extLst>
            </p:cNvPr>
            <p:cNvSpPr/>
            <p:nvPr/>
          </p:nvSpPr>
          <p:spPr>
            <a:xfrm>
              <a:off x="3933825" y="2867026"/>
              <a:ext cx="523875" cy="5238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2D37C0B-5CF8-4D91-9698-5E462447E66A}"/>
                </a:ext>
              </a:extLst>
            </p:cNvPr>
            <p:cNvSpPr/>
            <p:nvPr/>
          </p:nvSpPr>
          <p:spPr>
            <a:xfrm>
              <a:off x="1314450" y="3743326"/>
              <a:ext cx="523875" cy="523875"/>
            </a:xfrm>
            <a:prstGeom prst="rect">
              <a:avLst/>
            </a:prstGeom>
            <a:solidFill>
              <a:srgbClr val="FF000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200BBEA-631C-4D94-BA30-4458CC8A62F8}"/>
                </a:ext>
              </a:extLst>
            </p:cNvPr>
            <p:cNvSpPr/>
            <p:nvPr/>
          </p:nvSpPr>
          <p:spPr>
            <a:xfrm>
              <a:off x="2362200" y="3743325"/>
              <a:ext cx="523875" cy="523875"/>
            </a:xfrm>
            <a:prstGeom prst="rect">
              <a:avLst/>
            </a:prstGeom>
            <a:solidFill>
              <a:srgbClr val="92D05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BF860EE-9EC7-4D00-9EFB-CD5526EC5932}"/>
                </a:ext>
              </a:extLst>
            </p:cNvPr>
            <p:cNvSpPr/>
            <p:nvPr/>
          </p:nvSpPr>
          <p:spPr>
            <a:xfrm>
              <a:off x="3424237" y="3752850"/>
              <a:ext cx="523875" cy="523875"/>
            </a:xfrm>
            <a:prstGeom prst="rect">
              <a:avLst/>
            </a:prstGeom>
            <a:solidFill>
              <a:srgbClr val="FFC00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C1E08C6-6866-467C-9E3F-E079878E256B}"/>
                </a:ext>
              </a:extLst>
            </p:cNvPr>
            <p:cNvSpPr/>
            <p:nvPr/>
          </p:nvSpPr>
          <p:spPr>
            <a:xfrm>
              <a:off x="4471987" y="3757612"/>
              <a:ext cx="523875" cy="523875"/>
            </a:xfrm>
            <a:prstGeom prst="rect">
              <a:avLst/>
            </a:prstGeom>
            <a:solidFill>
              <a:srgbClr val="00B0F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622C80C-9FB4-4FF9-BDF2-8609AE55DCA6}"/>
                </a:ext>
              </a:extLst>
            </p:cNvPr>
            <p:cNvCxnSpPr>
              <a:stCxn id="51" idx="0"/>
              <a:endCxn id="48" idx="2"/>
            </p:cNvCxnSpPr>
            <p:nvPr/>
          </p:nvCxnSpPr>
          <p:spPr>
            <a:xfrm flipV="1">
              <a:off x="1576388" y="3390901"/>
              <a:ext cx="523875" cy="352425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EC3310A-FD04-4023-A3CC-34F8AE98D4F7}"/>
                </a:ext>
              </a:extLst>
            </p:cNvPr>
            <p:cNvCxnSpPr>
              <a:cxnSpLocks/>
              <a:stCxn id="52" idx="0"/>
              <a:endCxn id="48" idx="2"/>
            </p:cNvCxnSpPr>
            <p:nvPr/>
          </p:nvCxnSpPr>
          <p:spPr>
            <a:xfrm flipH="1" flipV="1">
              <a:off x="2100263" y="3390901"/>
              <a:ext cx="523875" cy="35242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BF98E80-FA8E-4046-B6F8-BDAF6ADE3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0936" y="3390901"/>
              <a:ext cx="523875" cy="35242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B58D616-469D-4EAC-A720-F5AF4DE454E9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 flipH="1" flipV="1">
              <a:off x="3148013" y="3390901"/>
              <a:ext cx="523874" cy="361950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6F15A15-FEC5-447B-A373-036156F922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0049" y="3390901"/>
              <a:ext cx="523874" cy="361950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C554AEB-51F4-445E-9359-956F45B5A5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1214" y="2555083"/>
              <a:ext cx="523875" cy="352425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4F41650-E1EB-4193-941A-32F93F75986B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 flipV="1">
              <a:off x="3148011" y="2555082"/>
              <a:ext cx="576259" cy="307182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9A4CFC9-3410-40F2-85DB-94271EF30E83}"/>
                </a:ext>
              </a:extLst>
            </p:cNvPr>
            <p:cNvCxnSpPr>
              <a:cxnSpLocks/>
              <a:stCxn id="50" idx="0"/>
              <a:endCxn id="47" idx="2"/>
            </p:cNvCxnSpPr>
            <p:nvPr/>
          </p:nvCxnSpPr>
          <p:spPr>
            <a:xfrm flipH="1" flipV="1">
              <a:off x="3724270" y="2555082"/>
              <a:ext cx="471493" cy="31194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AE932A9-288D-4D53-88FF-B312980F2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185" y="1721645"/>
              <a:ext cx="576259" cy="307182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3DFD59E-287F-4876-A83E-CCDBBAFDDC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26585" y="1716883"/>
              <a:ext cx="471493" cy="31194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F29A10F-9CB7-41EC-B7DF-C271DB342732}"/>
              </a:ext>
            </a:extLst>
          </p:cNvPr>
          <p:cNvSpPr/>
          <p:nvPr/>
        </p:nvSpPr>
        <p:spPr>
          <a:xfrm>
            <a:off x="1860869" y="4594095"/>
            <a:ext cx="328300" cy="32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EC802B1-DACB-4629-9CBB-D17813A44ACE}"/>
              </a:ext>
            </a:extLst>
          </p:cNvPr>
          <p:cNvSpPr/>
          <p:nvPr/>
        </p:nvSpPr>
        <p:spPr>
          <a:xfrm>
            <a:off x="1496760" y="5114900"/>
            <a:ext cx="328300" cy="328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FCC8D07-D62A-4DEA-8350-D61D897AE85B}"/>
              </a:ext>
            </a:extLst>
          </p:cNvPr>
          <p:cNvSpPr/>
          <p:nvPr/>
        </p:nvSpPr>
        <p:spPr>
          <a:xfrm>
            <a:off x="2177231" y="5114899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84BEF2-4E0B-4DF8-BA5E-6A97CDF03E8B}"/>
              </a:ext>
            </a:extLst>
          </p:cNvPr>
          <p:cNvSpPr/>
          <p:nvPr/>
        </p:nvSpPr>
        <p:spPr>
          <a:xfrm>
            <a:off x="1159507" y="5638686"/>
            <a:ext cx="328300" cy="3283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F0C2D5-7DAF-45BE-8B72-54D56CC3F041}"/>
              </a:ext>
            </a:extLst>
          </p:cNvPr>
          <p:cNvSpPr/>
          <p:nvPr/>
        </p:nvSpPr>
        <p:spPr>
          <a:xfrm>
            <a:off x="1816106" y="5638686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447A4CE-93DA-41CD-A175-60A543A2DE68}"/>
              </a:ext>
            </a:extLst>
          </p:cNvPr>
          <p:cNvSpPr/>
          <p:nvPr/>
        </p:nvSpPr>
        <p:spPr>
          <a:xfrm>
            <a:off x="2472705" y="5638686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967D022-B36B-4419-B0D6-9CA6BD4CF9B7}"/>
              </a:ext>
            </a:extLst>
          </p:cNvPr>
          <p:cNvSpPr/>
          <p:nvPr/>
        </p:nvSpPr>
        <p:spPr>
          <a:xfrm>
            <a:off x="831207" y="6187842"/>
            <a:ext cx="328300" cy="3283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B192E8E-0A78-4597-92AC-EC128FE3F70E}"/>
              </a:ext>
            </a:extLst>
          </p:cNvPr>
          <p:cNvSpPr/>
          <p:nvPr/>
        </p:nvSpPr>
        <p:spPr>
          <a:xfrm>
            <a:off x="1487806" y="6187841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B2EB078-A210-4161-9BEE-09CA5EAE2130}"/>
              </a:ext>
            </a:extLst>
          </p:cNvPr>
          <p:cNvSpPr/>
          <p:nvPr/>
        </p:nvSpPr>
        <p:spPr>
          <a:xfrm>
            <a:off x="2153359" y="6193810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42410DC-CAC1-4B00-8A63-1046C2A0EC3D}"/>
              </a:ext>
            </a:extLst>
          </p:cNvPr>
          <p:cNvSpPr/>
          <p:nvPr/>
        </p:nvSpPr>
        <p:spPr>
          <a:xfrm>
            <a:off x="2809958" y="6196794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967B4E-F19A-42FC-B18B-30DE5386D00A}"/>
              </a:ext>
            </a:extLst>
          </p:cNvPr>
          <p:cNvCxnSpPr>
            <a:cxnSpLocks/>
          </p:cNvCxnSpPr>
          <p:nvPr/>
        </p:nvCxnSpPr>
        <p:spPr>
          <a:xfrm flipV="1">
            <a:off x="1023771" y="5966985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046BB2-FA38-4D67-8C1B-FB11A95A030C}"/>
              </a:ext>
            </a:extLst>
          </p:cNvPr>
          <p:cNvCxnSpPr>
            <a:cxnSpLocks/>
            <a:stCxn id="79" idx="0"/>
            <a:endCxn id="75" idx="2"/>
          </p:cNvCxnSpPr>
          <p:nvPr/>
        </p:nvCxnSpPr>
        <p:spPr>
          <a:xfrm flipH="1" flipV="1">
            <a:off x="1323656" y="5966985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7B388F-DC0E-4D57-9421-4AA8A4C0082D}"/>
              </a:ext>
            </a:extLst>
          </p:cNvPr>
          <p:cNvCxnSpPr>
            <a:cxnSpLocks/>
          </p:cNvCxnSpPr>
          <p:nvPr/>
        </p:nvCxnSpPr>
        <p:spPr>
          <a:xfrm flipV="1">
            <a:off x="2320492" y="5966985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C3EC2C0-2B60-4F03-A307-84C33FD06ABF}"/>
              </a:ext>
            </a:extLst>
          </p:cNvPr>
          <p:cNvCxnSpPr>
            <a:cxnSpLocks/>
            <a:endCxn id="76" idx="2"/>
          </p:cNvCxnSpPr>
          <p:nvPr/>
        </p:nvCxnSpPr>
        <p:spPr>
          <a:xfrm flipH="1" flipV="1">
            <a:off x="1980257" y="5966987"/>
            <a:ext cx="328299" cy="2268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13F8A02-36F4-4A86-AC08-FD6824908F41}"/>
              </a:ext>
            </a:extLst>
          </p:cNvPr>
          <p:cNvCxnSpPr>
            <a:cxnSpLocks/>
          </p:cNvCxnSpPr>
          <p:nvPr/>
        </p:nvCxnSpPr>
        <p:spPr>
          <a:xfrm flipH="1" flipV="1">
            <a:off x="2645809" y="5966987"/>
            <a:ext cx="328299" cy="2268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73B8D4E-F006-4F04-A83D-16939A27DCD1}"/>
              </a:ext>
            </a:extLst>
          </p:cNvPr>
          <p:cNvCxnSpPr>
            <a:cxnSpLocks/>
          </p:cNvCxnSpPr>
          <p:nvPr/>
        </p:nvCxnSpPr>
        <p:spPr>
          <a:xfrm flipV="1">
            <a:off x="1340134" y="5443200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066330B-5A4A-41F9-BB04-9AB1E0775834}"/>
              </a:ext>
            </a:extLst>
          </p:cNvPr>
          <p:cNvCxnSpPr>
            <a:cxnSpLocks/>
          </p:cNvCxnSpPr>
          <p:nvPr/>
        </p:nvCxnSpPr>
        <p:spPr>
          <a:xfrm flipV="1">
            <a:off x="2008671" y="5443200"/>
            <a:ext cx="361127" cy="1925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24FA520-F56B-42ED-AABB-A1B21D31AFE8}"/>
              </a:ext>
            </a:extLst>
          </p:cNvPr>
          <p:cNvCxnSpPr>
            <a:cxnSpLocks/>
          </p:cNvCxnSpPr>
          <p:nvPr/>
        </p:nvCxnSpPr>
        <p:spPr>
          <a:xfrm flipH="1" flipV="1">
            <a:off x="2369798" y="5443198"/>
            <a:ext cx="295473" cy="19548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985F98B-3F6A-405C-80E1-FAA625A7C1CD}"/>
              </a:ext>
            </a:extLst>
          </p:cNvPr>
          <p:cNvCxnSpPr>
            <a:cxnSpLocks/>
          </p:cNvCxnSpPr>
          <p:nvPr/>
        </p:nvCxnSpPr>
        <p:spPr>
          <a:xfrm flipV="1">
            <a:off x="1692309" y="4920905"/>
            <a:ext cx="361127" cy="1925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4A53C8C-4BFA-427C-9F1C-F37C06AE8816}"/>
              </a:ext>
            </a:extLst>
          </p:cNvPr>
          <p:cNvCxnSpPr>
            <a:cxnSpLocks/>
          </p:cNvCxnSpPr>
          <p:nvPr/>
        </p:nvCxnSpPr>
        <p:spPr>
          <a:xfrm flipH="1" flipV="1">
            <a:off x="2057911" y="4917919"/>
            <a:ext cx="295473" cy="19548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355DC55A-C51E-4F3C-85EC-611EDC07068B}"/>
              </a:ext>
            </a:extLst>
          </p:cNvPr>
          <p:cNvSpPr/>
          <p:nvPr/>
        </p:nvSpPr>
        <p:spPr>
          <a:xfrm>
            <a:off x="4563071" y="4515585"/>
            <a:ext cx="343687" cy="3436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A3FDE27-4633-4EA4-8787-DAAC594884E3}"/>
              </a:ext>
            </a:extLst>
          </p:cNvPr>
          <p:cNvSpPr/>
          <p:nvPr/>
        </p:nvSpPr>
        <p:spPr>
          <a:xfrm>
            <a:off x="4181895" y="5060800"/>
            <a:ext cx="343687" cy="343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01B2E4A-0100-4DCA-AC01-A0A8BCA45AAE}"/>
              </a:ext>
            </a:extLst>
          </p:cNvPr>
          <p:cNvSpPr/>
          <p:nvPr/>
        </p:nvSpPr>
        <p:spPr>
          <a:xfrm>
            <a:off x="4894260" y="5060800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5BA6E4E-D12E-40CB-A2E3-BB21675A47D7}"/>
              </a:ext>
            </a:extLst>
          </p:cNvPr>
          <p:cNvSpPr/>
          <p:nvPr/>
        </p:nvSpPr>
        <p:spPr>
          <a:xfrm>
            <a:off x="3828834" y="5609136"/>
            <a:ext cx="343687" cy="3436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DFF3EF7-17BC-4030-A84F-1B1D28A41104}"/>
              </a:ext>
            </a:extLst>
          </p:cNvPr>
          <p:cNvSpPr/>
          <p:nvPr/>
        </p:nvSpPr>
        <p:spPr>
          <a:xfrm>
            <a:off x="4516208" y="5609136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2EAE476-DE13-497F-8FEE-EFDDA1BBED94}"/>
              </a:ext>
            </a:extLst>
          </p:cNvPr>
          <p:cNvSpPr/>
          <p:nvPr/>
        </p:nvSpPr>
        <p:spPr>
          <a:xfrm>
            <a:off x="5203583" y="5609136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6FB5DFA-5FA5-4286-81FC-E223E6A71FFB}"/>
              </a:ext>
            </a:extLst>
          </p:cNvPr>
          <p:cNvSpPr/>
          <p:nvPr/>
        </p:nvSpPr>
        <p:spPr>
          <a:xfrm>
            <a:off x="3485147" y="6184031"/>
            <a:ext cx="343687" cy="343687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F30841F-33CC-4287-961A-522CD3DC0073}"/>
              </a:ext>
            </a:extLst>
          </p:cNvPr>
          <p:cNvSpPr/>
          <p:nvPr/>
        </p:nvSpPr>
        <p:spPr>
          <a:xfrm>
            <a:off x="4172521" y="6184031"/>
            <a:ext cx="343687" cy="34368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231FA9D-7349-4FE3-9C4B-F098679731FC}"/>
              </a:ext>
            </a:extLst>
          </p:cNvPr>
          <p:cNvSpPr/>
          <p:nvPr/>
        </p:nvSpPr>
        <p:spPr>
          <a:xfrm>
            <a:off x="4869268" y="6190280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3380782-E611-4CB0-B50E-EAD5E99A4E00}"/>
              </a:ext>
            </a:extLst>
          </p:cNvPr>
          <p:cNvSpPr/>
          <p:nvPr/>
        </p:nvSpPr>
        <p:spPr>
          <a:xfrm>
            <a:off x="5556644" y="6193405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1F1E1BA-395E-412B-B2D2-718614F6BCB9}"/>
              </a:ext>
            </a:extLst>
          </p:cNvPr>
          <p:cNvCxnSpPr>
            <a:stCxn id="105" idx="0"/>
            <a:endCxn id="102" idx="2"/>
          </p:cNvCxnSpPr>
          <p:nvPr/>
        </p:nvCxnSpPr>
        <p:spPr>
          <a:xfrm flipV="1">
            <a:off x="3656990" y="5952823"/>
            <a:ext cx="343687" cy="23120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EB5D1B-E82C-463F-B949-4C954CB61171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 flipV="1">
            <a:off x="4000678" y="5952825"/>
            <a:ext cx="343687" cy="23120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594496-007F-432D-8BC2-6E51E1DADFAA}"/>
              </a:ext>
            </a:extLst>
          </p:cNvPr>
          <p:cNvCxnSpPr>
            <a:cxnSpLocks/>
          </p:cNvCxnSpPr>
          <p:nvPr/>
        </p:nvCxnSpPr>
        <p:spPr>
          <a:xfrm flipV="1">
            <a:off x="5044236" y="5952825"/>
            <a:ext cx="343687" cy="23120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E313460-AF79-4468-B5F5-3B9C790E3933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4688052" y="5952824"/>
            <a:ext cx="343687" cy="23745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EDCBF9D-FBBE-4C8E-B6E1-13DFA75D03D3}"/>
              </a:ext>
            </a:extLst>
          </p:cNvPr>
          <p:cNvCxnSpPr>
            <a:cxnSpLocks/>
          </p:cNvCxnSpPr>
          <p:nvPr/>
        </p:nvCxnSpPr>
        <p:spPr>
          <a:xfrm flipH="1" flipV="1">
            <a:off x="5384799" y="5952824"/>
            <a:ext cx="343687" cy="23745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A71AA01-976E-4B5E-A8A4-0CED0C041907}"/>
              </a:ext>
            </a:extLst>
          </p:cNvPr>
          <p:cNvCxnSpPr>
            <a:cxnSpLocks/>
          </p:cNvCxnSpPr>
          <p:nvPr/>
        </p:nvCxnSpPr>
        <p:spPr>
          <a:xfrm flipV="1">
            <a:off x="3988180" y="5404486"/>
            <a:ext cx="343687" cy="23120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70572C8-0398-4A8F-92FD-13574CB5BA9E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4688050" y="5404485"/>
            <a:ext cx="378054" cy="20152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9383949-F768-40BD-936F-7540DA2C680E}"/>
              </a:ext>
            </a:extLst>
          </p:cNvPr>
          <p:cNvCxnSpPr>
            <a:cxnSpLocks/>
            <a:stCxn id="104" idx="0"/>
            <a:endCxn id="101" idx="2"/>
          </p:cNvCxnSpPr>
          <p:nvPr/>
        </p:nvCxnSpPr>
        <p:spPr>
          <a:xfrm flipH="1" flipV="1">
            <a:off x="5066103" y="5404485"/>
            <a:ext cx="309322" cy="2046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9A41267-748E-4958-B352-CA9E9DC66D8A}"/>
              </a:ext>
            </a:extLst>
          </p:cNvPr>
          <p:cNvCxnSpPr>
            <a:cxnSpLocks/>
          </p:cNvCxnSpPr>
          <p:nvPr/>
        </p:nvCxnSpPr>
        <p:spPr>
          <a:xfrm flipV="1">
            <a:off x="4356860" y="4857710"/>
            <a:ext cx="378054" cy="20152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FF145DE-FE24-4508-8CF0-D6596947E9D5}"/>
              </a:ext>
            </a:extLst>
          </p:cNvPr>
          <p:cNvCxnSpPr>
            <a:cxnSpLocks/>
          </p:cNvCxnSpPr>
          <p:nvPr/>
        </p:nvCxnSpPr>
        <p:spPr>
          <a:xfrm flipH="1" flipV="1">
            <a:off x="4739598" y="4854586"/>
            <a:ext cx="309322" cy="2046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76D5144-738A-4710-B203-DD21C31DDAED}"/>
              </a:ext>
            </a:extLst>
          </p:cNvPr>
          <p:cNvSpPr/>
          <p:nvPr/>
        </p:nvSpPr>
        <p:spPr>
          <a:xfrm>
            <a:off x="7266759" y="4460313"/>
            <a:ext cx="352553" cy="352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3D08340-62F6-4C5F-93ED-8DA6D6F455AB}"/>
              </a:ext>
            </a:extLst>
          </p:cNvPr>
          <p:cNvSpPr/>
          <p:nvPr/>
        </p:nvSpPr>
        <p:spPr>
          <a:xfrm>
            <a:off x="6875750" y="5019592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C1BFF57-5133-409C-9E7E-467655D955E5}"/>
              </a:ext>
            </a:extLst>
          </p:cNvPr>
          <p:cNvSpPr/>
          <p:nvPr/>
        </p:nvSpPr>
        <p:spPr>
          <a:xfrm>
            <a:off x="7606493" y="5019591"/>
            <a:ext cx="352553" cy="3525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5D4F22C-9924-40CE-A0AD-DB37903D019D}"/>
              </a:ext>
            </a:extLst>
          </p:cNvPr>
          <p:cNvSpPr/>
          <p:nvPr/>
        </p:nvSpPr>
        <p:spPr>
          <a:xfrm>
            <a:off x="6513581" y="5582075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620A6C9-10E7-400A-A37B-36240FC15F25}"/>
              </a:ext>
            </a:extLst>
          </p:cNvPr>
          <p:cNvSpPr/>
          <p:nvPr/>
        </p:nvSpPr>
        <p:spPr>
          <a:xfrm>
            <a:off x="7218688" y="5582075"/>
            <a:ext cx="352553" cy="3525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BE650E5-7887-4D2B-9C96-ED77F3E2BD3F}"/>
              </a:ext>
            </a:extLst>
          </p:cNvPr>
          <p:cNvSpPr/>
          <p:nvPr/>
        </p:nvSpPr>
        <p:spPr>
          <a:xfrm>
            <a:off x="7923795" y="5582075"/>
            <a:ext cx="352553" cy="3525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4BE338B-48E3-4755-A24A-ABB08D7FACE7}"/>
              </a:ext>
            </a:extLst>
          </p:cNvPr>
          <p:cNvSpPr/>
          <p:nvPr/>
        </p:nvSpPr>
        <p:spPr>
          <a:xfrm>
            <a:off x="6161028" y="6171800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874B079-6BBA-4DCD-889A-B6CDF18F74D6}"/>
              </a:ext>
            </a:extLst>
          </p:cNvPr>
          <p:cNvSpPr/>
          <p:nvPr/>
        </p:nvSpPr>
        <p:spPr>
          <a:xfrm>
            <a:off x="6866135" y="6171800"/>
            <a:ext cx="352553" cy="35255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D176340-C5BA-4144-AF59-40911AE07CBA}"/>
              </a:ext>
            </a:extLst>
          </p:cNvPr>
          <p:cNvSpPr/>
          <p:nvPr/>
        </p:nvSpPr>
        <p:spPr>
          <a:xfrm>
            <a:off x="7580857" y="6178210"/>
            <a:ext cx="352553" cy="35255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C916A2B-8578-4513-9F1B-9490722D5EF5}"/>
              </a:ext>
            </a:extLst>
          </p:cNvPr>
          <p:cNvSpPr/>
          <p:nvPr/>
        </p:nvSpPr>
        <p:spPr>
          <a:xfrm>
            <a:off x="8285964" y="6181415"/>
            <a:ext cx="352553" cy="35255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F2AA40E-E073-471C-8483-E36AA4664C6A}"/>
              </a:ext>
            </a:extLst>
          </p:cNvPr>
          <p:cNvCxnSpPr>
            <a:stCxn id="126" idx="0"/>
            <a:endCxn id="123" idx="2"/>
          </p:cNvCxnSpPr>
          <p:nvPr/>
        </p:nvCxnSpPr>
        <p:spPr>
          <a:xfrm flipV="1">
            <a:off x="6337305" y="5934626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4D820D1-CAE3-4495-901B-8A65E0F1A036}"/>
              </a:ext>
            </a:extLst>
          </p:cNvPr>
          <p:cNvCxnSpPr>
            <a:cxnSpLocks/>
            <a:stCxn id="127" idx="0"/>
            <a:endCxn id="123" idx="2"/>
          </p:cNvCxnSpPr>
          <p:nvPr/>
        </p:nvCxnSpPr>
        <p:spPr>
          <a:xfrm flipH="1" flipV="1">
            <a:off x="6689859" y="5934626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D271C24-497A-4C61-A7BB-105B13C0CD20}"/>
              </a:ext>
            </a:extLst>
          </p:cNvPr>
          <p:cNvCxnSpPr>
            <a:cxnSpLocks/>
          </p:cNvCxnSpPr>
          <p:nvPr/>
        </p:nvCxnSpPr>
        <p:spPr>
          <a:xfrm flipV="1">
            <a:off x="7760338" y="5934626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698241D-1341-4D14-AFFE-9F2FCF1FD08B}"/>
              </a:ext>
            </a:extLst>
          </p:cNvPr>
          <p:cNvCxnSpPr>
            <a:cxnSpLocks/>
            <a:endCxn id="124" idx="2"/>
          </p:cNvCxnSpPr>
          <p:nvPr/>
        </p:nvCxnSpPr>
        <p:spPr>
          <a:xfrm flipH="1" flipV="1">
            <a:off x="7394965" y="5934626"/>
            <a:ext cx="352553" cy="2435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7565F9B-1F1F-4614-9185-6119B471F70F}"/>
              </a:ext>
            </a:extLst>
          </p:cNvPr>
          <p:cNvCxnSpPr>
            <a:cxnSpLocks/>
          </p:cNvCxnSpPr>
          <p:nvPr/>
        </p:nvCxnSpPr>
        <p:spPr>
          <a:xfrm flipH="1" flipV="1">
            <a:off x="8109686" y="5934626"/>
            <a:ext cx="352553" cy="2435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5697CB6-98CB-437B-85D1-80DC103BF3F7}"/>
              </a:ext>
            </a:extLst>
          </p:cNvPr>
          <p:cNvCxnSpPr>
            <a:cxnSpLocks/>
          </p:cNvCxnSpPr>
          <p:nvPr/>
        </p:nvCxnSpPr>
        <p:spPr>
          <a:xfrm flipV="1">
            <a:off x="6677039" y="5372144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1E4FB0F-78B3-4BFB-A754-49ED60270624}"/>
              </a:ext>
            </a:extLst>
          </p:cNvPr>
          <p:cNvCxnSpPr>
            <a:cxnSpLocks/>
            <a:endCxn id="122" idx="2"/>
          </p:cNvCxnSpPr>
          <p:nvPr/>
        </p:nvCxnSpPr>
        <p:spPr>
          <a:xfrm flipV="1">
            <a:off x="7394962" y="5372144"/>
            <a:ext cx="387806" cy="2067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7B0D90C-6CE1-48B4-ABB0-76F4AD927805}"/>
              </a:ext>
            </a:extLst>
          </p:cNvPr>
          <p:cNvCxnSpPr>
            <a:cxnSpLocks/>
            <a:stCxn id="125" idx="0"/>
            <a:endCxn id="122" idx="2"/>
          </p:cNvCxnSpPr>
          <p:nvPr/>
        </p:nvCxnSpPr>
        <p:spPr>
          <a:xfrm flipH="1" flipV="1">
            <a:off x="7782769" y="5372144"/>
            <a:ext cx="317302" cy="20993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991B224-6844-422B-AF13-9F3738B0538D}"/>
              </a:ext>
            </a:extLst>
          </p:cNvPr>
          <p:cNvCxnSpPr>
            <a:cxnSpLocks/>
          </p:cNvCxnSpPr>
          <p:nvPr/>
        </p:nvCxnSpPr>
        <p:spPr>
          <a:xfrm flipV="1">
            <a:off x="7055228" y="4811265"/>
            <a:ext cx="387806" cy="2067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DBED169-9D2C-4FAE-B159-F1355A375140}"/>
              </a:ext>
            </a:extLst>
          </p:cNvPr>
          <p:cNvCxnSpPr>
            <a:cxnSpLocks/>
          </p:cNvCxnSpPr>
          <p:nvPr/>
        </p:nvCxnSpPr>
        <p:spPr>
          <a:xfrm flipH="1" flipV="1">
            <a:off x="7447840" y="4808058"/>
            <a:ext cx="317302" cy="20993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39135D3-708D-4EC2-8E62-355F1E6E58CA}"/>
              </a:ext>
            </a:extLst>
          </p:cNvPr>
          <p:cNvSpPr/>
          <p:nvPr/>
        </p:nvSpPr>
        <p:spPr>
          <a:xfrm>
            <a:off x="10003875" y="4477851"/>
            <a:ext cx="353509" cy="353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3BA433F-1E4B-46DB-9E30-FC2DFF0C0F2B}"/>
              </a:ext>
            </a:extLst>
          </p:cNvPr>
          <p:cNvSpPr/>
          <p:nvPr/>
        </p:nvSpPr>
        <p:spPr>
          <a:xfrm>
            <a:off x="9611804" y="5038647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15F097B-462A-4771-BA90-08A53702D6DD}"/>
              </a:ext>
            </a:extLst>
          </p:cNvPr>
          <p:cNvSpPr/>
          <p:nvPr/>
        </p:nvSpPr>
        <p:spPr>
          <a:xfrm>
            <a:off x="10344529" y="5038646"/>
            <a:ext cx="353509" cy="3535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435B79F-A571-42C7-9E9A-8C2054F8EBD5}"/>
              </a:ext>
            </a:extLst>
          </p:cNvPr>
          <p:cNvSpPr/>
          <p:nvPr/>
        </p:nvSpPr>
        <p:spPr>
          <a:xfrm>
            <a:off x="9248654" y="5602655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6204AF6-20EC-4E33-BCAF-04FBBCA01211}"/>
              </a:ext>
            </a:extLst>
          </p:cNvPr>
          <p:cNvSpPr/>
          <p:nvPr/>
        </p:nvSpPr>
        <p:spPr>
          <a:xfrm>
            <a:off x="9955673" y="5602655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6A14CD7-E86B-4113-8CB0-D8BE86FB50F6}"/>
              </a:ext>
            </a:extLst>
          </p:cNvPr>
          <p:cNvSpPr/>
          <p:nvPr/>
        </p:nvSpPr>
        <p:spPr>
          <a:xfrm>
            <a:off x="10662693" y="5602655"/>
            <a:ext cx="353509" cy="35350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5C7EB72-2524-4529-AB62-0B4C0EC7BB4C}"/>
              </a:ext>
            </a:extLst>
          </p:cNvPr>
          <p:cNvSpPr/>
          <p:nvPr/>
        </p:nvSpPr>
        <p:spPr>
          <a:xfrm>
            <a:off x="8895146" y="6193979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DA1BDFB-1F14-4444-9CA7-013EE517C9B7}"/>
              </a:ext>
            </a:extLst>
          </p:cNvPr>
          <p:cNvSpPr/>
          <p:nvPr/>
        </p:nvSpPr>
        <p:spPr>
          <a:xfrm>
            <a:off x="9602164" y="6193979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C25B660-31FB-420F-8A2E-DF98BCC10346}"/>
              </a:ext>
            </a:extLst>
          </p:cNvPr>
          <p:cNvSpPr/>
          <p:nvPr/>
        </p:nvSpPr>
        <p:spPr>
          <a:xfrm>
            <a:off x="10318824" y="6200406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FFF753A-D5E7-45D6-B32A-334A76614F45}"/>
              </a:ext>
            </a:extLst>
          </p:cNvPr>
          <p:cNvSpPr/>
          <p:nvPr/>
        </p:nvSpPr>
        <p:spPr>
          <a:xfrm>
            <a:off x="11025842" y="6203621"/>
            <a:ext cx="353509" cy="35350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51D88F0-6BE0-4E21-AB2B-9A82EE571E43}"/>
              </a:ext>
            </a:extLst>
          </p:cNvPr>
          <p:cNvCxnSpPr>
            <a:stCxn id="147" idx="0"/>
            <a:endCxn id="144" idx="2"/>
          </p:cNvCxnSpPr>
          <p:nvPr/>
        </p:nvCxnSpPr>
        <p:spPr>
          <a:xfrm flipV="1">
            <a:off x="9071900" y="5956165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9DD6016-D373-4A37-8286-765B3DC27FAF}"/>
              </a:ext>
            </a:extLst>
          </p:cNvPr>
          <p:cNvCxnSpPr>
            <a:cxnSpLocks/>
            <a:stCxn id="148" idx="0"/>
            <a:endCxn id="144" idx="2"/>
          </p:cNvCxnSpPr>
          <p:nvPr/>
        </p:nvCxnSpPr>
        <p:spPr>
          <a:xfrm flipH="1" flipV="1">
            <a:off x="9425410" y="5956165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BB0B046-77C0-4E08-A333-55E9EE738974}"/>
              </a:ext>
            </a:extLst>
          </p:cNvPr>
          <p:cNvCxnSpPr>
            <a:cxnSpLocks/>
          </p:cNvCxnSpPr>
          <p:nvPr/>
        </p:nvCxnSpPr>
        <p:spPr>
          <a:xfrm flipV="1">
            <a:off x="10498792" y="5956165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6577C4-5998-4B94-BA95-761E4D4BBB2E}"/>
              </a:ext>
            </a:extLst>
          </p:cNvPr>
          <p:cNvCxnSpPr>
            <a:cxnSpLocks/>
            <a:endCxn id="145" idx="2"/>
          </p:cNvCxnSpPr>
          <p:nvPr/>
        </p:nvCxnSpPr>
        <p:spPr>
          <a:xfrm flipH="1" flipV="1">
            <a:off x="10132428" y="5956165"/>
            <a:ext cx="353509" cy="24424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A4D51B4-4480-4567-8893-029054F339C7}"/>
              </a:ext>
            </a:extLst>
          </p:cNvPr>
          <p:cNvCxnSpPr>
            <a:cxnSpLocks/>
          </p:cNvCxnSpPr>
          <p:nvPr/>
        </p:nvCxnSpPr>
        <p:spPr>
          <a:xfrm flipH="1" flipV="1">
            <a:off x="10849088" y="5956165"/>
            <a:ext cx="353509" cy="24424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315EDD2-1D94-4B03-985E-2364F544738E}"/>
              </a:ext>
            </a:extLst>
          </p:cNvPr>
          <p:cNvCxnSpPr>
            <a:cxnSpLocks/>
          </p:cNvCxnSpPr>
          <p:nvPr/>
        </p:nvCxnSpPr>
        <p:spPr>
          <a:xfrm flipV="1">
            <a:off x="9412555" y="5392157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47C9627-E69F-4531-B495-E49DEAB4695B}"/>
              </a:ext>
            </a:extLst>
          </p:cNvPr>
          <p:cNvCxnSpPr>
            <a:cxnSpLocks/>
            <a:endCxn id="143" idx="2"/>
          </p:cNvCxnSpPr>
          <p:nvPr/>
        </p:nvCxnSpPr>
        <p:spPr>
          <a:xfrm flipV="1">
            <a:off x="10132427" y="5392156"/>
            <a:ext cx="388858" cy="20728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47F12B2-6D08-4E1B-B83B-AE628B05177A}"/>
              </a:ext>
            </a:extLst>
          </p:cNvPr>
          <p:cNvCxnSpPr>
            <a:cxnSpLocks/>
            <a:stCxn id="146" idx="0"/>
            <a:endCxn id="143" idx="2"/>
          </p:cNvCxnSpPr>
          <p:nvPr/>
        </p:nvCxnSpPr>
        <p:spPr>
          <a:xfrm flipH="1" flipV="1">
            <a:off x="10521283" y="5392156"/>
            <a:ext cx="318162" cy="21049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A7D4CC5-4585-4EE5-B82E-16634FD25673}"/>
              </a:ext>
            </a:extLst>
          </p:cNvPr>
          <p:cNvCxnSpPr>
            <a:cxnSpLocks/>
          </p:cNvCxnSpPr>
          <p:nvPr/>
        </p:nvCxnSpPr>
        <p:spPr>
          <a:xfrm flipV="1">
            <a:off x="9791770" y="4829753"/>
            <a:ext cx="388858" cy="20728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884CE47-0F30-4FF8-827D-F8FA0F6CF104}"/>
              </a:ext>
            </a:extLst>
          </p:cNvPr>
          <p:cNvCxnSpPr>
            <a:cxnSpLocks/>
          </p:cNvCxnSpPr>
          <p:nvPr/>
        </p:nvCxnSpPr>
        <p:spPr>
          <a:xfrm flipH="1" flipV="1">
            <a:off x="10185447" y="4826542"/>
            <a:ext cx="318162" cy="21049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06AE7A1-D697-450E-B016-0B8846DFA9D4}"/>
              </a:ext>
            </a:extLst>
          </p:cNvPr>
          <p:cNvSpPr txBox="1"/>
          <p:nvPr/>
        </p:nvSpPr>
        <p:spPr>
          <a:xfrm>
            <a:off x="6402708" y="2170898"/>
            <a:ext cx="3467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Reverse Mode</a:t>
            </a:r>
          </a:p>
          <a:p>
            <a:pPr algn="ctr"/>
            <a:r>
              <a:rPr lang="en-US" sz="2400" b="1" dirty="0"/>
              <a:t>Automatic Differentiation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01A6AD8-08CC-4515-9080-72EBF032B14A}"/>
              </a:ext>
            </a:extLst>
          </p:cNvPr>
          <p:cNvSpPr txBox="1"/>
          <p:nvPr/>
        </p:nvSpPr>
        <p:spPr>
          <a:xfrm>
            <a:off x="3950614" y="6842443"/>
            <a:ext cx="5422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Forward Mode Automatic Differentiation</a:t>
            </a:r>
          </a:p>
        </p:txBody>
      </p:sp>
    </p:spTree>
    <p:extLst>
      <p:ext uri="{BB962C8B-B14F-4D97-AF65-F5344CB8AC3E}">
        <p14:creationId xmlns:p14="http://schemas.microsoft.com/office/powerpoint/2010/main" val="223770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E2CBB90-C65E-46D0-BDBD-7486034083F1}"/>
              </a:ext>
            </a:extLst>
          </p:cNvPr>
          <p:cNvSpPr/>
          <p:nvPr/>
        </p:nvSpPr>
        <p:spPr>
          <a:xfrm>
            <a:off x="2600918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0ED3F8-5060-4701-80E7-93D82A2C58BA}"/>
              </a:ext>
            </a:extLst>
          </p:cNvPr>
          <p:cNvSpPr/>
          <p:nvPr/>
        </p:nvSpPr>
        <p:spPr>
          <a:xfrm>
            <a:off x="3641839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F23EC3-23B4-4F07-9413-AE48DF7CEF0D}"/>
              </a:ext>
            </a:extLst>
          </p:cNvPr>
          <p:cNvSpPr/>
          <p:nvPr/>
        </p:nvSpPr>
        <p:spPr>
          <a:xfrm>
            <a:off x="4682760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6AEF9C-ED1C-466F-899F-F119458CB9A5}"/>
              </a:ext>
            </a:extLst>
          </p:cNvPr>
          <p:cNvSpPr/>
          <p:nvPr/>
        </p:nvSpPr>
        <p:spPr>
          <a:xfrm>
            <a:off x="5723681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B9C2C2-F3A2-4327-A280-89A175531414}"/>
              </a:ext>
            </a:extLst>
          </p:cNvPr>
          <p:cNvSpPr/>
          <p:nvPr/>
        </p:nvSpPr>
        <p:spPr>
          <a:xfrm>
            <a:off x="4182081" y="5828443"/>
            <a:ext cx="540242" cy="540242"/>
          </a:xfrm>
          <a:prstGeom prst="ellipse">
            <a:avLst/>
          </a:prstGeom>
          <a:solidFill>
            <a:srgbClr val="92D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5DD1D0-7DB4-4C44-96DB-892DCF0AE611}"/>
              </a:ext>
            </a:extLst>
          </p:cNvPr>
          <p:cNvSpPr/>
          <p:nvPr/>
        </p:nvSpPr>
        <p:spPr>
          <a:xfrm>
            <a:off x="4182081" y="2436432"/>
            <a:ext cx="540242" cy="54024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0EC25E-399E-4A2C-8AE2-048B53139B03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910602" y="5163863"/>
            <a:ext cx="1541600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5BEA06-8247-47E0-8FB5-AF73D20E2846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3951525" y="5163863"/>
            <a:ext cx="500679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54F6B2-A093-42E3-AC7D-36B769F894BB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452202" y="5163863"/>
            <a:ext cx="540242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725BAC-0E31-4F2B-B4A0-61AE2E40827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452204" y="5163863"/>
            <a:ext cx="1581163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77454B-A22A-4AFA-803F-C109D694F0E1}"/>
              </a:ext>
            </a:extLst>
          </p:cNvPr>
          <p:cNvCxnSpPr>
            <a:stCxn id="4" idx="0"/>
            <a:endCxn id="9" idx="4"/>
          </p:cNvCxnSpPr>
          <p:nvPr/>
        </p:nvCxnSpPr>
        <p:spPr>
          <a:xfrm flipV="1">
            <a:off x="2871041" y="2976675"/>
            <a:ext cx="1581163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6FF579-7F1F-40E2-9E80-C311C8C19833}"/>
              </a:ext>
            </a:extLst>
          </p:cNvPr>
          <p:cNvCxnSpPr>
            <a:stCxn id="5" idx="0"/>
            <a:endCxn id="9" idx="4"/>
          </p:cNvCxnSpPr>
          <p:nvPr/>
        </p:nvCxnSpPr>
        <p:spPr>
          <a:xfrm flipV="1">
            <a:off x="3911960" y="2976675"/>
            <a:ext cx="540242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E9D758-D031-4B94-90BC-EADDD604F72D}"/>
              </a:ext>
            </a:extLst>
          </p:cNvPr>
          <p:cNvCxnSpPr>
            <a:stCxn id="6" idx="0"/>
            <a:endCxn id="9" idx="4"/>
          </p:cNvCxnSpPr>
          <p:nvPr/>
        </p:nvCxnSpPr>
        <p:spPr>
          <a:xfrm flipH="1" flipV="1">
            <a:off x="4452203" y="2976675"/>
            <a:ext cx="500679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7C89A7B-BA58-4D14-B84F-8111D34F6741}"/>
              </a:ext>
            </a:extLst>
          </p:cNvPr>
          <p:cNvCxnSpPr>
            <a:stCxn id="7" idx="0"/>
            <a:endCxn id="9" idx="4"/>
          </p:cNvCxnSpPr>
          <p:nvPr/>
        </p:nvCxnSpPr>
        <p:spPr>
          <a:xfrm flipH="1" flipV="1">
            <a:off x="4452202" y="2976675"/>
            <a:ext cx="1541600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F25ED1-F113-4FF9-99A9-43D189F1C8DF}"/>
                  </a:ext>
                </a:extLst>
              </p:cNvPr>
              <p:cNvSpPr txBox="1"/>
              <p:nvPr/>
            </p:nvSpPr>
            <p:spPr>
              <a:xfrm>
                <a:off x="4271866" y="5852343"/>
                <a:ext cx="36067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200" i="1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F25ED1-F113-4FF9-99A9-43D189F1C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866" y="5852343"/>
                <a:ext cx="36067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41A300-20B8-4629-97C5-3BE1A3F1E877}"/>
                  </a:ext>
                </a:extLst>
              </p:cNvPr>
              <p:cNvSpPr txBox="1"/>
              <p:nvPr/>
            </p:nvSpPr>
            <p:spPr>
              <a:xfrm>
                <a:off x="3788322" y="3726881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41A300-20B8-4629-97C5-3BE1A3F1E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22" y="3726881"/>
                <a:ext cx="251094" cy="369332"/>
              </a:xfrm>
              <a:prstGeom prst="rect">
                <a:avLst/>
              </a:prstGeom>
              <a:blipFill>
                <a:blip r:embed="rId3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187D38-2896-4EAE-931F-47F544636C82}"/>
                  </a:ext>
                </a:extLst>
              </p:cNvPr>
              <p:cNvSpPr txBox="1"/>
              <p:nvPr/>
            </p:nvSpPr>
            <p:spPr>
              <a:xfrm>
                <a:off x="4753020" y="3726710"/>
                <a:ext cx="3997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187D38-2896-4EAE-931F-47F544636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020" y="3726710"/>
                <a:ext cx="399725" cy="369332"/>
              </a:xfrm>
              <a:prstGeom prst="rect">
                <a:avLst/>
              </a:prstGeom>
              <a:blipFill>
                <a:blip r:embed="rId4"/>
                <a:stretch>
                  <a:fillRect l="-18462" r="-6154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55A89E-74F8-4D51-81D0-D7AF71BFC287}"/>
                  </a:ext>
                </a:extLst>
              </p:cNvPr>
              <p:cNvSpPr txBox="1"/>
              <p:nvPr/>
            </p:nvSpPr>
            <p:spPr>
              <a:xfrm>
                <a:off x="5793941" y="3732917"/>
                <a:ext cx="3997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55A89E-74F8-4D51-81D0-D7AF71BFC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941" y="3732917"/>
                <a:ext cx="399725" cy="369332"/>
              </a:xfrm>
              <a:prstGeom prst="rect">
                <a:avLst/>
              </a:prstGeom>
              <a:blipFill>
                <a:blip r:embed="rId5"/>
                <a:stretch>
                  <a:fillRect l="-16667" r="-454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9B0336-3BCB-414B-AFE2-923E94E43A44}"/>
                  </a:ext>
                </a:extLst>
              </p:cNvPr>
              <p:cNvSpPr txBox="1"/>
              <p:nvPr/>
            </p:nvSpPr>
            <p:spPr>
              <a:xfrm>
                <a:off x="2751616" y="3716114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9B0336-3BCB-414B-AFE2-923E94E43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16" y="3716114"/>
                <a:ext cx="238848" cy="369332"/>
              </a:xfrm>
              <a:prstGeom prst="rect">
                <a:avLst/>
              </a:prstGeom>
              <a:blipFill>
                <a:blip r:embed="rId6"/>
                <a:stretch>
                  <a:fillRect l="-275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947EBFF-4799-488A-A34A-B880B62310A3}"/>
                  </a:ext>
                </a:extLst>
              </p:cNvPr>
              <p:cNvSpPr txBox="1"/>
              <p:nvPr/>
            </p:nvSpPr>
            <p:spPr>
              <a:xfrm>
                <a:off x="4292511" y="2442366"/>
                <a:ext cx="3193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947EBFF-4799-488A-A34A-B880B6231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511" y="2442366"/>
                <a:ext cx="31938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91CDC722-06DB-4200-AADF-D3F63FB3F85C}"/>
              </a:ext>
            </a:extLst>
          </p:cNvPr>
          <p:cNvSpPr txBox="1"/>
          <p:nvPr/>
        </p:nvSpPr>
        <p:spPr>
          <a:xfrm>
            <a:off x="5411593" y="5538359"/>
            <a:ext cx="114140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mpi_bcast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EFC337-4247-48A4-86A9-43A4C72942DC}"/>
              </a:ext>
            </a:extLst>
          </p:cNvPr>
          <p:cNvSpPr txBox="1"/>
          <p:nvPr/>
        </p:nvSpPr>
        <p:spPr>
          <a:xfrm>
            <a:off x="5470260" y="2803631"/>
            <a:ext cx="104708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mpi_sum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AF9414-D583-473F-948C-2749CB350620}"/>
              </a:ext>
            </a:extLst>
          </p:cNvPr>
          <p:cNvSpPr/>
          <p:nvPr/>
        </p:nvSpPr>
        <p:spPr>
          <a:xfrm>
            <a:off x="2600918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204AFCC-EB4E-4380-92FD-9EBF776C30A3}"/>
              </a:ext>
            </a:extLst>
          </p:cNvPr>
          <p:cNvSpPr/>
          <p:nvPr/>
        </p:nvSpPr>
        <p:spPr>
          <a:xfrm>
            <a:off x="3641839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0583B1-B0D6-42C7-BBC6-695D53B0ACB9}"/>
              </a:ext>
            </a:extLst>
          </p:cNvPr>
          <p:cNvSpPr/>
          <p:nvPr/>
        </p:nvSpPr>
        <p:spPr>
          <a:xfrm>
            <a:off x="4682760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6FA5E13-22A6-43AF-878F-D8686276DFDA}"/>
              </a:ext>
            </a:extLst>
          </p:cNvPr>
          <p:cNvSpPr/>
          <p:nvPr/>
        </p:nvSpPr>
        <p:spPr>
          <a:xfrm>
            <a:off x="5723681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815870E-A316-4CD8-863A-F4D57554BD90}"/>
                  </a:ext>
                </a:extLst>
              </p:cNvPr>
              <p:cNvSpPr txBox="1"/>
              <p:nvPr/>
            </p:nvSpPr>
            <p:spPr>
              <a:xfrm>
                <a:off x="3788322" y="4702868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815870E-A316-4CD8-863A-F4D57554B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22" y="4702868"/>
                <a:ext cx="251094" cy="369332"/>
              </a:xfrm>
              <a:prstGeom prst="rect">
                <a:avLst/>
              </a:prstGeom>
              <a:blipFill>
                <a:blip r:embed="rId8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5E7FD8-16AA-4516-A4FC-E4D0B1A7FEFF}"/>
                  </a:ext>
                </a:extLst>
              </p:cNvPr>
              <p:cNvSpPr txBox="1"/>
              <p:nvPr/>
            </p:nvSpPr>
            <p:spPr>
              <a:xfrm>
                <a:off x="4822028" y="4702697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5E7FD8-16AA-4516-A4FC-E4D0B1A7F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028" y="4702697"/>
                <a:ext cx="251094" cy="369332"/>
              </a:xfrm>
              <a:prstGeom prst="rect">
                <a:avLst/>
              </a:prstGeom>
              <a:blipFill>
                <a:blip r:embed="rId9"/>
                <a:stretch>
                  <a:fillRect l="-26829" r="-2682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BE7746-5341-41EE-817D-AFB1AF9EFEF5}"/>
                  </a:ext>
                </a:extLst>
              </p:cNvPr>
              <p:cNvSpPr txBox="1"/>
              <p:nvPr/>
            </p:nvSpPr>
            <p:spPr>
              <a:xfrm>
                <a:off x="5854321" y="4708904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BE7746-5341-41EE-817D-AFB1AF9E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321" y="4708904"/>
                <a:ext cx="251094" cy="369332"/>
              </a:xfrm>
              <a:prstGeom prst="rect">
                <a:avLst/>
              </a:prstGeom>
              <a:blipFill>
                <a:blip r:embed="rId10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3FE5FD-FBF4-4982-B963-8ED3D8140A71}"/>
                  </a:ext>
                </a:extLst>
              </p:cNvPr>
              <p:cNvSpPr txBox="1"/>
              <p:nvPr/>
            </p:nvSpPr>
            <p:spPr>
              <a:xfrm>
                <a:off x="2751614" y="4692101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3FE5FD-FBF4-4982-B963-8ED3D8140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14" y="4692101"/>
                <a:ext cx="251094" cy="369332"/>
              </a:xfrm>
              <a:prstGeom prst="rect">
                <a:avLst/>
              </a:prstGeom>
              <a:blipFill>
                <a:blip r:embed="rId11"/>
                <a:stretch>
                  <a:fillRect l="-26190" r="-238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1B7A8C-A13D-4930-94AB-328F8A12247D}"/>
              </a:ext>
            </a:extLst>
          </p:cNvPr>
          <p:cNvCxnSpPr>
            <a:stCxn id="34" idx="0"/>
            <a:endCxn id="4" idx="4"/>
          </p:cNvCxnSpPr>
          <p:nvPr/>
        </p:nvCxnSpPr>
        <p:spPr>
          <a:xfrm flipV="1">
            <a:off x="2871039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C4CC8F-1A88-4B2B-90AC-0A4CF00B0D3D}"/>
              </a:ext>
            </a:extLst>
          </p:cNvPr>
          <p:cNvCxnSpPr>
            <a:stCxn id="35" idx="0"/>
            <a:endCxn id="5" idx="4"/>
          </p:cNvCxnSpPr>
          <p:nvPr/>
        </p:nvCxnSpPr>
        <p:spPr>
          <a:xfrm flipV="1">
            <a:off x="3911960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95E438C-7F7C-41A0-B202-5232E8FBEC3B}"/>
              </a:ext>
            </a:extLst>
          </p:cNvPr>
          <p:cNvCxnSpPr>
            <a:stCxn id="36" idx="0"/>
            <a:endCxn id="6" idx="4"/>
          </p:cNvCxnSpPr>
          <p:nvPr/>
        </p:nvCxnSpPr>
        <p:spPr>
          <a:xfrm flipV="1">
            <a:off x="4952881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5954B38-09D5-4340-AB64-C96B1A4A0BC3}"/>
              </a:ext>
            </a:extLst>
          </p:cNvPr>
          <p:cNvCxnSpPr>
            <a:stCxn id="37" idx="0"/>
            <a:endCxn id="7" idx="4"/>
          </p:cNvCxnSpPr>
          <p:nvPr/>
        </p:nvCxnSpPr>
        <p:spPr>
          <a:xfrm flipV="1">
            <a:off x="5993802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44FD273-4718-4E1A-B14A-AD444AADA996}"/>
              </a:ext>
            </a:extLst>
          </p:cNvPr>
          <p:cNvSpPr txBox="1"/>
          <p:nvPr/>
        </p:nvSpPr>
        <p:spPr>
          <a:xfrm>
            <a:off x="6722633" y="4181497"/>
            <a:ext cx="192244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Local Computation</a:t>
            </a:r>
          </a:p>
        </p:txBody>
      </p:sp>
    </p:spTree>
    <p:extLst>
      <p:ext uri="{BB962C8B-B14F-4D97-AF65-F5344CB8AC3E}">
        <p14:creationId xmlns:p14="http://schemas.microsoft.com/office/powerpoint/2010/main" val="416859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3481AD1F-D4D5-4020-9053-6F4ACBAEDE94}"/>
              </a:ext>
            </a:extLst>
          </p:cNvPr>
          <p:cNvSpPr txBox="1"/>
          <p:nvPr/>
        </p:nvSpPr>
        <p:spPr>
          <a:xfrm>
            <a:off x="845390" y="2095515"/>
            <a:ext cx="36468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for k = 1, 2, 3, …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flag =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COMPUTE_OBJ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mpi_sync!(flag)</a:t>
            </a:r>
          </a:p>
          <a:p>
            <a:r>
              <a:rPr lang="en-US" dirty="0">
                <a:latin typeface="+mj-lt"/>
              </a:rPr>
              <a:t>      f =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compute_objective_function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…</a:t>
            </a:r>
          </a:p>
          <a:p>
            <a:r>
              <a:rPr lang="en-US" dirty="0">
                <a:latin typeface="+mj-lt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flag =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COMPUTE_GRAD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mpi_sync!(flag)</a:t>
            </a:r>
          </a:p>
          <a:p>
            <a:r>
              <a:rPr lang="en-US" dirty="0">
                <a:latin typeface="+mj-lt"/>
              </a:rPr>
              <a:t>      dx =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compute_gradient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…</a:t>
            </a:r>
          </a:p>
          <a:p>
            <a:r>
              <a:rPr lang="en-US" dirty="0">
                <a:latin typeface="+mj-lt"/>
              </a:rPr>
              <a:t>      x = x – alpha * dx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flag = </a:t>
            </a:r>
            <a:r>
              <a:rPr lang="en-US" b="1" dirty="0">
                <a:latin typeface="+mj-lt"/>
              </a:rPr>
              <a:t>OPTIMIZATION_STOP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mpi_sync!(flag)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7A3006C-0BE2-45BA-9287-FC11BD31913C}"/>
              </a:ext>
            </a:extLst>
          </p:cNvPr>
          <p:cNvSpPr txBox="1"/>
          <p:nvPr/>
        </p:nvSpPr>
        <p:spPr>
          <a:xfrm>
            <a:off x="5172973" y="2095515"/>
            <a:ext cx="37003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while </a:t>
            </a:r>
            <a:r>
              <a:rPr lang="en-US" b="1" dirty="0">
                <a:latin typeface="+mj-lt"/>
              </a:rPr>
              <a:t>true</a:t>
            </a:r>
          </a:p>
          <a:p>
            <a:r>
              <a:rPr lang="en-US" dirty="0">
                <a:latin typeface="+mj-lt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mpi_sync!(flag)</a:t>
            </a:r>
          </a:p>
          <a:p>
            <a:r>
              <a:rPr lang="en-US" dirty="0">
                <a:latin typeface="+mj-lt"/>
              </a:rPr>
              <a:t>      if (flag==</a:t>
            </a:r>
            <a:r>
              <a:rPr lang="en-US" b="1" dirty="0">
                <a:solidFill>
                  <a:srgbClr val="0070C0"/>
                </a:solidFill>
              </a:rPr>
              <a:t>COMPUTE_OBJ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>
                <a:latin typeface="+mj-lt"/>
              </a:rPr>
              <a:t>          </a:t>
            </a:r>
            <a:r>
              <a:rPr lang="en-US" b="1" dirty="0">
                <a:solidFill>
                  <a:srgbClr val="0070C0"/>
                </a:solidFill>
              </a:rPr>
              <a:t>compute_objective_function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elseif (flag==</a:t>
            </a:r>
            <a:r>
              <a:rPr lang="en-US" b="1" dirty="0">
                <a:solidFill>
                  <a:srgbClr val="00B050"/>
                </a:solidFill>
              </a:rPr>
              <a:t>COMPUTE_GRAD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>
                <a:latin typeface="+mj-lt"/>
              </a:rPr>
              <a:t>          </a:t>
            </a:r>
            <a:r>
              <a:rPr lang="en-US" b="1" dirty="0">
                <a:solidFill>
                  <a:srgbClr val="00B050"/>
                </a:solidFill>
              </a:rPr>
              <a:t>compute_gradient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else</a:t>
            </a:r>
          </a:p>
          <a:p>
            <a:r>
              <a:rPr lang="en-US" dirty="0">
                <a:latin typeface="+mj-lt"/>
              </a:rPr>
              <a:t>          break</a:t>
            </a:r>
          </a:p>
          <a:p>
            <a:r>
              <a:rPr lang="en-US" dirty="0">
                <a:latin typeface="+mj-lt"/>
              </a:rPr>
              <a:t>      end</a:t>
            </a:r>
          </a:p>
          <a:p>
            <a:r>
              <a:rPr lang="en-US" dirty="0">
                <a:latin typeface="+mj-lt"/>
              </a:rPr>
              <a:t>end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A9D69AD-A978-454B-9824-699A44B15546}"/>
              </a:ext>
            </a:extLst>
          </p:cNvPr>
          <p:cNvSpPr txBox="1"/>
          <p:nvPr/>
        </p:nvSpPr>
        <p:spPr>
          <a:xfrm>
            <a:off x="1932319" y="1572295"/>
            <a:ext cx="1245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Master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70CAD21-71AC-484D-AE9E-0537A87B0998}"/>
              </a:ext>
            </a:extLst>
          </p:cNvPr>
          <p:cNvSpPr txBox="1"/>
          <p:nvPr/>
        </p:nvSpPr>
        <p:spPr>
          <a:xfrm>
            <a:off x="6096002" y="1572295"/>
            <a:ext cx="1289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Worker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5D6540-8AB4-4986-89FA-40FC048D6A34}"/>
              </a:ext>
            </a:extLst>
          </p:cNvPr>
          <p:cNvCxnSpPr>
            <a:cxnSpLocks/>
          </p:cNvCxnSpPr>
          <p:nvPr/>
        </p:nvCxnSpPr>
        <p:spPr>
          <a:xfrm>
            <a:off x="4799854" y="2168707"/>
            <a:ext cx="0" cy="298476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48D61B8-49E2-4012-9FB3-877A02CB9A26}"/>
              </a:ext>
            </a:extLst>
          </p:cNvPr>
          <p:cNvCxnSpPr/>
          <p:nvPr/>
        </p:nvCxnSpPr>
        <p:spPr>
          <a:xfrm>
            <a:off x="4416725" y="3096179"/>
            <a:ext cx="1138687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01784EB-C72E-497A-8DF9-152F27193D82}"/>
              </a:ext>
            </a:extLst>
          </p:cNvPr>
          <p:cNvCxnSpPr>
            <a:cxnSpLocks/>
          </p:cNvCxnSpPr>
          <p:nvPr/>
        </p:nvCxnSpPr>
        <p:spPr>
          <a:xfrm flipV="1">
            <a:off x="3732364" y="3665525"/>
            <a:ext cx="1909313" cy="566467"/>
          </a:xfrm>
          <a:prstGeom prst="straightConnector1">
            <a:avLst/>
          </a:prstGeom>
          <a:ln w="28575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2" descr="C:\Users\t-dantay\Documents\First24\envelope1.png">
            <a:extLst>
              <a:ext uri="{FF2B5EF4-FFF2-40B4-BE49-F238E27FC236}">
                <a16:creationId xmlns:a16="http://schemas.microsoft.com/office/drawing/2014/main" id="{DF5266C9-1B3C-4695-97F6-B4E26F5B02D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715" y="1547675"/>
            <a:ext cx="228600" cy="16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AABF0F60-A002-4676-AA62-3AF764234033}"/>
              </a:ext>
            </a:extLst>
          </p:cNvPr>
          <p:cNvSpPr/>
          <p:nvPr/>
        </p:nvSpPr>
        <p:spPr>
          <a:xfrm>
            <a:off x="4510593" y="1434078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flag</a:t>
            </a:r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1D3D19F-05BB-4BB7-9361-98C0D67E8E06}"/>
              </a:ext>
            </a:extLst>
          </p:cNvPr>
          <p:cNvCxnSpPr>
            <a:cxnSpLocks/>
          </p:cNvCxnSpPr>
          <p:nvPr/>
        </p:nvCxnSpPr>
        <p:spPr>
          <a:xfrm>
            <a:off x="3832699" y="1873373"/>
            <a:ext cx="1517515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51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CE8C7A-0279-4929-AFC9-D7D00A55E1A2}"/>
              </a:ext>
            </a:extLst>
          </p:cNvPr>
          <p:cNvSpPr/>
          <p:nvPr/>
        </p:nvSpPr>
        <p:spPr>
          <a:xfrm>
            <a:off x="569344" y="2328429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B527EC-55C9-4A54-A64E-C91FBBF6D1DA}"/>
              </a:ext>
            </a:extLst>
          </p:cNvPr>
          <p:cNvSpPr/>
          <p:nvPr/>
        </p:nvSpPr>
        <p:spPr>
          <a:xfrm>
            <a:off x="780691" y="2638978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6DD8658-95FA-49C8-AAA9-23B939F64B5D}"/>
              </a:ext>
            </a:extLst>
          </p:cNvPr>
          <p:cNvSpPr/>
          <p:nvPr/>
        </p:nvSpPr>
        <p:spPr>
          <a:xfrm>
            <a:off x="780691" y="5189522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0A406A-E4E3-4219-91A5-B1012A373E1B}"/>
              </a:ext>
            </a:extLst>
          </p:cNvPr>
          <p:cNvSpPr txBox="1"/>
          <p:nvPr/>
        </p:nvSpPr>
        <p:spPr>
          <a:xfrm>
            <a:off x="1115845" y="2738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7435F9-BFD2-49D8-8D76-98E034004B93}"/>
              </a:ext>
            </a:extLst>
          </p:cNvPr>
          <p:cNvSpPr txBox="1"/>
          <p:nvPr/>
        </p:nvSpPr>
        <p:spPr>
          <a:xfrm>
            <a:off x="1115843" y="5289528"/>
            <a:ext cx="62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Recv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819B0BD-7A34-421A-81C3-10573A775515}"/>
              </a:ext>
            </a:extLst>
          </p:cNvPr>
          <p:cNvSpPr/>
          <p:nvPr/>
        </p:nvSpPr>
        <p:spPr>
          <a:xfrm>
            <a:off x="3292415" y="2328430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B5DCC3A-0A4A-4E73-82F6-20008BEC649A}"/>
              </a:ext>
            </a:extLst>
          </p:cNvPr>
          <p:cNvSpPr/>
          <p:nvPr/>
        </p:nvSpPr>
        <p:spPr>
          <a:xfrm>
            <a:off x="3503762" y="2638978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D8B4D0D-157A-469B-A5A6-1CD98BE5AAA1}"/>
              </a:ext>
            </a:extLst>
          </p:cNvPr>
          <p:cNvSpPr/>
          <p:nvPr/>
        </p:nvSpPr>
        <p:spPr>
          <a:xfrm>
            <a:off x="3503762" y="5189522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AC10EB-DB0F-440E-BAAC-572C8ABA3A8C}"/>
              </a:ext>
            </a:extLst>
          </p:cNvPr>
          <p:cNvSpPr txBox="1"/>
          <p:nvPr/>
        </p:nvSpPr>
        <p:spPr>
          <a:xfrm>
            <a:off x="3838916" y="2738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8A1AF4-5660-4BAA-8F58-3E27A3B18AB6}"/>
              </a:ext>
            </a:extLst>
          </p:cNvPr>
          <p:cNvSpPr txBox="1"/>
          <p:nvPr/>
        </p:nvSpPr>
        <p:spPr>
          <a:xfrm>
            <a:off x="3838913" y="5289528"/>
            <a:ext cx="62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Recv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D85507F-8E0D-4F95-AAE6-16752E82987B}"/>
              </a:ext>
            </a:extLst>
          </p:cNvPr>
          <p:cNvSpPr/>
          <p:nvPr/>
        </p:nvSpPr>
        <p:spPr>
          <a:xfrm>
            <a:off x="7261284" y="2316927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DA0DF2E-B9DE-4950-B92A-8D2742292501}"/>
              </a:ext>
            </a:extLst>
          </p:cNvPr>
          <p:cNvSpPr/>
          <p:nvPr/>
        </p:nvSpPr>
        <p:spPr>
          <a:xfrm>
            <a:off x="7472631" y="2627475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0FBEB47-630B-4A83-BA25-FF76EAC54409}"/>
              </a:ext>
            </a:extLst>
          </p:cNvPr>
          <p:cNvSpPr/>
          <p:nvPr/>
        </p:nvSpPr>
        <p:spPr>
          <a:xfrm>
            <a:off x="7472631" y="5178019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454D27-8AD4-46D5-81A7-4CE9B73F5E6E}"/>
              </a:ext>
            </a:extLst>
          </p:cNvPr>
          <p:cNvSpPr txBox="1"/>
          <p:nvPr/>
        </p:nvSpPr>
        <p:spPr>
          <a:xfrm>
            <a:off x="7807785" y="27274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Isend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29865A-5242-46C4-91A8-C39846DB530F}"/>
              </a:ext>
            </a:extLst>
          </p:cNvPr>
          <p:cNvSpPr txBox="1"/>
          <p:nvPr/>
        </p:nvSpPr>
        <p:spPr>
          <a:xfrm>
            <a:off x="7807783" y="527802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DF6FAFE-999B-404F-9912-B8B7E170BA1E}"/>
              </a:ext>
            </a:extLst>
          </p:cNvPr>
          <p:cNvSpPr/>
          <p:nvPr/>
        </p:nvSpPr>
        <p:spPr>
          <a:xfrm>
            <a:off x="7476642" y="3902747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0661C4-4B30-4B29-B82F-087E7965C8AC}"/>
              </a:ext>
            </a:extLst>
          </p:cNvPr>
          <p:cNvSpPr/>
          <p:nvPr/>
        </p:nvSpPr>
        <p:spPr>
          <a:xfrm>
            <a:off x="7841980" y="3982625"/>
            <a:ext cx="636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Irecv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DB2717-5D49-45CB-A5EC-67F864BC8864}"/>
              </a:ext>
            </a:extLst>
          </p:cNvPr>
          <p:cNvCxnSpPr>
            <a:stCxn id="3" idx="2"/>
            <a:endCxn id="34" idx="0"/>
          </p:cNvCxnSpPr>
          <p:nvPr/>
        </p:nvCxnSpPr>
        <p:spPr>
          <a:xfrm>
            <a:off x="1440612" y="3208322"/>
            <a:ext cx="0" cy="198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E9C7F5-3AE8-4829-840A-7AA28DBE982B}"/>
              </a:ext>
            </a:extLst>
          </p:cNvPr>
          <p:cNvCxnSpPr/>
          <p:nvPr/>
        </p:nvCxnSpPr>
        <p:spPr>
          <a:xfrm>
            <a:off x="4180937" y="3208322"/>
            <a:ext cx="0" cy="198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C069F1-1C2E-4B6D-A365-383EBD14D97A}"/>
              </a:ext>
            </a:extLst>
          </p:cNvPr>
          <p:cNvCxnSpPr>
            <a:stCxn id="42" idx="2"/>
            <a:endCxn id="51" idx="0"/>
          </p:cNvCxnSpPr>
          <p:nvPr/>
        </p:nvCxnSpPr>
        <p:spPr>
          <a:xfrm>
            <a:off x="8132553" y="3196819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6F73353-0500-4072-A45E-480275C87DCF}"/>
              </a:ext>
            </a:extLst>
          </p:cNvPr>
          <p:cNvCxnSpPr>
            <a:stCxn id="51" idx="2"/>
            <a:endCxn id="43" idx="0"/>
          </p:cNvCxnSpPr>
          <p:nvPr/>
        </p:nvCxnSpPr>
        <p:spPr>
          <a:xfrm flipH="1">
            <a:off x="8132553" y="4472091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266EAB5-E6BE-457D-A039-088BDEB81C91}"/>
              </a:ext>
            </a:extLst>
          </p:cNvPr>
          <p:cNvSpPr/>
          <p:nvPr/>
        </p:nvSpPr>
        <p:spPr>
          <a:xfrm>
            <a:off x="9984355" y="2316927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171D33E-43B2-45B4-9CE2-10FCB985EE55}"/>
              </a:ext>
            </a:extLst>
          </p:cNvPr>
          <p:cNvSpPr/>
          <p:nvPr/>
        </p:nvSpPr>
        <p:spPr>
          <a:xfrm>
            <a:off x="10195702" y="2627475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8B56F27-38BF-4936-B6B8-12D085CDC051}"/>
              </a:ext>
            </a:extLst>
          </p:cNvPr>
          <p:cNvSpPr/>
          <p:nvPr/>
        </p:nvSpPr>
        <p:spPr>
          <a:xfrm>
            <a:off x="10195702" y="5178019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F5A363-9BFD-4224-9F76-752963D53E11}"/>
              </a:ext>
            </a:extLst>
          </p:cNvPr>
          <p:cNvSpPr txBox="1"/>
          <p:nvPr/>
        </p:nvSpPr>
        <p:spPr>
          <a:xfrm>
            <a:off x="10530856" y="27274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AA80C3-95C6-4FDE-80E1-4F1A4F01C1F8}"/>
              </a:ext>
            </a:extLst>
          </p:cNvPr>
          <p:cNvSpPr txBox="1"/>
          <p:nvPr/>
        </p:nvSpPr>
        <p:spPr>
          <a:xfrm>
            <a:off x="10530853" y="527802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B5D7336-2EE0-4E8D-86CE-91C4EEB7953F}"/>
              </a:ext>
            </a:extLst>
          </p:cNvPr>
          <p:cNvSpPr/>
          <p:nvPr/>
        </p:nvSpPr>
        <p:spPr>
          <a:xfrm>
            <a:off x="10199713" y="3902747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3C8CF0-C850-455A-92AE-1A0C0FB17A43}"/>
              </a:ext>
            </a:extLst>
          </p:cNvPr>
          <p:cNvSpPr/>
          <p:nvPr/>
        </p:nvSpPr>
        <p:spPr>
          <a:xfrm>
            <a:off x="10565052" y="3982625"/>
            <a:ext cx="636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Irecv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2BE602D-303D-42E1-B798-D81B353CEEDA}"/>
              </a:ext>
            </a:extLst>
          </p:cNvPr>
          <p:cNvCxnSpPr>
            <a:stCxn id="63" idx="2"/>
            <a:endCxn id="67" idx="0"/>
          </p:cNvCxnSpPr>
          <p:nvPr/>
        </p:nvCxnSpPr>
        <p:spPr>
          <a:xfrm>
            <a:off x="10855623" y="3196819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383F099-708B-4E6E-971F-083AF5901DA2}"/>
              </a:ext>
            </a:extLst>
          </p:cNvPr>
          <p:cNvCxnSpPr>
            <a:stCxn id="67" idx="2"/>
            <a:endCxn id="64" idx="0"/>
          </p:cNvCxnSpPr>
          <p:nvPr/>
        </p:nvCxnSpPr>
        <p:spPr>
          <a:xfrm flipH="1">
            <a:off x="10855623" y="4472091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6981C6-A081-4E41-82DE-CDCE3AEB828D}"/>
              </a:ext>
            </a:extLst>
          </p:cNvPr>
          <p:cNvCxnSpPr>
            <a:stCxn id="42" idx="3"/>
            <a:endCxn id="67" idx="1"/>
          </p:cNvCxnSpPr>
          <p:nvPr/>
        </p:nvCxnSpPr>
        <p:spPr>
          <a:xfrm>
            <a:off x="8792474" y="2912147"/>
            <a:ext cx="140723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32C806D-B4A4-40A3-A680-FD8A054F1BC8}"/>
              </a:ext>
            </a:extLst>
          </p:cNvPr>
          <p:cNvCxnSpPr>
            <a:stCxn id="63" idx="1"/>
            <a:endCxn id="51" idx="3"/>
          </p:cNvCxnSpPr>
          <p:nvPr/>
        </p:nvCxnSpPr>
        <p:spPr>
          <a:xfrm flipH="1">
            <a:off x="8796485" y="2912147"/>
            <a:ext cx="139921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95C1CC2-3871-4012-92B1-08A69FFD3208}"/>
              </a:ext>
            </a:extLst>
          </p:cNvPr>
          <p:cNvCxnSpPr>
            <a:stCxn id="51" idx="3"/>
            <a:endCxn id="64" idx="1"/>
          </p:cNvCxnSpPr>
          <p:nvPr/>
        </p:nvCxnSpPr>
        <p:spPr>
          <a:xfrm>
            <a:off x="8796485" y="4187419"/>
            <a:ext cx="139921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B2AB1FA-5A97-4915-9A6C-9EBCFB90B5DE}"/>
              </a:ext>
            </a:extLst>
          </p:cNvPr>
          <p:cNvCxnSpPr>
            <a:stCxn id="67" idx="1"/>
            <a:endCxn id="43" idx="3"/>
          </p:cNvCxnSpPr>
          <p:nvPr/>
        </p:nvCxnSpPr>
        <p:spPr>
          <a:xfrm flipH="1">
            <a:off x="8792474" y="4187419"/>
            <a:ext cx="140723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524ACA7-2AE4-43E4-A2EC-DDA97E6A5ACA}"/>
              </a:ext>
            </a:extLst>
          </p:cNvPr>
          <p:cNvCxnSpPr>
            <a:cxnSpLocks/>
            <a:stCxn id="3" idx="2"/>
            <a:endCxn id="38" idx="0"/>
          </p:cNvCxnSpPr>
          <p:nvPr/>
        </p:nvCxnSpPr>
        <p:spPr>
          <a:xfrm>
            <a:off x="1440614" y="3208322"/>
            <a:ext cx="2723071" cy="19812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C71FDBA-C39D-4147-82F2-95E2EB89458B}"/>
              </a:ext>
            </a:extLst>
          </p:cNvPr>
          <p:cNvCxnSpPr>
            <a:cxnSpLocks/>
            <a:stCxn id="37" idx="2"/>
            <a:endCxn id="34" idx="0"/>
          </p:cNvCxnSpPr>
          <p:nvPr/>
        </p:nvCxnSpPr>
        <p:spPr>
          <a:xfrm flipH="1">
            <a:off x="1440614" y="3208322"/>
            <a:ext cx="2723071" cy="19812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E9E7D02A-FF4B-4D10-911A-89B29DB88F0D}"/>
              </a:ext>
            </a:extLst>
          </p:cNvPr>
          <p:cNvSpPr/>
          <p:nvPr/>
        </p:nvSpPr>
        <p:spPr>
          <a:xfrm>
            <a:off x="5555411" y="3865201"/>
            <a:ext cx="1340534" cy="439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64EAD7-2992-4033-AD6C-C03EBB037DB5}"/>
              </a:ext>
            </a:extLst>
          </p:cNvPr>
          <p:cNvSpPr txBox="1"/>
          <p:nvPr/>
        </p:nvSpPr>
        <p:spPr>
          <a:xfrm>
            <a:off x="1765380" y="6524335"/>
            <a:ext cx="23038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Deadlock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AABD16E-5DA5-4A46-9098-822C5C2B92FF}"/>
              </a:ext>
            </a:extLst>
          </p:cNvPr>
          <p:cNvSpPr txBox="1"/>
          <p:nvPr/>
        </p:nvSpPr>
        <p:spPr>
          <a:xfrm>
            <a:off x="8257541" y="6535584"/>
            <a:ext cx="3094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 Deadlock</a:t>
            </a:r>
          </a:p>
        </p:txBody>
      </p:sp>
    </p:spTree>
    <p:extLst>
      <p:ext uri="{BB962C8B-B14F-4D97-AF65-F5344CB8AC3E}">
        <p14:creationId xmlns:p14="http://schemas.microsoft.com/office/powerpoint/2010/main" val="265034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B9A3B-E40F-4A89-90A4-00BE7CD28B9D}"/>
              </a:ext>
            </a:extLst>
          </p:cNvPr>
          <p:cNvSpPr/>
          <p:nvPr/>
        </p:nvSpPr>
        <p:spPr>
          <a:xfrm>
            <a:off x="3998073" y="2442776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3402D2-03E5-47A0-8ECB-6F7526B36382}"/>
              </a:ext>
            </a:extLst>
          </p:cNvPr>
          <p:cNvSpPr/>
          <p:nvPr/>
        </p:nvSpPr>
        <p:spPr>
          <a:xfrm>
            <a:off x="4465000" y="2442775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E7107-0F8F-45E8-8C30-6C75F2AAE626}"/>
              </a:ext>
            </a:extLst>
          </p:cNvPr>
          <p:cNvSpPr/>
          <p:nvPr/>
        </p:nvSpPr>
        <p:spPr>
          <a:xfrm>
            <a:off x="4931927" y="2442775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42E3D-52CD-4236-A03B-688F7CD94F08}"/>
              </a:ext>
            </a:extLst>
          </p:cNvPr>
          <p:cNvSpPr/>
          <p:nvPr/>
        </p:nvSpPr>
        <p:spPr>
          <a:xfrm>
            <a:off x="5395611" y="2442776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261EE6-9780-4715-876C-935CC5D68182}"/>
              </a:ext>
            </a:extLst>
          </p:cNvPr>
          <p:cNvSpPr/>
          <p:nvPr/>
        </p:nvSpPr>
        <p:spPr>
          <a:xfrm>
            <a:off x="5862538" y="2442775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84E714-0213-41DC-B846-E8445C35764E}"/>
              </a:ext>
            </a:extLst>
          </p:cNvPr>
          <p:cNvSpPr/>
          <p:nvPr/>
        </p:nvSpPr>
        <p:spPr>
          <a:xfrm>
            <a:off x="6329465" y="2442775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490DBF-AE47-48AF-97C1-C67C5DF48DA3}"/>
              </a:ext>
            </a:extLst>
          </p:cNvPr>
          <p:cNvSpPr/>
          <p:nvPr/>
        </p:nvSpPr>
        <p:spPr>
          <a:xfrm>
            <a:off x="3998073" y="2909703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484D48-4C23-46DE-A46E-C186DA63D232}"/>
              </a:ext>
            </a:extLst>
          </p:cNvPr>
          <p:cNvSpPr/>
          <p:nvPr/>
        </p:nvSpPr>
        <p:spPr>
          <a:xfrm>
            <a:off x="4465000" y="2909702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1F6D3A-CCAA-4813-9592-99F20E56F988}"/>
              </a:ext>
            </a:extLst>
          </p:cNvPr>
          <p:cNvSpPr/>
          <p:nvPr/>
        </p:nvSpPr>
        <p:spPr>
          <a:xfrm>
            <a:off x="4931927" y="2909702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1A049A-A422-4815-8826-E2FE25F0BD17}"/>
              </a:ext>
            </a:extLst>
          </p:cNvPr>
          <p:cNvSpPr/>
          <p:nvPr/>
        </p:nvSpPr>
        <p:spPr>
          <a:xfrm>
            <a:off x="5395611" y="2909703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FE92C8-E81C-4376-8E9D-C9E3AF6A958A}"/>
              </a:ext>
            </a:extLst>
          </p:cNvPr>
          <p:cNvSpPr/>
          <p:nvPr/>
        </p:nvSpPr>
        <p:spPr>
          <a:xfrm>
            <a:off x="5862538" y="2909702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FD747E-DB6A-4E2C-9515-B9EA7C85D51C}"/>
              </a:ext>
            </a:extLst>
          </p:cNvPr>
          <p:cNvSpPr/>
          <p:nvPr/>
        </p:nvSpPr>
        <p:spPr>
          <a:xfrm>
            <a:off x="6329465" y="2909702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072305-549F-4216-9A04-69F5B997C2F6}"/>
              </a:ext>
            </a:extLst>
          </p:cNvPr>
          <p:cNvSpPr/>
          <p:nvPr/>
        </p:nvSpPr>
        <p:spPr>
          <a:xfrm>
            <a:off x="3998073" y="3376629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EC522E-FF15-4942-AEAA-B3683160FDD6}"/>
              </a:ext>
            </a:extLst>
          </p:cNvPr>
          <p:cNvSpPr/>
          <p:nvPr/>
        </p:nvSpPr>
        <p:spPr>
          <a:xfrm>
            <a:off x="4465000" y="3376628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1E38D5-6303-4AC7-B989-930258DB60AE}"/>
              </a:ext>
            </a:extLst>
          </p:cNvPr>
          <p:cNvSpPr/>
          <p:nvPr/>
        </p:nvSpPr>
        <p:spPr>
          <a:xfrm>
            <a:off x="4931927" y="3376628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1E7CE6-E809-450F-B66D-2FC835BC21A7}"/>
              </a:ext>
            </a:extLst>
          </p:cNvPr>
          <p:cNvSpPr/>
          <p:nvPr/>
        </p:nvSpPr>
        <p:spPr>
          <a:xfrm>
            <a:off x="5395611" y="3376629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62FEFE-C1EF-4273-B196-E89A529C7D11}"/>
              </a:ext>
            </a:extLst>
          </p:cNvPr>
          <p:cNvSpPr/>
          <p:nvPr/>
        </p:nvSpPr>
        <p:spPr>
          <a:xfrm>
            <a:off x="5862538" y="3376628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8C8B50-FB5B-4611-8DA6-1E7F40D20376}"/>
              </a:ext>
            </a:extLst>
          </p:cNvPr>
          <p:cNvSpPr/>
          <p:nvPr/>
        </p:nvSpPr>
        <p:spPr>
          <a:xfrm>
            <a:off x="6329465" y="3376628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23534C-8501-41AD-9B30-8D0F93B11ED3}"/>
              </a:ext>
            </a:extLst>
          </p:cNvPr>
          <p:cNvSpPr/>
          <p:nvPr/>
        </p:nvSpPr>
        <p:spPr>
          <a:xfrm>
            <a:off x="3998073" y="3843556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2599F9-08B2-4ECE-A653-BE1FA276EC3A}"/>
              </a:ext>
            </a:extLst>
          </p:cNvPr>
          <p:cNvSpPr/>
          <p:nvPr/>
        </p:nvSpPr>
        <p:spPr>
          <a:xfrm>
            <a:off x="4465000" y="3843555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A47457-F7B2-4A60-9110-77404AAAC18E}"/>
              </a:ext>
            </a:extLst>
          </p:cNvPr>
          <p:cNvSpPr/>
          <p:nvPr/>
        </p:nvSpPr>
        <p:spPr>
          <a:xfrm>
            <a:off x="4931927" y="3843555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C88B08-5747-4905-9DED-D52844397C42}"/>
              </a:ext>
            </a:extLst>
          </p:cNvPr>
          <p:cNvSpPr/>
          <p:nvPr/>
        </p:nvSpPr>
        <p:spPr>
          <a:xfrm>
            <a:off x="5395611" y="3843556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BC531E-F56D-44AD-AEED-63B45C4338C4}"/>
              </a:ext>
            </a:extLst>
          </p:cNvPr>
          <p:cNvSpPr/>
          <p:nvPr/>
        </p:nvSpPr>
        <p:spPr>
          <a:xfrm>
            <a:off x="5862538" y="3843555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807A97-91E6-4B80-A9F4-31D17B022346}"/>
              </a:ext>
            </a:extLst>
          </p:cNvPr>
          <p:cNvSpPr/>
          <p:nvPr/>
        </p:nvSpPr>
        <p:spPr>
          <a:xfrm>
            <a:off x="6329465" y="3843555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B80CAE-DC26-44FC-A1A9-7DED69D79BD7}"/>
              </a:ext>
            </a:extLst>
          </p:cNvPr>
          <p:cNvSpPr/>
          <p:nvPr/>
        </p:nvSpPr>
        <p:spPr>
          <a:xfrm>
            <a:off x="3998073" y="4310483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1DAF6A-EA3B-4CF2-A006-C90CF450AF08}"/>
              </a:ext>
            </a:extLst>
          </p:cNvPr>
          <p:cNvSpPr/>
          <p:nvPr/>
        </p:nvSpPr>
        <p:spPr>
          <a:xfrm>
            <a:off x="4465000" y="4310482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47BC94-55E7-4DFA-9AB9-531068C260E6}"/>
              </a:ext>
            </a:extLst>
          </p:cNvPr>
          <p:cNvSpPr/>
          <p:nvPr/>
        </p:nvSpPr>
        <p:spPr>
          <a:xfrm>
            <a:off x="4931927" y="4310482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0D8BF0-7585-4C10-8E15-25DD3D24ABA5}"/>
              </a:ext>
            </a:extLst>
          </p:cNvPr>
          <p:cNvSpPr/>
          <p:nvPr/>
        </p:nvSpPr>
        <p:spPr>
          <a:xfrm>
            <a:off x="5395611" y="4310483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6636C5-FF63-4E24-80F6-F150D9E86C55}"/>
              </a:ext>
            </a:extLst>
          </p:cNvPr>
          <p:cNvSpPr/>
          <p:nvPr/>
        </p:nvSpPr>
        <p:spPr>
          <a:xfrm>
            <a:off x="5862538" y="4310482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7A745B-7196-408B-B58A-C14A6529DE19}"/>
              </a:ext>
            </a:extLst>
          </p:cNvPr>
          <p:cNvSpPr/>
          <p:nvPr/>
        </p:nvSpPr>
        <p:spPr>
          <a:xfrm>
            <a:off x="6329465" y="4310482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E8FB4B-2599-4723-BB67-67FB0A392A5E}"/>
              </a:ext>
            </a:extLst>
          </p:cNvPr>
          <p:cNvSpPr/>
          <p:nvPr/>
        </p:nvSpPr>
        <p:spPr>
          <a:xfrm>
            <a:off x="3998073" y="4777409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766390-DB3B-48DF-B529-7F976CB31B6D}"/>
              </a:ext>
            </a:extLst>
          </p:cNvPr>
          <p:cNvSpPr/>
          <p:nvPr/>
        </p:nvSpPr>
        <p:spPr>
          <a:xfrm>
            <a:off x="4465000" y="4777408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62CEA2-E34E-4F9E-8C48-28E71D4901A9}"/>
              </a:ext>
            </a:extLst>
          </p:cNvPr>
          <p:cNvSpPr/>
          <p:nvPr/>
        </p:nvSpPr>
        <p:spPr>
          <a:xfrm>
            <a:off x="4931927" y="4777408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9B1224-8582-4122-99C6-35DE1C427793}"/>
              </a:ext>
            </a:extLst>
          </p:cNvPr>
          <p:cNvSpPr/>
          <p:nvPr/>
        </p:nvSpPr>
        <p:spPr>
          <a:xfrm>
            <a:off x="5395611" y="4777409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D90BAA-14E9-4713-9BB2-D86B027A4E8A}"/>
              </a:ext>
            </a:extLst>
          </p:cNvPr>
          <p:cNvSpPr/>
          <p:nvPr/>
        </p:nvSpPr>
        <p:spPr>
          <a:xfrm>
            <a:off x="5862538" y="4777408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6594A6-6098-4258-8B27-9D4C56253B7C}"/>
              </a:ext>
            </a:extLst>
          </p:cNvPr>
          <p:cNvSpPr/>
          <p:nvPr/>
        </p:nvSpPr>
        <p:spPr>
          <a:xfrm>
            <a:off x="6329465" y="4777408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A0501C73-1C11-4892-A507-FDC26CE81401}"/>
              </a:ext>
            </a:extLst>
          </p:cNvPr>
          <p:cNvSpPr/>
          <p:nvPr/>
        </p:nvSpPr>
        <p:spPr>
          <a:xfrm>
            <a:off x="5218892" y="2608139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B858D993-B9C5-4905-B649-EF6465C927E6}"/>
              </a:ext>
            </a:extLst>
          </p:cNvPr>
          <p:cNvSpPr/>
          <p:nvPr/>
        </p:nvSpPr>
        <p:spPr>
          <a:xfrm>
            <a:off x="5212407" y="3065342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546B17C1-5E8C-46C5-8E43-7A53F24D55F1}"/>
              </a:ext>
            </a:extLst>
          </p:cNvPr>
          <p:cNvSpPr/>
          <p:nvPr/>
        </p:nvSpPr>
        <p:spPr>
          <a:xfrm>
            <a:off x="5215649" y="3541993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Left-Right 42">
            <a:extLst>
              <a:ext uri="{FF2B5EF4-FFF2-40B4-BE49-F238E27FC236}">
                <a16:creationId xmlns:a16="http://schemas.microsoft.com/office/drawing/2014/main" id="{EAA9EDDA-871A-48B9-903B-1C84F86A3D18}"/>
              </a:ext>
            </a:extLst>
          </p:cNvPr>
          <p:cNvSpPr/>
          <p:nvPr/>
        </p:nvSpPr>
        <p:spPr>
          <a:xfrm>
            <a:off x="5225377" y="3989469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Left-Right 43">
            <a:extLst>
              <a:ext uri="{FF2B5EF4-FFF2-40B4-BE49-F238E27FC236}">
                <a16:creationId xmlns:a16="http://schemas.microsoft.com/office/drawing/2014/main" id="{6EF1F59B-2C75-4FE3-BC0B-3B1B42D3CBA3}"/>
              </a:ext>
            </a:extLst>
          </p:cNvPr>
          <p:cNvSpPr/>
          <p:nvPr/>
        </p:nvSpPr>
        <p:spPr>
          <a:xfrm>
            <a:off x="5212406" y="4495317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Left-Right 44">
            <a:extLst>
              <a:ext uri="{FF2B5EF4-FFF2-40B4-BE49-F238E27FC236}">
                <a16:creationId xmlns:a16="http://schemas.microsoft.com/office/drawing/2014/main" id="{CD665244-BB1E-4B00-BD14-CE9CB9A2C847}"/>
              </a:ext>
            </a:extLst>
          </p:cNvPr>
          <p:cNvSpPr/>
          <p:nvPr/>
        </p:nvSpPr>
        <p:spPr>
          <a:xfrm>
            <a:off x="5212406" y="4962228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8E49CC1-1782-4EE7-B538-419F76655BEB}"/>
              </a:ext>
            </a:extLst>
          </p:cNvPr>
          <p:cNvGrpSpPr/>
          <p:nvPr/>
        </p:nvGrpSpPr>
        <p:grpSpPr>
          <a:xfrm rot="16200000">
            <a:off x="5218889" y="2598409"/>
            <a:ext cx="372894" cy="2509732"/>
            <a:chOff x="7547041" y="1750968"/>
            <a:chExt cx="372894" cy="2509732"/>
          </a:xfrm>
        </p:grpSpPr>
        <p:sp>
          <p:nvSpPr>
            <p:cNvPr id="47" name="Arrow: Left-Right 46">
              <a:extLst>
                <a:ext uri="{FF2B5EF4-FFF2-40B4-BE49-F238E27FC236}">
                  <a16:creationId xmlns:a16="http://schemas.microsoft.com/office/drawing/2014/main" id="{B22B9C2F-D737-45FF-95D2-023B0C558899}"/>
                </a:ext>
              </a:extLst>
            </p:cNvPr>
            <p:cNvSpPr/>
            <p:nvPr/>
          </p:nvSpPr>
          <p:spPr>
            <a:xfrm>
              <a:off x="7553527" y="1750968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row: Left-Right 47">
              <a:extLst>
                <a:ext uri="{FF2B5EF4-FFF2-40B4-BE49-F238E27FC236}">
                  <a16:creationId xmlns:a16="http://schemas.microsoft.com/office/drawing/2014/main" id="{66062365-6EA0-4792-9DAB-2CAA233570C0}"/>
                </a:ext>
              </a:extLst>
            </p:cNvPr>
            <p:cNvSpPr/>
            <p:nvPr/>
          </p:nvSpPr>
          <p:spPr>
            <a:xfrm>
              <a:off x="7547042" y="2208171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row: Left-Right 48">
              <a:extLst>
                <a:ext uri="{FF2B5EF4-FFF2-40B4-BE49-F238E27FC236}">
                  <a16:creationId xmlns:a16="http://schemas.microsoft.com/office/drawing/2014/main" id="{454AA586-D20F-4767-B1F1-BA1EFFAF0A3E}"/>
                </a:ext>
              </a:extLst>
            </p:cNvPr>
            <p:cNvSpPr/>
            <p:nvPr/>
          </p:nvSpPr>
          <p:spPr>
            <a:xfrm>
              <a:off x="7550284" y="2684822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row: Left-Right 49">
              <a:extLst>
                <a:ext uri="{FF2B5EF4-FFF2-40B4-BE49-F238E27FC236}">
                  <a16:creationId xmlns:a16="http://schemas.microsoft.com/office/drawing/2014/main" id="{CF89B4B2-A41E-434D-AA99-98B4034EA768}"/>
                </a:ext>
              </a:extLst>
            </p:cNvPr>
            <p:cNvSpPr/>
            <p:nvPr/>
          </p:nvSpPr>
          <p:spPr>
            <a:xfrm>
              <a:off x="7560012" y="3132298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row: Left-Right 50">
              <a:extLst>
                <a:ext uri="{FF2B5EF4-FFF2-40B4-BE49-F238E27FC236}">
                  <a16:creationId xmlns:a16="http://schemas.microsoft.com/office/drawing/2014/main" id="{835AE933-BA7F-4B7C-BEEB-C88032BA7575}"/>
                </a:ext>
              </a:extLst>
            </p:cNvPr>
            <p:cNvSpPr/>
            <p:nvPr/>
          </p:nvSpPr>
          <p:spPr>
            <a:xfrm>
              <a:off x="7547041" y="3638146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row: Left-Right 51">
              <a:extLst>
                <a:ext uri="{FF2B5EF4-FFF2-40B4-BE49-F238E27FC236}">
                  <a16:creationId xmlns:a16="http://schemas.microsoft.com/office/drawing/2014/main" id="{536934AC-29F0-464C-80D2-291BFE02019D}"/>
                </a:ext>
              </a:extLst>
            </p:cNvPr>
            <p:cNvSpPr/>
            <p:nvPr/>
          </p:nvSpPr>
          <p:spPr>
            <a:xfrm>
              <a:off x="7547041" y="4105057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8AC6C97E-1352-4A2C-8708-0C751659CE6B}"/>
              </a:ext>
            </a:extLst>
          </p:cNvPr>
          <p:cNvSpPr/>
          <p:nvPr/>
        </p:nvSpPr>
        <p:spPr>
          <a:xfrm>
            <a:off x="4370972" y="5669108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17EF29-A1E4-42D8-8E92-B4B267A017B4}"/>
              </a:ext>
            </a:extLst>
          </p:cNvPr>
          <p:cNvSpPr txBox="1"/>
          <p:nvPr/>
        </p:nvSpPr>
        <p:spPr>
          <a:xfrm>
            <a:off x="4838988" y="5516098"/>
            <a:ext cx="204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Data Exchange</a:t>
            </a:r>
          </a:p>
        </p:txBody>
      </p:sp>
    </p:spTree>
    <p:extLst>
      <p:ext uri="{BB962C8B-B14F-4D97-AF65-F5344CB8AC3E}">
        <p14:creationId xmlns:p14="http://schemas.microsoft.com/office/powerpoint/2010/main" val="1939863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0F8EC2D-C76A-4125-927F-4CF47C31E18C}"/>
              </a:ext>
            </a:extLst>
          </p:cNvPr>
          <p:cNvSpPr/>
          <p:nvPr/>
        </p:nvSpPr>
        <p:spPr>
          <a:xfrm>
            <a:off x="2947783" y="505221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Distributed AMG solver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19CBB693-9E81-4D1D-A4F8-3D78AAFD95E6}"/>
                  </a:ext>
                </a:extLst>
              </p:cNvPr>
              <p:cNvSpPr/>
              <p:nvPr/>
            </p:nvSpPr>
            <p:spPr>
              <a:xfrm>
                <a:off x="2947783" y="3366293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Halo exchange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19CBB693-9E81-4D1D-A4F8-3D78AAFD9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783" y="3366293"/>
                <a:ext cx="2724150" cy="542925"/>
              </a:xfrm>
              <a:prstGeom prst="roundRect">
                <a:avLst/>
              </a:prstGeom>
              <a:blipFill>
                <a:blip r:embed="rId2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81CE21D-2DF0-46AA-8159-1AB276AF61D9}"/>
              </a:ext>
            </a:extLst>
          </p:cNvPr>
          <p:cNvSpPr/>
          <p:nvPr/>
        </p:nvSpPr>
        <p:spPr>
          <a:xfrm>
            <a:off x="2947783" y="4209256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Assemble the local coefficient matrix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7A99302-9528-44D0-B684-265DD3376637}"/>
              </a:ext>
            </a:extLst>
          </p:cNvPr>
          <p:cNvSpPr/>
          <p:nvPr/>
        </p:nvSpPr>
        <p:spPr>
          <a:xfrm>
            <a:off x="2947783" y="2523329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NN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1D932F3-FB96-4568-A18D-82D8E6645166}"/>
              </a:ext>
            </a:extLst>
          </p:cNvPr>
          <p:cNvSpPr/>
          <p:nvPr/>
        </p:nvSpPr>
        <p:spPr>
          <a:xfrm>
            <a:off x="2947783" y="1632742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 Broadcast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CD0B770-B305-4CDE-AD34-C65C578F58F6}"/>
              </a:ext>
            </a:extLst>
          </p:cNvPr>
          <p:cNvSpPr/>
          <p:nvPr/>
        </p:nvSpPr>
        <p:spPr>
          <a:xfrm>
            <a:off x="2947783" y="592375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Local loss function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BF305C4-3B1E-43E5-AC37-641098774F2C}"/>
              </a:ext>
            </a:extLst>
          </p:cNvPr>
          <p:cNvCxnSpPr>
            <a:stCxn id="60" idx="2"/>
            <a:endCxn id="59" idx="0"/>
          </p:cNvCxnSpPr>
          <p:nvPr/>
        </p:nvCxnSpPr>
        <p:spPr>
          <a:xfrm>
            <a:off x="4309858" y="2175667"/>
            <a:ext cx="0" cy="347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EFEC02D-2A56-43D6-B8CA-05FD7CACFEA3}"/>
              </a:ext>
            </a:extLst>
          </p:cNvPr>
          <p:cNvCxnSpPr>
            <a:stCxn id="59" idx="2"/>
            <a:endCxn id="56" idx="0"/>
          </p:cNvCxnSpPr>
          <p:nvPr/>
        </p:nvCxnSpPr>
        <p:spPr>
          <a:xfrm>
            <a:off x="4309858" y="3066253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D878EB3-9B5A-4A5E-937A-9C18D763D859}"/>
              </a:ext>
            </a:extLst>
          </p:cNvPr>
          <p:cNvCxnSpPr>
            <a:stCxn id="56" idx="2"/>
            <a:endCxn id="57" idx="0"/>
          </p:cNvCxnSpPr>
          <p:nvPr/>
        </p:nvCxnSpPr>
        <p:spPr>
          <a:xfrm>
            <a:off x="4309858" y="3909217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57AAB52-72E6-4D68-8D30-E0C10A6F4AA3}"/>
              </a:ext>
            </a:extLst>
          </p:cNvPr>
          <p:cNvCxnSpPr>
            <a:stCxn id="57" idx="2"/>
            <a:endCxn id="2" idx="0"/>
          </p:cNvCxnSpPr>
          <p:nvPr/>
        </p:nvCxnSpPr>
        <p:spPr>
          <a:xfrm>
            <a:off x="4309858" y="4752179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03F82D0-4C71-4CDB-8D5F-4E3B00620C61}"/>
              </a:ext>
            </a:extLst>
          </p:cNvPr>
          <p:cNvCxnSpPr>
            <a:stCxn id="2" idx="2"/>
            <a:endCxn id="61" idx="0"/>
          </p:cNvCxnSpPr>
          <p:nvPr/>
        </p:nvCxnSpPr>
        <p:spPr>
          <a:xfrm>
            <a:off x="4309858" y="5595143"/>
            <a:ext cx="0" cy="3286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F939CF-A4F5-402D-9C9C-C942C63DFED3}"/>
                  </a:ext>
                </a:extLst>
              </p:cNvPr>
              <p:cNvSpPr txBox="1"/>
              <p:nvPr/>
            </p:nvSpPr>
            <p:spPr>
              <a:xfrm>
                <a:off x="1221633" y="5436286"/>
                <a:ext cx="182069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Local solution</a:t>
                </a:r>
              </a:p>
              <a:p>
                <a:pPr algn="ctr"/>
                <a:r>
                  <a:rPr lang="en-US" dirty="0"/>
                  <a:t>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F939CF-A4F5-402D-9C9C-C942C63DF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633" y="5436286"/>
                <a:ext cx="1820693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CAE19CA-75CE-49BA-BDA9-6D3890D56B22}"/>
                  </a:ext>
                </a:extLst>
              </p:cNvPr>
              <p:cNvSpPr txBox="1"/>
              <p:nvPr/>
            </p:nvSpPr>
            <p:spPr>
              <a:xfrm>
                <a:off x="1221633" y="2893109"/>
                <a:ext cx="182069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Local diffusion coefficient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CAE19CA-75CE-49BA-BDA9-6D3890D56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633" y="2893109"/>
                <a:ext cx="1820693" cy="646331"/>
              </a:xfrm>
              <a:prstGeom prst="rect">
                <a:avLst/>
              </a:prstGeom>
              <a:blipFill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33B66E4-69D3-4B2D-BFCA-67A039733691}"/>
              </a:ext>
            </a:extLst>
          </p:cNvPr>
          <p:cNvSpPr/>
          <p:nvPr/>
        </p:nvSpPr>
        <p:spPr>
          <a:xfrm>
            <a:off x="2947783" y="6829847"/>
            <a:ext cx="2724150" cy="54292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 sum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7BA2F8B-85B7-4C54-B1D2-489C5E29CC2F}"/>
              </a:ext>
            </a:extLst>
          </p:cNvPr>
          <p:cNvCxnSpPr>
            <a:cxnSpLocks/>
            <a:stCxn id="61" idx="2"/>
            <a:endCxn id="87" idx="0"/>
          </p:cNvCxnSpPr>
          <p:nvPr/>
        </p:nvCxnSpPr>
        <p:spPr>
          <a:xfrm>
            <a:off x="4309858" y="6466681"/>
            <a:ext cx="0" cy="363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60B1BBA8-6000-4E51-9763-584B457FA728}"/>
              </a:ext>
            </a:extLst>
          </p:cNvPr>
          <p:cNvCxnSpPr>
            <a:stCxn id="87" idx="3"/>
            <a:endCxn id="61" idx="3"/>
          </p:cNvCxnSpPr>
          <p:nvPr/>
        </p:nvCxnSpPr>
        <p:spPr>
          <a:xfrm flipV="1">
            <a:off x="5671933" y="6195220"/>
            <a:ext cx="12700" cy="906089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A71A7F74-5350-4A1A-A704-CFFD5EFBB123}"/>
              </a:ext>
            </a:extLst>
          </p:cNvPr>
          <p:cNvCxnSpPr>
            <a:cxnSpLocks/>
          </p:cNvCxnSpPr>
          <p:nvPr/>
        </p:nvCxnSpPr>
        <p:spPr>
          <a:xfrm flipV="1">
            <a:off x="5684633" y="5323682"/>
            <a:ext cx="12700" cy="871539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ADE9D451-A1F5-4FF2-AAEC-2BA7EBD3239D}"/>
              </a:ext>
            </a:extLst>
          </p:cNvPr>
          <p:cNvCxnSpPr>
            <a:cxnSpLocks/>
          </p:cNvCxnSpPr>
          <p:nvPr/>
        </p:nvCxnSpPr>
        <p:spPr>
          <a:xfrm flipV="1">
            <a:off x="5684633" y="4480719"/>
            <a:ext cx="12700" cy="842963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CCB618B-52B2-430E-922C-B381D7DEF2CE}"/>
              </a:ext>
            </a:extLst>
          </p:cNvPr>
          <p:cNvCxnSpPr>
            <a:cxnSpLocks/>
          </p:cNvCxnSpPr>
          <p:nvPr/>
        </p:nvCxnSpPr>
        <p:spPr>
          <a:xfrm flipV="1">
            <a:off x="5684633" y="3637755"/>
            <a:ext cx="12700" cy="842963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70241D20-135D-4711-947C-DB56330CFB3D}"/>
              </a:ext>
            </a:extLst>
          </p:cNvPr>
          <p:cNvCxnSpPr>
            <a:cxnSpLocks/>
          </p:cNvCxnSpPr>
          <p:nvPr/>
        </p:nvCxnSpPr>
        <p:spPr>
          <a:xfrm flipV="1">
            <a:off x="5684633" y="2794793"/>
            <a:ext cx="12700" cy="842963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479ABE85-4C6E-417D-9BCD-658144C91426}"/>
              </a:ext>
            </a:extLst>
          </p:cNvPr>
          <p:cNvCxnSpPr>
            <a:cxnSpLocks/>
          </p:cNvCxnSpPr>
          <p:nvPr/>
        </p:nvCxnSpPr>
        <p:spPr>
          <a:xfrm flipV="1">
            <a:off x="5684633" y="1904206"/>
            <a:ext cx="12700" cy="890587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035289AF-3279-46CC-B009-112B234DA73A}"/>
              </a:ext>
            </a:extLst>
          </p:cNvPr>
          <p:cNvSpPr/>
          <p:nvPr/>
        </p:nvSpPr>
        <p:spPr>
          <a:xfrm>
            <a:off x="2947783" y="7698631"/>
            <a:ext cx="2724150" cy="54292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Loss function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45E135B-C3B7-4B2F-A842-8A216D31E7A8}"/>
              </a:ext>
            </a:extLst>
          </p:cNvPr>
          <p:cNvCxnSpPr>
            <a:cxnSpLocks/>
          </p:cNvCxnSpPr>
          <p:nvPr/>
        </p:nvCxnSpPr>
        <p:spPr>
          <a:xfrm>
            <a:off x="4034241" y="7372770"/>
            <a:ext cx="0" cy="363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7D7F3D4-00AE-4303-BB51-2637B8398795}"/>
              </a:ext>
            </a:extLst>
          </p:cNvPr>
          <p:cNvCxnSpPr>
            <a:cxnSpLocks/>
          </p:cNvCxnSpPr>
          <p:nvPr/>
        </p:nvCxnSpPr>
        <p:spPr>
          <a:xfrm>
            <a:off x="4653569" y="7343586"/>
            <a:ext cx="0" cy="36316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8DEA330-3F87-4DE0-86A7-36C5226FE218}"/>
              </a:ext>
            </a:extLst>
          </p:cNvPr>
          <p:cNvSpPr txBox="1"/>
          <p:nvPr/>
        </p:nvSpPr>
        <p:spPr>
          <a:xfrm>
            <a:off x="6411004" y="4059235"/>
            <a:ext cx="2015295" cy="70788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Gradient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Back-Propagation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D68B729-A8AB-4FAB-B2DE-F4E8E15E28E1}"/>
                  </a:ext>
                </a:extLst>
              </p:cNvPr>
              <p:cNvSpPr txBox="1"/>
              <p:nvPr/>
            </p:nvSpPr>
            <p:spPr>
              <a:xfrm>
                <a:off x="5577393" y="5475858"/>
                <a:ext cx="260380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Halo exchange </a:t>
                </a:r>
              </a:p>
              <a:p>
                <a:pPr algn="ctr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D68B729-A8AB-4FAB-B2DE-F4E8E15E2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393" y="5475858"/>
                <a:ext cx="2603806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36EABD76-A1EC-40B5-8529-361A86D8F953}"/>
              </a:ext>
            </a:extLst>
          </p:cNvPr>
          <p:cNvSpPr/>
          <p:nvPr/>
        </p:nvSpPr>
        <p:spPr>
          <a:xfrm>
            <a:off x="2947783" y="706744"/>
            <a:ext cx="2724150" cy="542925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NN Weights and Biases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9C3C8ED-CF2C-4C78-9949-233C4377735E}"/>
              </a:ext>
            </a:extLst>
          </p:cNvPr>
          <p:cNvCxnSpPr>
            <a:stCxn id="124" idx="2"/>
            <a:endCxn id="60" idx="0"/>
          </p:cNvCxnSpPr>
          <p:nvPr/>
        </p:nvCxnSpPr>
        <p:spPr>
          <a:xfrm>
            <a:off x="4309858" y="1249669"/>
            <a:ext cx="0" cy="383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BB316BC7-C25C-4AC1-A128-5C94D297AA18}"/>
              </a:ext>
            </a:extLst>
          </p:cNvPr>
          <p:cNvCxnSpPr>
            <a:cxnSpLocks/>
          </p:cNvCxnSpPr>
          <p:nvPr/>
        </p:nvCxnSpPr>
        <p:spPr>
          <a:xfrm flipV="1">
            <a:off x="5684633" y="1016267"/>
            <a:ext cx="12700" cy="890587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15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Props1.xml><?xml version="1.0" encoding="utf-8"?>
<ds:datastoreItem xmlns:ds="http://schemas.openxmlformats.org/officeDocument/2006/customXml" ds:itemID="{CDE74C96-E3A6-41DA-927B-67031D210E8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95B25FF-A8DF-4FB1-936B-2CC5B13212C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862297A-FDE6-44E5-BFEA-2E2AA22AFB6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11816</TotalTime>
  <Words>493</Words>
  <Application>Microsoft Office PowerPoint</Application>
  <PresentationFormat>Custom</PresentationFormat>
  <Paragraphs>186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-apple-system</vt:lpstr>
      <vt:lpstr>myriad-pro</vt:lpstr>
      <vt:lpstr>PT Sans</vt:lpstr>
      <vt:lpstr>Arial</vt:lpstr>
      <vt:lpstr>Calibri</vt:lpstr>
      <vt:lpstr>Calibri Light</vt:lpstr>
      <vt:lpstr>Cambria Math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Kailai Xu</dc:creator>
  <cp:lastModifiedBy>Kailai Xu</cp:lastModifiedBy>
  <cp:revision>45</cp:revision>
  <dcterms:created xsi:type="dcterms:W3CDTF">2020-07-11T19:42:30Z</dcterms:created>
  <dcterms:modified xsi:type="dcterms:W3CDTF">2020-09-30T08:23:36Z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