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55A3"/>
    <a:srgbClr val="DDD0E1"/>
    <a:srgbClr val="CB392E"/>
    <a:srgbClr val="319640"/>
    <a:srgbClr val="CB372C"/>
    <a:srgbClr val="369844"/>
    <a:srgbClr val="339741"/>
    <a:srgbClr val="935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EF44-E510-4251-A5BC-36EBF324581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855762" y="4903470"/>
            <a:ext cx="258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ADCME/</a:t>
            </a:r>
            <a:r>
              <a:rPr lang="en-US" sz="2800" b="1" dirty="0" err="1"/>
              <a:t>AdFem</a:t>
            </a:r>
            <a:endParaRPr lang="en-US" sz="2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6095A-B714-4D95-8CCA-5D5ACB6DA57E}"/>
              </a:ext>
            </a:extLst>
          </p:cNvPr>
          <p:cNvSpPr/>
          <p:nvPr/>
        </p:nvSpPr>
        <p:spPr>
          <a:xfrm>
            <a:off x="199072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D80B6-6DFE-48D9-B266-46776D822D98}"/>
              </a:ext>
            </a:extLst>
          </p:cNvPr>
          <p:cNvSpPr/>
          <p:nvPr/>
        </p:nvSpPr>
        <p:spPr>
          <a:xfrm>
            <a:off x="4918710" y="3028950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PDE Solver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C5180-1F7E-4969-9A00-B92D7328EDA7}"/>
              </a:ext>
            </a:extLst>
          </p:cNvPr>
          <p:cNvSpPr/>
          <p:nvPr/>
        </p:nvSpPr>
        <p:spPr>
          <a:xfrm>
            <a:off x="784669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73E0E-952D-4402-ACE7-F4BA537B41DE}"/>
              </a:ext>
            </a:extLst>
          </p:cNvPr>
          <p:cNvCxnSpPr>
            <a:cxnSpLocks/>
          </p:cNvCxnSpPr>
          <p:nvPr/>
        </p:nvCxnSpPr>
        <p:spPr>
          <a:xfrm>
            <a:off x="4345305" y="3451860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D305F-44F6-4267-82D4-CE43FED7233D}"/>
              </a:ext>
            </a:extLst>
          </p:cNvPr>
          <p:cNvCxnSpPr/>
          <p:nvPr/>
        </p:nvCxnSpPr>
        <p:spPr>
          <a:xfrm>
            <a:off x="7273290" y="3477577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900C3-E6AB-4EDA-BB25-535BADC0014A}"/>
              </a:ext>
            </a:extLst>
          </p:cNvPr>
          <p:cNvCxnSpPr>
            <a:cxnSpLocks/>
          </p:cNvCxnSpPr>
          <p:nvPr/>
        </p:nvCxnSpPr>
        <p:spPr>
          <a:xfrm>
            <a:off x="4349115" y="3284220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F47B69-12B0-43CC-8914-147895E2E6D9}"/>
              </a:ext>
            </a:extLst>
          </p:cNvPr>
          <p:cNvCxnSpPr/>
          <p:nvPr/>
        </p:nvCxnSpPr>
        <p:spPr>
          <a:xfrm>
            <a:off x="7277100" y="3309937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9E2775-97AF-4FCC-A303-485C0F91B894}"/>
              </a:ext>
            </a:extLst>
          </p:cNvPr>
          <p:cNvSpPr/>
          <p:nvPr/>
        </p:nvSpPr>
        <p:spPr>
          <a:xfrm>
            <a:off x="7846695" y="160972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010A-6AC4-4B15-BBCB-8E516EF64B47}"/>
              </a:ext>
            </a:extLst>
          </p:cNvPr>
          <p:cNvGrpSpPr/>
          <p:nvPr/>
        </p:nvGrpSpPr>
        <p:grpSpPr>
          <a:xfrm rot="16200000">
            <a:off x="8631079" y="2544602"/>
            <a:ext cx="784860" cy="172403"/>
            <a:chOff x="8980170" y="3976687"/>
            <a:chExt cx="577215" cy="1733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4AF1B2-FF37-4B53-9DD8-850B45776796}"/>
                </a:ext>
              </a:extLst>
            </p:cNvPr>
            <p:cNvCxnSpPr/>
            <p:nvPr/>
          </p:nvCxnSpPr>
          <p:spPr>
            <a:xfrm>
              <a:off x="8980170" y="4144327"/>
              <a:ext cx="573405" cy="5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9B1AB4-F3C9-480F-877A-B947A5E7516A}"/>
                </a:ext>
              </a:extLst>
            </p:cNvPr>
            <p:cNvCxnSpPr/>
            <p:nvPr/>
          </p:nvCxnSpPr>
          <p:spPr>
            <a:xfrm>
              <a:off x="8983980" y="3976687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A6C2B-2E26-4FA2-86B6-26A89B89F486}"/>
              </a:ext>
            </a:extLst>
          </p:cNvPr>
          <p:cNvSpPr txBox="1"/>
          <p:nvPr/>
        </p:nvSpPr>
        <p:spPr>
          <a:xfrm>
            <a:off x="3743825" y="2371722"/>
            <a:ext cx="187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Spatially-varying </a:t>
            </a:r>
          </a:p>
          <a:p>
            <a:pPr algn="ctr"/>
            <a:r>
              <a:rPr lang="en-US" b="1" dirty="0"/>
              <a:t>Physical Fields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E4BB5-8AD7-4B37-8E31-D1FA81320188}"/>
              </a:ext>
            </a:extLst>
          </p:cNvPr>
          <p:cNvGrpSpPr/>
          <p:nvPr/>
        </p:nvGrpSpPr>
        <p:grpSpPr>
          <a:xfrm>
            <a:off x="2089785" y="1499235"/>
            <a:ext cx="904875" cy="523875"/>
            <a:chOff x="2089785" y="1499235"/>
            <a:chExt cx="573405" cy="43243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E10512-98D7-4B96-ACA8-FC6CF260C81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918335"/>
              <a:ext cx="561975" cy="13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8699B-8A54-457B-81A6-F9027B2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499235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8B50F1-C53A-4875-B2BD-2289C2AFC82B}"/>
              </a:ext>
            </a:extLst>
          </p:cNvPr>
          <p:cNvSpPr txBox="1"/>
          <p:nvPr/>
        </p:nvSpPr>
        <p:spPr>
          <a:xfrm>
            <a:off x="3131820" y="132149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Back-propagation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147FF-49BD-4FB8-8891-5A43CE3563E2}"/>
              </a:ext>
            </a:extLst>
          </p:cNvPr>
          <p:cNvSpPr txBox="1"/>
          <p:nvPr/>
        </p:nvSpPr>
        <p:spPr>
          <a:xfrm>
            <a:off x="3147352" y="1817082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342515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C03E09A-4964-486F-8D62-BF7969490AF7}"/>
              </a:ext>
            </a:extLst>
          </p:cNvPr>
          <p:cNvGrpSpPr/>
          <p:nvPr/>
        </p:nvGrpSpPr>
        <p:grpSpPr>
          <a:xfrm>
            <a:off x="383146" y="315184"/>
            <a:ext cx="11553948" cy="8215637"/>
            <a:chOff x="383146" y="315184"/>
            <a:chExt cx="11553948" cy="82156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F7E2C3-6B5D-4D38-A1F3-CEA0675B695D}"/>
                </a:ext>
              </a:extLst>
            </p:cNvPr>
            <p:cNvSpPr/>
            <p:nvPr/>
          </p:nvSpPr>
          <p:spPr>
            <a:xfrm>
              <a:off x="5120423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894A8D-F7D2-4039-9A3B-3755E130337F}"/>
                </a:ext>
              </a:extLst>
            </p:cNvPr>
            <p:cNvSpPr/>
            <p:nvPr/>
          </p:nvSpPr>
          <p:spPr>
            <a:xfrm>
              <a:off x="7122164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80F8AE-7F94-4231-9C5B-4095BE43D822}"/>
                </a:ext>
              </a:extLst>
            </p:cNvPr>
            <p:cNvSpPr/>
            <p:nvPr/>
          </p:nvSpPr>
          <p:spPr>
            <a:xfrm>
              <a:off x="7112909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9E038-EC17-4F40-8556-7C565B0800FF}"/>
                </a:ext>
              </a:extLst>
            </p:cNvPr>
            <p:cNvSpPr/>
            <p:nvPr/>
          </p:nvSpPr>
          <p:spPr>
            <a:xfrm>
              <a:off x="5079092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95E3C9-E578-4E85-BBBB-FAFDC1331442}"/>
                </a:ext>
              </a:extLst>
            </p:cNvPr>
            <p:cNvSpPr/>
            <p:nvPr/>
          </p:nvSpPr>
          <p:spPr>
            <a:xfrm>
              <a:off x="6096000" y="465715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/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8C1849-D02E-48E5-ACD6-982D02CB91C5}"/>
                </a:ext>
              </a:extLst>
            </p:cNvPr>
            <p:cNvSpPr txBox="1"/>
            <p:nvPr/>
          </p:nvSpPr>
          <p:spPr>
            <a:xfrm>
              <a:off x="383146" y="1805448"/>
              <a:ext cx="408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compute_fem_laplace_matrix1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5FC35B-605B-4DF1-B9CD-08270E6D977E}"/>
                </a:ext>
              </a:extLst>
            </p:cNvPr>
            <p:cNvSpPr txBox="1"/>
            <p:nvPr/>
          </p:nvSpPr>
          <p:spPr>
            <a:xfrm>
              <a:off x="8332289" y="1311109"/>
              <a:ext cx="278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eval_f_on_gauss_pts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D8B202-E9C4-4BE2-99E7-D928CA8EBFD4}"/>
                </a:ext>
              </a:extLst>
            </p:cNvPr>
            <p:cNvSpPr txBox="1"/>
            <p:nvPr/>
          </p:nvSpPr>
          <p:spPr>
            <a:xfrm>
              <a:off x="8065137" y="4088990"/>
              <a:ext cx="3871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compute_fem_source_term1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84D22A-9FAE-4F31-94F0-94A292C17193}"/>
                </a:ext>
              </a:extLst>
            </p:cNvPr>
            <p:cNvSpPr txBox="1"/>
            <p:nvPr/>
          </p:nvSpPr>
          <p:spPr>
            <a:xfrm>
              <a:off x="4591111" y="3641244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582DAC-7CE9-4FDF-A9A5-39C047CDD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544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C19A40-197C-4CEC-8256-9C4834477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797" y="3118474"/>
              <a:ext cx="724116" cy="37515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8FBCB5-9142-4311-BE8B-79F4AF8D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662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DC15F-3801-4649-B913-1CBFA7E2D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242" y="3967566"/>
              <a:ext cx="485922" cy="585776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FB029ED-3127-4CD4-83DF-6F3E54968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335" y="3984647"/>
              <a:ext cx="486528" cy="56869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4DDD359-CDA6-474E-A7EF-62FA98EB6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757" y="2845110"/>
              <a:ext cx="724116" cy="375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E60261-3392-4702-A501-C6580B289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671" y="3810973"/>
              <a:ext cx="521139" cy="60590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FEBC64-0DD1-48C2-B1C2-E3385026F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8" y="5363648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5D5034-FC1B-4930-8CEC-B18771001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2" y="5361068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494CD7-E3FA-491A-AFEB-DA6EED6DA05E}"/>
                </a:ext>
              </a:extLst>
            </p:cNvPr>
            <p:cNvSpPr/>
            <p:nvPr/>
          </p:nvSpPr>
          <p:spPr>
            <a:xfrm>
              <a:off x="6105863" y="6098243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42F300-DBD5-4939-A417-7803733ADAC0}"/>
                </a:ext>
              </a:extLst>
            </p:cNvPr>
            <p:cNvSpPr txBox="1"/>
            <p:nvPr/>
          </p:nvSpPr>
          <p:spPr>
            <a:xfrm>
              <a:off x="6755216" y="4760823"/>
              <a:ext cx="2753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Linear System Solver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0FBB92-E05F-4722-A2F7-7556BDA88224}"/>
                </a:ext>
              </a:extLst>
            </p:cNvPr>
            <p:cNvSpPr txBox="1"/>
            <p:nvPr/>
          </p:nvSpPr>
          <p:spPr>
            <a:xfrm>
              <a:off x="6952090" y="6070032"/>
              <a:ext cx="1817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Squared Loss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/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/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/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7E2B97-EEEE-4527-A669-7CA53EA17399}"/>
                </a:ext>
              </a:extLst>
            </p:cNvPr>
            <p:cNvSpPr/>
            <p:nvPr/>
          </p:nvSpPr>
          <p:spPr>
            <a:xfrm>
              <a:off x="4284202" y="4968407"/>
              <a:ext cx="753455" cy="79704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D9CB19-86E5-4A69-8E45-CF9155754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6560" y="5647819"/>
              <a:ext cx="666039" cy="45042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2CD7F6-0438-486B-9667-E742AD92E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7" y="6802160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5189B4-5A63-4E61-9527-DCA4A2589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1" y="6799580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2875EE-857F-42EC-8836-9362524A3760}"/>
                </a:ext>
              </a:extLst>
            </p:cNvPr>
            <p:cNvSpPr/>
            <p:nvPr/>
          </p:nvSpPr>
          <p:spPr>
            <a:xfrm>
              <a:off x="5862599" y="7479469"/>
              <a:ext cx="993857" cy="10513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loss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0A93904-38A7-4771-B53A-7557E11D38EC}"/>
                </a:ext>
              </a:extLst>
            </p:cNvPr>
            <p:cNvSpPr/>
            <p:nvPr/>
          </p:nvSpPr>
          <p:spPr>
            <a:xfrm rot="1546298">
              <a:off x="4319952" y="1226639"/>
              <a:ext cx="5118502" cy="2492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3B544-4CED-4E46-89DE-E501DA93B56A}"/>
                </a:ext>
              </a:extLst>
            </p:cNvPr>
            <p:cNvSpPr txBox="1"/>
            <p:nvPr/>
          </p:nvSpPr>
          <p:spPr>
            <a:xfrm>
              <a:off x="3618824" y="315184"/>
              <a:ext cx="4171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Computed at Compilation Time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41CE24-3D2F-4992-892B-4F6152EBA101}"/>
                </a:ext>
              </a:extLst>
            </p:cNvPr>
            <p:cNvCxnSpPr/>
            <p:nvPr/>
          </p:nvCxnSpPr>
          <p:spPr>
            <a:xfrm>
              <a:off x="4467469" y="2032162"/>
              <a:ext cx="5305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5AF8D9-0E74-48A1-B3BA-B84E35F5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736" y="1807837"/>
              <a:ext cx="646549" cy="224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9AE3E2-7D15-40ED-819C-EAAFFEDD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1268" y="3665218"/>
              <a:ext cx="968114" cy="44870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718CA60-2C93-47C0-940C-8A3622CCD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161111"/>
              <a:ext cx="873325" cy="2389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6C58C-B0DE-49B1-9F0A-41CB1028A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978466"/>
              <a:ext cx="869791" cy="2667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438E97-3B66-4919-865E-6C2FE33B7559}"/>
                </a:ext>
              </a:extLst>
            </p:cNvPr>
            <p:cNvSpPr txBox="1"/>
            <p:nvPr/>
          </p:nvSpPr>
          <p:spPr>
            <a:xfrm>
              <a:off x="1852652" y="7774312"/>
              <a:ext cx="353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Gradient Back-propagation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823FE0-5681-424D-B751-22C5C9260B12}"/>
                </a:ext>
              </a:extLst>
            </p:cNvPr>
            <p:cNvSpPr txBox="1"/>
            <p:nvPr/>
          </p:nvSpPr>
          <p:spPr>
            <a:xfrm>
              <a:off x="1930334" y="6967304"/>
              <a:ext cx="29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82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04116-F996-457B-A925-C8DA484EF070}"/>
              </a:ext>
            </a:extLst>
          </p:cNvPr>
          <p:cNvSpPr txBox="1"/>
          <p:nvPr/>
        </p:nvSpPr>
        <p:spPr>
          <a:xfrm>
            <a:off x="1623446" y="592221"/>
            <a:ext cx="9240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 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Variable(1.0)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</a:t>
            </a:r>
            <a:r>
              <a:rPr lang="el-GR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compute_fem_laplace_matrix1(m,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F0 = eval_f_on_gauss_pts(f,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compute_fem_source_term1(F0,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 = A\F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 = sum((sol[idx] - obs[idx])^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98430C2-F7B0-4170-805B-8A23B9CF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6" y="2907455"/>
            <a:ext cx="8605435" cy="63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1B6076F-DC9B-4368-A75A-7DB8EA02BFA8}"/>
              </a:ext>
            </a:extLst>
          </p:cNvPr>
          <p:cNvSpPr/>
          <p:nvPr/>
        </p:nvSpPr>
        <p:spPr>
          <a:xfrm>
            <a:off x="1518832" y="2124977"/>
            <a:ext cx="2468880" cy="246888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799D419-4E93-4AF8-A5AF-BA112F8F2AFC}"/>
              </a:ext>
            </a:extLst>
          </p:cNvPr>
          <p:cNvSpPr/>
          <p:nvPr/>
        </p:nvSpPr>
        <p:spPr>
          <a:xfrm rot="20665477">
            <a:off x="6327956" y="2164136"/>
            <a:ext cx="2732472" cy="2101463"/>
          </a:xfrm>
          <a:prstGeom prst="triangle">
            <a:avLst>
              <a:gd name="adj" fmla="val 8979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8915C-D45E-46F8-AFF0-BFDD910C43AC}"/>
              </a:ext>
            </a:extLst>
          </p:cNvPr>
          <p:cNvSpPr txBox="1"/>
          <p:nvPr/>
        </p:nvSpPr>
        <p:spPr>
          <a:xfrm>
            <a:off x="1151424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D76A0-1747-4661-8E7F-AE2EA6214524}"/>
              </a:ext>
            </a:extLst>
          </p:cNvPr>
          <p:cNvSpPr txBox="1"/>
          <p:nvPr/>
        </p:nvSpPr>
        <p:spPr>
          <a:xfrm>
            <a:off x="3804008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88FE9-7B67-45DA-8121-CDCEA4A9630D}"/>
              </a:ext>
            </a:extLst>
          </p:cNvPr>
          <p:cNvSpPr txBox="1"/>
          <p:nvPr/>
        </p:nvSpPr>
        <p:spPr>
          <a:xfrm>
            <a:off x="1151424" y="1535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/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/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/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/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/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/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27774531-05BC-450A-BA70-777EF19BA73F}"/>
              </a:ext>
            </a:extLst>
          </p:cNvPr>
          <p:cNvSpPr/>
          <p:nvPr/>
        </p:nvSpPr>
        <p:spPr>
          <a:xfrm>
            <a:off x="4990454" y="2999423"/>
            <a:ext cx="1093235" cy="575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BB508-CAEC-4F1B-8A13-C766E2F80081}"/>
              </a:ext>
            </a:extLst>
          </p:cNvPr>
          <p:cNvSpPr txBox="1"/>
          <p:nvPr/>
        </p:nvSpPr>
        <p:spPr>
          <a:xfrm>
            <a:off x="1779768" y="5503759"/>
            <a:ext cx="16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7341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F236E4F-A44A-4325-8466-10BD076E9974}"/>
              </a:ext>
            </a:extLst>
          </p:cNvPr>
          <p:cNvGrpSpPr/>
          <p:nvPr/>
        </p:nvGrpSpPr>
        <p:grpSpPr>
          <a:xfrm>
            <a:off x="914400" y="1642821"/>
            <a:ext cx="9140417" cy="3440623"/>
            <a:chOff x="914400" y="1642821"/>
            <a:chExt cx="9140417" cy="344062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ABF4C56-3EF5-4A1D-8382-C28F6222940E}"/>
                </a:ext>
              </a:extLst>
            </p:cNvPr>
            <p:cNvSpPr/>
            <p:nvPr/>
          </p:nvSpPr>
          <p:spPr>
            <a:xfrm>
              <a:off x="914400" y="1720312"/>
              <a:ext cx="2107770" cy="2107770"/>
            </a:xfrm>
            <a:prstGeom prst="ellipse">
              <a:avLst/>
            </a:prstGeom>
            <a:solidFill>
              <a:srgbClr val="369844"/>
            </a:solidFill>
            <a:ln>
              <a:solidFill>
                <a:srgbClr val="319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0EE55C-B27A-4358-9086-A1B8BFACB75C}"/>
                </a:ext>
              </a:extLst>
            </p:cNvPr>
            <p:cNvSpPr/>
            <p:nvPr/>
          </p:nvSpPr>
          <p:spPr>
            <a:xfrm>
              <a:off x="3335592" y="3605103"/>
              <a:ext cx="1478341" cy="1478341"/>
            </a:xfrm>
            <a:prstGeom prst="ellipse">
              <a:avLst/>
            </a:prstGeom>
            <a:solidFill>
              <a:srgbClr val="CB392E"/>
            </a:solidFill>
            <a:ln>
              <a:solidFill>
                <a:srgbClr val="CB37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2B79D4-4C54-4B6F-947E-D23CBC3A7F79}"/>
                </a:ext>
              </a:extLst>
            </p:cNvPr>
            <p:cNvCxnSpPr>
              <a:cxnSpLocks/>
            </p:cNvCxnSpPr>
            <p:nvPr/>
          </p:nvCxnSpPr>
          <p:spPr>
            <a:xfrm>
              <a:off x="943896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ED319-C8CA-4F45-88FC-EF0692250730}"/>
                </a:ext>
              </a:extLst>
            </p:cNvPr>
            <p:cNvCxnSpPr/>
            <p:nvPr/>
          </p:nvCxnSpPr>
          <p:spPr>
            <a:xfrm>
              <a:off x="2990091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E03374-C4E1-480F-9F15-2BA4D5CCD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4437" y="1720312"/>
              <a:ext cx="21538" cy="2623962"/>
            </a:xfrm>
            <a:prstGeom prst="line">
              <a:avLst/>
            </a:prstGeom>
            <a:ln w="76200">
              <a:solidFill>
                <a:srgbClr val="CB3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8468C3-5DAD-47A9-BF8F-09C62BC997F0}"/>
                </a:ext>
              </a:extLst>
            </p:cNvPr>
            <p:cNvCxnSpPr/>
            <p:nvPr/>
          </p:nvCxnSpPr>
          <p:spPr>
            <a:xfrm>
              <a:off x="5548393" y="1642821"/>
              <a:ext cx="0" cy="344062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07908A-3A0C-40F7-AF73-BDD69AEDC8E7}"/>
                </a:ext>
              </a:extLst>
            </p:cNvPr>
            <p:cNvCxnSpPr/>
            <p:nvPr/>
          </p:nvCxnSpPr>
          <p:spPr>
            <a:xfrm>
              <a:off x="5519648" y="1658320"/>
              <a:ext cx="167381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7459EE-1EC2-4BB6-8594-60EC6B3274AF}"/>
                </a:ext>
              </a:extLst>
            </p:cNvPr>
            <p:cNvCxnSpPr>
              <a:cxnSpLocks/>
            </p:cNvCxnSpPr>
            <p:nvPr/>
          </p:nvCxnSpPr>
          <p:spPr>
            <a:xfrm>
              <a:off x="5548393" y="3019587"/>
              <a:ext cx="128636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BD53CC-1909-4152-A10F-68E5F3A9A2D0}"/>
                </a:ext>
              </a:extLst>
            </p:cNvPr>
            <p:cNvGrpSpPr/>
            <p:nvPr/>
          </p:nvGrpSpPr>
          <p:grpSpPr>
            <a:xfrm>
              <a:off x="7222264" y="3254653"/>
              <a:ext cx="1492340" cy="1828791"/>
              <a:chOff x="7237708" y="3363132"/>
              <a:chExt cx="1492340" cy="182879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5FA373-A5FC-44B4-8951-5D15B29681DD}"/>
                  </a:ext>
                </a:extLst>
              </p:cNvPr>
              <p:cNvSpPr/>
              <p:nvPr/>
            </p:nvSpPr>
            <p:spPr>
              <a:xfrm>
                <a:off x="7237708" y="3605103"/>
                <a:ext cx="932900" cy="932900"/>
              </a:xfrm>
              <a:prstGeom prst="ellipse">
                <a:avLst/>
              </a:prstGeom>
              <a:solidFill>
                <a:srgbClr val="9358A5"/>
              </a:solidFill>
              <a:ln>
                <a:solidFill>
                  <a:srgbClr val="9155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7DE582F-4B1E-41A3-8B8C-A52933232C87}"/>
                  </a:ext>
                </a:extLst>
              </p:cNvPr>
              <p:cNvSpPr/>
              <p:nvPr/>
            </p:nvSpPr>
            <p:spPr>
              <a:xfrm rot="10800000">
                <a:off x="7251706" y="3363132"/>
                <a:ext cx="1478342" cy="1828791"/>
              </a:xfrm>
              <a:prstGeom prst="arc">
                <a:avLst>
                  <a:gd name="adj1" fmla="val 15985924"/>
                  <a:gd name="adj2" fmla="val 983140"/>
                </a:avLst>
              </a:prstGeom>
              <a:ln w="76200">
                <a:solidFill>
                  <a:srgbClr val="9155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B10212-32BB-4806-84BD-AD014247AF28}"/>
                </a:ext>
              </a:extLst>
            </p:cNvPr>
            <p:cNvGrpSpPr/>
            <p:nvPr/>
          </p:nvGrpSpPr>
          <p:grpSpPr>
            <a:xfrm>
              <a:off x="8728602" y="3891272"/>
              <a:ext cx="1326215" cy="1192172"/>
              <a:chOff x="8728602" y="3891272"/>
              <a:chExt cx="1326215" cy="119217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D5B0A0C-4E90-4916-AEAD-E5AA7B674761}"/>
                  </a:ext>
                </a:extLst>
              </p:cNvPr>
              <p:cNvCxnSpPr/>
              <p:nvPr/>
            </p:nvCxnSpPr>
            <p:spPr>
              <a:xfrm flipV="1">
                <a:off x="8736011" y="4277528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2773669-37B6-4900-B3D4-7A194C9D2F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8331" y="4247282"/>
                <a:ext cx="0" cy="821414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A22FE9F0-D361-494F-9410-8C5A588E53FD}"/>
                  </a:ext>
                </a:extLst>
              </p:cNvPr>
              <p:cNvSpPr/>
              <p:nvPr/>
            </p:nvSpPr>
            <p:spPr>
              <a:xfrm rot="1317835">
                <a:off x="8728602" y="3906773"/>
                <a:ext cx="658904" cy="658904"/>
              </a:xfrm>
              <a:prstGeom prst="arc">
                <a:avLst>
                  <a:gd name="adj1" fmla="val 8835776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F939E2B-64D6-4370-B5E5-272ECA079241}"/>
                  </a:ext>
                </a:extLst>
              </p:cNvPr>
              <p:cNvSpPr/>
              <p:nvPr/>
            </p:nvSpPr>
            <p:spPr>
              <a:xfrm rot="1317835">
                <a:off x="9395913" y="3891272"/>
                <a:ext cx="658904" cy="658904"/>
              </a:xfrm>
              <a:prstGeom prst="arc">
                <a:avLst>
                  <a:gd name="adj1" fmla="val 9486527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D3E3479-96EC-4F56-8CA9-40D29B08B2D5}"/>
                  </a:ext>
                </a:extLst>
              </p:cNvPr>
              <p:cNvCxnSpPr/>
              <p:nvPr/>
            </p:nvCxnSpPr>
            <p:spPr>
              <a:xfrm flipV="1">
                <a:off x="10050782" y="4244697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431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21C008-533C-413B-8578-12F0B1BC2312}"/>
              </a:ext>
            </a:extLst>
          </p:cNvPr>
          <p:cNvSpPr/>
          <p:nvPr/>
        </p:nvSpPr>
        <p:spPr>
          <a:xfrm>
            <a:off x="239354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25D4C4-7AD7-40EA-948D-785AE50836E7}"/>
              </a:ext>
            </a:extLst>
          </p:cNvPr>
          <p:cNvSpPr/>
          <p:nvPr/>
        </p:nvSpPr>
        <p:spPr>
          <a:xfrm>
            <a:off x="254839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0B8967-87ED-47A0-9101-170930643EDA}"/>
              </a:ext>
            </a:extLst>
          </p:cNvPr>
          <p:cNvSpPr/>
          <p:nvPr/>
        </p:nvSpPr>
        <p:spPr>
          <a:xfrm>
            <a:off x="363732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C59B6A-E2D2-468C-84EE-258D5CFBBB71}"/>
              </a:ext>
            </a:extLst>
          </p:cNvPr>
          <p:cNvSpPr/>
          <p:nvPr/>
        </p:nvSpPr>
        <p:spPr>
          <a:xfrm>
            <a:off x="379217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F5F80-C54F-46B6-9884-7A2A82BE4AF5}"/>
              </a:ext>
            </a:extLst>
          </p:cNvPr>
          <p:cNvSpPr/>
          <p:nvPr/>
        </p:nvSpPr>
        <p:spPr>
          <a:xfrm>
            <a:off x="490445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757DEE-59C7-4400-9F31-41DA3BDC898A}"/>
              </a:ext>
            </a:extLst>
          </p:cNvPr>
          <p:cNvSpPr/>
          <p:nvPr/>
        </p:nvSpPr>
        <p:spPr>
          <a:xfrm>
            <a:off x="505930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F2390E-19FC-4B26-A7A4-98A35D8CAA05}"/>
              </a:ext>
            </a:extLst>
          </p:cNvPr>
          <p:cNvSpPr/>
          <p:nvPr/>
        </p:nvSpPr>
        <p:spPr>
          <a:xfrm>
            <a:off x="609293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346B53-6D29-4897-9B38-4D44FCF0D3C9}"/>
              </a:ext>
            </a:extLst>
          </p:cNvPr>
          <p:cNvSpPr/>
          <p:nvPr/>
        </p:nvSpPr>
        <p:spPr>
          <a:xfrm>
            <a:off x="624778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357AD3-5E1F-4880-86F3-8743D493514D}"/>
              </a:ext>
            </a:extLst>
          </p:cNvPr>
          <p:cNvSpPr/>
          <p:nvPr/>
        </p:nvSpPr>
        <p:spPr>
          <a:xfrm>
            <a:off x="7332405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78BA37-90CD-41B5-B4F1-0A0E79C86871}"/>
              </a:ext>
            </a:extLst>
          </p:cNvPr>
          <p:cNvSpPr/>
          <p:nvPr/>
        </p:nvSpPr>
        <p:spPr>
          <a:xfrm>
            <a:off x="7487262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5F025-26F0-4C88-8DAC-7AACF2179DAD}"/>
              </a:ext>
            </a:extLst>
          </p:cNvPr>
          <p:cNvSpPr/>
          <p:nvPr/>
        </p:nvSpPr>
        <p:spPr>
          <a:xfrm>
            <a:off x="8571878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9EC786-9100-4C48-B368-026CCFDBAA0C}"/>
              </a:ext>
            </a:extLst>
          </p:cNvPr>
          <p:cNvSpPr/>
          <p:nvPr/>
        </p:nvSpPr>
        <p:spPr>
          <a:xfrm>
            <a:off x="8726735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D855EE-0646-4CA2-A6CD-E29F8DC69D34}"/>
              </a:ext>
            </a:extLst>
          </p:cNvPr>
          <p:cNvSpPr/>
          <p:nvPr/>
        </p:nvSpPr>
        <p:spPr>
          <a:xfrm>
            <a:off x="476251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D03C23-B052-4C40-9BA5-104AFDF11E86}"/>
              </a:ext>
            </a:extLst>
          </p:cNvPr>
          <p:cNvSpPr/>
          <p:nvPr/>
        </p:nvSpPr>
        <p:spPr>
          <a:xfrm>
            <a:off x="61390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0641EC-76DB-4E9A-A6C5-B2E39755C96C}"/>
              </a:ext>
            </a:extLst>
          </p:cNvPr>
          <p:cNvSpPr/>
          <p:nvPr/>
        </p:nvSpPr>
        <p:spPr>
          <a:xfrm>
            <a:off x="75155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375FE0-17E3-4286-9946-25CD1B519B49}"/>
              </a:ext>
            </a:extLst>
          </p:cNvPr>
          <p:cNvSpPr/>
          <p:nvPr/>
        </p:nvSpPr>
        <p:spPr>
          <a:xfrm>
            <a:off x="88920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F7230C-22C6-48D6-87BE-86225FA0ECEC}"/>
              </a:ext>
            </a:extLst>
          </p:cNvPr>
          <p:cNvSpPr/>
          <p:nvPr/>
        </p:nvSpPr>
        <p:spPr>
          <a:xfrm>
            <a:off x="102685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D0F50E-A92F-4F50-8A82-E025BDC5190D}"/>
              </a:ext>
            </a:extLst>
          </p:cNvPr>
          <p:cNvSpPr/>
          <p:nvPr/>
        </p:nvSpPr>
        <p:spPr>
          <a:xfrm>
            <a:off x="116450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D14B327-590A-4161-A533-855B86A3CFDB}"/>
              </a:ext>
            </a:extLst>
          </p:cNvPr>
          <p:cNvSpPr/>
          <p:nvPr/>
        </p:nvSpPr>
        <p:spPr>
          <a:xfrm>
            <a:off x="130215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C50DEF-AA30-43EF-9517-2275ACB256F8}"/>
              </a:ext>
            </a:extLst>
          </p:cNvPr>
          <p:cNvSpPr/>
          <p:nvPr/>
        </p:nvSpPr>
        <p:spPr>
          <a:xfrm>
            <a:off x="143980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13A445-D7DB-4E67-A690-28E1AC8019A0}"/>
              </a:ext>
            </a:extLst>
          </p:cNvPr>
          <p:cNvSpPr/>
          <p:nvPr/>
        </p:nvSpPr>
        <p:spPr>
          <a:xfrm>
            <a:off x="157500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95EB09-4335-44F1-8C20-E3D7536E05C4}"/>
              </a:ext>
            </a:extLst>
          </p:cNvPr>
          <p:cNvSpPr/>
          <p:nvPr/>
        </p:nvSpPr>
        <p:spPr>
          <a:xfrm>
            <a:off x="171265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4E8842D-49BD-4EE9-8511-559A75EC1708}"/>
              </a:ext>
            </a:extLst>
          </p:cNvPr>
          <p:cNvSpPr/>
          <p:nvPr/>
        </p:nvSpPr>
        <p:spPr>
          <a:xfrm>
            <a:off x="185030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E6B152-10FA-4180-A8E3-F679C4F856E4}"/>
              </a:ext>
            </a:extLst>
          </p:cNvPr>
          <p:cNvSpPr/>
          <p:nvPr/>
        </p:nvSpPr>
        <p:spPr>
          <a:xfrm>
            <a:off x="198795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E9E58A-CCFF-4C2F-ABE7-93D01BA3D443}"/>
              </a:ext>
            </a:extLst>
          </p:cNvPr>
          <p:cNvSpPr/>
          <p:nvPr/>
        </p:nvSpPr>
        <p:spPr>
          <a:xfrm>
            <a:off x="214282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4859CA-7994-4139-BB3E-742EFF18E10F}"/>
              </a:ext>
            </a:extLst>
          </p:cNvPr>
          <p:cNvSpPr/>
          <p:nvPr/>
        </p:nvSpPr>
        <p:spPr>
          <a:xfrm>
            <a:off x="228047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0C2A427-E6C9-4AC2-8E4A-B89EDB44B008}"/>
              </a:ext>
            </a:extLst>
          </p:cNvPr>
          <p:cNvSpPr/>
          <p:nvPr/>
        </p:nvSpPr>
        <p:spPr>
          <a:xfrm>
            <a:off x="241812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1E17A2D-73C0-4E4E-BCE7-EF94A363B2EE}"/>
              </a:ext>
            </a:extLst>
          </p:cNvPr>
          <p:cNvSpPr/>
          <p:nvPr/>
        </p:nvSpPr>
        <p:spPr>
          <a:xfrm>
            <a:off x="255577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AC1409-B9B6-49B3-8992-B5AD56F9CE3C}"/>
              </a:ext>
            </a:extLst>
          </p:cNvPr>
          <p:cNvSpPr/>
          <p:nvPr/>
        </p:nvSpPr>
        <p:spPr>
          <a:xfrm>
            <a:off x="269342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904C4A-E598-4BAE-9602-942368CB6170}"/>
              </a:ext>
            </a:extLst>
          </p:cNvPr>
          <p:cNvSpPr/>
          <p:nvPr/>
        </p:nvSpPr>
        <p:spPr>
          <a:xfrm>
            <a:off x="283107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F88F65C-6BDA-4447-910A-DE7ADEB031EB}"/>
              </a:ext>
            </a:extLst>
          </p:cNvPr>
          <p:cNvSpPr/>
          <p:nvPr/>
        </p:nvSpPr>
        <p:spPr>
          <a:xfrm>
            <a:off x="296872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B1D908-FF5B-4070-B1CD-329C102578EB}"/>
              </a:ext>
            </a:extLst>
          </p:cNvPr>
          <p:cNvSpPr/>
          <p:nvPr/>
        </p:nvSpPr>
        <p:spPr>
          <a:xfrm>
            <a:off x="3106379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DE94874-93E7-4269-8445-7459B93DA53A}"/>
              </a:ext>
            </a:extLst>
          </p:cNvPr>
          <p:cNvSpPr/>
          <p:nvPr/>
        </p:nvSpPr>
        <p:spPr>
          <a:xfrm>
            <a:off x="324157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B622CC1-D616-40E1-B1BB-6E664A32B5FB}"/>
              </a:ext>
            </a:extLst>
          </p:cNvPr>
          <p:cNvSpPr/>
          <p:nvPr/>
        </p:nvSpPr>
        <p:spPr>
          <a:xfrm>
            <a:off x="476251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9E08C63-D86F-4462-AE35-72366024FE18}"/>
              </a:ext>
            </a:extLst>
          </p:cNvPr>
          <p:cNvSpPr/>
          <p:nvPr/>
        </p:nvSpPr>
        <p:spPr>
          <a:xfrm>
            <a:off x="61390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D287BC2-83F9-4559-8854-5ED369B993FE}"/>
              </a:ext>
            </a:extLst>
          </p:cNvPr>
          <p:cNvSpPr/>
          <p:nvPr/>
        </p:nvSpPr>
        <p:spPr>
          <a:xfrm>
            <a:off x="75155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9F860D-5978-4F00-9B6B-E7AF8DF77F1C}"/>
              </a:ext>
            </a:extLst>
          </p:cNvPr>
          <p:cNvSpPr/>
          <p:nvPr/>
        </p:nvSpPr>
        <p:spPr>
          <a:xfrm>
            <a:off x="88920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D990F9-109E-4496-89AD-2CD966E8059C}"/>
              </a:ext>
            </a:extLst>
          </p:cNvPr>
          <p:cNvSpPr/>
          <p:nvPr/>
        </p:nvSpPr>
        <p:spPr>
          <a:xfrm>
            <a:off x="102685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8BAB3E-866D-4DAC-A769-AC3C06D695C5}"/>
              </a:ext>
            </a:extLst>
          </p:cNvPr>
          <p:cNvSpPr/>
          <p:nvPr/>
        </p:nvSpPr>
        <p:spPr>
          <a:xfrm>
            <a:off x="116450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8301BF-F57B-45C0-9AF8-B5E92E4CF286}"/>
              </a:ext>
            </a:extLst>
          </p:cNvPr>
          <p:cNvSpPr/>
          <p:nvPr/>
        </p:nvSpPr>
        <p:spPr>
          <a:xfrm>
            <a:off x="130215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E8682E4-06E1-4FC0-A447-80944D067150}"/>
              </a:ext>
            </a:extLst>
          </p:cNvPr>
          <p:cNvSpPr/>
          <p:nvPr/>
        </p:nvSpPr>
        <p:spPr>
          <a:xfrm>
            <a:off x="143980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7F337D1-F364-45B4-9237-761DA0C144B1}"/>
              </a:ext>
            </a:extLst>
          </p:cNvPr>
          <p:cNvSpPr/>
          <p:nvPr/>
        </p:nvSpPr>
        <p:spPr>
          <a:xfrm>
            <a:off x="157500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4016F3-D013-42C1-BE60-0DE4557D6FF1}"/>
              </a:ext>
            </a:extLst>
          </p:cNvPr>
          <p:cNvSpPr/>
          <p:nvPr/>
        </p:nvSpPr>
        <p:spPr>
          <a:xfrm>
            <a:off x="171265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CA32BD-B8C4-4CED-A8ED-42BFDB48BD85}"/>
              </a:ext>
            </a:extLst>
          </p:cNvPr>
          <p:cNvSpPr/>
          <p:nvPr/>
        </p:nvSpPr>
        <p:spPr>
          <a:xfrm>
            <a:off x="185030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1213D7C-E5BD-41EA-83AD-DF4875A8FEFA}"/>
              </a:ext>
            </a:extLst>
          </p:cNvPr>
          <p:cNvSpPr/>
          <p:nvPr/>
        </p:nvSpPr>
        <p:spPr>
          <a:xfrm>
            <a:off x="198795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0833F5-1173-41D2-A4BB-CC447CB0C858}"/>
              </a:ext>
            </a:extLst>
          </p:cNvPr>
          <p:cNvSpPr/>
          <p:nvPr/>
        </p:nvSpPr>
        <p:spPr>
          <a:xfrm>
            <a:off x="214282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962017-12D6-4470-B7ED-781220E0375C}"/>
              </a:ext>
            </a:extLst>
          </p:cNvPr>
          <p:cNvSpPr/>
          <p:nvPr/>
        </p:nvSpPr>
        <p:spPr>
          <a:xfrm>
            <a:off x="228047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9391DE6-6FB1-4B47-AA2A-CE26A461E1D9}"/>
              </a:ext>
            </a:extLst>
          </p:cNvPr>
          <p:cNvSpPr/>
          <p:nvPr/>
        </p:nvSpPr>
        <p:spPr>
          <a:xfrm>
            <a:off x="241812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DB06FD-6105-4C15-BA90-06765B72C9CB}"/>
              </a:ext>
            </a:extLst>
          </p:cNvPr>
          <p:cNvSpPr/>
          <p:nvPr/>
        </p:nvSpPr>
        <p:spPr>
          <a:xfrm>
            <a:off x="255577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2A1A54-3A7C-4F51-9281-1987D215CFFF}"/>
              </a:ext>
            </a:extLst>
          </p:cNvPr>
          <p:cNvSpPr/>
          <p:nvPr/>
        </p:nvSpPr>
        <p:spPr>
          <a:xfrm>
            <a:off x="269342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A79C4CF-CB06-4985-AC74-9A81F51F9548}"/>
              </a:ext>
            </a:extLst>
          </p:cNvPr>
          <p:cNvSpPr/>
          <p:nvPr/>
        </p:nvSpPr>
        <p:spPr>
          <a:xfrm>
            <a:off x="283107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0FAC7-3FA3-4A80-BB9E-983D1306971D}"/>
              </a:ext>
            </a:extLst>
          </p:cNvPr>
          <p:cNvSpPr/>
          <p:nvPr/>
        </p:nvSpPr>
        <p:spPr>
          <a:xfrm>
            <a:off x="296872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7F4DBB7-14B7-469E-8B12-C9CD62B00705}"/>
              </a:ext>
            </a:extLst>
          </p:cNvPr>
          <p:cNvSpPr/>
          <p:nvPr/>
        </p:nvSpPr>
        <p:spPr>
          <a:xfrm>
            <a:off x="3106379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BD10F0-61F6-447E-A958-9D0CFA4A2E15}"/>
              </a:ext>
            </a:extLst>
          </p:cNvPr>
          <p:cNvSpPr/>
          <p:nvPr/>
        </p:nvSpPr>
        <p:spPr>
          <a:xfrm>
            <a:off x="324157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D104E46-4C5C-45E2-BCAC-F3E59A15C227}"/>
              </a:ext>
            </a:extLst>
          </p:cNvPr>
          <p:cNvSpPr/>
          <p:nvPr/>
        </p:nvSpPr>
        <p:spPr>
          <a:xfrm>
            <a:off x="4722555" y="2467555"/>
            <a:ext cx="685799" cy="68579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DDD0E1"/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2871758-DB06-4940-B2CC-F0FCE404C6AB}"/>
              </a:ext>
            </a:extLst>
          </p:cNvPr>
          <p:cNvSpPr/>
          <p:nvPr/>
        </p:nvSpPr>
        <p:spPr>
          <a:xfrm>
            <a:off x="4727472" y="6073540"/>
            <a:ext cx="685799" cy="685799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DDD0E1"/>
              </a:gs>
            </a:gsLst>
            <a:lin ang="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191C0F-3C09-4E2D-9AF8-51215FCC0305}"/>
              </a:ext>
            </a:extLst>
          </p:cNvPr>
          <p:cNvSpPr/>
          <p:nvPr/>
        </p:nvSpPr>
        <p:spPr>
          <a:xfrm flipH="1">
            <a:off x="713653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D5DDBF2-F55F-4BC8-8007-45F3FF01AFE7}"/>
              </a:ext>
            </a:extLst>
          </p:cNvPr>
          <p:cNvSpPr/>
          <p:nvPr/>
        </p:nvSpPr>
        <p:spPr>
          <a:xfrm flipH="1">
            <a:off x="723417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6FCA487-33A4-4F44-A37D-F4E5DFF2F182}"/>
              </a:ext>
            </a:extLst>
          </p:cNvPr>
          <p:cNvSpPr/>
          <p:nvPr/>
        </p:nvSpPr>
        <p:spPr>
          <a:xfrm flipH="1">
            <a:off x="7945681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C0F9C-A3B1-45C9-8214-75652500F1A5}"/>
              </a:ext>
            </a:extLst>
          </p:cNvPr>
          <p:cNvSpPr/>
          <p:nvPr/>
        </p:nvSpPr>
        <p:spPr>
          <a:xfrm flipH="1">
            <a:off x="8043321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BED8CD-5F48-46D0-8BF8-F4F9DC24208F}"/>
              </a:ext>
            </a:extLst>
          </p:cNvPr>
          <p:cNvSpPr/>
          <p:nvPr/>
        </p:nvSpPr>
        <p:spPr>
          <a:xfrm flipH="1">
            <a:off x="877945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50D4B0-110D-4DD5-85EF-FAD83160084F}"/>
              </a:ext>
            </a:extLst>
          </p:cNvPr>
          <p:cNvSpPr/>
          <p:nvPr/>
        </p:nvSpPr>
        <p:spPr>
          <a:xfrm flipH="1">
            <a:off x="887709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0A529D-555F-435E-A849-CE245C27DB97}"/>
              </a:ext>
            </a:extLst>
          </p:cNvPr>
          <p:cNvSpPr/>
          <p:nvPr/>
        </p:nvSpPr>
        <p:spPr>
          <a:xfrm flipH="1">
            <a:off x="958406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FA196E-BBFA-4BAE-A970-DD61AFFE1EB5}"/>
              </a:ext>
            </a:extLst>
          </p:cNvPr>
          <p:cNvSpPr/>
          <p:nvPr/>
        </p:nvSpPr>
        <p:spPr>
          <a:xfrm flipH="1">
            <a:off x="968170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2B30FBE-DF4C-44AB-A40C-9875062B134B}"/>
              </a:ext>
            </a:extLst>
          </p:cNvPr>
          <p:cNvSpPr/>
          <p:nvPr/>
        </p:nvSpPr>
        <p:spPr>
          <a:xfrm flipH="1">
            <a:off x="10393215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E0370DF-9F13-4D49-A8CB-8871DA1CEF5F}"/>
              </a:ext>
            </a:extLst>
          </p:cNvPr>
          <p:cNvSpPr/>
          <p:nvPr/>
        </p:nvSpPr>
        <p:spPr>
          <a:xfrm flipH="1">
            <a:off x="10490855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B0B6F5A-047C-42EF-AEFD-AB6A5AFC5CC6}"/>
              </a:ext>
            </a:extLst>
          </p:cNvPr>
          <p:cNvSpPr/>
          <p:nvPr/>
        </p:nvSpPr>
        <p:spPr>
          <a:xfrm flipH="1">
            <a:off x="1122698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CD9EB7D-DFBB-449E-AABC-7C4F7743DDFD}"/>
              </a:ext>
            </a:extLst>
          </p:cNvPr>
          <p:cNvSpPr/>
          <p:nvPr/>
        </p:nvSpPr>
        <p:spPr>
          <a:xfrm flipH="1">
            <a:off x="1132462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C2E77-857C-4129-9A53-C3C290A8D3B2}"/>
              </a:ext>
            </a:extLst>
          </p:cNvPr>
          <p:cNvSpPr txBox="1"/>
          <p:nvPr/>
        </p:nvSpPr>
        <p:spPr>
          <a:xfrm>
            <a:off x="85334" y="4094418"/>
            <a:ext cx="1970219" cy="95410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Inter</a:t>
            </a:r>
          </a:p>
          <a:p>
            <a:pPr algn="ctr"/>
            <a:r>
              <a:rPr lang="en-US" sz="2800" b="1" dirty="0"/>
              <a:t>Thread Pool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062B9E-0460-4212-AB63-F433018FD58E}"/>
              </a:ext>
            </a:extLst>
          </p:cNvPr>
          <p:cNvSpPr txBox="1"/>
          <p:nvPr/>
        </p:nvSpPr>
        <p:spPr>
          <a:xfrm>
            <a:off x="7819255" y="6993022"/>
            <a:ext cx="370248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Intra Thread Pool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DB29E-BDED-4FDA-8727-B8DE0A3E2CE2}"/>
              </a:ext>
            </a:extLst>
          </p:cNvPr>
          <p:cNvCxnSpPr>
            <a:cxnSpLocks/>
          </p:cNvCxnSpPr>
          <p:nvPr/>
        </p:nvCxnSpPr>
        <p:spPr>
          <a:xfrm>
            <a:off x="6963087" y="5139707"/>
            <a:ext cx="2447534" cy="933833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8F862A-D95B-4A2C-BAE0-AF56FAD416C0}"/>
              </a:ext>
            </a:extLst>
          </p:cNvPr>
          <p:cNvCxnSpPr/>
          <p:nvPr/>
        </p:nvCxnSpPr>
        <p:spPr>
          <a:xfrm>
            <a:off x="4087145" y="2810454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420FD8E-342E-484E-96FC-E9CEE952AD48}"/>
              </a:ext>
            </a:extLst>
          </p:cNvPr>
          <p:cNvCxnSpPr/>
          <p:nvPr/>
        </p:nvCxnSpPr>
        <p:spPr>
          <a:xfrm rot="16200000" flipH="1">
            <a:off x="5454018" y="3005680"/>
            <a:ext cx="1283964" cy="893512"/>
          </a:xfrm>
          <a:prstGeom prst="bentConnector3">
            <a:avLst>
              <a:gd name="adj1" fmla="val -3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4493168-5B86-4D1B-88CB-B0A2968DF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16558" y="5382862"/>
            <a:ext cx="1213057" cy="854096"/>
          </a:xfrm>
          <a:prstGeom prst="bentConnector3">
            <a:avLst>
              <a:gd name="adj1" fmla="val -687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E407113-910A-4835-B2D8-85BCB3933D68}"/>
              </a:ext>
            </a:extLst>
          </p:cNvPr>
          <p:cNvCxnSpPr/>
          <p:nvPr/>
        </p:nvCxnSpPr>
        <p:spPr>
          <a:xfrm>
            <a:off x="4087144" y="6416439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5A0504D-8122-4398-A09C-ECB45F369395}"/>
              </a:ext>
            </a:extLst>
          </p:cNvPr>
          <p:cNvSpPr txBox="1"/>
          <p:nvPr/>
        </p:nvSpPr>
        <p:spPr>
          <a:xfrm>
            <a:off x="1232103" y="1818973"/>
            <a:ext cx="167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Operators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7F905F-187E-495A-A004-D357BE885515}"/>
              </a:ext>
            </a:extLst>
          </p:cNvPr>
          <p:cNvSpPr txBox="1"/>
          <p:nvPr/>
        </p:nvSpPr>
        <p:spPr>
          <a:xfrm>
            <a:off x="1070443" y="6993022"/>
            <a:ext cx="229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Finished Tasks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CDC788A-337D-4B05-AF54-F09B06B9EC5E}"/>
              </a:ext>
            </a:extLst>
          </p:cNvPr>
          <p:cNvSpPr/>
          <p:nvPr/>
        </p:nvSpPr>
        <p:spPr>
          <a:xfrm>
            <a:off x="9950613" y="363005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F2663E6-770F-4CCC-822A-8DF0CC218950}"/>
              </a:ext>
            </a:extLst>
          </p:cNvPr>
          <p:cNvSpPr/>
          <p:nvPr/>
        </p:nvSpPr>
        <p:spPr>
          <a:xfrm>
            <a:off x="10836886" y="16914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C3F265-8481-4920-BA7D-923DDB37B500}"/>
              </a:ext>
            </a:extLst>
          </p:cNvPr>
          <p:cNvSpPr/>
          <p:nvPr/>
        </p:nvSpPr>
        <p:spPr>
          <a:xfrm>
            <a:off x="9014319" y="1686907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E4DCAC7-C9CB-41A7-A4B7-2E9D1C1049AA}"/>
              </a:ext>
            </a:extLst>
          </p:cNvPr>
          <p:cNvSpPr/>
          <p:nvPr/>
        </p:nvSpPr>
        <p:spPr>
          <a:xfrm>
            <a:off x="9944380" y="2873503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06F386-D8C4-4CCF-AA43-BC08C6D81E68}"/>
              </a:ext>
            </a:extLst>
          </p:cNvPr>
          <p:cNvCxnSpPr>
            <a:cxnSpLocks/>
          </p:cNvCxnSpPr>
          <p:nvPr/>
        </p:nvCxnSpPr>
        <p:spPr>
          <a:xfrm flipH="1" flipV="1">
            <a:off x="10484622" y="1114657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A26A66B-1DD1-433C-8741-F044BFF17DB0}"/>
              </a:ext>
            </a:extLst>
          </p:cNvPr>
          <p:cNvCxnSpPr>
            <a:cxnSpLocks/>
          </p:cNvCxnSpPr>
          <p:nvPr/>
        </p:nvCxnSpPr>
        <p:spPr>
          <a:xfrm flipH="1" flipV="1">
            <a:off x="9488127" y="2334291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FA5272F-4B5F-4546-A2AF-A57DC89DF7A1}"/>
              </a:ext>
            </a:extLst>
          </p:cNvPr>
          <p:cNvCxnSpPr>
            <a:cxnSpLocks/>
          </p:cNvCxnSpPr>
          <p:nvPr/>
        </p:nvCxnSpPr>
        <p:spPr>
          <a:xfrm flipV="1">
            <a:off x="9447798" y="1055163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9BB166D-518D-43E5-B7C6-5CE50CEB42FB}"/>
              </a:ext>
            </a:extLst>
          </p:cNvPr>
          <p:cNvCxnSpPr>
            <a:cxnSpLocks/>
          </p:cNvCxnSpPr>
          <p:nvPr/>
        </p:nvCxnSpPr>
        <p:spPr>
          <a:xfrm flipV="1">
            <a:off x="10433545" y="2302964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CCE6507-2BA6-4522-B1D8-18BBC31238D7}"/>
              </a:ext>
            </a:extLst>
          </p:cNvPr>
          <p:cNvSpPr txBox="1"/>
          <p:nvPr/>
        </p:nvSpPr>
        <p:spPr>
          <a:xfrm>
            <a:off x="6433094" y="506350"/>
            <a:ext cx="26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Inter-parallelism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E657190-5622-49CF-B38A-FE30FB55718C}"/>
              </a:ext>
            </a:extLst>
          </p:cNvPr>
          <p:cNvCxnSpPr>
            <a:cxnSpLocks/>
          </p:cNvCxnSpPr>
          <p:nvPr/>
        </p:nvCxnSpPr>
        <p:spPr>
          <a:xfrm flipH="1" flipV="1">
            <a:off x="8571878" y="1136712"/>
            <a:ext cx="305214" cy="43788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9EA82FC-9AF8-4E46-A379-D38A2B9DAD27}"/>
              </a:ext>
            </a:extLst>
          </p:cNvPr>
          <p:cNvCxnSpPr>
            <a:cxnSpLocks/>
          </p:cNvCxnSpPr>
          <p:nvPr/>
        </p:nvCxnSpPr>
        <p:spPr>
          <a:xfrm flipH="1" flipV="1">
            <a:off x="8877092" y="1029368"/>
            <a:ext cx="1799268" cy="6303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2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>
            <a:extLst>
              <a:ext uri="{FF2B5EF4-FFF2-40B4-BE49-F238E27FC236}">
                <a16:creationId xmlns:a16="http://schemas.microsoft.com/office/drawing/2014/main" id="{19FC2366-A373-48BC-98F7-98E044795E64}"/>
              </a:ext>
            </a:extLst>
          </p:cNvPr>
          <p:cNvSpPr/>
          <p:nvPr/>
        </p:nvSpPr>
        <p:spPr>
          <a:xfrm>
            <a:off x="1532117" y="142202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F9D991-871F-4E77-835F-89492B78B03E}"/>
              </a:ext>
            </a:extLst>
          </p:cNvPr>
          <p:cNvSpPr/>
          <p:nvPr/>
        </p:nvSpPr>
        <p:spPr>
          <a:xfrm>
            <a:off x="731798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EBF22F-FD8A-4E8F-ABD4-3639752B6950}"/>
              </a:ext>
            </a:extLst>
          </p:cNvPr>
          <p:cNvSpPr/>
          <p:nvPr/>
        </p:nvSpPr>
        <p:spPr>
          <a:xfrm>
            <a:off x="1996180" y="357982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BE9453-35A4-4ADC-98F6-A1CFEA2D9706}"/>
              </a:ext>
            </a:extLst>
          </p:cNvPr>
          <p:cNvSpPr/>
          <p:nvPr/>
        </p:nvSpPr>
        <p:spPr>
          <a:xfrm>
            <a:off x="2293990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CD8F57-8F2C-4251-AE8F-29894D40126D}"/>
              </a:ext>
            </a:extLst>
          </p:cNvPr>
          <p:cNvSpPr/>
          <p:nvPr/>
        </p:nvSpPr>
        <p:spPr>
          <a:xfrm>
            <a:off x="906251" y="321651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2EED2-E729-4B62-9CF4-261A3425B55D}"/>
              </a:ext>
            </a:extLst>
          </p:cNvPr>
          <p:cNvCxnSpPr/>
          <p:nvPr/>
        </p:nvCxnSpPr>
        <p:spPr>
          <a:xfrm>
            <a:off x="1706570" y="914400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58519B-B887-460B-9F38-C3BD21D53689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1029608" y="1719830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58F840-CABD-424F-BFB3-D31EB40273EC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1829927" y="1719830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523AC-C8E4-416C-B5DE-103AA2E8993E}"/>
              </a:ext>
            </a:extLst>
          </p:cNvPr>
          <p:cNvCxnSpPr>
            <a:cxnSpLocks/>
            <a:stCxn id="92" idx="5"/>
            <a:endCxn id="97" idx="1"/>
          </p:cNvCxnSpPr>
          <p:nvPr/>
        </p:nvCxnSpPr>
        <p:spPr>
          <a:xfrm>
            <a:off x="1029608" y="2555400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F9D2BF-08BA-46E8-ADF8-89B762AEFDAA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 flipH="1">
            <a:off x="2170633" y="2606496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D87D0E-A88D-4CA4-9E9D-0612926A692B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906251" y="2606496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83EC50-06A8-431A-AFB7-E36054CCC405}"/>
              </a:ext>
            </a:extLst>
          </p:cNvPr>
          <p:cNvSpPr/>
          <p:nvPr/>
        </p:nvSpPr>
        <p:spPr>
          <a:xfrm>
            <a:off x="1651374" y="274425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002D56D-D38F-4262-8DEC-D4C2069AB5E8}"/>
              </a:ext>
            </a:extLst>
          </p:cNvPr>
          <p:cNvCxnSpPr>
            <a:cxnSpLocks/>
            <a:stCxn id="98" idx="3"/>
            <a:endCxn id="123" idx="7"/>
          </p:cNvCxnSpPr>
          <p:nvPr/>
        </p:nvCxnSpPr>
        <p:spPr>
          <a:xfrm flipH="1">
            <a:off x="1949184" y="2555400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F14A37-B6FB-4C47-B11C-70ED81D5AED7}"/>
              </a:ext>
            </a:extLst>
          </p:cNvPr>
          <p:cNvCxnSpPr>
            <a:cxnSpLocks/>
            <a:stCxn id="123" idx="3"/>
            <a:endCxn id="99" idx="7"/>
          </p:cNvCxnSpPr>
          <p:nvPr/>
        </p:nvCxnSpPr>
        <p:spPr>
          <a:xfrm flipH="1">
            <a:off x="1204061" y="3042064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577ED915-0395-44A9-A8E8-06C79294BE3F}"/>
              </a:ext>
            </a:extLst>
          </p:cNvPr>
          <p:cNvSpPr/>
          <p:nvPr/>
        </p:nvSpPr>
        <p:spPr>
          <a:xfrm>
            <a:off x="1408760" y="4016066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AD9B8F-4A1A-4FD5-85DE-841D615518D2}"/>
              </a:ext>
            </a:extLst>
          </p:cNvPr>
          <p:cNvCxnSpPr>
            <a:cxnSpLocks/>
          </p:cNvCxnSpPr>
          <p:nvPr/>
        </p:nvCxnSpPr>
        <p:spPr>
          <a:xfrm>
            <a:off x="1133742" y="3545447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4BF9F39-6CAB-4E6C-AF38-932C88BD31D3}"/>
              </a:ext>
            </a:extLst>
          </p:cNvPr>
          <p:cNvCxnSpPr>
            <a:cxnSpLocks/>
            <a:stCxn id="97" idx="3"/>
            <a:endCxn id="137" idx="7"/>
          </p:cNvCxnSpPr>
          <p:nvPr/>
        </p:nvCxnSpPr>
        <p:spPr>
          <a:xfrm flipH="1">
            <a:off x="1706570" y="3877634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CEAD61-7030-41D0-80F5-20C6287AD4AD}"/>
              </a:ext>
            </a:extLst>
          </p:cNvPr>
          <p:cNvCxnSpPr/>
          <p:nvPr/>
        </p:nvCxnSpPr>
        <p:spPr>
          <a:xfrm>
            <a:off x="1578659" y="4364972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7522A5D-9633-4629-9DD2-DE8D675F946B}"/>
              </a:ext>
            </a:extLst>
          </p:cNvPr>
          <p:cNvSpPr/>
          <p:nvPr/>
        </p:nvSpPr>
        <p:spPr>
          <a:xfrm>
            <a:off x="4046360" y="139326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3269A93-1C5C-477E-9B63-23E2FAA3B5EC}"/>
              </a:ext>
            </a:extLst>
          </p:cNvPr>
          <p:cNvSpPr/>
          <p:nvPr/>
        </p:nvSpPr>
        <p:spPr>
          <a:xfrm>
            <a:off x="3246041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1444D7-36FB-4099-9D11-12CCAE17F8BB}"/>
              </a:ext>
            </a:extLst>
          </p:cNvPr>
          <p:cNvSpPr/>
          <p:nvPr/>
        </p:nvSpPr>
        <p:spPr>
          <a:xfrm>
            <a:off x="4510423" y="35510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822E031-C4FF-4923-B9A0-F049BF40ABE5}"/>
              </a:ext>
            </a:extLst>
          </p:cNvPr>
          <p:cNvSpPr/>
          <p:nvPr/>
        </p:nvSpPr>
        <p:spPr>
          <a:xfrm>
            <a:off x="4808233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8E92A-3FC3-4280-B9E8-EA566335ED7C}"/>
              </a:ext>
            </a:extLst>
          </p:cNvPr>
          <p:cNvSpPr/>
          <p:nvPr/>
        </p:nvSpPr>
        <p:spPr>
          <a:xfrm>
            <a:off x="3420494" y="318776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9F8C9C-BB1A-4CE3-AB89-2CCC98C56FB3}"/>
              </a:ext>
            </a:extLst>
          </p:cNvPr>
          <p:cNvCxnSpPr/>
          <p:nvPr/>
        </p:nvCxnSpPr>
        <p:spPr>
          <a:xfrm>
            <a:off x="4220813" y="885646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946D6CB-2BB2-46D9-8DA4-EADD340C6B25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3543851" y="1691076"/>
            <a:ext cx="553605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C69789-D4E9-4C2A-BF06-9760D95E66BD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4344170" y="1691076"/>
            <a:ext cx="515159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AE51D8-10E9-4D72-A448-D9070A4487CC}"/>
              </a:ext>
            </a:extLst>
          </p:cNvPr>
          <p:cNvCxnSpPr>
            <a:cxnSpLocks/>
            <a:stCxn id="144" idx="5"/>
            <a:endCxn id="145" idx="1"/>
          </p:cNvCxnSpPr>
          <p:nvPr/>
        </p:nvCxnSpPr>
        <p:spPr>
          <a:xfrm>
            <a:off x="3543851" y="2526646"/>
            <a:ext cx="1017668" cy="1075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FC836C-6BB1-4CF7-90FB-44019148C72F}"/>
              </a:ext>
            </a:extLst>
          </p:cNvPr>
          <p:cNvCxnSpPr>
            <a:cxnSpLocks/>
            <a:stCxn id="148" idx="4"/>
            <a:endCxn id="145" idx="0"/>
          </p:cNvCxnSpPr>
          <p:nvPr/>
        </p:nvCxnSpPr>
        <p:spPr>
          <a:xfrm flipH="1">
            <a:off x="4684876" y="2577742"/>
            <a:ext cx="297810" cy="9733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07E297-C2E2-4E34-BFCC-5202B8E69134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3420494" y="2577742"/>
            <a:ext cx="174453" cy="610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45F93BE-E522-4209-8D4C-30D72CCBB53B}"/>
              </a:ext>
            </a:extLst>
          </p:cNvPr>
          <p:cNvSpPr/>
          <p:nvPr/>
        </p:nvSpPr>
        <p:spPr>
          <a:xfrm>
            <a:off x="4165617" y="271550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CE792E-5B60-4C07-A7E4-26705AE6B8A7}"/>
              </a:ext>
            </a:extLst>
          </p:cNvPr>
          <p:cNvCxnSpPr>
            <a:cxnSpLocks/>
            <a:stCxn id="148" idx="3"/>
            <a:endCxn id="160" idx="7"/>
          </p:cNvCxnSpPr>
          <p:nvPr/>
        </p:nvCxnSpPr>
        <p:spPr>
          <a:xfrm flipH="1">
            <a:off x="4463427" y="2526646"/>
            <a:ext cx="395902" cy="2399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A6BCAF-D35A-48D1-B190-E9F705C6E6EF}"/>
              </a:ext>
            </a:extLst>
          </p:cNvPr>
          <p:cNvCxnSpPr>
            <a:cxnSpLocks/>
            <a:stCxn id="160" idx="3"/>
            <a:endCxn id="151" idx="7"/>
          </p:cNvCxnSpPr>
          <p:nvPr/>
        </p:nvCxnSpPr>
        <p:spPr>
          <a:xfrm flipH="1">
            <a:off x="3718304" y="3013310"/>
            <a:ext cx="498409" cy="2255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D59ADA0-5CD2-4EF1-948D-CA30F7697316}"/>
              </a:ext>
            </a:extLst>
          </p:cNvPr>
          <p:cNvSpPr/>
          <p:nvPr/>
        </p:nvSpPr>
        <p:spPr>
          <a:xfrm>
            <a:off x="3923003" y="3987312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EA5CE9A-74CE-4E42-91B1-E9C0B8A181B8}"/>
              </a:ext>
            </a:extLst>
          </p:cNvPr>
          <p:cNvCxnSpPr>
            <a:cxnSpLocks/>
          </p:cNvCxnSpPr>
          <p:nvPr/>
        </p:nvCxnSpPr>
        <p:spPr>
          <a:xfrm>
            <a:off x="3647985" y="3516693"/>
            <a:ext cx="379152" cy="5017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C83A82-CB7E-40F5-B7ED-F86AB847941B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4220813" y="3848880"/>
            <a:ext cx="340706" cy="1895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5EB0B7-5956-44F0-9477-A5F758773A2B}"/>
              </a:ext>
            </a:extLst>
          </p:cNvPr>
          <p:cNvCxnSpPr/>
          <p:nvPr/>
        </p:nvCxnSpPr>
        <p:spPr>
          <a:xfrm>
            <a:off x="4092902" y="4336218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E42FEA2-DD38-4564-A7D8-EACC96661CDB}"/>
              </a:ext>
            </a:extLst>
          </p:cNvPr>
          <p:cNvSpPr/>
          <p:nvPr/>
        </p:nvSpPr>
        <p:spPr>
          <a:xfrm>
            <a:off x="1080704" y="2066506"/>
            <a:ext cx="2141770" cy="32919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C05C48F-AB08-445E-B0C7-0EFD77E16CB3}"/>
              </a:ext>
            </a:extLst>
          </p:cNvPr>
          <p:cNvSpPr/>
          <p:nvPr/>
        </p:nvSpPr>
        <p:spPr>
          <a:xfrm flipV="1">
            <a:off x="2391999" y="3768678"/>
            <a:ext cx="2071428" cy="96921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F4A63B2-D7A4-4160-97FD-DA86DF9FCE25}"/>
              </a:ext>
            </a:extLst>
          </p:cNvPr>
          <p:cNvSpPr/>
          <p:nvPr/>
        </p:nvSpPr>
        <p:spPr>
          <a:xfrm>
            <a:off x="2036479" y="2826556"/>
            <a:ext cx="2082142" cy="6050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C5D52-E92A-4081-AFDF-E257D0053D04}"/>
              </a:ext>
            </a:extLst>
          </p:cNvPr>
          <p:cNvSpPr txBox="1"/>
          <p:nvPr/>
        </p:nvSpPr>
        <p:spPr>
          <a:xfrm>
            <a:off x="1209395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F5B112-3575-4C8E-A012-83FB906AB5B3}"/>
              </a:ext>
            </a:extLst>
          </p:cNvPr>
          <p:cNvSpPr txBox="1"/>
          <p:nvPr/>
        </p:nvSpPr>
        <p:spPr>
          <a:xfrm>
            <a:off x="3698908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93EA0-DF1F-4E2C-93AF-6B3CCBA934F4}"/>
              </a:ext>
            </a:extLst>
          </p:cNvPr>
          <p:cNvSpPr txBox="1"/>
          <p:nvPr/>
        </p:nvSpPr>
        <p:spPr>
          <a:xfrm>
            <a:off x="765838" y="223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4E7A73-56C7-47EF-A569-FAF5BC6E0B5B}"/>
              </a:ext>
            </a:extLst>
          </p:cNvPr>
          <p:cNvSpPr txBox="1"/>
          <p:nvPr/>
        </p:nvSpPr>
        <p:spPr>
          <a:xfrm>
            <a:off x="2017795" y="35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8C1BC9-F8FE-4BB7-9D06-77137119892D}"/>
              </a:ext>
            </a:extLst>
          </p:cNvPr>
          <p:cNvSpPr txBox="1"/>
          <p:nvPr/>
        </p:nvSpPr>
        <p:spPr>
          <a:xfrm>
            <a:off x="1673115" y="2741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A560B6-020A-4AB3-953B-4AEA42F7D982}"/>
              </a:ext>
            </a:extLst>
          </p:cNvPr>
          <p:cNvSpPr txBox="1"/>
          <p:nvPr/>
        </p:nvSpPr>
        <p:spPr>
          <a:xfrm>
            <a:off x="3269694" y="2215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2AF9CF0-7FE0-4D96-A728-EC8DBA6B7560}"/>
              </a:ext>
            </a:extLst>
          </p:cNvPr>
          <p:cNvSpPr txBox="1"/>
          <p:nvPr/>
        </p:nvSpPr>
        <p:spPr>
          <a:xfrm>
            <a:off x="4521651" y="3548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75ADF-330E-400E-B17F-B4B125B62838}"/>
              </a:ext>
            </a:extLst>
          </p:cNvPr>
          <p:cNvSpPr txBox="1"/>
          <p:nvPr/>
        </p:nvSpPr>
        <p:spPr>
          <a:xfrm>
            <a:off x="4176971" y="2718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BF604DE-793F-40DA-893D-25322B9820D9}"/>
              </a:ext>
            </a:extLst>
          </p:cNvPr>
          <p:cNvGrpSpPr/>
          <p:nvPr/>
        </p:nvGrpSpPr>
        <p:grpSpPr>
          <a:xfrm>
            <a:off x="7332673" y="372885"/>
            <a:ext cx="4425341" cy="4499707"/>
            <a:chOff x="6629708" y="372885"/>
            <a:chExt cx="4425341" cy="4499707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E54553D-6849-4915-83BE-D0D5242957CE}"/>
                </a:ext>
              </a:extLst>
            </p:cNvPr>
            <p:cNvSpPr/>
            <p:nvPr/>
          </p:nvSpPr>
          <p:spPr>
            <a:xfrm>
              <a:off x="7430027" y="142202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399A1A4-F262-40A6-8524-EADC8BA95E2A}"/>
                </a:ext>
              </a:extLst>
            </p:cNvPr>
            <p:cNvSpPr/>
            <p:nvPr/>
          </p:nvSpPr>
          <p:spPr>
            <a:xfrm>
              <a:off x="6629708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BFF63F6-5CB2-40D6-B356-DE294735CF76}"/>
                </a:ext>
              </a:extLst>
            </p:cNvPr>
            <p:cNvSpPr/>
            <p:nvPr/>
          </p:nvSpPr>
          <p:spPr>
            <a:xfrm>
              <a:off x="7894090" y="357982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9CB3E2-7C21-4467-9088-0EC60A6A372A}"/>
                </a:ext>
              </a:extLst>
            </p:cNvPr>
            <p:cNvSpPr/>
            <p:nvPr/>
          </p:nvSpPr>
          <p:spPr>
            <a:xfrm>
              <a:off x="8191900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5303CA1-C533-4262-B05F-9B20E5AB1A59}"/>
                </a:ext>
              </a:extLst>
            </p:cNvPr>
            <p:cNvSpPr/>
            <p:nvPr/>
          </p:nvSpPr>
          <p:spPr>
            <a:xfrm>
              <a:off x="6804161" y="3216517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12881AE-3B12-404D-9B86-CB5326DDC7FE}"/>
                </a:ext>
              </a:extLst>
            </p:cNvPr>
            <p:cNvCxnSpPr/>
            <p:nvPr/>
          </p:nvCxnSpPr>
          <p:spPr>
            <a:xfrm>
              <a:off x="7604480" y="914400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99BC4CB-5D37-4C58-A89C-C266BE4E76FC}"/>
                </a:ext>
              </a:extLst>
            </p:cNvPr>
            <p:cNvCxnSpPr>
              <a:cxnSpLocks/>
              <a:stCxn id="176" idx="3"/>
              <a:endCxn id="177" idx="7"/>
            </p:cNvCxnSpPr>
            <p:nvPr/>
          </p:nvCxnSpPr>
          <p:spPr>
            <a:xfrm flipH="1">
              <a:off x="6927518" y="1719830"/>
              <a:ext cx="553605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4BC1DF3-EB51-484B-9BF8-A4FE47EC6865}"/>
                </a:ext>
              </a:extLst>
            </p:cNvPr>
            <p:cNvCxnSpPr>
              <a:cxnSpLocks/>
              <a:stCxn id="176" idx="5"/>
              <a:endCxn id="179" idx="1"/>
            </p:cNvCxnSpPr>
            <p:nvPr/>
          </p:nvCxnSpPr>
          <p:spPr>
            <a:xfrm>
              <a:off x="7727837" y="1719830"/>
              <a:ext cx="515159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8E0E48A-7DF7-463F-9C68-D4E22AC97A32}"/>
                </a:ext>
              </a:extLst>
            </p:cNvPr>
            <p:cNvCxnSpPr>
              <a:cxnSpLocks/>
              <a:stCxn id="177" idx="5"/>
              <a:endCxn id="178" idx="1"/>
            </p:cNvCxnSpPr>
            <p:nvPr/>
          </p:nvCxnSpPr>
          <p:spPr>
            <a:xfrm>
              <a:off x="6927518" y="2555400"/>
              <a:ext cx="1017668" cy="10755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036F7A9-FEE8-4906-9135-7CE4C1DC42CA}"/>
                </a:ext>
              </a:extLst>
            </p:cNvPr>
            <p:cNvCxnSpPr>
              <a:cxnSpLocks/>
              <a:stCxn id="179" idx="4"/>
              <a:endCxn id="178" idx="0"/>
            </p:cNvCxnSpPr>
            <p:nvPr/>
          </p:nvCxnSpPr>
          <p:spPr>
            <a:xfrm flipH="1">
              <a:off x="8068543" y="2606496"/>
              <a:ext cx="297810" cy="973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D4051C2-CEF7-4DE8-83BC-2C6067D861B2}"/>
                </a:ext>
              </a:extLst>
            </p:cNvPr>
            <p:cNvCxnSpPr>
              <a:cxnSpLocks/>
              <a:stCxn id="177" idx="4"/>
              <a:endCxn id="180" idx="0"/>
            </p:cNvCxnSpPr>
            <p:nvPr/>
          </p:nvCxnSpPr>
          <p:spPr>
            <a:xfrm>
              <a:off x="6804161" y="2606496"/>
              <a:ext cx="174453" cy="6100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4B1DF1E-DB04-40CC-9919-68CD1DF35837}"/>
                </a:ext>
              </a:extLst>
            </p:cNvPr>
            <p:cNvSpPr/>
            <p:nvPr/>
          </p:nvSpPr>
          <p:spPr>
            <a:xfrm>
              <a:off x="7549284" y="274425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DA3E544F-55F2-49E3-9888-E8C59F0C6FE9}"/>
                </a:ext>
              </a:extLst>
            </p:cNvPr>
            <p:cNvCxnSpPr>
              <a:cxnSpLocks/>
              <a:stCxn id="179" idx="3"/>
              <a:endCxn id="187" idx="7"/>
            </p:cNvCxnSpPr>
            <p:nvPr/>
          </p:nvCxnSpPr>
          <p:spPr>
            <a:xfrm flipH="1">
              <a:off x="7847094" y="2555400"/>
              <a:ext cx="395902" cy="239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48FB4291-345D-4AB6-8067-1EB33C8596D4}"/>
                </a:ext>
              </a:extLst>
            </p:cNvPr>
            <p:cNvCxnSpPr>
              <a:cxnSpLocks/>
              <a:stCxn id="187" idx="3"/>
              <a:endCxn id="180" idx="7"/>
            </p:cNvCxnSpPr>
            <p:nvPr/>
          </p:nvCxnSpPr>
          <p:spPr>
            <a:xfrm flipH="1">
              <a:off x="7101971" y="3042064"/>
              <a:ext cx="498409" cy="225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1F1F555-C2B5-4E0E-A49B-6A2F03D49517}"/>
                </a:ext>
              </a:extLst>
            </p:cNvPr>
            <p:cNvSpPr/>
            <p:nvPr/>
          </p:nvSpPr>
          <p:spPr>
            <a:xfrm>
              <a:off x="7306670" y="4016066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C921C2A-0D98-4E51-BD0F-D33209A39526}"/>
                </a:ext>
              </a:extLst>
            </p:cNvPr>
            <p:cNvCxnSpPr>
              <a:cxnSpLocks/>
            </p:cNvCxnSpPr>
            <p:nvPr/>
          </p:nvCxnSpPr>
          <p:spPr>
            <a:xfrm>
              <a:off x="7031652" y="3545447"/>
              <a:ext cx="379152" cy="5017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3CB629F5-B0A9-407E-8BAB-52D24251CF3A}"/>
                </a:ext>
              </a:extLst>
            </p:cNvPr>
            <p:cNvCxnSpPr>
              <a:cxnSpLocks/>
              <a:stCxn id="178" idx="3"/>
              <a:endCxn id="190" idx="7"/>
            </p:cNvCxnSpPr>
            <p:nvPr/>
          </p:nvCxnSpPr>
          <p:spPr>
            <a:xfrm flipH="1">
              <a:off x="7604480" y="3877634"/>
              <a:ext cx="340706" cy="189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1188A473-7B36-44CC-B98F-92B3BB3B44F3}"/>
                </a:ext>
              </a:extLst>
            </p:cNvPr>
            <p:cNvCxnSpPr/>
            <p:nvPr/>
          </p:nvCxnSpPr>
          <p:spPr>
            <a:xfrm>
              <a:off x="7476569" y="4364972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1C1BAC9-E83A-4825-BA4B-55C299061E21}"/>
                </a:ext>
              </a:extLst>
            </p:cNvPr>
            <p:cNvSpPr/>
            <p:nvPr/>
          </p:nvSpPr>
          <p:spPr>
            <a:xfrm>
              <a:off x="9944270" y="139326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EE00FC7-50FF-44FD-A925-41C2CEAC4EB0}"/>
                </a:ext>
              </a:extLst>
            </p:cNvPr>
            <p:cNvSpPr/>
            <p:nvPr/>
          </p:nvSpPr>
          <p:spPr>
            <a:xfrm>
              <a:off x="9143951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0C88DBF-0D32-4E6C-B8CF-6A61947DF328}"/>
                </a:ext>
              </a:extLst>
            </p:cNvPr>
            <p:cNvSpPr/>
            <p:nvPr/>
          </p:nvSpPr>
          <p:spPr>
            <a:xfrm>
              <a:off x="10408333" y="355107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641373E-8BB3-4B40-B66F-6791AA2F7B6A}"/>
                </a:ext>
              </a:extLst>
            </p:cNvPr>
            <p:cNvSpPr/>
            <p:nvPr/>
          </p:nvSpPr>
          <p:spPr>
            <a:xfrm>
              <a:off x="10706143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A07A9AB-9536-46E6-9574-DC4FDE920491}"/>
                </a:ext>
              </a:extLst>
            </p:cNvPr>
            <p:cNvSpPr/>
            <p:nvPr/>
          </p:nvSpPr>
          <p:spPr>
            <a:xfrm>
              <a:off x="9318404" y="3187763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58E0463-0145-4B3C-B8A8-AA067C82F28F}"/>
                </a:ext>
              </a:extLst>
            </p:cNvPr>
            <p:cNvCxnSpPr/>
            <p:nvPr/>
          </p:nvCxnSpPr>
          <p:spPr>
            <a:xfrm>
              <a:off x="10118723" y="885646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6DA6ABCD-3D3A-4F87-B4F7-4D4951FB4C1F}"/>
                </a:ext>
              </a:extLst>
            </p:cNvPr>
            <p:cNvCxnSpPr>
              <a:cxnSpLocks/>
              <a:stCxn id="194" idx="3"/>
              <a:endCxn id="195" idx="7"/>
            </p:cNvCxnSpPr>
            <p:nvPr/>
          </p:nvCxnSpPr>
          <p:spPr>
            <a:xfrm flipH="1">
              <a:off x="9441761" y="1691076"/>
              <a:ext cx="553605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6B0B219-EC4C-4BA4-A1FC-15F1970C2421}"/>
                </a:ext>
              </a:extLst>
            </p:cNvPr>
            <p:cNvCxnSpPr>
              <a:cxnSpLocks/>
              <a:stCxn id="194" idx="5"/>
              <a:endCxn id="197" idx="1"/>
            </p:cNvCxnSpPr>
            <p:nvPr/>
          </p:nvCxnSpPr>
          <p:spPr>
            <a:xfrm>
              <a:off x="10242080" y="1691076"/>
              <a:ext cx="515159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726E669-BF65-40DA-A6EE-8E83BD7594A4}"/>
                </a:ext>
              </a:extLst>
            </p:cNvPr>
            <p:cNvCxnSpPr>
              <a:cxnSpLocks/>
              <a:stCxn id="195" idx="5"/>
              <a:endCxn id="196" idx="1"/>
            </p:cNvCxnSpPr>
            <p:nvPr/>
          </p:nvCxnSpPr>
          <p:spPr>
            <a:xfrm>
              <a:off x="9441761" y="2526646"/>
              <a:ext cx="1017668" cy="10755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618256-4B33-4F6D-83C6-D01500C06444}"/>
                </a:ext>
              </a:extLst>
            </p:cNvPr>
            <p:cNvCxnSpPr>
              <a:cxnSpLocks/>
              <a:stCxn id="197" idx="4"/>
              <a:endCxn id="196" idx="0"/>
            </p:cNvCxnSpPr>
            <p:nvPr/>
          </p:nvCxnSpPr>
          <p:spPr>
            <a:xfrm flipH="1">
              <a:off x="10582786" y="2577742"/>
              <a:ext cx="297810" cy="9733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F29F905-7E5A-450C-BD55-E197D6E23B9C}"/>
                </a:ext>
              </a:extLst>
            </p:cNvPr>
            <p:cNvCxnSpPr>
              <a:cxnSpLocks/>
              <a:stCxn id="195" idx="4"/>
              <a:endCxn id="198" idx="0"/>
            </p:cNvCxnSpPr>
            <p:nvPr/>
          </p:nvCxnSpPr>
          <p:spPr>
            <a:xfrm>
              <a:off x="9318404" y="2577742"/>
              <a:ext cx="174453" cy="61002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D6858C3-CC6E-4653-9CC6-4EBB642D9DB8}"/>
                </a:ext>
              </a:extLst>
            </p:cNvPr>
            <p:cNvSpPr/>
            <p:nvPr/>
          </p:nvSpPr>
          <p:spPr>
            <a:xfrm>
              <a:off x="10063527" y="271550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F9F8537B-E857-4BD2-BAEC-F3058BC9B3F8}"/>
                </a:ext>
              </a:extLst>
            </p:cNvPr>
            <p:cNvCxnSpPr>
              <a:cxnSpLocks/>
              <a:stCxn id="197" idx="3"/>
              <a:endCxn id="205" idx="7"/>
            </p:cNvCxnSpPr>
            <p:nvPr/>
          </p:nvCxnSpPr>
          <p:spPr>
            <a:xfrm flipH="1">
              <a:off x="10361337" y="2526646"/>
              <a:ext cx="395902" cy="2399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3F07D45-9FB9-453D-9913-08E9CCA9E9EA}"/>
                </a:ext>
              </a:extLst>
            </p:cNvPr>
            <p:cNvCxnSpPr>
              <a:cxnSpLocks/>
              <a:stCxn id="205" idx="3"/>
              <a:endCxn id="198" idx="7"/>
            </p:cNvCxnSpPr>
            <p:nvPr/>
          </p:nvCxnSpPr>
          <p:spPr>
            <a:xfrm flipH="1">
              <a:off x="9616214" y="3013310"/>
              <a:ext cx="498409" cy="22554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0403E00-1A3C-4592-906D-3F8CB9BD8933}"/>
                </a:ext>
              </a:extLst>
            </p:cNvPr>
            <p:cNvSpPr/>
            <p:nvPr/>
          </p:nvSpPr>
          <p:spPr>
            <a:xfrm>
              <a:off x="9820913" y="3987312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DE434B1-F16D-49B2-BA7F-4F0470850AD9}"/>
                </a:ext>
              </a:extLst>
            </p:cNvPr>
            <p:cNvCxnSpPr>
              <a:cxnSpLocks/>
            </p:cNvCxnSpPr>
            <p:nvPr/>
          </p:nvCxnSpPr>
          <p:spPr>
            <a:xfrm>
              <a:off x="9545895" y="3516693"/>
              <a:ext cx="379152" cy="50173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9322037F-ECDC-4D99-BE93-DB2BAD1BD62D}"/>
                </a:ext>
              </a:extLst>
            </p:cNvPr>
            <p:cNvCxnSpPr>
              <a:cxnSpLocks/>
              <a:stCxn id="196" idx="3"/>
              <a:endCxn id="208" idx="7"/>
            </p:cNvCxnSpPr>
            <p:nvPr/>
          </p:nvCxnSpPr>
          <p:spPr>
            <a:xfrm flipH="1">
              <a:off x="10118723" y="3848880"/>
              <a:ext cx="340706" cy="1895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3747C6B1-76CE-4E22-8DC8-2A76B249C2F7}"/>
                </a:ext>
              </a:extLst>
            </p:cNvPr>
            <p:cNvCxnSpPr/>
            <p:nvPr/>
          </p:nvCxnSpPr>
          <p:spPr>
            <a:xfrm>
              <a:off x="9990812" y="4336218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30541A6-B76C-4CCE-9194-B624F70B1A6F}"/>
                </a:ext>
              </a:extLst>
            </p:cNvPr>
            <p:cNvSpPr/>
            <p:nvPr/>
          </p:nvSpPr>
          <p:spPr>
            <a:xfrm>
              <a:off x="6978614" y="2066506"/>
              <a:ext cx="2141770" cy="32919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A48630D-A320-4BD3-ABAD-1C5E243C5BA9}"/>
                </a:ext>
              </a:extLst>
            </p:cNvPr>
            <p:cNvSpPr/>
            <p:nvPr/>
          </p:nvSpPr>
          <p:spPr>
            <a:xfrm flipV="1">
              <a:off x="8289909" y="3768678"/>
              <a:ext cx="2071428" cy="96921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8AD8A56-4BAF-44AF-9B8B-F735D1412D53}"/>
                </a:ext>
              </a:extLst>
            </p:cNvPr>
            <p:cNvSpPr/>
            <p:nvPr/>
          </p:nvSpPr>
          <p:spPr>
            <a:xfrm>
              <a:off x="7934389" y="2826556"/>
              <a:ext cx="2082142" cy="6050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CA05463-1FEF-4497-9408-7743389C88DD}"/>
                </a:ext>
              </a:extLst>
            </p:cNvPr>
            <p:cNvSpPr txBox="1"/>
            <p:nvPr/>
          </p:nvSpPr>
          <p:spPr>
            <a:xfrm>
              <a:off x="7107305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5F2BCC0-0A79-4FFD-952F-30569A76D076}"/>
                </a:ext>
              </a:extLst>
            </p:cNvPr>
            <p:cNvSpPr txBox="1"/>
            <p:nvPr/>
          </p:nvSpPr>
          <p:spPr>
            <a:xfrm>
              <a:off x="9596818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3567200-9F55-40B7-A06E-F1BD90B6BBED}"/>
                </a:ext>
              </a:extLst>
            </p:cNvPr>
            <p:cNvSpPr txBox="1"/>
            <p:nvPr/>
          </p:nvSpPr>
          <p:spPr>
            <a:xfrm>
              <a:off x="6663748" y="22384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7D58579-20E4-4989-96EF-F35839C2E2C3}"/>
                </a:ext>
              </a:extLst>
            </p:cNvPr>
            <p:cNvSpPr txBox="1"/>
            <p:nvPr/>
          </p:nvSpPr>
          <p:spPr>
            <a:xfrm>
              <a:off x="7915705" y="3571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D4928B-F844-4BA4-8E47-FA58E031D4CE}"/>
                </a:ext>
              </a:extLst>
            </p:cNvPr>
            <p:cNvSpPr txBox="1"/>
            <p:nvPr/>
          </p:nvSpPr>
          <p:spPr>
            <a:xfrm>
              <a:off x="7571025" y="27415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0C6F875-3DA6-4CC0-9CD3-506F408AB722}"/>
                </a:ext>
              </a:extLst>
            </p:cNvPr>
            <p:cNvSpPr txBox="1"/>
            <p:nvPr/>
          </p:nvSpPr>
          <p:spPr>
            <a:xfrm>
              <a:off x="9167604" y="2215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1DAFD73-D713-4DF8-93F3-6F3509F9C893}"/>
                </a:ext>
              </a:extLst>
            </p:cNvPr>
            <p:cNvSpPr txBox="1"/>
            <p:nvPr/>
          </p:nvSpPr>
          <p:spPr>
            <a:xfrm>
              <a:off x="10419561" y="3548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9CEE126-2933-4997-99F2-1B06DB122F78}"/>
                </a:ext>
              </a:extLst>
            </p:cNvPr>
            <p:cNvSpPr txBox="1"/>
            <p:nvPr/>
          </p:nvSpPr>
          <p:spPr>
            <a:xfrm>
              <a:off x="10074881" y="27188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7419D82-7B20-4116-A2B0-A8D34951F4EF}"/>
              </a:ext>
            </a:extLst>
          </p:cNvPr>
          <p:cNvCxnSpPr>
            <a:cxnSpLocks/>
          </p:cNvCxnSpPr>
          <p:nvPr/>
        </p:nvCxnSpPr>
        <p:spPr>
          <a:xfrm flipH="1" flipV="1">
            <a:off x="8550059" y="3142098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45974F0-5EFC-4E18-A2C1-12055A3B1FBD}"/>
              </a:ext>
            </a:extLst>
          </p:cNvPr>
          <p:cNvCxnSpPr>
            <a:cxnSpLocks/>
          </p:cNvCxnSpPr>
          <p:nvPr/>
        </p:nvCxnSpPr>
        <p:spPr>
          <a:xfrm flipH="1" flipV="1">
            <a:off x="11051380" y="3110892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2" name="Arrow: Right 231">
            <a:extLst>
              <a:ext uri="{FF2B5EF4-FFF2-40B4-BE49-F238E27FC236}">
                <a16:creationId xmlns:a16="http://schemas.microsoft.com/office/drawing/2014/main" id="{4C7AA0CE-DA6B-4563-ABDD-2FAD9738AE13}"/>
              </a:ext>
            </a:extLst>
          </p:cNvPr>
          <p:cNvSpPr/>
          <p:nvPr/>
        </p:nvSpPr>
        <p:spPr>
          <a:xfrm>
            <a:off x="5748060" y="2405481"/>
            <a:ext cx="1123969" cy="3198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DCC1B8F-8190-4B03-8E1C-744DBB46401E}"/>
              </a:ext>
            </a:extLst>
          </p:cNvPr>
          <p:cNvCxnSpPr>
            <a:cxnSpLocks/>
          </p:cNvCxnSpPr>
          <p:nvPr/>
        </p:nvCxnSpPr>
        <p:spPr>
          <a:xfrm>
            <a:off x="1029608" y="5608476"/>
            <a:ext cx="673321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CFD69C4-1A88-4F55-9170-88A60CB4E986}"/>
              </a:ext>
            </a:extLst>
          </p:cNvPr>
          <p:cNvSpPr txBox="1"/>
          <p:nvPr/>
        </p:nvSpPr>
        <p:spPr>
          <a:xfrm>
            <a:off x="1864410" y="538161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MPI Calls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CD9DFB-142E-4E56-8589-9A9120489CC5}"/>
              </a:ext>
            </a:extLst>
          </p:cNvPr>
          <p:cNvCxnSpPr>
            <a:cxnSpLocks/>
          </p:cNvCxnSpPr>
          <p:nvPr/>
        </p:nvCxnSpPr>
        <p:spPr>
          <a:xfrm>
            <a:off x="3804397" y="5608476"/>
            <a:ext cx="57700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CCFD485-18AF-460E-B762-382643E41C22}"/>
              </a:ext>
            </a:extLst>
          </p:cNvPr>
          <p:cNvSpPr txBox="1"/>
          <p:nvPr/>
        </p:nvSpPr>
        <p:spPr>
          <a:xfrm>
            <a:off x="4510423" y="53776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Dependency Injection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BA4E651-FD80-4E6B-B074-ACCB00D82E1E}"/>
              </a:ext>
            </a:extLst>
          </p:cNvPr>
          <p:cNvSpPr/>
          <p:nvPr/>
        </p:nvSpPr>
        <p:spPr>
          <a:xfrm>
            <a:off x="4514219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978CE76-2FFD-4CDC-AE0C-C6750B7A1390}"/>
              </a:ext>
            </a:extLst>
          </p:cNvPr>
          <p:cNvSpPr/>
          <p:nvPr/>
        </p:nvSpPr>
        <p:spPr>
          <a:xfrm>
            <a:off x="4990710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59B0CA4-E714-4021-8787-5484567D46A5}"/>
              </a:ext>
            </a:extLst>
          </p:cNvPr>
          <p:cNvSpPr/>
          <p:nvPr/>
        </p:nvSpPr>
        <p:spPr>
          <a:xfrm>
            <a:off x="5467201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ED385A2-CBC3-47BB-BA19-5673ED032A02}"/>
              </a:ext>
            </a:extLst>
          </p:cNvPr>
          <p:cNvSpPr/>
          <p:nvPr/>
        </p:nvSpPr>
        <p:spPr>
          <a:xfrm>
            <a:off x="594189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4D2338-40EE-4963-ADAA-720621A0DA85}"/>
              </a:ext>
            </a:extLst>
          </p:cNvPr>
          <p:cNvSpPr/>
          <p:nvPr/>
        </p:nvSpPr>
        <p:spPr>
          <a:xfrm>
            <a:off x="6418390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6C39751-7AF5-468D-BD32-EEA857A32E04}"/>
              </a:ext>
            </a:extLst>
          </p:cNvPr>
          <p:cNvSpPr/>
          <p:nvPr/>
        </p:nvSpPr>
        <p:spPr>
          <a:xfrm>
            <a:off x="6894881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B2FA66B-0B6D-4D78-8EFE-9A14C39A2B16}"/>
              </a:ext>
            </a:extLst>
          </p:cNvPr>
          <p:cNvSpPr/>
          <p:nvPr/>
        </p:nvSpPr>
        <p:spPr>
          <a:xfrm>
            <a:off x="736957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A5C9724-ACD0-4143-82BC-231781712F11}"/>
              </a:ext>
            </a:extLst>
          </p:cNvPr>
          <p:cNvSpPr txBox="1"/>
          <p:nvPr/>
        </p:nvSpPr>
        <p:spPr>
          <a:xfrm>
            <a:off x="6443390" y="657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719AE78-60FF-4122-A7B1-AF635CF7B7D4}"/>
              </a:ext>
            </a:extLst>
          </p:cNvPr>
          <p:cNvSpPr/>
          <p:nvPr/>
        </p:nvSpPr>
        <p:spPr>
          <a:xfrm>
            <a:off x="4514219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6DD275-C63F-4CCF-8386-7279FE138A01}"/>
              </a:ext>
            </a:extLst>
          </p:cNvPr>
          <p:cNvSpPr/>
          <p:nvPr/>
        </p:nvSpPr>
        <p:spPr>
          <a:xfrm>
            <a:off x="4990710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7F89215-A06E-40E0-B045-6F4AC314BD8B}"/>
              </a:ext>
            </a:extLst>
          </p:cNvPr>
          <p:cNvSpPr/>
          <p:nvPr/>
        </p:nvSpPr>
        <p:spPr>
          <a:xfrm>
            <a:off x="5467201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620381E-F99B-4616-9B4F-97912C12242A}"/>
              </a:ext>
            </a:extLst>
          </p:cNvPr>
          <p:cNvSpPr/>
          <p:nvPr/>
        </p:nvSpPr>
        <p:spPr>
          <a:xfrm>
            <a:off x="594189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5AF21E-80E8-4379-A007-3FAEC9DCD2D5}"/>
              </a:ext>
            </a:extLst>
          </p:cNvPr>
          <p:cNvSpPr/>
          <p:nvPr/>
        </p:nvSpPr>
        <p:spPr>
          <a:xfrm>
            <a:off x="6418390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5A5A9FA-C863-4792-B86C-0159E23F852B}"/>
              </a:ext>
            </a:extLst>
          </p:cNvPr>
          <p:cNvSpPr/>
          <p:nvPr/>
        </p:nvSpPr>
        <p:spPr>
          <a:xfrm>
            <a:off x="6894881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296FB513-8BC8-4564-BA7D-A0817626C976}"/>
              </a:ext>
            </a:extLst>
          </p:cNvPr>
          <p:cNvSpPr/>
          <p:nvPr/>
        </p:nvSpPr>
        <p:spPr>
          <a:xfrm>
            <a:off x="736957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7F2E75F-0211-4609-BDC1-0B4CC607F0A2}"/>
              </a:ext>
            </a:extLst>
          </p:cNvPr>
          <p:cNvCxnSpPr/>
          <p:nvPr/>
        </p:nvCxnSpPr>
        <p:spPr>
          <a:xfrm>
            <a:off x="8099394" y="6736816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F93C206-F386-4A57-B362-A05138FB19DE}"/>
              </a:ext>
            </a:extLst>
          </p:cNvPr>
          <p:cNvCxnSpPr/>
          <p:nvPr/>
        </p:nvCxnSpPr>
        <p:spPr>
          <a:xfrm>
            <a:off x="8099394" y="7374187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9704A1D3-998B-4BB0-A789-4D4BA745B475}"/>
              </a:ext>
            </a:extLst>
          </p:cNvPr>
          <p:cNvSpPr txBox="1"/>
          <p:nvPr/>
        </p:nvSpPr>
        <p:spPr>
          <a:xfrm>
            <a:off x="1512894" y="6530493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 Task Queue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76119CF-B070-4B52-872B-4121741E5DEC}"/>
              </a:ext>
            </a:extLst>
          </p:cNvPr>
          <p:cNvSpPr txBox="1"/>
          <p:nvPr/>
        </p:nvSpPr>
        <p:spPr>
          <a:xfrm>
            <a:off x="1456420" y="7143354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 Task Queue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3A169A-2C30-4F68-B626-96BB23A12B79}"/>
              </a:ext>
            </a:extLst>
          </p:cNvPr>
          <p:cNvSpPr txBox="1"/>
          <p:nvPr/>
        </p:nvSpPr>
        <p:spPr>
          <a:xfrm>
            <a:off x="8731159" y="6501769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3E5BBD-D9B3-44A3-82A3-4D047352FB86}"/>
              </a:ext>
            </a:extLst>
          </p:cNvPr>
          <p:cNvSpPr txBox="1"/>
          <p:nvPr/>
        </p:nvSpPr>
        <p:spPr>
          <a:xfrm>
            <a:off x="8724988" y="709991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360421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0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13586</TotalTime>
  <Words>687</Words>
  <Application>Microsoft Office PowerPoint</Application>
  <PresentationFormat>Custom</PresentationFormat>
  <Paragraphs>255</Paragraphs>
  <Slides>23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63</cp:revision>
  <dcterms:created xsi:type="dcterms:W3CDTF">2020-07-11T19:42:30Z</dcterms:created>
  <dcterms:modified xsi:type="dcterms:W3CDTF">2020-11-05T04:58:42Z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