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56" d="100"/>
          <a:sy n="56" d="100"/>
        </p:scale>
        <p:origin x="3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EF44-E510-4251-A5BC-36EBF324581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3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11816</TotalTime>
  <Words>466</Words>
  <Application>Microsoft Office PowerPoint</Application>
  <PresentationFormat>Custom</PresentationFormat>
  <Paragraphs>174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43</cp:revision>
  <dcterms:created xsi:type="dcterms:W3CDTF">2020-07-11T19:42:30Z</dcterms:created>
  <dcterms:modified xsi:type="dcterms:W3CDTF">2020-09-23T04:38:46Z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