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7.emf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727746" y="4903470"/>
            <a:ext cx="284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PoreFlow/ADCME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745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E2F61-D11D-49BC-9499-773733D9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93" y="1057434"/>
            <a:ext cx="4117658" cy="2163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B06578-CFBE-4FE1-9847-FB76F037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13" y="3915143"/>
            <a:ext cx="7933373" cy="2939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E43F9-80CB-410F-85ED-63FE81623E97}"/>
              </a:ext>
            </a:extLst>
          </p:cNvPr>
          <p:cNvSpPr txBox="1"/>
          <p:nvPr/>
        </p:nvSpPr>
        <p:spPr>
          <a:xfrm>
            <a:off x="1804987" y="3221091"/>
            <a:ext cx="37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Fiber Reinforced Thin 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60D9E-1AE7-4925-B5CC-4D3E9A0890E2}"/>
              </a:ext>
            </a:extLst>
          </p:cNvPr>
          <p:cNvSpPr txBox="1"/>
          <p:nvPr/>
        </p:nvSpPr>
        <p:spPr>
          <a:xfrm>
            <a:off x="2129313" y="6855906"/>
            <a:ext cx="362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Reference von Mises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51C0-F750-4B12-9CA1-FFD10261BD09}"/>
              </a:ext>
            </a:extLst>
          </p:cNvPr>
          <p:cNvSpPr txBox="1"/>
          <p:nvPr/>
        </p:nvSpPr>
        <p:spPr>
          <a:xfrm>
            <a:off x="7316826" y="6855906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SPD-NN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0073008-CF3A-4298-A06F-B33F78CFDC2C}"/>
              </a:ext>
            </a:extLst>
          </p:cNvPr>
          <p:cNvSpPr/>
          <p:nvPr/>
        </p:nvSpPr>
        <p:spPr>
          <a:xfrm rot="5400000">
            <a:off x="6034222" y="1921329"/>
            <a:ext cx="1186543" cy="106299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1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016E1-76F6-486D-9C02-2CF53079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10" y="2659539"/>
            <a:ext cx="3629025" cy="293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BC5E6-9AE3-4237-BB53-D319E657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3814"/>
            <a:ext cx="4076700" cy="3105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CABEBA-95FC-472B-926C-44CB27DA2605}"/>
                  </a:ext>
                </a:extLst>
              </p:cNvPr>
              <p:cNvSpPr txBox="1"/>
              <p:nvPr/>
            </p:nvSpPr>
            <p:spPr>
              <a:xfrm>
                <a:off x="8012494" y="5417800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CABEBA-95FC-472B-926C-44CB27DA2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94" y="5417800"/>
                <a:ext cx="4265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7FCA4B-103C-43E9-8437-3AE81AC1275B}"/>
                  </a:ext>
                </a:extLst>
              </p:cNvPr>
              <p:cNvSpPr txBox="1"/>
              <p:nvPr/>
            </p:nvSpPr>
            <p:spPr>
              <a:xfrm>
                <a:off x="5878568" y="3695502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7FCA4B-103C-43E9-8437-3AE81AC1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568" y="3695502"/>
                <a:ext cx="43486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94CD4F-4361-4678-859F-F361E39B7F69}"/>
              </a:ext>
            </a:extLst>
          </p:cNvPr>
          <p:cNvSpPr txBox="1"/>
          <p:nvPr/>
        </p:nvSpPr>
        <p:spPr>
          <a:xfrm>
            <a:off x="1920240" y="6079518"/>
            <a:ext cx="260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Rubber Membrane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29C53F-CAB8-42F4-B6EF-64B0E901BF90}"/>
                  </a:ext>
                </a:extLst>
              </p:cNvPr>
              <p:cNvSpPr txBox="1"/>
              <p:nvPr/>
            </p:nvSpPr>
            <p:spPr>
              <a:xfrm>
                <a:off x="6831208" y="6079519"/>
                <a:ext cx="278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Distribution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29C53F-CAB8-42F4-B6EF-64B0E901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6079519"/>
                <a:ext cx="2789161" cy="461665"/>
              </a:xfrm>
              <a:prstGeom prst="rect">
                <a:avLst/>
              </a:prstGeom>
              <a:blipFill>
                <a:blip r:embed="rId6"/>
                <a:stretch>
                  <a:fillRect l="-1969" t="-10526" r="-21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7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375945-DFE0-4DA6-81EA-CBCAC4FDE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96852"/>
              </p:ext>
            </p:extLst>
          </p:nvPr>
        </p:nvGraphicFramePr>
        <p:xfrm>
          <a:off x="805572" y="828767"/>
          <a:ext cx="3715649" cy="320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Acrobat Document" r:id="rId3" imgW="2933700" imgH="2533650" progId="AcroExch.Document.DC">
                  <p:embed/>
                </p:oleObj>
              </mc:Choice>
              <mc:Fallback>
                <p:oleObj name="Acrobat Document" r:id="rId3" imgW="2933700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572" y="828767"/>
                        <a:ext cx="3715649" cy="320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9E06AAE-FCCE-494F-BD94-18BFFD7E3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681941"/>
              </p:ext>
            </p:extLst>
          </p:nvPr>
        </p:nvGraphicFramePr>
        <p:xfrm>
          <a:off x="6096000" y="828767"/>
          <a:ext cx="4169435" cy="6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Acrobat Document" r:id="rId5" imgW="3016250" imgH="4375150" progId="AcroExch.Document.DC">
                  <p:embed/>
                </p:oleObj>
              </mc:Choice>
              <mc:Fallback>
                <p:oleObj name="Acrobat Document" r:id="rId5" imgW="3016250" imgH="43751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828767"/>
                        <a:ext cx="4169435" cy="6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5BAADF3-E7E9-4D13-A790-4993C885D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759376"/>
              </p:ext>
            </p:extLst>
          </p:nvPr>
        </p:nvGraphicFramePr>
        <p:xfrm>
          <a:off x="10150573" y="262890"/>
          <a:ext cx="2041427" cy="224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r:id="rId7" imgW="1720850" imgH="1892300" progId="AcroExch.Document.DC">
                  <p:embed/>
                </p:oleObj>
              </mc:Choice>
              <mc:Fallback>
                <p:oleObj name="Acrobat Document" r:id="rId7" imgW="1720850" imgH="1892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50573" y="262890"/>
                        <a:ext cx="2041427" cy="2244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2A29423-9776-4AB4-9D9C-33B1D22277C8}"/>
              </a:ext>
            </a:extLst>
          </p:cNvPr>
          <p:cNvCxnSpPr/>
          <p:nvPr/>
        </p:nvCxnSpPr>
        <p:spPr>
          <a:xfrm rot="10800000" flipV="1">
            <a:off x="10172700" y="2526030"/>
            <a:ext cx="994410" cy="468630"/>
          </a:xfrm>
          <a:prstGeom prst="curvedConnector3">
            <a:avLst>
              <a:gd name="adj1" fmla="val 1724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AD8D909-82B3-406A-8196-3A21A5C7BAB9}"/>
              </a:ext>
            </a:extLst>
          </p:cNvPr>
          <p:cNvCxnSpPr>
            <a:cxnSpLocks/>
          </p:cNvCxnSpPr>
          <p:nvPr/>
        </p:nvCxnSpPr>
        <p:spPr>
          <a:xfrm rot="5400000">
            <a:off x="9918503" y="2780228"/>
            <a:ext cx="1502806" cy="994412"/>
          </a:xfrm>
          <a:prstGeom prst="curvedConnector3">
            <a:avLst>
              <a:gd name="adj1" fmla="val 100198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8B286D-2B12-474D-B1D7-3DE39BEEF13D}"/>
              </a:ext>
            </a:extLst>
          </p:cNvPr>
          <p:cNvSpPr txBox="1"/>
          <p:nvPr/>
        </p:nvSpPr>
        <p:spPr>
          <a:xfrm>
            <a:off x="494818" y="7235190"/>
            <a:ext cx="511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Deep Learning Data/Model Parallelism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722E4-2951-44AC-8073-B0E9373FDB08}"/>
              </a:ext>
            </a:extLst>
          </p:cNvPr>
          <p:cNvSpPr txBox="1"/>
          <p:nvPr/>
        </p:nvSpPr>
        <p:spPr>
          <a:xfrm>
            <a:off x="6096000" y="7235190"/>
            <a:ext cx="513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Scientific Computing Mixed Parallelism</a:t>
            </a:r>
          </a:p>
        </p:txBody>
      </p:sp>
      <p:pic>
        <p:nvPicPr>
          <p:cNvPr id="2052" name="Picture 4" descr="Model Parallelism in Deep Learning is NOT What You Think | by Saliya  Ekanayake | Medium">
            <a:extLst>
              <a:ext uri="{FF2B5EF4-FFF2-40B4-BE49-F238E27FC236}">
                <a16:creationId xmlns:a16="http://schemas.microsoft.com/office/drawing/2014/main" id="{2F309087-5059-45B4-80DF-97952FFB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2" y="4258939"/>
            <a:ext cx="4154279" cy="236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1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12642</TotalTime>
  <Words>649</Words>
  <Application>Microsoft Office PowerPoint</Application>
  <PresentationFormat>Custom</PresentationFormat>
  <Paragraphs>217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Xu Kailai</cp:lastModifiedBy>
  <cp:revision>55</cp:revision>
  <dcterms:created xsi:type="dcterms:W3CDTF">2020-07-11T19:42:30Z</dcterms:created>
  <dcterms:modified xsi:type="dcterms:W3CDTF">2020-10-06T20:18:33Z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