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3" r:id="rId26"/>
    <p:sldId id="278" r:id="rId27"/>
    <p:sldId id="279" r:id="rId28"/>
    <p:sldId id="282" r:id="rId29"/>
    <p:sldId id="280" r:id="rId30"/>
    <p:sldId id="281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2" r:id="rId39"/>
    <p:sldId id="293" r:id="rId40"/>
    <p:sldId id="294" r:id="rId41"/>
  </p:sldIdLst>
  <p:sldSz cx="12192000" cy="8961438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640"/>
    <a:srgbClr val="DDD0E1"/>
    <a:srgbClr val="9155A3"/>
    <a:srgbClr val="CB392E"/>
    <a:srgbClr val="CB372C"/>
    <a:srgbClr val="369844"/>
    <a:srgbClr val="339741"/>
    <a:srgbClr val="935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7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19ECB-78A5-4D48-B770-86B1763919F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707A0E97-4DA3-43BC-9E72-6F03741D2A6B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2800" dirty="0"/>
            <a:t>Chapter 7</a:t>
          </a:r>
          <a:br>
            <a:rPr lang="en-US" sz="2800" dirty="0"/>
          </a:br>
          <a:r>
            <a:rPr lang="en-US" sz="2800" dirty="0"/>
            <a:t>Chapter 8 Chapter 9</a:t>
          </a:r>
        </a:p>
      </dgm:t>
    </dgm:pt>
    <dgm:pt modelId="{FCFAE133-6FA2-4261-A609-D05871FA0735}" type="parTrans" cxnId="{1F883511-C152-4385-A24C-2E7B806250AB}">
      <dgm:prSet/>
      <dgm:spPr/>
      <dgm:t>
        <a:bodyPr/>
        <a:lstStyle/>
        <a:p>
          <a:endParaRPr lang="en-US"/>
        </a:p>
      </dgm:t>
    </dgm:pt>
    <dgm:pt modelId="{8F90A058-0E11-44A7-992F-8D1BD62DBDA5}" type="sibTrans" cxnId="{1F883511-C152-4385-A24C-2E7B806250AB}">
      <dgm:prSet/>
      <dgm:spPr/>
      <dgm:t>
        <a:bodyPr/>
        <a:lstStyle/>
        <a:p>
          <a:endParaRPr lang="en-US"/>
        </a:p>
      </dgm:t>
    </dgm:pt>
    <dgm:pt modelId="{2E4AA91C-05E0-4AC1-BA70-B8FEE6712DB2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3200" dirty="0"/>
            <a:t>Chapter 2</a:t>
          </a:r>
          <a:br>
            <a:rPr lang="en-US" sz="3200" dirty="0"/>
          </a:br>
          <a:r>
            <a:rPr lang="en-US" sz="3200" dirty="0"/>
            <a:t>Chapter 3</a:t>
          </a:r>
          <a:br>
            <a:rPr lang="en-US" sz="3200" dirty="0"/>
          </a:br>
          <a:r>
            <a:rPr lang="en-US" sz="3200" dirty="0"/>
            <a:t>Chapter 4</a:t>
          </a:r>
          <a:endParaRPr lang="en-US" sz="3600" dirty="0"/>
        </a:p>
      </dgm:t>
    </dgm:pt>
    <dgm:pt modelId="{73DD434F-EA61-4D44-84E8-7E4A772FD32F}" type="parTrans" cxnId="{0D678AD3-AE5C-474C-A94F-7966981EEE90}">
      <dgm:prSet/>
      <dgm:spPr/>
      <dgm:t>
        <a:bodyPr/>
        <a:lstStyle/>
        <a:p>
          <a:endParaRPr lang="en-US"/>
        </a:p>
      </dgm:t>
    </dgm:pt>
    <dgm:pt modelId="{F4F3805C-6621-46FC-A3B1-C63E51BB9293}" type="sibTrans" cxnId="{0D678AD3-AE5C-474C-A94F-7966981EEE90}">
      <dgm:prSet/>
      <dgm:spPr/>
      <dgm:t>
        <a:bodyPr/>
        <a:lstStyle/>
        <a:p>
          <a:endParaRPr lang="en-US"/>
        </a:p>
      </dgm:t>
    </dgm:pt>
    <dgm:pt modelId="{61BD8A69-6B6E-4CAB-AE00-FA62F9F6CDFD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2800" dirty="0"/>
            <a:t>Chapter 5</a:t>
          </a:r>
          <a:br>
            <a:rPr lang="en-US" sz="2800" dirty="0"/>
          </a:br>
          <a:r>
            <a:rPr lang="en-US" sz="2800" dirty="0"/>
            <a:t>Chapter 6</a:t>
          </a:r>
          <a:endParaRPr lang="en-US" sz="3600" dirty="0"/>
        </a:p>
      </dgm:t>
    </dgm:pt>
    <dgm:pt modelId="{90B1931C-0914-4331-8177-00DF03E51470}" type="parTrans" cxnId="{B5C740EF-FF0E-4DEC-ABD1-11D47185BF65}">
      <dgm:prSet/>
      <dgm:spPr/>
      <dgm:t>
        <a:bodyPr/>
        <a:lstStyle/>
        <a:p>
          <a:endParaRPr lang="en-US"/>
        </a:p>
      </dgm:t>
    </dgm:pt>
    <dgm:pt modelId="{08208EE7-7607-4963-A1E8-14B7CB7D263B}" type="sibTrans" cxnId="{B5C740EF-FF0E-4DEC-ABD1-11D47185BF65}">
      <dgm:prSet/>
      <dgm:spPr/>
      <dgm:t>
        <a:bodyPr/>
        <a:lstStyle/>
        <a:p>
          <a:endParaRPr lang="en-US"/>
        </a:p>
      </dgm:t>
    </dgm:pt>
    <dgm:pt modelId="{1384FA5A-AC00-4A78-9A56-3703372622B1}" type="pres">
      <dgm:prSet presAssocID="{9E319ECB-78A5-4D48-B770-86B1763919F9}" presName="compositeShape" presStyleCnt="0">
        <dgm:presLayoutVars>
          <dgm:chMax val="7"/>
          <dgm:dir/>
          <dgm:resizeHandles val="exact"/>
        </dgm:presLayoutVars>
      </dgm:prSet>
      <dgm:spPr/>
    </dgm:pt>
    <dgm:pt modelId="{540554EC-A20C-4ABA-BDFE-4893BF2513C4}" type="pres">
      <dgm:prSet presAssocID="{9E319ECB-78A5-4D48-B770-86B1763919F9}" presName="wedge1" presStyleLbl="node1" presStyleIdx="0" presStyleCnt="3"/>
      <dgm:spPr/>
    </dgm:pt>
    <dgm:pt modelId="{BDD528C7-F8A7-48F9-8825-211311C6AF72}" type="pres">
      <dgm:prSet presAssocID="{9E319ECB-78A5-4D48-B770-86B1763919F9}" presName="dummy1a" presStyleCnt="0"/>
      <dgm:spPr/>
    </dgm:pt>
    <dgm:pt modelId="{0720A3BA-22E4-4959-8EAD-43A2D7E9486D}" type="pres">
      <dgm:prSet presAssocID="{9E319ECB-78A5-4D48-B770-86B1763919F9}" presName="dummy1b" presStyleCnt="0"/>
      <dgm:spPr/>
    </dgm:pt>
    <dgm:pt modelId="{6ECDFEE0-D695-4CFE-96CC-0E8EC7AF727B}" type="pres">
      <dgm:prSet presAssocID="{9E319ECB-78A5-4D48-B770-86B1763919F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310DA6F-9B86-4623-88C9-926F827E7F61}" type="pres">
      <dgm:prSet presAssocID="{9E319ECB-78A5-4D48-B770-86B1763919F9}" presName="wedge2" presStyleLbl="node1" presStyleIdx="1" presStyleCnt="3"/>
      <dgm:spPr/>
    </dgm:pt>
    <dgm:pt modelId="{1BC22950-5A30-4E64-AD63-A30DB1D388A8}" type="pres">
      <dgm:prSet presAssocID="{9E319ECB-78A5-4D48-B770-86B1763919F9}" presName="dummy2a" presStyleCnt="0"/>
      <dgm:spPr/>
    </dgm:pt>
    <dgm:pt modelId="{0F10887D-68A9-47D7-9EFC-DBA5F0CAA53E}" type="pres">
      <dgm:prSet presAssocID="{9E319ECB-78A5-4D48-B770-86B1763919F9}" presName="dummy2b" presStyleCnt="0"/>
      <dgm:spPr/>
    </dgm:pt>
    <dgm:pt modelId="{9E00D56F-E068-45E0-8727-333DCFC336DB}" type="pres">
      <dgm:prSet presAssocID="{9E319ECB-78A5-4D48-B770-86B1763919F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0B67A4B-1F91-4C7F-9C12-4149137454A8}" type="pres">
      <dgm:prSet presAssocID="{9E319ECB-78A5-4D48-B770-86B1763919F9}" presName="wedge3" presStyleLbl="node1" presStyleIdx="2" presStyleCnt="3"/>
      <dgm:spPr/>
    </dgm:pt>
    <dgm:pt modelId="{8BA80D91-F8D2-482F-B9E2-88E1B4C46B5B}" type="pres">
      <dgm:prSet presAssocID="{9E319ECB-78A5-4D48-B770-86B1763919F9}" presName="dummy3a" presStyleCnt="0"/>
      <dgm:spPr/>
    </dgm:pt>
    <dgm:pt modelId="{CF29EBEE-2B07-48B4-AD44-245718C5106B}" type="pres">
      <dgm:prSet presAssocID="{9E319ECB-78A5-4D48-B770-86B1763919F9}" presName="dummy3b" presStyleCnt="0"/>
      <dgm:spPr/>
    </dgm:pt>
    <dgm:pt modelId="{EB2933E7-BA84-4B23-8113-DD360B104ECA}" type="pres">
      <dgm:prSet presAssocID="{9E319ECB-78A5-4D48-B770-86B1763919F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A9ECBE1-A4D2-40C7-ADB0-07ACABB9B999}" type="pres">
      <dgm:prSet presAssocID="{8F90A058-0E11-44A7-992F-8D1BD62DBDA5}" presName="arrowWedge1" presStyleLbl="fgSibTrans2D1" presStyleIdx="0" presStyleCnt="3"/>
      <dgm:spPr/>
    </dgm:pt>
    <dgm:pt modelId="{3D85325A-06B6-4931-BB95-FD6595C2D893}" type="pres">
      <dgm:prSet presAssocID="{F4F3805C-6621-46FC-A3B1-C63E51BB9293}" presName="arrowWedge2" presStyleLbl="fgSibTrans2D1" presStyleIdx="1" presStyleCnt="3"/>
      <dgm:spPr/>
    </dgm:pt>
    <dgm:pt modelId="{F8F4879D-FB28-4F5D-A12A-4E4D2BED4EC3}" type="pres">
      <dgm:prSet presAssocID="{08208EE7-7607-4963-A1E8-14B7CB7D263B}" presName="arrowWedge3" presStyleLbl="fgSibTrans2D1" presStyleIdx="2" presStyleCnt="3"/>
      <dgm:spPr/>
    </dgm:pt>
  </dgm:ptLst>
  <dgm:cxnLst>
    <dgm:cxn modelId="{1F883511-C152-4385-A24C-2E7B806250AB}" srcId="{9E319ECB-78A5-4D48-B770-86B1763919F9}" destId="{707A0E97-4DA3-43BC-9E72-6F03741D2A6B}" srcOrd="0" destOrd="0" parTransId="{FCFAE133-6FA2-4261-A609-D05871FA0735}" sibTransId="{8F90A058-0E11-44A7-992F-8D1BD62DBDA5}"/>
    <dgm:cxn modelId="{1AF9CE69-347A-4898-9837-8A64837BE8C6}" type="presOf" srcId="{9E319ECB-78A5-4D48-B770-86B1763919F9}" destId="{1384FA5A-AC00-4A78-9A56-3703372622B1}" srcOrd="0" destOrd="0" presId="urn:microsoft.com/office/officeart/2005/8/layout/cycle8"/>
    <dgm:cxn modelId="{86EC084F-D814-4CF2-81DD-33A86FED37AF}" type="presOf" srcId="{61BD8A69-6B6E-4CAB-AE00-FA62F9F6CDFD}" destId="{EB2933E7-BA84-4B23-8113-DD360B104ECA}" srcOrd="1" destOrd="0" presId="urn:microsoft.com/office/officeart/2005/8/layout/cycle8"/>
    <dgm:cxn modelId="{1427DB81-7209-4C89-8D93-F0BE30BAFC26}" type="presOf" srcId="{2E4AA91C-05E0-4AC1-BA70-B8FEE6712DB2}" destId="{9310DA6F-9B86-4623-88C9-926F827E7F61}" srcOrd="0" destOrd="0" presId="urn:microsoft.com/office/officeart/2005/8/layout/cycle8"/>
    <dgm:cxn modelId="{790E198A-DCA6-48C6-9ACE-E9D709CA62DC}" type="presOf" srcId="{2E4AA91C-05E0-4AC1-BA70-B8FEE6712DB2}" destId="{9E00D56F-E068-45E0-8727-333DCFC336DB}" srcOrd="1" destOrd="0" presId="urn:microsoft.com/office/officeart/2005/8/layout/cycle8"/>
    <dgm:cxn modelId="{1A98109D-188E-40E3-A41A-DCAFFDEEAA69}" type="presOf" srcId="{707A0E97-4DA3-43BC-9E72-6F03741D2A6B}" destId="{540554EC-A20C-4ABA-BDFE-4893BF2513C4}" srcOrd="0" destOrd="0" presId="urn:microsoft.com/office/officeart/2005/8/layout/cycle8"/>
    <dgm:cxn modelId="{2E6259BD-9097-404D-B9FC-8E0AD405C67C}" type="presOf" srcId="{61BD8A69-6B6E-4CAB-AE00-FA62F9F6CDFD}" destId="{E0B67A4B-1F91-4C7F-9C12-4149137454A8}" srcOrd="0" destOrd="0" presId="urn:microsoft.com/office/officeart/2005/8/layout/cycle8"/>
    <dgm:cxn modelId="{0D678AD3-AE5C-474C-A94F-7966981EEE90}" srcId="{9E319ECB-78A5-4D48-B770-86B1763919F9}" destId="{2E4AA91C-05E0-4AC1-BA70-B8FEE6712DB2}" srcOrd="1" destOrd="0" parTransId="{73DD434F-EA61-4D44-84E8-7E4A772FD32F}" sibTransId="{F4F3805C-6621-46FC-A3B1-C63E51BB9293}"/>
    <dgm:cxn modelId="{F6302FD4-B1D0-422D-95E4-CB1C66A08297}" type="presOf" srcId="{707A0E97-4DA3-43BC-9E72-6F03741D2A6B}" destId="{6ECDFEE0-D695-4CFE-96CC-0E8EC7AF727B}" srcOrd="1" destOrd="0" presId="urn:microsoft.com/office/officeart/2005/8/layout/cycle8"/>
    <dgm:cxn modelId="{B5C740EF-FF0E-4DEC-ABD1-11D47185BF65}" srcId="{9E319ECB-78A5-4D48-B770-86B1763919F9}" destId="{61BD8A69-6B6E-4CAB-AE00-FA62F9F6CDFD}" srcOrd="2" destOrd="0" parTransId="{90B1931C-0914-4331-8177-00DF03E51470}" sibTransId="{08208EE7-7607-4963-A1E8-14B7CB7D263B}"/>
    <dgm:cxn modelId="{D84629DC-DC51-41BC-9FCC-8ADFAB7C3C02}" type="presParOf" srcId="{1384FA5A-AC00-4A78-9A56-3703372622B1}" destId="{540554EC-A20C-4ABA-BDFE-4893BF2513C4}" srcOrd="0" destOrd="0" presId="urn:microsoft.com/office/officeart/2005/8/layout/cycle8"/>
    <dgm:cxn modelId="{2185A21D-D8E6-4A27-BDE9-69EA50E201CB}" type="presParOf" srcId="{1384FA5A-AC00-4A78-9A56-3703372622B1}" destId="{BDD528C7-F8A7-48F9-8825-211311C6AF72}" srcOrd="1" destOrd="0" presId="urn:microsoft.com/office/officeart/2005/8/layout/cycle8"/>
    <dgm:cxn modelId="{8898478B-F7CC-4A54-AC2B-A56168D4A35B}" type="presParOf" srcId="{1384FA5A-AC00-4A78-9A56-3703372622B1}" destId="{0720A3BA-22E4-4959-8EAD-43A2D7E9486D}" srcOrd="2" destOrd="0" presId="urn:microsoft.com/office/officeart/2005/8/layout/cycle8"/>
    <dgm:cxn modelId="{9687B7D2-D858-45DD-B7DA-A13855E19D72}" type="presParOf" srcId="{1384FA5A-AC00-4A78-9A56-3703372622B1}" destId="{6ECDFEE0-D695-4CFE-96CC-0E8EC7AF727B}" srcOrd="3" destOrd="0" presId="urn:microsoft.com/office/officeart/2005/8/layout/cycle8"/>
    <dgm:cxn modelId="{7559CFCB-4461-4E44-820E-DFE62DD09983}" type="presParOf" srcId="{1384FA5A-AC00-4A78-9A56-3703372622B1}" destId="{9310DA6F-9B86-4623-88C9-926F827E7F61}" srcOrd="4" destOrd="0" presId="urn:microsoft.com/office/officeart/2005/8/layout/cycle8"/>
    <dgm:cxn modelId="{69F6AC08-2106-4B58-9457-27E3F53034D4}" type="presParOf" srcId="{1384FA5A-AC00-4A78-9A56-3703372622B1}" destId="{1BC22950-5A30-4E64-AD63-A30DB1D388A8}" srcOrd="5" destOrd="0" presId="urn:microsoft.com/office/officeart/2005/8/layout/cycle8"/>
    <dgm:cxn modelId="{41073F15-F5D9-48BC-8658-62A7576B0389}" type="presParOf" srcId="{1384FA5A-AC00-4A78-9A56-3703372622B1}" destId="{0F10887D-68A9-47D7-9EFC-DBA5F0CAA53E}" srcOrd="6" destOrd="0" presId="urn:microsoft.com/office/officeart/2005/8/layout/cycle8"/>
    <dgm:cxn modelId="{1084808D-5B53-4F9B-BBD5-5DBD6C1B0DD0}" type="presParOf" srcId="{1384FA5A-AC00-4A78-9A56-3703372622B1}" destId="{9E00D56F-E068-45E0-8727-333DCFC336DB}" srcOrd="7" destOrd="0" presId="urn:microsoft.com/office/officeart/2005/8/layout/cycle8"/>
    <dgm:cxn modelId="{CF733855-5922-42D3-85A3-504E75F3A41F}" type="presParOf" srcId="{1384FA5A-AC00-4A78-9A56-3703372622B1}" destId="{E0B67A4B-1F91-4C7F-9C12-4149137454A8}" srcOrd="8" destOrd="0" presId="urn:microsoft.com/office/officeart/2005/8/layout/cycle8"/>
    <dgm:cxn modelId="{FDB2695A-32FE-4DDE-A32F-7740E8CB4221}" type="presParOf" srcId="{1384FA5A-AC00-4A78-9A56-3703372622B1}" destId="{8BA80D91-F8D2-482F-B9E2-88E1B4C46B5B}" srcOrd="9" destOrd="0" presId="urn:microsoft.com/office/officeart/2005/8/layout/cycle8"/>
    <dgm:cxn modelId="{FA64993A-142E-43AB-B9E3-1A2C896B5DDE}" type="presParOf" srcId="{1384FA5A-AC00-4A78-9A56-3703372622B1}" destId="{CF29EBEE-2B07-48B4-AD44-245718C5106B}" srcOrd="10" destOrd="0" presId="urn:microsoft.com/office/officeart/2005/8/layout/cycle8"/>
    <dgm:cxn modelId="{237263D1-5436-41F9-8192-6FF4B5408B9E}" type="presParOf" srcId="{1384FA5A-AC00-4A78-9A56-3703372622B1}" destId="{EB2933E7-BA84-4B23-8113-DD360B104ECA}" srcOrd="11" destOrd="0" presId="urn:microsoft.com/office/officeart/2005/8/layout/cycle8"/>
    <dgm:cxn modelId="{DFB1486D-180D-4112-BCB9-3FEB0218517B}" type="presParOf" srcId="{1384FA5A-AC00-4A78-9A56-3703372622B1}" destId="{4A9ECBE1-A4D2-40C7-ADB0-07ACABB9B999}" srcOrd="12" destOrd="0" presId="urn:microsoft.com/office/officeart/2005/8/layout/cycle8"/>
    <dgm:cxn modelId="{ED260810-389D-4B0C-8A77-F499F94B7ABE}" type="presParOf" srcId="{1384FA5A-AC00-4A78-9A56-3703372622B1}" destId="{3D85325A-06B6-4931-BB95-FD6595C2D893}" srcOrd="13" destOrd="0" presId="urn:microsoft.com/office/officeart/2005/8/layout/cycle8"/>
    <dgm:cxn modelId="{071563F0-5915-49EB-B0E7-54058B2E61B4}" type="presParOf" srcId="{1384FA5A-AC00-4A78-9A56-3703372622B1}" destId="{F8F4879D-FB28-4F5D-A12A-4E4D2BED4EC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554EC-A20C-4ABA-BDFE-4893BF2513C4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Chapter 7</a:t>
          </a:r>
          <a:br>
            <a:rPr lang="en-US" sz="2800" kern="1200" dirty="0"/>
          </a:br>
          <a:r>
            <a:rPr lang="en-US" sz="2800" kern="1200" dirty="0"/>
            <a:t>Chapter 8 Chapter 9</a:t>
          </a:r>
        </a:p>
      </dsp:txBody>
      <dsp:txXfrm>
        <a:off x="4280746" y="1316736"/>
        <a:ext cx="1625600" cy="1354666"/>
      </dsp:txXfrm>
    </dsp:sp>
    <dsp:sp modelId="{9310DA6F-9B86-4623-88C9-926F827E7F61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Chapter 2</a:t>
          </a:r>
          <a:br>
            <a:rPr lang="en-US" sz="3200" kern="1200" dirty="0"/>
          </a:br>
          <a:r>
            <a:rPr lang="en-US" sz="3200" kern="1200" dirty="0"/>
            <a:t>Chapter 3</a:t>
          </a:r>
          <a:br>
            <a:rPr lang="en-US" sz="3200" kern="1200" dirty="0"/>
          </a:br>
          <a:r>
            <a:rPr lang="en-US" sz="3200" kern="1200" dirty="0"/>
            <a:t>Chapter 4</a:t>
          </a:r>
          <a:endParaRPr lang="en-US" sz="3600" kern="1200" dirty="0"/>
        </a:p>
      </dsp:txBody>
      <dsp:txXfrm>
        <a:off x="2871893" y="3467946"/>
        <a:ext cx="2438400" cy="1192106"/>
      </dsp:txXfrm>
    </dsp:sp>
    <dsp:sp modelId="{E0B67A4B-1F91-4C7F-9C12-4149137454A8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Chapter 5</a:t>
          </a:r>
          <a:br>
            <a:rPr lang="en-US" sz="2800" kern="1200" dirty="0"/>
          </a:br>
          <a:r>
            <a:rPr lang="en-US" sz="2800" kern="1200" dirty="0"/>
            <a:t>Chapter 6</a:t>
          </a:r>
          <a:endParaRPr lang="en-US" sz="3600" kern="1200" dirty="0"/>
        </a:p>
      </dsp:txBody>
      <dsp:txXfrm>
        <a:off x="2221653" y="1316736"/>
        <a:ext cx="1625600" cy="1354666"/>
      </dsp:txXfrm>
    </dsp:sp>
    <dsp:sp modelId="{4A9ECBE1-A4D2-40C7-ADB0-07ACABB9B999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5325A-06B6-4931-BB95-FD6595C2D893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4879D-FB28-4F5D-A12A-4E4D2BED4EC3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1AEF44-E510-4251-A5BC-36EBF324581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4150" y="1200150"/>
            <a:ext cx="44069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C5AF634-82CA-4179-ABDE-05BFF70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38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36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8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7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4" Type="http://schemas.openxmlformats.org/officeDocument/2006/relationships/image" Target="../media/image17.wmf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18" Type="http://schemas.openxmlformats.org/officeDocument/2006/relationships/image" Target="../media/image66.sv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4.svg"/><Relationship Id="rId20" Type="http://schemas.openxmlformats.org/officeDocument/2006/relationships/image" Target="../media/image6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0.png"/><Relationship Id="rId10" Type="http://schemas.openxmlformats.org/officeDocument/2006/relationships/image" Target="../media/image58.svg"/><Relationship Id="rId19" Type="http://schemas.openxmlformats.org/officeDocument/2006/relationships/image" Target="../media/image67.png"/><Relationship Id="rId4" Type="http://schemas.openxmlformats.org/officeDocument/2006/relationships/image" Target="../media/image52.svg"/><Relationship Id="rId9" Type="http://schemas.openxmlformats.org/officeDocument/2006/relationships/image" Target="../media/image57.png"/><Relationship Id="rId14" Type="http://schemas.openxmlformats.org/officeDocument/2006/relationships/image" Target="../media/image62.svg"/><Relationship Id="rId2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19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18.pn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17.png"/><Relationship Id="rId5" Type="http://schemas.openxmlformats.org/officeDocument/2006/relationships/image" Target="../media/image125.png"/><Relationship Id="rId15" Type="http://schemas.openxmlformats.org/officeDocument/2006/relationships/image" Target="../media/image130.png"/><Relationship Id="rId10" Type="http://schemas.openxmlformats.org/officeDocument/2006/relationships/image" Target="../media/image116.png"/><Relationship Id="rId4" Type="http://schemas.openxmlformats.org/officeDocument/2006/relationships/image" Target="../media/image124.png"/><Relationship Id="rId9" Type="http://schemas.openxmlformats.org/officeDocument/2006/relationships/image" Target="../media/image115.png"/><Relationship Id="rId14" Type="http://schemas.openxmlformats.org/officeDocument/2006/relationships/image" Target="../media/image1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sv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svg"/><Relationship Id="rId5" Type="http://schemas.openxmlformats.org/officeDocument/2006/relationships/image" Target="../media/image143.png"/><Relationship Id="rId4" Type="http://schemas.openxmlformats.org/officeDocument/2006/relationships/image" Target="../media/image14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762E53-FFB9-49E9-AF3D-44FF3AB4A8D4}"/>
              </a:ext>
            </a:extLst>
          </p:cNvPr>
          <p:cNvSpPr/>
          <p:nvPr/>
        </p:nvSpPr>
        <p:spPr>
          <a:xfrm>
            <a:off x="5139820" y="6959016"/>
            <a:ext cx="1911772" cy="1592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08B495-4654-4BB3-A94E-4E10553CF528}"/>
              </a:ext>
            </a:extLst>
          </p:cNvPr>
          <p:cNvGrpSpPr/>
          <p:nvPr/>
        </p:nvGrpSpPr>
        <p:grpSpPr>
          <a:xfrm>
            <a:off x="2544624" y="184282"/>
            <a:ext cx="9313810" cy="6070877"/>
            <a:chOff x="1647115" y="175395"/>
            <a:chExt cx="10412730" cy="67871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7DC451-D59E-4951-806F-033E7753A608}"/>
                </a:ext>
              </a:extLst>
            </p:cNvPr>
            <p:cNvSpPr/>
            <p:nvPr/>
          </p:nvSpPr>
          <p:spPr>
            <a:xfrm>
              <a:off x="1647115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4C56D-2C1C-4AAB-BBC8-7EA6961ECA8B}"/>
                </a:ext>
              </a:extLst>
            </p:cNvPr>
            <p:cNvSpPr/>
            <p:nvPr/>
          </p:nvSpPr>
          <p:spPr>
            <a:xfrm>
              <a:off x="2607235" y="513927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88AA63-0F33-4664-B8FE-AB56C85741B0}"/>
                </a:ext>
              </a:extLst>
            </p:cNvPr>
            <p:cNvSpPr/>
            <p:nvPr/>
          </p:nvSpPr>
          <p:spPr>
            <a:xfrm>
              <a:off x="2607235" y="70435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FA457-00C6-4E88-97AD-651E0ED39D9E}"/>
                </a:ext>
              </a:extLst>
            </p:cNvPr>
            <p:cNvSpPr txBox="1"/>
            <p:nvPr/>
          </p:nvSpPr>
          <p:spPr>
            <a:xfrm>
              <a:off x="1957833" y="5615604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* 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EDD2EA-E178-4C3C-B4E1-7E1C709F8323}"/>
                </a:ext>
              </a:extLst>
            </p:cNvPr>
            <p:cNvSpPr txBox="1"/>
            <p:nvPr/>
          </p:nvSpPr>
          <p:spPr>
            <a:xfrm>
              <a:off x="1970104" y="6126588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+ y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F2AAC-F00B-44D4-BA71-E871D7156CB9}"/>
                </a:ext>
              </a:extLst>
            </p:cNvPr>
            <p:cNvSpPr/>
            <p:nvPr/>
          </p:nvSpPr>
          <p:spPr>
            <a:xfrm>
              <a:off x="4551688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139EB0-3BAE-441D-8353-03253F543471}"/>
                </a:ext>
              </a:extLst>
            </p:cNvPr>
            <p:cNvSpPr txBox="1"/>
            <p:nvPr/>
          </p:nvSpPr>
          <p:spPr>
            <a:xfrm>
              <a:off x="4816969" y="5610510"/>
              <a:ext cx="1545183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* 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2947E9-A9FA-4B44-A1E7-911B2FEE13FF}"/>
                </a:ext>
              </a:extLst>
            </p:cNvPr>
            <p:cNvSpPr txBox="1"/>
            <p:nvPr/>
          </p:nvSpPr>
          <p:spPr>
            <a:xfrm>
              <a:off x="4848227" y="6121220"/>
              <a:ext cx="1489625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\ x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F49F83-3722-4D5B-89E3-20EDC923315D}"/>
                </a:ext>
              </a:extLst>
            </p:cNvPr>
            <p:cNvSpPr/>
            <p:nvPr/>
          </p:nvSpPr>
          <p:spPr>
            <a:xfrm>
              <a:off x="5353141" y="529694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F2C6CB3-09A1-419F-9C92-12BE70C9B59C}"/>
                </a:ext>
              </a:extLst>
            </p:cNvPr>
            <p:cNvSpPr/>
            <p:nvPr/>
          </p:nvSpPr>
          <p:spPr>
            <a:xfrm>
              <a:off x="5353139" y="4951298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B927C4D-D544-4B1E-864C-49FDC58DD5A5}"/>
                </a:ext>
              </a:extLst>
            </p:cNvPr>
            <p:cNvSpPr/>
            <p:nvPr/>
          </p:nvSpPr>
          <p:spPr>
            <a:xfrm>
              <a:off x="7578733" y="175395"/>
              <a:ext cx="4481112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8FE5EF7-1A78-4AA8-83CE-1D8302A75D8D}"/>
                </a:ext>
              </a:extLst>
            </p:cNvPr>
            <p:cNvSpPr/>
            <p:nvPr/>
          </p:nvSpPr>
          <p:spPr>
            <a:xfrm>
              <a:off x="1647115" y="1953573"/>
              <a:ext cx="10412730" cy="2205316"/>
            </a:xfrm>
            <a:prstGeom prst="roundRect">
              <a:avLst/>
            </a:prstGeom>
            <a:solidFill>
              <a:schemeClr val="bg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E69F5A-4BED-4CF4-B5C9-8A7201C49ACD}"/>
                </a:ext>
              </a:extLst>
            </p:cNvPr>
            <p:cNvSpPr txBox="1"/>
            <p:nvPr/>
          </p:nvSpPr>
          <p:spPr>
            <a:xfrm>
              <a:off x="7821438" y="5691079"/>
              <a:ext cx="4238407" cy="1066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compute_fem_</a:t>
              </a:r>
            </a:p>
            <a:p>
              <a:r>
                <a:rPr lang="en-US" sz="2800" dirty="0">
                  <a:latin typeface="+mj-lt"/>
                </a:rPr>
                <a:t>stiffness_matrix(x, mesh)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8DDB1A-CC28-4AEC-AC8E-D4B4A8B006A5}"/>
                </a:ext>
              </a:extLst>
            </p:cNvPr>
            <p:cNvSpPr/>
            <p:nvPr/>
          </p:nvSpPr>
          <p:spPr>
            <a:xfrm>
              <a:off x="9386025" y="449084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69487BF-9349-43AC-BFB4-5EAD72E26FB8}"/>
                </a:ext>
              </a:extLst>
            </p:cNvPr>
            <p:cNvSpPr/>
            <p:nvPr/>
          </p:nvSpPr>
          <p:spPr>
            <a:xfrm>
              <a:off x="9386024" y="4996800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2AEA55-00C9-4675-A17C-A706E3A32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5A65C-7BAA-4FF7-A7B0-DBAC3D2F6FFE}"/>
                </a:ext>
              </a:extLst>
            </p:cNvPr>
            <p:cNvSpPr/>
            <p:nvPr/>
          </p:nvSpPr>
          <p:spPr>
            <a:xfrm>
              <a:off x="2607235" y="2898758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BE97E5-AF78-4138-8A5E-8297760D2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5202B4-63CE-4E1D-9136-3FFD9264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3283E6-46A7-474D-958E-67080D0D3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29C4DA-4D3B-45E4-AA4C-447ECDD14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A5E9AE-7CE0-45A9-B75C-180F0419E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4D628B-EC17-4A6C-B85A-1D7CF3BE2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7CA942D-37BE-482A-A923-C94F6DABF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F2D167-5F80-486A-8A9E-1B3F4421E8C3}"/>
                </a:ext>
              </a:extLst>
            </p:cNvPr>
            <p:cNvSpPr/>
            <p:nvPr/>
          </p:nvSpPr>
          <p:spPr>
            <a:xfrm>
              <a:off x="5353140" y="2796567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9E82CA-0011-453A-9C88-F94704CE4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343742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A6E0FD6-FFD8-460A-9422-4E5764D02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116666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C83E6-A892-4369-8418-DF4D1C700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348695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A31CF9-D8E4-4D42-B98B-232F4B107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121619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40432A6-D053-4E48-8BD0-DBF5AAB3242B}"/>
                </a:ext>
              </a:extLst>
            </p:cNvPr>
            <p:cNvSpPr/>
            <p:nvPr/>
          </p:nvSpPr>
          <p:spPr>
            <a:xfrm>
              <a:off x="9386024" y="2715957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71A93C-DC00-4A49-BC48-AB82404C9015}"/>
              </a:ext>
            </a:extLst>
          </p:cNvPr>
          <p:cNvSpPr txBox="1"/>
          <p:nvPr/>
        </p:nvSpPr>
        <p:spPr>
          <a:xfrm>
            <a:off x="340319" y="2457611"/>
            <a:ext cx="19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Operator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64035B-04D8-4759-9020-E00CB3786416}"/>
              </a:ext>
            </a:extLst>
          </p:cNvPr>
          <p:cNvSpPr txBox="1"/>
          <p:nvPr/>
        </p:nvSpPr>
        <p:spPr>
          <a:xfrm>
            <a:off x="2498653" y="6404746"/>
            <a:ext cx="199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Arithmetic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FEFC0-B09C-47CF-9FAF-117160009935}"/>
              </a:ext>
            </a:extLst>
          </p:cNvPr>
          <p:cNvSpPr txBox="1"/>
          <p:nvPr/>
        </p:nvSpPr>
        <p:spPr>
          <a:xfrm>
            <a:off x="5485567" y="6381051"/>
            <a:ext cx="1309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22D34-C801-4BD4-84F6-E8F0536640FA}"/>
              </a:ext>
            </a:extLst>
          </p:cNvPr>
          <p:cNvSpPr txBox="1"/>
          <p:nvPr/>
        </p:nvSpPr>
        <p:spPr>
          <a:xfrm>
            <a:off x="8861187" y="6382721"/>
            <a:ext cx="2016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61B62-B371-4DA1-AFA9-73AA545DFB7D}"/>
              </a:ext>
            </a:extLst>
          </p:cNvPr>
          <p:cNvSpPr txBox="1"/>
          <p:nvPr/>
        </p:nvSpPr>
        <p:spPr>
          <a:xfrm>
            <a:off x="-23125" y="6378040"/>
            <a:ext cx="2354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Granularity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922985-DD04-4CCB-BC76-419403EF9CF2}"/>
              </a:ext>
            </a:extLst>
          </p:cNvPr>
          <p:cNvGrpSpPr/>
          <p:nvPr/>
        </p:nvGrpSpPr>
        <p:grpSpPr>
          <a:xfrm>
            <a:off x="2470988" y="6969082"/>
            <a:ext cx="9498803" cy="1648192"/>
            <a:chOff x="2470988" y="6969082"/>
            <a:chExt cx="9498803" cy="164819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2C81ACF-2B5A-43DB-88E7-A17960D26E09}"/>
                </a:ext>
              </a:extLst>
            </p:cNvPr>
            <p:cNvSpPr/>
            <p:nvPr/>
          </p:nvSpPr>
          <p:spPr>
            <a:xfrm>
              <a:off x="2525223" y="7024371"/>
              <a:ext cx="1911772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BC4874-9E6F-42E6-B7C2-81166C19F27B}"/>
                </a:ext>
              </a:extLst>
            </p:cNvPr>
            <p:cNvSpPr txBox="1"/>
            <p:nvPr/>
          </p:nvSpPr>
          <p:spPr>
            <a:xfrm>
              <a:off x="2470988" y="7569995"/>
              <a:ext cx="12938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MeDiPack 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9E2E08-568C-45D4-BC34-F5900D00FBD9}"/>
                </a:ext>
              </a:extLst>
            </p:cNvPr>
            <p:cNvSpPr txBox="1"/>
            <p:nvPr/>
          </p:nvSpPr>
          <p:spPr>
            <a:xfrm>
              <a:off x="2631825" y="8151081"/>
              <a:ext cx="61929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CoDiPack 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FA3858-0917-409B-A72A-256F31C5F7BB}"/>
                </a:ext>
              </a:extLst>
            </p:cNvPr>
            <p:cNvSpPr txBox="1"/>
            <p:nvPr/>
          </p:nvSpPr>
          <p:spPr>
            <a:xfrm>
              <a:off x="3673520" y="7423431"/>
              <a:ext cx="61929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b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</a:br>
              <a: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  <a:t>Adept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EAB75D-40D9-4A31-ADA8-40ABF6C8EE1E}"/>
                </a:ext>
              </a:extLst>
            </p:cNvPr>
            <p:cNvSpPr/>
            <p:nvPr/>
          </p:nvSpPr>
          <p:spPr>
            <a:xfrm>
              <a:off x="7850242" y="6969082"/>
              <a:ext cx="3864686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ECC85E-DABF-48D9-A9CF-0B3688E4C164}"/>
                </a:ext>
              </a:extLst>
            </p:cNvPr>
            <p:cNvSpPr txBox="1"/>
            <p:nvPr/>
          </p:nvSpPr>
          <p:spPr>
            <a:xfrm>
              <a:off x="2999510" y="7133099"/>
              <a:ext cx="61929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0" dirty="0">
                  <a:solidFill>
                    <a:srgbClr val="212529"/>
                  </a:solidFill>
                  <a:effectLst/>
                  <a:latin typeface="-apple-system"/>
                </a:rPr>
                <a:t>TAPENADE</a:t>
              </a:r>
              <a:endParaRPr lang="en-US" sz="2000" dirty="0"/>
            </a:p>
          </p:txBody>
        </p:sp>
        <p:pic>
          <p:nvPicPr>
            <p:cNvPr id="2054" name="Picture 6" descr="upload.wikimedia.org/wikipedia/commons/9/96/Pyt...">
              <a:extLst>
                <a:ext uri="{FF2B5EF4-FFF2-40B4-BE49-F238E27FC236}">
                  <a16:creationId xmlns:a16="http://schemas.microsoft.com/office/drawing/2014/main" id="{C3F98C8B-1640-49E1-87F3-80A3DFEC6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368" y="7139695"/>
              <a:ext cx="1708675" cy="34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U2 | Multiphysics Simulation and Design Software">
              <a:extLst>
                <a:ext uri="{FF2B5EF4-FFF2-40B4-BE49-F238E27FC236}">
                  <a16:creationId xmlns:a16="http://schemas.microsoft.com/office/drawing/2014/main" id="{27BD36D5-6E50-4948-9F3E-E9496B10F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051" y="7481430"/>
              <a:ext cx="975431" cy="599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73A1C01-31D0-4707-B9EF-5C72C3603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5" b="31330"/>
            <a:stretch/>
          </p:blipFill>
          <p:spPr bwMode="auto">
            <a:xfrm>
              <a:off x="8890352" y="6999771"/>
              <a:ext cx="1774798" cy="70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olfin-adjoint Project Banner">
              <a:extLst>
                <a:ext uri="{FF2B5EF4-FFF2-40B4-BE49-F238E27FC236}">
                  <a16:creationId xmlns:a16="http://schemas.microsoft.com/office/drawing/2014/main" id="{CE87265D-74BB-48B0-BD76-F31AAB0E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020" y="8002358"/>
              <a:ext cx="3069771" cy="50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5 Important Changes Coming with TensorFlow 2.0 | by George Seif | Level Up  Coding">
              <a:extLst>
                <a:ext uri="{FF2B5EF4-FFF2-40B4-BE49-F238E27FC236}">
                  <a16:creationId xmlns:a16="http://schemas.microsoft.com/office/drawing/2014/main" id="{ACFE8DDC-8C2F-44B0-A396-FF9BA59C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321" y="7539593"/>
              <a:ext cx="744736" cy="796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ADCME logo">
            <a:extLst>
              <a:ext uri="{FF2B5EF4-FFF2-40B4-BE49-F238E27FC236}">
                <a16:creationId xmlns:a16="http://schemas.microsoft.com/office/drawing/2014/main" id="{37742686-EF70-444A-8A1B-20EAC29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9" y="6360403"/>
            <a:ext cx="2008309" cy="18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5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rry, But the Perfect Lego Brick May Never Be Eco-Friendly | WIRED">
            <a:extLst>
              <a:ext uri="{FF2B5EF4-FFF2-40B4-BE49-F238E27FC236}">
                <a16:creationId xmlns:a16="http://schemas.microsoft.com/office/drawing/2014/main" id="{8BA4AD9B-E892-458E-85F8-4365CFD0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8" y="2327910"/>
            <a:ext cx="46863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ickLink - Set 10177-1 : Lego Boeing 787 Dreamliner [Sculptures] -  BrickLink Reference Catalog">
            <a:extLst>
              <a:ext uri="{FF2B5EF4-FFF2-40B4-BE49-F238E27FC236}">
                <a16:creationId xmlns:a16="http://schemas.microsoft.com/office/drawing/2014/main" id="{90D21F22-2481-4903-B0F4-5C4D1F4B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28" y="2327910"/>
            <a:ext cx="3453062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AC74A-CB00-4FF3-95FA-48DF09E1830B}"/>
              </a:ext>
            </a:extLst>
          </p:cNvPr>
          <p:cNvSpPr txBox="1"/>
          <p:nvPr/>
        </p:nvSpPr>
        <p:spPr>
          <a:xfrm>
            <a:off x="1855762" y="4903470"/>
            <a:ext cx="2587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ADCME/</a:t>
            </a:r>
            <a:r>
              <a:rPr lang="en-US" sz="2800" b="1" dirty="0" err="1"/>
              <a:t>AdFem</a:t>
            </a:r>
            <a:endParaRPr lang="en-US" sz="28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984E8-EB09-4868-BBD2-F9D533EEE1E0}"/>
              </a:ext>
            </a:extLst>
          </p:cNvPr>
          <p:cNvSpPr/>
          <p:nvPr/>
        </p:nvSpPr>
        <p:spPr>
          <a:xfrm>
            <a:off x="5804008" y="3300411"/>
            <a:ext cx="1223010" cy="3981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62AF9-45E4-4011-A894-44DDBAB44F89}"/>
              </a:ext>
            </a:extLst>
          </p:cNvPr>
          <p:cNvSpPr txBox="1"/>
          <p:nvPr/>
        </p:nvSpPr>
        <p:spPr>
          <a:xfrm>
            <a:off x="7622452" y="4903470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62183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4AA3B-7AE5-4002-84F7-B893D90E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7" y="1316514"/>
            <a:ext cx="4937763" cy="49541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EA1B4A-2D35-4FFD-ACF3-5A33DD937774}"/>
              </a:ext>
            </a:extLst>
          </p:cNvPr>
          <p:cNvSpPr/>
          <p:nvPr/>
        </p:nvSpPr>
        <p:spPr>
          <a:xfrm>
            <a:off x="2661013" y="225660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A8716F-092C-456A-AA11-A43D50DED6A0}"/>
              </a:ext>
            </a:extLst>
          </p:cNvPr>
          <p:cNvSpPr/>
          <p:nvPr/>
        </p:nvSpPr>
        <p:spPr>
          <a:xfrm>
            <a:off x="6008914" y="18946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3415A3-18BD-40C5-A5BC-5B6907146AA4}"/>
              </a:ext>
            </a:extLst>
          </p:cNvPr>
          <p:cNvSpPr/>
          <p:nvPr/>
        </p:nvSpPr>
        <p:spPr>
          <a:xfrm>
            <a:off x="4183924" y="46416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52E95F-D0E1-4694-ADC8-CF04EE62F229}"/>
              </a:ext>
            </a:extLst>
          </p:cNvPr>
          <p:cNvSpPr/>
          <p:nvPr/>
        </p:nvSpPr>
        <p:spPr>
          <a:xfrm>
            <a:off x="5330734" y="41425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7ACFD7-87B0-4ED1-AE5F-DFDB8124F178}"/>
              </a:ext>
            </a:extLst>
          </p:cNvPr>
          <p:cNvSpPr/>
          <p:nvPr/>
        </p:nvSpPr>
        <p:spPr>
          <a:xfrm>
            <a:off x="5394958" y="54798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C4297-533D-49B2-AF3C-AEF1D0FE124E}"/>
              </a:ext>
            </a:extLst>
          </p:cNvPr>
          <p:cNvSpPr/>
          <p:nvPr/>
        </p:nvSpPr>
        <p:spPr>
          <a:xfrm>
            <a:off x="3409948" y="51750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E66951-E1C7-4D11-8D4A-FDC31252CCF2}"/>
              </a:ext>
            </a:extLst>
          </p:cNvPr>
          <p:cNvSpPr/>
          <p:nvPr/>
        </p:nvSpPr>
        <p:spPr>
          <a:xfrm>
            <a:off x="6324598" y="333483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27939-5F57-4367-BC43-801E840C7F38}"/>
              </a:ext>
            </a:extLst>
          </p:cNvPr>
          <p:cNvSpPr txBox="1"/>
          <p:nvPr/>
        </p:nvSpPr>
        <p:spPr>
          <a:xfrm>
            <a:off x="3780434" y="670183"/>
            <a:ext cx="178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u, v, or 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95CCBD-C6C5-4D2E-AEF1-AA29E2A53A67}"/>
              </a:ext>
            </a:extLst>
          </p:cNvPr>
          <p:cNvGrpSpPr/>
          <p:nvPr/>
        </p:nvGrpSpPr>
        <p:grpSpPr>
          <a:xfrm>
            <a:off x="3040380" y="6682021"/>
            <a:ext cx="3458389" cy="646331"/>
            <a:chOff x="3040380" y="7234672"/>
            <a:chExt cx="3458389" cy="64633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8C022-C784-4140-ADDE-BA5602B7CC84}"/>
                </a:ext>
              </a:extLst>
            </p:cNvPr>
            <p:cNvSpPr/>
            <p:nvPr/>
          </p:nvSpPr>
          <p:spPr>
            <a:xfrm>
              <a:off x="3280683" y="7470751"/>
              <a:ext cx="174171" cy="174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654F5-2D60-426D-BC9F-FE39D73C14FF}"/>
                </a:ext>
              </a:extLst>
            </p:cNvPr>
            <p:cNvSpPr txBox="1"/>
            <p:nvPr/>
          </p:nvSpPr>
          <p:spPr>
            <a:xfrm>
              <a:off x="3746806" y="7234672"/>
              <a:ext cx="265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Observations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9D199A-8CDD-4D3F-8E72-B67623540765}"/>
                </a:ext>
              </a:extLst>
            </p:cNvPr>
            <p:cNvSpPr/>
            <p:nvPr/>
          </p:nvSpPr>
          <p:spPr>
            <a:xfrm>
              <a:off x="3040380" y="7234672"/>
              <a:ext cx="34583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17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46095A-B714-4D95-8CCA-5D5ACB6DA57E}"/>
              </a:ext>
            </a:extLst>
          </p:cNvPr>
          <p:cNvSpPr/>
          <p:nvPr/>
        </p:nvSpPr>
        <p:spPr>
          <a:xfrm>
            <a:off x="199072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D80B6-6DFE-48D9-B266-46776D822D98}"/>
              </a:ext>
            </a:extLst>
          </p:cNvPr>
          <p:cNvSpPr/>
          <p:nvPr/>
        </p:nvSpPr>
        <p:spPr>
          <a:xfrm>
            <a:off x="4918710" y="3028950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PDE Solver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C5180-1F7E-4969-9A00-B92D7328EDA7}"/>
              </a:ext>
            </a:extLst>
          </p:cNvPr>
          <p:cNvSpPr/>
          <p:nvPr/>
        </p:nvSpPr>
        <p:spPr>
          <a:xfrm>
            <a:off x="784669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73E0E-952D-4402-ACE7-F4BA537B41DE}"/>
              </a:ext>
            </a:extLst>
          </p:cNvPr>
          <p:cNvCxnSpPr>
            <a:cxnSpLocks/>
          </p:cNvCxnSpPr>
          <p:nvPr/>
        </p:nvCxnSpPr>
        <p:spPr>
          <a:xfrm>
            <a:off x="4345305" y="3451860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D305F-44F6-4267-82D4-CE43FED7233D}"/>
              </a:ext>
            </a:extLst>
          </p:cNvPr>
          <p:cNvCxnSpPr/>
          <p:nvPr/>
        </p:nvCxnSpPr>
        <p:spPr>
          <a:xfrm>
            <a:off x="7273290" y="3477577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900C3-E6AB-4EDA-BB25-535BADC0014A}"/>
              </a:ext>
            </a:extLst>
          </p:cNvPr>
          <p:cNvCxnSpPr>
            <a:cxnSpLocks/>
          </p:cNvCxnSpPr>
          <p:nvPr/>
        </p:nvCxnSpPr>
        <p:spPr>
          <a:xfrm>
            <a:off x="4349115" y="3284220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F47B69-12B0-43CC-8914-147895E2E6D9}"/>
              </a:ext>
            </a:extLst>
          </p:cNvPr>
          <p:cNvCxnSpPr/>
          <p:nvPr/>
        </p:nvCxnSpPr>
        <p:spPr>
          <a:xfrm>
            <a:off x="7277100" y="3309937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9E2775-97AF-4FCC-A303-485C0F91B894}"/>
              </a:ext>
            </a:extLst>
          </p:cNvPr>
          <p:cNvSpPr/>
          <p:nvPr/>
        </p:nvSpPr>
        <p:spPr>
          <a:xfrm>
            <a:off x="7846695" y="160972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E010A-6AC4-4B15-BBCB-8E516EF64B47}"/>
              </a:ext>
            </a:extLst>
          </p:cNvPr>
          <p:cNvGrpSpPr/>
          <p:nvPr/>
        </p:nvGrpSpPr>
        <p:grpSpPr>
          <a:xfrm rot="16200000">
            <a:off x="8631079" y="2544602"/>
            <a:ext cx="784860" cy="172403"/>
            <a:chOff x="8980170" y="3976687"/>
            <a:chExt cx="577215" cy="17335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4AF1B2-FF37-4B53-9DD8-850B45776796}"/>
                </a:ext>
              </a:extLst>
            </p:cNvPr>
            <p:cNvCxnSpPr/>
            <p:nvPr/>
          </p:nvCxnSpPr>
          <p:spPr>
            <a:xfrm>
              <a:off x="8980170" y="4144327"/>
              <a:ext cx="573405" cy="5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09B1AB4-F3C9-480F-877A-B947A5E7516A}"/>
                </a:ext>
              </a:extLst>
            </p:cNvPr>
            <p:cNvCxnSpPr/>
            <p:nvPr/>
          </p:nvCxnSpPr>
          <p:spPr>
            <a:xfrm>
              <a:off x="8983980" y="3976687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6A6C2B-2E26-4FA2-86B6-26A89B89F486}"/>
              </a:ext>
            </a:extLst>
          </p:cNvPr>
          <p:cNvSpPr txBox="1"/>
          <p:nvPr/>
        </p:nvSpPr>
        <p:spPr>
          <a:xfrm>
            <a:off x="3743825" y="2371722"/>
            <a:ext cx="187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Spatially-varying </a:t>
            </a:r>
          </a:p>
          <a:p>
            <a:pPr algn="ctr"/>
            <a:r>
              <a:rPr lang="en-US" b="1" dirty="0"/>
              <a:t>Physical Fields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5E4BB5-8AD7-4B37-8E31-D1FA81320188}"/>
              </a:ext>
            </a:extLst>
          </p:cNvPr>
          <p:cNvGrpSpPr/>
          <p:nvPr/>
        </p:nvGrpSpPr>
        <p:grpSpPr>
          <a:xfrm>
            <a:off x="2089785" y="1499235"/>
            <a:ext cx="904875" cy="523875"/>
            <a:chOff x="2089785" y="1499235"/>
            <a:chExt cx="573405" cy="43243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E10512-98D7-4B96-ACA8-FC6CF260C81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918335"/>
              <a:ext cx="561975" cy="133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F8699B-8A54-457B-81A6-F9027B22252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499235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8B50F1-C53A-4875-B2BD-2289C2AFC82B}"/>
              </a:ext>
            </a:extLst>
          </p:cNvPr>
          <p:cNvSpPr txBox="1"/>
          <p:nvPr/>
        </p:nvSpPr>
        <p:spPr>
          <a:xfrm>
            <a:off x="3131820" y="1321492"/>
            <a:ext cx="27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Back-propagation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147FF-49BD-4FB8-8891-5A43CE3563E2}"/>
              </a:ext>
            </a:extLst>
          </p:cNvPr>
          <p:cNvSpPr txBox="1"/>
          <p:nvPr/>
        </p:nvSpPr>
        <p:spPr>
          <a:xfrm>
            <a:off x="3147352" y="1817082"/>
            <a:ext cx="22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342515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C03E09A-4964-486F-8D62-BF7969490AF7}"/>
              </a:ext>
            </a:extLst>
          </p:cNvPr>
          <p:cNvGrpSpPr/>
          <p:nvPr/>
        </p:nvGrpSpPr>
        <p:grpSpPr>
          <a:xfrm>
            <a:off x="383146" y="315184"/>
            <a:ext cx="11553948" cy="8215637"/>
            <a:chOff x="383146" y="315184"/>
            <a:chExt cx="11553948" cy="82156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F7E2C3-6B5D-4D38-A1F3-CEA0675B695D}"/>
                </a:ext>
              </a:extLst>
            </p:cNvPr>
            <p:cNvSpPr/>
            <p:nvPr/>
          </p:nvSpPr>
          <p:spPr>
            <a:xfrm>
              <a:off x="5120423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894A8D-F7D2-4039-9A3B-3755E130337F}"/>
                </a:ext>
              </a:extLst>
            </p:cNvPr>
            <p:cNvSpPr/>
            <p:nvPr/>
          </p:nvSpPr>
          <p:spPr>
            <a:xfrm>
              <a:off x="7122164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80F8AE-7F94-4231-9C5B-4095BE43D822}"/>
                </a:ext>
              </a:extLst>
            </p:cNvPr>
            <p:cNvSpPr/>
            <p:nvPr/>
          </p:nvSpPr>
          <p:spPr>
            <a:xfrm>
              <a:off x="7112909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289E038-EC17-4F40-8556-7C565B0800FF}"/>
                </a:ext>
              </a:extLst>
            </p:cNvPr>
            <p:cNvSpPr/>
            <p:nvPr/>
          </p:nvSpPr>
          <p:spPr>
            <a:xfrm>
              <a:off x="5079092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95E3C9-E578-4E85-BBBB-FAFDC1331442}"/>
                </a:ext>
              </a:extLst>
            </p:cNvPr>
            <p:cNvSpPr/>
            <p:nvPr/>
          </p:nvSpPr>
          <p:spPr>
            <a:xfrm>
              <a:off x="6096000" y="465715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/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8C1849-D02E-48E5-ACD6-982D02CB91C5}"/>
                </a:ext>
              </a:extLst>
            </p:cNvPr>
            <p:cNvSpPr txBox="1"/>
            <p:nvPr/>
          </p:nvSpPr>
          <p:spPr>
            <a:xfrm>
              <a:off x="383146" y="1805448"/>
              <a:ext cx="408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compute_fem_laplace_matrix1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5FC35B-605B-4DF1-B9CD-08270E6D977E}"/>
                </a:ext>
              </a:extLst>
            </p:cNvPr>
            <p:cNvSpPr txBox="1"/>
            <p:nvPr/>
          </p:nvSpPr>
          <p:spPr>
            <a:xfrm>
              <a:off x="8332289" y="1311109"/>
              <a:ext cx="2786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eval_f_on_gauss_pts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D8B202-E9C4-4BE2-99E7-D928CA8EBFD4}"/>
                </a:ext>
              </a:extLst>
            </p:cNvPr>
            <p:cNvSpPr txBox="1"/>
            <p:nvPr/>
          </p:nvSpPr>
          <p:spPr>
            <a:xfrm>
              <a:off x="8065137" y="4088990"/>
              <a:ext cx="3871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compute_fem_source_term1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84D22A-9FAE-4F31-94F0-94A292C17193}"/>
                </a:ext>
              </a:extLst>
            </p:cNvPr>
            <p:cNvSpPr txBox="1"/>
            <p:nvPr/>
          </p:nvSpPr>
          <p:spPr>
            <a:xfrm>
              <a:off x="4591111" y="3641244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*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582DAC-7CE9-4FDF-A9A5-39C047CDD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544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C19A40-197C-4CEC-8256-9C4834477E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1797" y="3118474"/>
              <a:ext cx="724116" cy="37515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8FBCB5-9142-4311-BE8B-79F4AF8D6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662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90DC15F-3801-4649-B913-1CBFA7E2D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242" y="3967566"/>
              <a:ext cx="485922" cy="585776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FB029ED-3127-4CD4-83DF-6F3E54968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335" y="3984647"/>
              <a:ext cx="486528" cy="56869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4DDD359-CDA6-474E-A7EF-62FA98EB6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4757" y="2845110"/>
              <a:ext cx="724116" cy="375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E60261-3392-4702-A501-C6580B289C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9671" y="3810973"/>
              <a:ext cx="521139" cy="60590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8FEBC64-0DD1-48C2-B1C2-E3385026F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8" y="5363648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A5D5034-FC1B-4930-8CEC-B18771001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2" y="5361068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494CD7-E3FA-491A-AFEB-DA6EED6DA05E}"/>
                </a:ext>
              </a:extLst>
            </p:cNvPr>
            <p:cNvSpPr/>
            <p:nvPr/>
          </p:nvSpPr>
          <p:spPr>
            <a:xfrm>
              <a:off x="6105863" y="6098243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42F300-DBD5-4939-A417-7803733ADAC0}"/>
                </a:ext>
              </a:extLst>
            </p:cNvPr>
            <p:cNvSpPr txBox="1"/>
            <p:nvPr/>
          </p:nvSpPr>
          <p:spPr>
            <a:xfrm>
              <a:off x="6755216" y="4760823"/>
              <a:ext cx="2753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Linear System Solver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0FBB92-E05F-4722-A2F7-7556BDA88224}"/>
                </a:ext>
              </a:extLst>
            </p:cNvPr>
            <p:cNvSpPr txBox="1"/>
            <p:nvPr/>
          </p:nvSpPr>
          <p:spPr>
            <a:xfrm>
              <a:off x="6952090" y="6070032"/>
              <a:ext cx="1817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Squared Loss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/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073" r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/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/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97E2B97-EEEE-4527-A669-7CA53EA17399}"/>
                </a:ext>
              </a:extLst>
            </p:cNvPr>
            <p:cNvSpPr/>
            <p:nvPr/>
          </p:nvSpPr>
          <p:spPr>
            <a:xfrm>
              <a:off x="4284202" y="4968407"/>
              <a:ext cx="753455" cy="79704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D9CB19-86E5-4A69-8E45-CF91557549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6560" y="5647819"/>
              <a:ext cx="666039" cy="45042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2CD7F6-0438-486B-9667-E742AD92E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7" y="6802160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A5189B4-5A63-4E61-9527-DCA4A2589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1" y="6799580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B2875EE-857F-42EC-8836-9362524A3760}"/>
                </a:ext>
              </a:extLst>
            </p:cNvPr>
            <p:cNvSpPr/>
            <p:nvPr/>
          </p:nvSpPr>
          <p:spPr>
            <a:xfrm>
              <a:off x="5862599" y="7479469"/>
              <a:ext cx="993857" cy="10513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loss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0A93904-38A7-4771-B53A-7557E11D38EC}"/>
                </a:ext>
              </a:extLst>
            </p:cNvPr>
            <p:cNvSpPr/>
            <p:nvPr/>
          </p:nvSpPr>
          <p:spPr>
            <a:xfrm rot="1546298">
              <a:off x="4319952" y="1226639"/>
              <a:ext cx="5118502" cy="249220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03B544-4CED-4E46-89DE-E501DA93B56A}"/>
                </a:ext>
              </a:extLst>
            </p:cNvPr>
            <p:cNvSpPr txBox="1"/>
            <p:nvPr/>
          </p:nvSpPr>
          <p:spPr>
            <a:xfrm>
              <a:off x="3618824" y="315184"/>
              <a:ext cx="4171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Computed at Compilation Time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41CE24-3D2F-4992-892B-4F6152EBA101}"/>
                </a:ext>
              </a:extLst>
            </p:cNvPr>
            <p:cNvCxnSpPr/>
            <p:nvPr/>
          </p:nvCxnSpPr>
          <p:spPr>
            <a:xfrm>
              <a:off x="4467469" y="2032162"/>
              <a:ext cx="5305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5AF8D9-0E74-48A1-B3BA-B84E35F5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0736" y="1807837"/>
              <a:ext cx="646549" cy="2243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69AE3E2-7D15-40ED-819C-EAAFFEDD98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1268" y="3665218"/>
              <a:ext cx="968114" cy="44870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718CA60-2C93-47C0-940C-8A3622CCDE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161111"/>
              <a:ext cx="873325" cy="2389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06C58C-B0DE-49B1-9F0A-41CB1028A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978466"/>
              <a:ext cx="869791" cy="2667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D438E97-3B66-4919-865E-6C2FE33B7559}"/>
                </a:ext>
              </a:extLst>
            </p:cNvPr>
            <p:cNvSpPr txBox="1"/>
            <p:nvPr/>
          </p:nvSpPr>
          <p:spPr>
            <a:xfrm>
              <a:off x="1852652" y="7774312"/>
              <a:ext cx="3537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Gradient Back-propagation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823FE0-5681-424D-B751-22C5C9260B12}"/>
                </a:ext>
              </a:extLst>
            </p:cNvPr>
            <p:cNvSpPr txBox="1"/>
            <p:nvPr/>
          </p:nvSpPr>
          <p:spPr>
            <a:xfrm>
              <a:off x="1930334" y="6967304"/>
              <a:ext cx="2924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82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04116-F996-457B-A925-C8DA484EF070}"/>
              </a:ext>
            </a:extLst>
          </p:cNvPr>
          <p:cNvSpPr txBox="1"/>
          <p:nvPr/>
        </p:nvSpPr>
        <p:spPr>
          <a:xfrm>
            <a:off x="1623446" y="592221"/>
            <a:ext cx="9240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 =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Variable(1.0)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</a:t>
            </a:r>
            <a:r>
              <a:rPr lang="el-GR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compute_fem_laplace_matrix1(m,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F0 = eval_f_on_gauss_pts(f,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compute_fem_source_term1(F0,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 = A\F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 = sum((sol[idx] - obs[idx])^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98430C2-F7B0-4170-805B-8A23B9CF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46" y="2900545"/>
            <a:ext cx="8605435" cy="63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1B6076F-DC9B-4368-A75A-7DB8EA02BFA8}"/>
              </a:ext>
            </a:extLst>
          </p:cNvPr>
          <p:cNvSpPr/>
          <p:nvPr/>
        </p:nvSpPr>
        <p:spPr>
          <a:xfrm>
            <a:off x="1518832" y="2124977"/>
            <a:ext cx="2468880" cy="2468880"/>
          </a:xfrm>
          <a:prstGeom prst="triangle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799D419-4E93-4AF8-A5AF-BA112F8F2AFC}"/>
              </a:ext>
            </a:extLst>
          </p:cNvPr>
          <p:cNvSpPr/>
          <p:nvPr/>
        </p:nvSpPr>
        <p:spPr>
          <a:xfrm rot="20665477">
            <a:off x="6327956" y="2164136"/>
            <a:ext cx="2732472" cy="2101463"/>
          </a:xfrm>
          <a:prstGeom prst="triangle">
            <a:avLst>
              <a:gd name="adj" fmla="val 8979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8915C-D45E-46F8-AFF0-BFDD910C43AC}"/>
              </a:ext>
            </a:extLst>
          </p:cNvPr>
          <p:cNvSpPr txBox="1"/>
          <p:nvPr/>
        </p:nvSpPr>
        <p:spPr>
          <a:xfrm>
            <a:off x="1151424" y="4726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D76A0-1747-4661-8E7F-AE2EA6214524}"/>
              </a:ext>
            </a:extLst>
          </p:cNvPr>
          <p:cNvSpPr txBox="1"/>
          <p:nvPr/>
        </p:nvSpPr>
        <p:spPr>
          <a:xfrm>
            <a:off x="3804008" y="4726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88FE9-7B67-45DA-8121-CDCEA4A9630D}"/>
              </a:ext>
            </a:extLst>
          </p:cNvPr>
          <p:cNvSpPr txBox="1"/>
          <p:nvPr/>
        </p:nvSpPr>
        <p:spPr>
          <a:xfrm>
            <a:off x="1151424" y="1535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E31F-EB71-4688-B5F5-3766F75D3969}"/>
                  </a:ext>
                </a:extLst>
              </p:cNvPr>
              <p:cNvSpPr txBox="1"/>
              <p:nvPr/>
            </p:nvSpPr>
            <p:spPr>
              <a:xfrm>
                <a:off x="2484352" y="4819317"/>
                <a:ext cx="2689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E31F-EB71-4688-B5F5-3766F75D3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52" y="4819317"/>
                <a:ext cx="26892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BCBFA-D909-43B0-A471-BFD35488C240}"/>
                  </a:ext>
                </a:extLst>
              </p:cNvPr>
              <p:cNvSpPr txBox="1"/>
              <p:nvPr/>
            </p:nvSpPr>
            <p:spPr>
              <a:xfrm>
                <a:off x="884567" y="3143973"/>
                <a:ext cx="261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BCBFA-D909-43B0-A471-BFD35488C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67" y="3143973"/>
                <a:ext cx="26143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9A5A3-9123-4191-8460-2293D9CC113C}"/>
                  </a:ext>
                </a:extLst>
              </p:cNvPr>
              <p:cNvSpPr txBox="1"/>
              <p:nvPr/>
            </p:nvSpPr>
            <p:spPr>
              <a:xfrm>
                <a:off x="2899615" y="2783980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9A5A3-9123-4191-8460-2293D9CC1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15" y="2783980"/>
                <a:ext cx="180329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80926-696B-400F-9EE7-A219B4F23D2B}"/>
                  </a:ext>
                </a:extLst>
              </p:cNvPr>
              <p:cNvSpPr txBox="1"/>
              <p:nvPr/>
            </p:nvSpPr>
            <p:spPr>
              <a:xfrm>
                <a:off x="8885486" y="4112759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80926-696B-400F-9EE7-A219B4F23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486" y="4112759"/>
                <a:ext cx="18032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D252C-4C4C-40F2-A49B-234D04530315}"/>
                  </a:ext>
                </a:extLst>
              </p:cNvPr>
              <p:cNvSpPr txBox="1"/>
              <p:nvPr/>
            </p:nvSpPr>
            <p:spPr>
              <a:xfrm>
                <a:off x="7983840" y="1319750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D252C-4C4C-40F2-A49B-234D04530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840" y="1319750"/>
                <a:ext cx="180329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D814A-9DDD-41F5-874A-57C374A37962}"/>
                  </a:ext>
                </a:extLst>
              </p:cNvPr>
              <p:cNvSpPr txBox="1"/>
              <p:nvPr/>
            </p:nvSpPr>
            <p:spPr>
              <a:xfrm>
                <a:off x="5554946" y="4819317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D814A-9DDD-41F5-874A-57C374A37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46" y="4819317"/>
                <a:ext cx="180329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27774531-05BC-450A-BA70-777EF19BA73F}"/>
              </a:ext>
            </a:extLst>
          </p:cNvPr>
          <p:cNvSpPr/>
          <p:nvPr/>
        </p:nvSpPr>
        <p:spPr>
          <a:xfrm>
            <a:off x="4990454" y="2999423"/>
            <a:ext cx="1093235" cy="575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BB508-CAEC-4F1B-8A13-C766E2F80081}"/>
              </a:ext>
            </a:extLst>
          </p:cNvPr>
          <p:cNvSpPr txBox="1"/>
          <p:nvPr/>
        </p:nvSpPr>
        <p:spPr>
          <a:xfrm>
            <a:off x="1779768" y="5503759"/>
            <a:ext cx="16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7341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F236E4F-A44A-4325-8466-10BD076E9974}"/>
              </a:ext>
            </a:extLst>
          </p:cNvPr>
          <p:cNvGrpSpPr/>
          <p:nvPr/>
        </p:nvGrpSpPr>
        <p:grpSpPr>
          <a:xfrm>
            <a:off x="914400" y="1642821"/>
            <a:ext cx="9140417" cy="3440623"/>
            <a:chOff x="914400" y="1642821"/>
            <a:chExt cx="9140417" cy="344062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ABF4C56-3EF5-4A1D-8382-C28F6222940E}"/>
                </a:ext>
              </a:extLst>
            </p:cNvPr>
            <p:cNvSpPr/>
            <p:nvPr/>
          </p:nvSpPr>
          <p:spPr>
            <a:xfrm>
              <a:off x="914400" y="1720312"/>
              <a:ext cx="2107770" cy="2107770"/>
            </a:xfrm>
            <a:prstGeom prst="ellipse">
              <a:avLst/>
            </a:prstGeom>
            <a:solidFill>
              <a:srgbClr val="369844"/>
            </a:solidFill>
            <a:ln>
              <a:solidFill>
                <a:srgbClr val="319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0EE55C-B27A-4358-9086-A1B8BFACB75C}"/>
                </a:ext>
              </a:extLst>
            </p:cNvPr>
            <p:cNvSpPr/>
            <p:nvPr/>
          </p:nvSpPr>
          <p:spPr>
            <a:xfrm>
              <a:off x="3335592" y="3605103"/>
              <a:ext cx="1478341" cy="1478341"/>
            </a:xfrm>
            <a:prstGeom prst="ellipse">
              <a:avLst/>
            </a:prstGeom>
            <a:solidFill>
              <a:srgbClr val="CB392E"/>
            </a:solidFill>
            <a:ln>
              <a:solidFill>
                <a:srgbClr val="CB37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2B79D4-4C54-4B6F-947E-D23CBC3A7F79}"/>
                </a:ext>
              </a:extLst>
            </p:cNvPr>
            <p:cNvCxnSpPr>
              <a:cxnSpLocks/>
            </p:cNvCxnSpPr>
            <p:nvPr/>
          </p:nvCxnSpPr>
          <p:spPr>
            <a:xfrm>
              <a:off x="943896" y="2774197"/>
              <a:ext cx="0" cy="2309247"/>
            </a:xfrm>
            <a:prstGeom prst="line">
              <a:avLst/>
            </a:prstGeom>
            <a:ln w="76200">
              <a:solidFill>
                <a:srgbClr val="319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AED319-C8CA-4F45-88FC-EF0692250730}"/>
                </a:ext>
              </a:extLst>
            </p:cNvPr>
            <p:cNvCxnSpPr/>
            <p:nvPr/>
          </p:nvCxnSpPr>
          <p:spPr>
            <a:xfrm>
              <a:off x="2990091" y="2774197"/>
              <a:ext cx="0" cy="2309247"/>
            </a:xfrm>
            <a:prstGeom prst="line">
              <a:avLst/>
            </a:prstGeom>
            <a:ln w="76200">
              <a:solidFill>
                <a:srgbClr val="319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E03374-C4E1-480F-9F15-2BA4D5CCD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4437" y="1720312"/>
              <a:ext cx="21538" cy="2623962"/>
            </a:xfrm>
            <a:prstGeom prst="line">
              <a:avLst/>
            </a:prstGeom>
            <a:ln w="76200">
              <a:solidFill>
                <a:srgbClr val="CB39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8468C3-5DAD-47A9-BF8F-09C62BC997F0}"/>
                </a:ext>
              </a:extLst>
            </p:cNvPr>
            <p:cNvCxnSpPr/>
            <p:nvPr/>
          </p:nvCxnSpPr>
          <p:spPr>
            <a:xfrm>
              <a:off x="5548393" y="1642821"/>
              <a:ext cx="0" cy="344062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07908A-3A0C-40F7-AF73-BDD69AEDC8E7}"/>
                </a:ext>
              </a:extLst>
            </p:cNvPr>
            <p:cNvCxnSpPr/>
            <p:nvPr/>
          </p:nvCxnSpPr>
          <p:spPr>
            <a:xfrm>
              <a:off x="5519648" y="1658320"/>
              <a:ext cx="167381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7459EE-1EC2-4BB6-8594-60EC6B3274AF}"/>
                </a:ext>
              </a:extLst>
            </p:cNvPr>
            <p:cNvCxnSpPr>
              <a:cxnSpLocks/>
            </p:cNvCxnSpPr>
            <p:nvPr/>
          </p:nvCxnSpPr>
          <p:spPr>
            <a:xfrm>
              <a:off x="5548393" y="3019587"/>
              <a:ext cx="128636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FBD53CC-1909-4152-A10F-68E5F3A9A2D0}"/>
                </a:ext>
              </a:extLst>
            </p:cNvPr>
            <p:cNvGrpSpPr/>
            <p:nvPr/>
          </p:nvGrpSpPr>
          <p:grpSpPr>
            <a:xfrm>
              <a:off x="7222264" y="3254653"/>
              <a:ext cx="1492340" cy="1828791"/>
              <a:chOff x="7237708" y="3363132"/>
              <a:chExt cx="1492340" cy="1828791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F5FA373-A5FC-44B4-8951-5D15B29681DD}"/>
                  </a:ext>
                </a:extLst>
              </p:cNvPr>
              <p:cNvSpPr/>
              <p:nvPr/>
            </p:nvSpPr>
            <p:spPr>
              <a:xfrm>
                <a:off x="7237708" y="3605103"/>
                <a:ext cx="932900" cy="932900"/>
              </a:xfrm>
              <a:prstGeom prst="ellipse">
                <a:avLst/>
              </a:prstGeom>
              <a:solidFill>
                <a:srgbClr val="9358A5"/>
              </a:solidFill>
              <a:ln>
                <a:solidFill>
                  <a:srgbClr val="9155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D7DE582F-4B1E-41A3-8B8C-A52933232C87}"/>
                  </a:ext>
                </a:extLst>
              </p:cNvPr>
              <p:cNvSpPr/>
              <p:nvPr/>
            </p:nvSpPr>
            <p:spPr>
              <a:xfrm rot="10800000">
                <a:off x="7251706" y="3363132"/>
                <a:ext cx="1478342" cy="1828791"/>
              </a:xfrm>
              <a:prstGeom prst="arc">
                <a:avLst>
                  <a:gd name="adj1" fmla="val 15985924"/>
                  <a:gd name="adj2" fmla="val 983140"/>
                </a:avLst>
              </a:prstGeom>
              <a:ln w="76200">
                <a:solidFill>
                  <a:srgbClr val="9155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B10212-32BB-4806-84BD-AD014247AF28}"/>
                </a:ext>
              </a:extLst>
            </p:cNvPr>
            <p:cNvGrpSpPr/>
            <p:nvPr/>
          </p:nvGrpSpPr>
          <p:grpSpPr>
            <a:xfrm>
              <a:off x="8728602" y="3891272"/>
              <a:ext cx="1326215" cy="1192172"/>
              <a:chOff x="8728602" y="3891272"/>
              <a:chExt cx="1326215" cy="119217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D5B0A0C-4E90-4916-AEAD-E5AA7B674761}"/>
                  </a:ext>
                </a:extLst>
              </p:cNvPr>
              <p:cNvCxnSpPr/>
              <p:nvPr/>
            </p:nvCxnSpPr>
            <p:spPr>
              <a:xfrm flipV="1">
                <a:off x="8736011" y="4277528"/>
                <a:ext cx="0" cy="80591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2773669-37B6-4900-B3D4-7A194C9D2F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8331" y="4247282"/>
                <a:ext cx="0" cy="821414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A22FE9F0-D361-494F-9410-8C5A588E53FD}"/>
                  </a:ext>
                </a:extLst>
              </p:cNvPr>
              <p:cNvSpPr/>
              <p:nvPr/>
            </p:nvSpPr>
            <p:spPr>
              <a:xfrm rot="1317835">
                <a:off x="8728602" y="3906773"/>
                <a:ext cx="658904" cy="658904"/>
              </a:xfrm>
              <a:prstGeom prst="arc">
                <a:avLst>
                  <a:gd name="adj1" fmla="val 8835776"/>
                  <a:gd name="adj2" fmla="val 20685292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F939E2B-64D6-4370-B5E5-272ECA079241}"/>
                  </a:ext>
                </a:extLst>
              </p:cNvPr>
              <p:cNvSpPr/>
              <p:nvPr/>
            </p:nvSpPr>
            <p:spPr>
              <a:xfrm rot="1317835">
                <a:off x="9395913" y="3891272"/>
                <a:ext cx="658904" cy="658904"/>
              </a:xfrm>
              <a:prstGeom prst="arc">
                <a:avLst>
                  <a:gd name="adj1" fmla="val 9486527"/>
                  <a:gd name="adj2" fmla="val 20685292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D3E3479-96EC-4F56-8CA9-40D29B08B2D5}"/>
                  </a:ext>
                </a:extLst>
              </p:cNvPr>
              <p:cNvCxnSpPr/>
              <p:nvPr/>
            </p:nvCxnSpPr>
            <p:spPr>
              <a:xfrm flipV="1">
                <a:off x="10050782" y="4244697"/>
                <a:ext cx="0" cy="80591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431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21C008-533C-413B-8578-12F0B1BC2312}"/>
              </a:ext>
            </a:extLst>
          </p:cNvPr>
          <p:cNvSpPr/>
          <p:nvPr/>
        </p:nvSpPr>
        <p:spPr>
          <a:xfrm>
            <a:off x="2393541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25D4C4-7AD7-40EA-948D-785AE50836E7}"/>
              </a:ext>
            </a:extLst>
          </p:cNvPr>
          <p:cNvSpPr/>
          <p:nvPr/>
        </p:nvSpPr>
        <p:spPr>
          <a:xfrm>
            <a:off x="2548398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0B8967-87ED-47A0-9101-170930643EDA}"/>
              </a:ext>
            </a:extLst>
          </p:cNvPr>
          <p:cNvSpPr/>
          <p:nvPr/>
        </p:nvSpPr>
        <p:spPr>
          <a:xfrm>
            <a:off x="3637321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C59B6A-E2D2-468C-84EE-258D5CFBBB71}"/>
              </a:ext>
            </a:extLst>
          </p:cNvPr>
          <p:cNvSpPr/>
          <p:nvPr/>
        </p:nvSpPr>
        <p:spPr>
          <a:xfrm>
            <a:off x="3792178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F5F80-C54F-46B6-9884-7A2A82BE4AF5}"/>
              </a:ext>
            </a:extLst>
          </p:cNvPr>
          <p:cNvSpPr/>
          <p:nvPr/>
        </p:nvSpPr>
        <p:spPr>
          <a:xfrm>
            <a:off x="4904452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757DEE-59C7-4400-9F31-41DA3BDC898A}"/>
              </a:ext>
            </a:extLst>
          </p:cNvPr>
          <p:cNvSpPr/>
          <p:nvPr/>
        </p:nvSpPr>
        <p:spPr>
          <a:xfrm>
            <a:off x="5059309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F2390E-19FC-4B26-A7A4-98A35D8CAA05}"/>
              </a:ext>
            </a:extLst>
          </p:cNvPr>
          <p:cNvSpPr/>
          <p:nvPr/>
        </p:nvSpPr>
        <p:spPr>
          <a:xfrm>
            <a:off x="6092932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346B53-6D29-4897-9B38-4D44FCF0D3C9}"/>
              </a:ext>
            </a:extLst>
          </p:cNvPr>
          <p:cNvSpPr/>
          <p:nvPr/>
        </p:nvSpPr>
        <p:spPr>
          <a:xfrm>
            <a:off x="6247789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357AD3-5E1F-4880-86F3-8743D493514D}"/>
              </a:ext>
            </a:extLst>
          </p:cNvPr>
          <p:cNvSpPr/>
          <p:nvPr/>
        </p:nvSpPr>
        <p:spPr>
          <a:xfrm>
            <a:off x="7332405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78BA37-90CD-41B5-B4F1-0A0E79C86871}"/>
              </a:ext>
            </a:extLst>
          </p:cNvPr>
          <p:cNvSpPr/>
          <p:nvPr/>
        </p:nvSpPr>
        <p:spPr>
          <a:xfrm>
            <a:off x="7487262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5F025-26F0-4C88-8DAC-7AACF2179DAD}"/>
              </a:ext>
            </a:extLst>
          </p:cNvPr>
          <p:cNvSpPr/>
          <p:nvPr/>
        </p:nvSpPr>
        <p:spPr>
          <a:xfrm>
            <a:off x="8571878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9EC786-9100-4C48-B368-026CCFDBAA0C}"/>
              </a:ext>
            </a:extLst>
          </p:cNvPr>
          <p:cNvSpPr/>
          <p:nvPr/>
        </p:nvSpPr>
        <p:spPr>
          <a:xfrm>
            <a:off x="8726735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D855EE-0646-4CA2-A6CD-E29F8DC69D34}"/>
              </a:ext>
            </a:extLst>
          </p:cNvPr>
          <p:cNvSpPr/>
          <p:nvPr/>
        </p:nvSpPr>
        <p:spPr>
          <a:xfrm>
            <a:off x="476251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D03C23-B052-4C40-9BA5-104AFDF11E86}"/>
              </a:ext>
            </a:extLst>
          </p:cNvPr>
          <p:cNvSpPr/>
          <p:nvPr/>
        </p:nvSpPr>
        <p:spPr>
          <a:xfrm>
            <a:off x="613902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0641EC-76DB-4E9A-A6C5-B2E39755C96C}"/>
              </a:ext>
            </a:extLst>
          </p:cNvPr>
          <p:cNvSpPr/>
          <p:nvPr/>
        </p:nvSpPr>
        <p:spPr>
          <a:xfrm>
            <a:off x="75155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375FE0-17E3-4286-9946-25CD1B519B49}"/>
              </a:ext>
            </a:extLst>
          </p:cNvPr>
          <p:cNvSpPr/>
          <p:nvPr/>
        </p:nvSpPr>
        <p:spPr>
          <a:xfrm>
            <a:off x="88920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F7230C-22C6-48D6-87BE-86225FA0ECEC}"/>
              </a:ext>
            </a:extLst>
          </p:cNvPr>
          <p:cNvSpPr/>
          <p:nvPr/>
        </p:nvSpPr>
        <p:spPr>
          <a:xfrm>
            <a:off x="102685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D0F50E-A92F-4F50-8A82-E025BDC5190D}"/>
              </a:ext>
            </a:extLst>
          </p:cNvPr>
          <p:cNvSpPr/>
          <p:nvPr/>
        </p:nvSpPr>
        <p:spPr>
          <a:xfrm>
            <a:off x="116450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D14B327-590A-4161-A533-855B86A3CFDB}"/>
              </a:ext>
            </a:extLst>
          </p:cNvPr>
          <p:cNvSpPr/>
          <p:nvPr/>
        </p:nvSpPr>
        <p:spPr>
          <a:xfrm>
            <a:off x="1302157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C50DEF-AA30-43EF-9517-2275ACB256F8}"/>
              </a:ext>
            </a:extLst>
          </p:cNvPr>
          <p:cNvSpPr/>
          <p:nvPr/>
        </p:nvSpPr>
        <p:spPr>
          <a:xfrm>
            <a:off x="1439808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13A445-D7DB-4E67-A690-28E1AC8019A0}"/>
              </a:ext>
            </a:extLst>
          </p:cNvPr>
          <p:cNvSpPr/>
          <p:nvPr/>
        </p:nvSpPr>
        <p:spPr>
          <a:xfrm>
            <a:off x="157500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95EB09-4335-44F1-8C20-E3D7536E05C4}"/>
              </a:ext>
            </a:extLst>
          </p:cNvPr>
          <p:cNvSpPr/>
          <p:nvPr/>
        </p:nvSpPr>
        <p:spPr>
          <a:xfrm>
            <a:off x="171265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4E8842D-49BD-4EE9-8511-559A75EC1708}"/>
              </a:ext>
            </a:extLst>
          </p:cNvPr>
          <p:cNvSpPr/>
          <p:nvPr/>
        </p:nvSpPr>
        <p:spPr>
          <a:xfrm>
            <a:off x="185030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E6B152-10FA-4180-A8E3-F679C4F856E4}"/>
              </a:ext>
            </a:extLst>
          </p:cNvPr>
          <p:cNvSpPr/>
          <p:nvPr/>
        </p:nvSpPr>
        <p:spPr>
          <a:xfrm>
            <a:off x="198795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E9E58A-CCFF-4C2F-ABE7-93D01BA3D443}"/>
              </a:ext>
            </a:extLst>
          </p:cNvPr>
          <p:cNvSpPr/>
          <p:nvPr/>
        </p:nvSpPr>
        <p:spPr>
          <a:xfrm>
            <a:off x="2142822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4859CA-7994-4139-BB3E-742EFF18E10F}"/>
              </a:ext>
            </a:extLst>
          </p:cNvPr>
          <p:cNvSpPr/>
          <p:nvPr/>
        </p:nvSpPr>
        <p:spPr>
          <a:xfrm>
            <a:off x="228047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0C2A427-E6C9-4AC2-8E4A-B89EDB44B008}"/>
              </a:ext>
            </a:extLst>
          </p:cNvPr>
          <p:cNvSpPr/>
          <p:nvPr/>
        </p:nvSpPr>
        <p:spPr>
          <a:xfrm>
            <a:off x="241812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1E17A2D-73C0-4E4E-BCE7-EF94A363B2EE}"/>
              </a:ext>
            </a:extLst>
          </p:cNvPr>
          <p:cNvSpPr/>
          <p:nvPr/>
        </p:nvSpPr>
        <p:spPr>
          <a:xfrm>
            <a:off x="255577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7AC1409-B9B6-49B3-8992-B5AD56F9CE3C}"/>
              </a:ext>
            </a:extLst>
          </p:cNvPr>
          <p:cNvSpPr/>
          <p:nvPr/>
        </p:nvSpPr>
        <p:spPr>
          <a:xfrm>
            <a:off x="269342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904C4A-E598-4BAE-9602-942368CB6170}"/>
              </a:ext>
            </a:extLst>
          </p:cNvPr>
          <p:cNvSpPr/>
          <p:nvPr/>
        </p:nvSpPr>
        <p:spPr>
          <a:xfrm>
            <a:off x="2831077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F88F65C-6BDA-4447-910A-DE7ADEB031EB}"/>
              </a:ext>
            </a:extLst>
          </p:cNvPr>
          <p:cNvSpPr/>
          <p:nvPr/>
        </p:nvSpPr>
        <p:spPr>
          <a:xfrm>
            <a:off x="2968728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B1D908-FF5B-4070-B1CD-329C102578EB}"/>
              </a:ext>
            </a:extLst>
          </p:cNvPr>
          <p:cNvSpPr/>
          <p:nvPr/>
        </p:nvSpPr>
        <p:spPr>
          <a:xfrm>
            <a:off x="3106379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DE94874-93E7-4269-8445-7459B93DA53A}"/>
              </a:ext>
            </a:extLst>
          </p:cNvPr>
          <p:cNvSpPr/>
          <p:nvPr/>
        </p:nvSpPr>
        <p:spPr>
          <a:xfrm>
            <a:off x="324157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B622CC1-D616-40E1-B1BB-6E664A32B5FB}"/>
              </a:ext>
            </a:extLst>
          </p:cNvPr>
          <p:cNvSpPr/>
          <p:nvPr/>
        </p:nvSpPr>
        <p:spPr>
          <a:xfrm>
            <a:off x="476251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9E08C63-D86F-4462-AE35-72366024FE18}"/>
              </a:ext>
            </a:extLst>
          </p:cNvPr>
          <p:cNvSpPr/>
          <p:nvPr/>
        </p:nvSpPr>
        <p:spPr>
          <a:xfrm>
            <a:off x="613902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D287BC2-83F9-4559-8854-5ED369B993FE}"/>
              </a:ext>
            </a:extLst>
          </p:cNvPr>
          <p:cNvSpPr/>
          <p:nvPr/>
        </p:nvSpPr>
        <p:spPr>
          <a:xfrm>
            <a:off x="75155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49F860D-5978-4F00-9B6B-E7AF8DF77F1C}"/>
              </a:ext>
            </a:extLst>
          </p:cNvPr>
          <p:cNvSpPr/>
          <p:nvPr/>
        </p:nvSpPr>
        <p:spPr>
          <a:xfrm>
            <a:off x="88920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BD990F9-109E-4496-89AD-2CD966E8059C}"/>
              </a:ext>
            </a:extLst>
          </p:cNvPr>
          <p:cNvSpPr/>
          <p:nvPr/>
        </p:nvSpPr>
        <p:spPr>
          <a:xfrm>
            <a:off x="102685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38BAB3E-866D-4DAC-A769-AC3C06D695C5}"/>
              </a:ext>
            </a:extLst>
          </p:cNvPr>
          <p:cNvSpPr/>
          <p:nvPr/>
        </p:nvSpPr>
        <p:spPr>
          <a:xfrm>
            <a:off x="116450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08301BF-F57B-45C0-9AF8-B5E92E4CF286}"/>
              </a:ext>
            </a:extLst>
          </p:cNvPr>
          <p:cNvSpPr/>
          <p:nvPr/>
        </p:nvSpPr>
        <p:spPr>
          <a:xfrm>
            <a:off x="1302157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E8682E4-06E1-4FC0-A447-80944D067150}"/>
              </a:ext>
            </a:extLst>
          </p:cNvPr>
          <p:cNvSpPr/>
          <p:nvPr/>
        </p:nvSpPr>
        <p:spPr>
          <a:xfrm>
            <a:off x="1439808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7F337D1-F364-45B4-9237-761DA0C144B1}"/>
              </a:ext>
            </a:extLst>
          </p:cNvPr>
          <p:cNvSpPr/>
          <p:nvPr/>
        </p:nvSpPr>
        <p:spPr>
          <a:xfrm>
            <a:off x="157500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4016F3-D013-42C1-BE60-0DE4557D6FF1}"/>
              </a:ext>
            </a:extLst>
          </p:cNvPr>
          <p:cNvSpPr/>
          <p:nvPr/>
        </p:nvSpPr>
        <p:spPr>
          <a:xfrm>
            <a:off x="171265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CA32BD-B8C4-4CED-A8ED-42BFDB48BD85}"/>
              </a:ext>
            </a:extLst>
          </p:cNvPr>
          <p:cNvSpPr/>
          <p:nvPr/>
        </p:nvSpPr>
        <p:spPr>
          <a:xfrm>
            <a:off x="185030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1213D7C-E5BD-41EA-83AD-DF4875A8FEFA}"/>
              </a:ext>
            </a:extLst>
          </p:cNvPr>
          <p:cNvSpPr/>
          <p:nvPr/>
        </p:nvSpPr>
        <p:spPr>
          <a:xfrm>
            <a:off x="198795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0833F5-1173-41D2-A4BB-CC447CB0C858}"/>
              </a:ext>
            </a:extLst>
          </p:cNvPr>
          <p:cNvSpPr/>
          <p:nvPr/>
        </p:nvSpPr>
        <p:spPr>
          <a:xfrm>
            <a:off x="2142822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3962017-12D6-4470-B7ED-781220E0375C}"/>
              </a:ext>
            </a:extLst>
          </p:cNvPr>
          <p:cNvSpPr/>
          <p:nvPr/>
        </p:nvSpPr>
        <p:spPr>
          <a:xfrm>
            <a:off x="228047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9391DE6-6FB1-4B47-AA2A-CE26A461E1D9}"/>
              </a:ext>
            </a:extLst>
          </p:cNvPr>
          <p:cNvSpPr/>
          <p:nvPr/>
        </p:nvSpPr>
        <p:spPr>
          <a:xfrm>
            <a:off x="241812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DB06FD-6105-4C15-BA90-06765B72C9CB}"/>
              </a:ext>
            </a:extLst>
          </p:cNvPr>
          <p:cNvSpPr/>
          <p:nvPr/>
        </p:nvSpPr>
        <p:spPr>
          <a:xfrm>
            <a:off x="255577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2A1A54-3A7C-4F51-9281-1987D215CFFF}"/>
              </a:ext>
            </a:extLst>
          </p:cNvPr>
          <p:cNvSpPr/>
          <p:nvPr/>
        </p:nvSpPr>
        <p:spPr>
          <a:xfrm>
            <a:off x="269342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A79C4CF-CB06-4985-AC74-9A81F51F9548}"/>
              </a:ext>
            </a:extLst>
          </p:cNvPr>
          <p:cNvSpPr/>
          <p:nvPr/>
        </p:nvSpPr>
        <p:spPr>
          <a:xfrm>
            <a:off x="2831077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C0FAC7-3FA3-4A80-BB9E-983D1306971D}"/>
              </a:ext>
            </a:extLst>
          </p:cNvPr>
          <p:cNvSpPr/>
          <p:nvPr/>
        </p:nvSpPr>
        <p:spPr>
          <a:xfrm>
            <a:off x="2968728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7F4DBB7-14B7-469E-8B12-C9CD62B00705}"/>
              </a:ext>
            </a:extLst>
          </p:cNvPr>
          <p:cNvSpPr/>
          <p:nvPr/>
        </p:nvSpPr>
        <p:spPr>
          <a:xfrm>
            <a:off x="3106379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3BD10F0-61F6-447E-A958-9D0CFA4A2E15}"/>
              </a:ext>
            </a:extLst>
          </p:cNvPr>
          <p:cNvSpPr/>
          <p:nvPr/>
        </p:nvSpPr>
        <p:spPr>
          <a:xfrm>
            <a:off x="324157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D104E46-4C5C-45E2-BCAC-F3E59A15C227}"/>
              </a:ext>
            </a:extLst>
          </p:cNvPr>
          <p:cNvSpPr/>
          <p:nvPr/>
        </p:nvSpPr>
        <p:spPr>
          <a:xfrm>
            <a:off x="4722555" y="2467555"/>
            <a:ext cx="685799" cy="68579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DDD0E1"/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2871758-DB06-4940-B2CC-F0FCE404C6AB}"/>
              </a:ext>
            </a:extLst>
          </p:cNvPr>
          <p:cNvSpPr/>
          <p:nvPr/>
        </p:nvSpPr>
        <p:spPr>
          <a:xfrm>
            <a:off x="4727472" y="6073540"/>
            <a:ext cx="685799" cy="685799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DDD0E1"/>
              </a:gs>
            </a:gsLst>
            <a:lin ang="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1191C0F-3C09-4E2D-9AF8-51215FCC0305}"/>
              </a:ext>
            </a:extLst>
          </p:cNvPr>
          <p:cNvSpPr/>
          <p:nvPr/>
        </p:nvSpPr>
        <p:spPr>
          <a:xfrm flipH="1">
            <a:off x="7136532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D5DDBF2-F55F-4BC8-8007-45F3FF01AFE7}"/>
              </a:ext>
            </a:extLst>
          </p:cNvPr>
          <p:cNvSpPr/>
          <p:nvPr/>
        </p:nvSpPr>
        <p:spPr>
          <a:xfrm flipH="1">
            <a:off x="7234172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6FCA487-33A4-4F44-A37D-F4E5DFF2F182}"/>
              </a:ext>
            </a:extLst>
          </p:cNvPr>
          <p:cNvSpPr/>
          <p:nvPr/>
        </p:nvSpPr>
        <p:spPr>
          <a:xfrm flipH="1">
            <a:off x="7945681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C0F9C-A3B1-45C9-8214-75652500F1A5}"/>
              </a:ext>
            </a:extLst>
          </p:cNvPr>
          <p:cNvSpPr/>
          <p:nvPr/>
        </p:nvSpPr>
        <p:spPr>
          <a:xfrm flipH="1">
            <a:off x="8043321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9BED8CD-5F48-46D0-8BF8-F4F9DC24208F}"/>
              </a:ext>
            </a:extLst>
          </p:cNvPr>
          <p:cNvSpPr/>
          <p:nvPr/>
        </p:nvSpPr>
        <p:spPr>
          <a:xfrm flipH="1">
            <a:off x="8779452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50D4B0-110D-4DD5-85EF-FAD83160084F}"/>
              </a:ext>
            </a:extLst>
          </p:cNvPr>
          <p:cNvSpPr/>
          <p:nvPr/>
        </p:nvSpPr>
        <p:spPr>
          <a:xfrm flipH="1">
            <a:off x="8877092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0A529D-555F-435E-A849-CE245C27DB97}"/>
              </a:ext>
            </a:extLst>
          </p:cNvPr>
          <p:cNvSpPr/>
          <p:nvPr/>
        </p:nvSpPr>
        <p:spPr>
          <a:xfrm flipH="1">
            <a:off x="9584066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8FA196E-BBFA-4BAE-A970-DD61AFFE1EB5}"/>
              </a:ext>
            </a:extLst>
          </p:cNvPr>
          <p:cNvSpPr/>
          <p:nvPr/>
        </p:nvSpPr>
        <p:spPr>
          <a:xfrm flipH="1">
            <a:off x="9681706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2B30FBE-DF4C-44AB-A40C-9875062B134B}"/>
              </a:ext>
            </a:extLst>
          </p:cNvPr>
          <p:cNvSpPr/>
          <p:nvPr/>
        </p:nvSpPr>
        <p:spPr>
          <a:xfrm flipH="1">
            <a:off x="10393215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E0370DF-9F13-4D49-A8CB-8871DA1CEF5F}"/>
              </a:ext>
            </a:extLst>
          </p:cNvPr>
          <p:cNvSpPr/>
          <p:nvPr/>
        </p:nvSpPr>
        <p:spPr>
          <a:xfrm flipH="1">
            <a:off x="10490855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B0B6F5A-047C-42EF-AEFD-AB6A5AFC5CC6}"/>
              </a:ext>
            </a:extLst>
          </p:cNvPr>
          <p:cNvSpPr/>
          <p:nvPr/>
        </p:nvSpPr>
        <p:spPr>
          <a:xfrm flipH="1">
            <a:off x="11226986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CD9EB7D-DFBB-449E-AABC-7C4F7743DDFD}"/>
              </a:ext>
            </a:extLst>
          </p:cNvPr>
          <p:cNvSpPr/>
          <p:nvPr/>
        </p:nvSpPr>
        <p:spPr>
          <a:xfrm flipH="1">
            <a:off x="11324626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C2E77-857C-4129-9A53-C3C290A8D3B2}"/>
              </a:ext>
            </a:extLst>
          </p:cNvPr>
          <p:cNvSpPr txBox="1"/>
          <p:nvPr/>
        </p:nvSpPr>
        <p:spPr>
          <a:xfrm>
            <a:off x="85334" y="4094418"/>
            <a:ext cx="1970219" cy="95410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Inter</a:t>
            </a:r>
          </a:p>
          <a:p>
            <a:pPr algn="ctr"/>
            <a:r>
              <a:rPr lang="en-US" sz="2800" b="1" dirty="0"/>
              <a:t>Thread Pool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6062B9E-0460-4212-AB63-F433018FD58E}"/>
              </a:ext>
            </a:extLst>
          </p:cNvPr>
          <p:cNvSpPr txBox="1"/>
          <p:nvPr/>
        </p:nvSpPr>
        <p:spPr>
          <a:xfrm>
            <a:off x="7819255" y="6993022"/>
            <a:ext cx="370248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Intra Thread Pool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DB29E-BDED-4FDA-8727-B8DE0A3E2CE2}"/>
              </a:ext>
            </a:extLst>
          </p:cNvPr>
          <p:cNvCxnSpPr>
            <a:cxnSpLocks/>
          </p:cNvCxnSpPr>
          <p:nvPr/>
        </p:nvCxnSpPr>
        <p:spPr>
          <a:xfrm>
            <a:off x="6963087" y="5139707"/>
            <a:ext cx="2447534" cy="933833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08F862A-D95B-4A2C-BAE0-AF56FAD416C0}"/>
              </a:ext>
            </a:extLst>
          </p:cNvPr>
          <p:cNvCxnSpPr/>
          <p:nvPr/>
        </p:nvCxnSpPr>
        <p:spPr>
          <a:xfrm>
            <a:off x="4087145" y="2810454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420FD8E-342E-484E-96FC-E9CEE952AD48}"/>
              </a:ext>
            </a:extLst>
          </p:cNvPr>
          <p:cNvCxnSpPr/>
          <p:nvPr/>
        </p:nvCxnSpPr>
        <p:spPr>
          <a:xfrm rot="16200000" flipH="1">
            <a:off x="5454018" y="3005680"/>
            <a:ext cx="1283964" cy="893512"/>
          </a:xfrm>
          <a:prstGeom prst="bentConnector3">
            <a:avLst>
              <a:gd name="adj1" fmla="val -34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4493168-5B86-4D1B-88CB-B0A2968DF3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16558" y="5382862"/>
            <a:ext cx="1213057" cy="854096"/>
          </a:xfrm>
          <a:prstGeom prst="bentConnector3">
            <a:avLst>
              <a:gd name="adj1" fmla="val -687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E407113-910A-4835-B2D8-85BCB3933D68}"/>
              </a:ext>
            </a:extLst>
          </p:cNvPr>
          <p:cNvCxnSpPr/>
          <p:nvPr/>
        </p:nvCxnSpPr>
        <p:spPr>
          <a:xfrm>
            <a:off x="4087144" y="6416439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5A0504D-8122-4398-A09C-ECB45F369395}"/>
              </a:ext>
            </a:extLst>
          </p:cNvPr>
          <p:cNvSpPr txBox="1"/>
          <p:nvPr/>
        </p:nvSpPr>
        <p:spPr>
          <a:xfrm>
            <a:off x="1232103" y="1818973"/>
            <a:ext cx="1675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Operators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7F905F-187E-495A-A004-D357BE885515}"/>
              </a:ext>
            </a:extLst>
          </p:cNvPr>
          <p:cNvSpPr txBox="1"/>
          <p:nvPr/>
        </p:nvSpPr>
        <p:spPr>
          <a:xfrm>
            <a:off x="1070443" y="6993022"/>
            <a:ext cx="229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Finished Tasks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CDC788A-337D-4B05-AF54-F09B06B9EC5E}"/>
              </a:ext>
            </a:extLst>
          </p:cNvPr>
          <p:cNvSpPr/>
          <p:nvPr/>
        </p:nvSpPr>
        <p:spPr>
          <a:xfrm>
            <a:off x="9950613" y="363005"/>
            <a:ext cx="540242" cy="540242"/>
          </a:xfrm>
          <a:prstGeom prst="ellipse">
            <a:avLst/>
          </a:prstGeom>
          <a:solidFill>
            <a:srgbClr val="FFC000">
              <a:alpha val="46000"/>
            </a:srgbClr>
          </a:solidFill>
          <a:ln w="57150">
            <a:solidFill>
              <a:schemeClr val="accent2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F2663E6-770F-4CCC-822A-8DF0CC218950}"/>
              </a:ext>
            </a:extLst>
          </p:cNvPr>
          <p:cNvSpPr/>
          <p:nvPr/>
        </p:nvSpPr>
        <p:spPr>
          <a:xfrm>
            <a:off x="10836886" y="16914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CC3F265-8481-4920-BA7D-923DDB37B500}"/>
              </a:ext>
            </a:extLst>
          </p:cNvPr>
          <p:cNvSpPr/>
          <p:nvPr/>
        </p:nvSpPr>
        <p:spPr>
          <a:xfrm>
            <a:off x="9014319" y="1686907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E4DCAC7-C9CB-41A7-A4B7-2E9D1C1049AA}"/>
              </a:ext>
            </a:extLst>
          </p:cNvPr>
          <p:cNvSpPr/>
          <p:nvPr/>
        </p:nvSpPr>
        <p:spPr>
          <a:xfrm>
            <a:off x="9944380" y="2873503"/>
            <a:ext cx="540242" cy="540242"/>
          </a:xfrm>
          <a:prstGeom prst="ellipse">
            <a:avLst/>
          </a:prstGeom>
          <a:solidFill>
            <a:srgbClr val="FFC000">
              <a:alpha val="46000"/>
            </a:srgbClr>
          </a:solidFill>
          <a:ln w="57150">
            <a:solidFill>
              <a:schemeClr val="accent2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06F386-D8C4-4CCF-AA43-BC08C6D81E68}"/>
              </a:ext>
            </a:extLst>
          </p:cNvPr>
          <p:cNvCxnSpPr>
            <a:cxnSpLocks/>
          </p:cNvCxnSpPr>
          <p:nvPr/>
        </p:nvCxnSpPr>
        <p:spPr>
          <a:xfrm flipH="1" flipV="1">
            <a:off x="10484622" y="1114657"/>
            <a:ext cx="443025" cy="459943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A26A66B-1DD1-433C-8741-F044BFF17DB0}"/>
              </a:ext>
            </a:extLst>
          </p:cNvPr>
          <p:cNvCxnSpPr>
            <a:cxnSpLocks/>
          </p:cNvCxnSpPr>
          <p:nvPr/>
        </p:nvCxnSpPr>
        <p:spPr>
          <a:xfrm flipH="1" flipV="1">
            <a:off x="9488127" y="2334291"/>
            <a:ext cx="443025" cy="459943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FA5272F-4B5F-4546-A2AF-A57DC89DF7A1}"/>
              </a:ext>
            </a:extLst>
          </p:cNvPr>
          <p:cNvCxnSpPr>
            <a:cxnSpLocks/>
          </p:cNvCxnSpPr>
          <p:nvPr/>
        </p:nvCxnSpPr>
        <p:spPr>
          <a:xfrm flipV="1">
            <a:off x="9447798" y="1055163"/>
            <a:ext cx="497178" cy="519437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9BB166D-518D-43E5-B7C6-5CE50CEB42FB}"/>
              </a:ext>
            </a:extLst>
          </p:cNvPr>
          <p:cNvCxnSpPr>
            <a:cxnSpLocks/>
          </p:cNvCxnSpPr>
          <p:nvPr/>
        </p:nvCxnSpPr>
        <p:spPr>
          <a:xfrm flipV="1">
            <a:off x="10433545" y="2302964"/>
            <a:ext cx="497178" cy="519437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CCE6507-2BA6-4522-B1D8-18BBC31238D7}"/>
              </a:ext>
            </a:extLst>
          </p:cNvPr>
          <p:cNvSpPr txBox="1"/>
          <p:nvPr/>
        </p:nvSpPr>
        <p:spPr>
          <a:xfrm>
            <a:off x="6433094" y="506350"/>
            <a:ext cx="264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Inter-parallelism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E657190-5622-49CF-B38A-FE30FB55718C}"/>
              </a:ext>
            </a:extLst>
          </p:cNvPr>
          <p:cNvCxnSpPr>
            <a:cxnSpLocks/>
          </p:cNvCxnSpPr>
          <p:nvPr/>
        </p:nvCxnSpPr>
        <p:spPr>
          <a:xfrm flipH="1" flipV="1">
            <a:off x="8571878" y="1136712"/>
            <a:ext cx="305214" cy="43788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9EA82FC-9AF8-4E46-A379-D38A2B9DAD27}"/>
              </a:ext>
            </a:extLst>
          </p:cNvPr>
          <p:cNvCxnSpPr>
            <a:cxnSpLocks/>
          </p:cNvCxnSpPr>
          <p:nvPr/>
        </p:nvCxnSpPr>
        <p:spPr>
          <a:xfrm flipH="1" flipV="1">
            <a:off x="8877092" y="1029368"/>
            <a:ext cx="1799268" cy="63032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2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>
            <a:extLst>
              <a:ext uri="{FF2B5EF4-FFF2-40B4-BE49-F238E27FC236}">
                <a16:creationId xmlns:a16="http://schemas.microsoft.com/office/drawing/2014/main" id="{19FC2366-A373-48BC-98F7-98E044795E64}"/>
              </a:ext>
            </a:extLst>
          </p:cNvPr>
          <p:cNvSpPr/>
          <p:nvPr/>
        </p:nvSpPr>
        <p:spPr>
          <a:xfrm>
            <a:off x="4138765" y="150500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3F9D991-871F-4E77-835F-89492B78B03E}"/>
              </a:ext>
            </a:extLst>
          </p:cNvPr>
          <p:cNvSpPr/>
          <p:nvPr/>
        </p:nvSpPr>
        <p:spPr>
          <a:xfrm>
            <a:off x="3338446" y="234057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EBF22F-FD8A-4E8F-ABD4-3639752B6950}"/>
              </a:ext>
            </a:extLst>
          </p:cNvPr>
          <p:cNvSpPr/>
          <p:nvPr/>
        </p:nvSpPr>
        <p:spPr>
          <a:xfrm>
            <a:off x="4602828" y="3662811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BE9453-35A4-4ADC-98F6-A1CFEA2D9706}"/>
              </a:ext>
            </a:extLst>
          </p:cNvPr>
          <p:cNvSpPr/>
          <p:nvPr/>
        </p:nvSpPr>
        <p:spPr>
          <a:xfrm>
            <a:off x="4900638" y="234057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CD8F57-8F2C-4251-AE8F-29894D40126D}"/>
              </a:ext>
            </a:extLst>
          </p:cNvPr>
          <p:cNvSpPr/>
          <p:nvPr/>
        </p:nvSpPr>
        <p:spPr>
          <a:xfrm>
            <a:off x="3512899" y="329950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52EED2-E729-4B62-9CF4-261A3425B55D}"/>
              </a:ext>
            </a:extLst>
          </p:cNvPr>
          <p:cNvCxnSpPr/>
          <p:nvPr/>
        </p:nvCxnSpPr>
        <p:spPr>
          <a:xfrm>
            <a:off x="4313218" y="997387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858519B-B887-460B-9F38-C3BD21D53689}"/>
              </a:ext>
            </a:extLst>
          </p:cNvPr>
          <p:cNvCxnSpPr>
            <a:cxnSpLocks/>
            <a:stCxn id="91" idx="3"/>
            <a:endCxn id="92" idx="7"/>
          </p:cNvCxnSpPr>
          <p:nvPr/>
        </p:nvCxnSpPr>
        <p:spPr>
          <a:xfrm flipH="1">
            <a:off x="3636256" y="1802817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58F840-CABD-424F-BFB3-D31EB40273EC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4436575" y="1802817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6523AC-C8E4-416C-B5DE-103AA2E8993E}"/>
              </a:ext>
            </a:extLst>
          </p:cNvPr>
          <p:cNvCxnSpPr>
            <a:cxnSpLocks/>
            <a:stCxn id="92" idx="5"/>
            <a:endCxn id="97" idx="1"/>
          </p:cNvCxnSpPr>
          <p:nvPr/>
        </p:nvCxnSpPr>
        <p:spPr>
          <a:xfrm>
            <a:off x="3636256" y="2638387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AF9D2BF-08BA-46E8-ADF8-89B762AEFDAA}"/>
              </a:ext>
            </a:extLst>
          </p:cNvPr>
          <p:cNvCxnSpPr>
            <a:cxnSpLocks/>
            <a:stCxn id="98" idx="4"/>
            <a:endCxn id="97" idx="0"/>
          </p:cNvCxnSpPr>
          <p:nvPr/>
        </p:nvCxnSpPr>
        <p:spPr>
          <a:xfrm flipH="1">
            <a:off x="4777281" y="2689483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D87D0E-A88D-4CA4-9E9D-0612926A692B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3512899" y="2689483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C83EC50-06A8-431A-AFB7-E36054CCC405}"/>
              </a:ext>
            </a:extLst>
          </p:cNvPr>
          <p:cNvSpPr/>
          <p:nvPr/>
        </p:nvSpPr>
        <p:spPr>
          <a:xfrm>
            <a:off x="4258022" y="2827241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002D56D-D38F-4262-8DEC-D4C2069AB5E8}"/>
              </a:ext>
            </a:extLst>
          </p:cNvPr>
          <p:cNvCxnSpPr>
            <a:cxnSpLocks/>
            <a:stCxn id="98" idx="3"/>
            <a:endCxn id="123" idx="7"/>
          </p:cNvCxnSpPr>
          <p:nvPr/>
        </p:nvCxnSpPr>
        <p:spPr>
          <a:xfrm flipH="1">
            <a:off x="4555832" y="2638387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F14A37-B6FB-4C47-B11C-70ED81D5AED7}"/>
              </a:ext>
            </a:extLst>
          </p:cNvPr>
          <p:cNvCxnSpPr>
            <a:cxnSpLocks/>
            <a:stCxn id="123" idx="3"/>
            <a:endCxn id="99" idx="7"/>
          </p:cNvCxnSpPr>
          <p:nvPr/>
        </p:nvCxnSpPr>
        <p:spPr>
          <a:xfrm flipH="1">
            <a:off x="3810709" y="3125051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577ED915-0395-44A9-A8E8-06C79294BE3F}"/>
              </a:ext>
            </a:extLst>
          </p:cNvPr>
          <p:cNvSpPr/>
          <p:nvPr/>
        </p:nvSpPr>
        <p:spPr>
          <a:xfrm>
            <a:off x="4015408" y="409905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AD9B8F-4A1A-4FD5-85DE-841D615518D2}"/>
              </a:ext>
            </a:extLst>
          </p:cNvPr>
          <p:cNvCxnSpPr>
            <a:cxnSpLocks/>
          </p:cNvCxnSpPr>
          <p:nvPr/>
        </p:nvCxnSpPr>
        <p:spPr>
          <a:xfrm>
            <a:off x="3740390" y="3628434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4BF9F39-6CAB-4E6C-AF38-932C88BD31D3}"/>
              </a:ext>
            </a:extLst>
          </p:cNvPr>
          <p:cNvCxnSpPr>
            <a:cxnSpLocks/>
            <a:stCxn id="97" idx="3"/>
            <a:endCxn id="137" idx="7"/>
          </p:cNvCxnSpPr>
          <p:nvPr/>
        </p:nvCxnSpPr>
        <p:spPr>
          <a:xfrm flipH="1">
            <a:off x="4313218" y="3960621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BCEAD61-7030-41D0-80F5-20C6287AD4AD}"/>
              </a:ext>
            </a:extLst>
          </p:cNvPr>
          <p:cNvCxnSpPr/>
          <p:nvPr/>
        </p:nvCxnSpPr>
        <p:spPr>
          <a:xfrm>
            <a:off x="4185307" y="4447959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17522A5D-9633-4629-9DD2-DE8D675F946B}"/>
              </a:ext>
            </a:extLst>
          </p:cNvPr>
          <p:cNvSpPr/>
          <p:nvPr/>
        </p:nvSpPr>
        <p:spPr>
          <a:xfrm>
            <a:off x="6653008" y="147625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3269A93-1C5C-477E-9B63-23E2FAA3B5EC}"/>
              </a:ext>
            </a:extLst>
          </p:cNvPr>
          <p:cNvSpPr/>
          <p:nvPr/>
        </p:nvSpPr>
        <p:spPr>
          <a:xfrm>
            <a:off x="5852689" y="231182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11444D7-36FB-4099-9D11-12CCAE17F8BB}"/>
              </a:ext>
            </a:extLst>
          </p:cNvPr>
          <p:cNvSpPr/>
          <p:nvPr/>
        </p:nvSpPr>
        <p:spPr>
          <a:xfrm>
            <a:off x="7117071" y="3634057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822E031-C4FF-4923-B9A0-F049BF40ABE5}"/>
              </a:ext>
            </a:extLst>
          </p:cNvPr>
          <p:cNvSpPr/>
          <p:nvPr/>
        </p:nvSpPr>
        <p:spPr>
          <a:xfrm>
            <a:off x="7414881" y="231182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68E92A-3FC3-4280-B9E8-EA566335ED7C}"/>
              </a:ext>
            </a:extLst>
          </p:cNvPr>
          <p:cNvSpPr/>
          <p:nvPr/>
        </p:nvSpPr>
        <p:spPr>
          <a:xfrm>
            <a:off x="6027142" y="327075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9F8C9C-BB1A-4CE3-AB89-2CCC98C56FB3}"/>
              </a:ext>
            </a:extLst>
          </p:cNvPr>
          <p:cNvCxnSpPr/>
          <p:nvPr/>
        </p:nvCxnSpPr>
        <p:spPr>
          <a:xfrm>
            <a:off x="6827461" y="968633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946D6CB-2BB2-46D9-8DA4-EADD340C6B25}"/>
              </a:ext>
            </a:extLst>
          </p:cNvPr>
          <p:cNvCxnSpPr>
            <a:cxnSpLocks/>
            <a:stCxn id="143" idx="3"/>
            <a:endCxn id="144" idx="7"/>
          </p:cNvCxnSpPr>
          <p:nvPr/>
        </p:nvCxnSpPr>
        <p:spPr>
          <a:xfrm flipH="1">
            <a:off x="6150499" y="1774063"/>
            <a:ext cx="553605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C69789-D4E9-4C2A-BF06-9760D95E66BD}"/>
              </a:ext>
            </a:extLst>
          </p:cNvPr>
          <p:cNvCxnSpPr>
            <a:cxnSpLocks/>
            <a:stCxn id="143" idx="5"/>
            <a:endCxn id="148" idx="1"/>
          </p:cNvCxnSpPr>
          <p:nvPr/>
        </p:nvCxnSpPr>
        <p:spPr>
          <a:xfrm>
            <a:off x="6950818" y="1774063"/>
            <a:ext cx="515159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7AE51D8-10E9-4D72-A448-D9070A4487CC}"/>
              </a:ext>
            </a:extLst>
          </p:cNvPr>
          <p:cNvCxnSpPr>
            <a:cxnSpLocks/>
            <a:stCxn id="144" idx="5"/>
            <a:endCxn id="145" idx="1"/>
          </p:cNvCxnSpPr>
          <p:nvPr/>
        </p:nvCxnSpPr>
        <p:spPr>
          <a:xfrm>
            <a:off x="6150499" y="2609633"/>
            <a:ext cx="1017668" cy="10755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FC836C-6BB1-4CF7-90FB-44019148C72F}"/>
              </a:ext>
            </a:extLst>
          </p:cNvPr>
          <p:cNvCxnSpPr>
            <a:cxnSpLocks/>
            <a:stCxn id="148" idx="4"/>
            <a:endCxn id="145" idx="0"/>
          </p:cNvCxnSpPr>
          <p:nvPr/>
        </p:nvCxnSpPr>
        <p:spPr>
          <a:xfrm flipH="1">
            <a:off x="7291524" y="2660729"/>
            <a:ext cx="297810" cy="9733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07E297-C2E2-4E34-BFCC-5202B8E69134}"/>
              </a:ext>
            </a:extLst>
          </p:cNvPr>
          <p:cNvCxnSpPr>
            <a:cxnSpLocks/>
            <a:stCxn id="144" idx="4"/>
            <a:endCxn id="151" idx="0"/>
          </p:cNvCxnSpPr>
          <p:nvPr/>
        </p:nvCxnSpPr>
        <p:spPr>
          <a:xfrm>
            <a:off x="6027142" y="2660729"/>
            <a:ext cx="174453" cy="6100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E45F93BE-E522-4209-8D4C-30D72CCBB53B}"/>
              </a:ext>
            </a:extLst>
          </p:cNvPr>
          <p:cNvSpPr/>
          <p:nvPr/>
        </p:nvSpPr>
        <p:spPr>
          <a:xfrm>
            <a:off x="6772265" y="2798487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CE792E-5B60-4C07-A7E4-26705AE6B8A7}"/>
              </a:ext>
            </a:extLst>
          </p:cNvPr>
          <p:cNvCxnSpPr>
            <a:cxnSpLocks/>
            <a:stCxn id="148" idx="3"/>
            <a:endCxn id="160" idx="7"/>
          </p:cNvCxnSpPr>
          <p:nvPr/>
        </p:nvCxnSpPr>
        <p:spPr>
          <a:xfrm flipH="1">
            <a:off x="7070075" y="2609633"/>
            <a:ext cx="395902" cy="2399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A6BCAF-D35A-48D1-B190-E9F705C6E6EF}"/>
              </a:ext>
            </a:extLst>
          </p:cNvPr>
          <p:cNvCxnSpPr>
            <a:cxnSpLocks/>
            <a:stCxn id="160" idx="3"/>
            <a:endCxn id="151" idx="7"/>
          </p:cNvCxnSpPr>
          <p:nvPr/>
        </p:nvCxnSpPr>
        <p:spPr>
          <a:xfrm flipH="1">
            <a:off x="6324952" y="3096297"/>
            <a:ext cx="498409" cy="2255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D59ADA0-5CD2-4EF1-948D-CA30F7697316}"/>
              </a:ext>
            </a:extLst>
          </p:cNvPr>
          <p:cNvSpPr/>
          <p:nvPr/>
        </p:nvSpPr>
        <p:spPr>
          <a:xfrm>
            <a:off x="6529651" y="4070299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EA5CE9A-74CE-4E42-91B1-E9C0B8A181B8}"/>
              </a:ext>
            </a:extLst>
          </p:cNvPr>
          <p:cNvCxnSpPr>
            <a:cxnSpLocks/>
          </p:cNvCxnSpPr>
          <p:nvPr/>
        </p:nvCxnSpPr>
        <p:spPr>
          <a:xfrm>
            <a:off x="6254633" y="3599680"/>
            <a:ext cx="379152" cy="5017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8C83A82-CB7E-40F5-B7ED-F86AB847941B}"/>
              </a:ext>
            </a:extLst>
          </p:cNvPr>
          <p:cNvCxnSpPr>
            <a:cxnSpLocks/>
            <a:stCxn id="145" idx="3"/>
            <a:endCxn id="163" idx="7"/>
          </p:cNvCxnSpPr>
          <p:nvPr/>
        </p:nvCxnSpPr>
        <p:spPr>
          <a:xfrm flipH="1">
            <a:off x="6827461" y="3931867"/>
            <a:ext cx="340706" cy="1895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C5EB0B7-5956-44F0-9477-A5F758773A2B}"/>
              </a:ext>
            </a:extLst>
          </p:cNvPr>
          <p:cNvCxnSpPr/>
          <p:nvPr/>
        </p:nvCxnSpPr>
        <p:spPr>
          <a:xfrm>
            <a:off x="6699550" y="4419205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E42FEA2-DD38-4564-A7D8-EACC96661CDB}"/>
              </a:ext>
            </a:extLst>
          </p:cNvPr>
          <p:cNvSpPr/>
          <p:nvPr/>
        </p:nvSpPr>
        <p:spPr>
          <a:xfrm>
            <a:off x="3687352" y="2149493"/>
            <a:ext cx="2141770" cy="32919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C05C48F-AB08-445E-B0C7-0EFD77E16CB3}"/>
              </a:ext>
            </a:extLst>
          </p:cNvPr>
          <p:cNvSpPr/>
          <p:nvPr/>
        </p:nvSpPr>
        <p:spPr>
          <a:xfrm flipV="1">
            <a:off x="4998647" y="3851665"/>
            <a:ext cx="2071428" cy="96921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DF4A63B2-D7A4-4160-97FD-DA86DF9FCE25}"/>
              </a:ext>
            </a:extLst>
          </p:cNvPr>
          <p:cNvSpPr/>
          <p:nvPr/>
        </p:nvSpPr>
        <p:spPr>
          <a:xfrm>
            <a:off x="4643127" y="2909543"/>
            <a:ext cx="2082142" cy="6050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BC5D52-E92A-4081-AFDF-E257D0053D04}"/>
              </a:ext>
            </a:extLst>
          </p:cNvPr>
          <p:cNvSpPr txBox="1"/>
          <p:nvPr/>
        </p:nvSpPr>
        <p:spPr>
          <a:xfrm>
            <a:off x="3816043" y="45587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0F5B112-3575-4C8E-A012-83FB906AB5B3}"/>
              </a:ext>
            </a:extLst>
          </p:cNvPr>
          <p:cNvSpPr txBox="1"/>
          <p:nvPr/>
        </p:nvSpPr>
        <p:spPr>
          <a:xfrm>
            <a:off x="6305556" y="45587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693EA0-DF1F-4E2C-93AF-6B3CCBA934F4}"/>
              </a:ext>
            </a:extLst>
          </p:cNvPr>
          <p:cNvSpPr txBox="1"/>
          <p:nvPr/>
        </p:nvSpPr>
        <p:spPr>
          <a:xfrm>
            <a:off x="3372486" y="2321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24E7A73-56C7-47EF-A569-FAF5BC6E0B5B}"/>
              </a:ext>
            </a:extLst>
          </p:cNvPr>
          <p:cNvSpPr txBox="1"/>
          <p:nvPr/>
        </p:nvSpPr>
        <p:spPr>
          <a:xfrm>
            <a:off x="4624443" y="3654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F8C1BC9-F8FE-4BB7-9D06-77137119892D}"/>
              </a:ext>
            </a:extLst>
          </p:cNvPr>
          <p:cNvSpPr txBox="1"/>
          <p:nvPr/>
        </p:nvSpPr>
        <p:spPr>
          <a:xfrm>
            <a:off x="4279763" y="282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A560B6-020A-4AB3-953B-4AEA42F7D982}"/>
              </a:ext>
            </a:extLst>
          </p:cNvPr>
          <p:cNvSpPr txBox="1"/>
          <p:nvPr/>
        </p:nvSpPr>
        <p:spPr>
          <a:xfrm>
            <a:off x="5876342" y="2298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2AF9CF0-7FE0-4D96-A728-EC8DBA6B7560}"/>
              </a:ext>
            </a:extLst>
          </p:cNvPr>
          <p:cNvSpPr txBox="1"/>
          <p:nvPr/>
        </p:nvSpPr>
        <p:spPr>
          <a:xfrm>
            <a:off x="7128299" y="3631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775ADF-330E-400E-B17F-B4B125B62838}"/>
              </a:ext>
            </a:extLst>
          </p:cNvPr>
          <p:cNvSpPr txBox="1"/>
          <p:nvPr/>
        </p:nvSpPr>
        <p:spPr>
          <a:xfrm>
            <a:off x="6783619" y="2801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DCC1B8F-8190-4B03-8E1C-744DBB46401E}"/>
              </a:ext>
            </a:extLst>
          </p:cNvPr>
          <p:cNvCxnSpPr>
            <a:cxnSpLocks/>
          </p:cNvCxnSpPr>
          <p:nvPr/>
        </p:nvCxnSpPr>
        <p:spPr>
          <a:xfrm>
            <a:off x="1029608" y="5608476"/>
            <a:ext cx="673321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CFD69C4-1A88-4F55-9170-88A60CB4E986}"/>
              </a:ext>
            </a:extLst>
          </p:cNvPr>
          <p:cNvSpPr txBox="1"/>
          <p:nvPr/>
        </p:nvSpPr>
        <p:spPr>
          <a:xfrm>
            <a:off x="1864410" y="538161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MPI Calls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CD9DFB-142E-4E56-8589-9A9120489CC5}"/>
              </a:ext>
            </a:extLst>
          </p:cNvPr>
          <p:cNvCxnSpPr>
            <a:cxnSpLocks/>
          </p:cNvCxnSpPr>
          <p:nvPr/>
        </p:nvCxnSpPr>
        <p:spPr>
          <a:xfrm>
            <a:off x="3804397" y="5608476"/>
            <a:ext cx="57700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3CCFD485-18AF-460E-B762-382643E41C22}"/>
              </a:ext>
            </a:extLst>
          </p:cNvPr>
          <p:cNvSpPr txBox="1"/>
          <p:nvPr/>
        </p:nvSpPr>
        <p:spPr>
          <a:xfrm>
            <a:off x="4510423" y="5377643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Dependency Injection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BA4E651-FD80-4E6B-B074-ACCB00D82E1E}"/>
              </a:ext>
            </a:extLst>
          </p:cNvPr>
          <p:cNvSpPr/>
          <p:nvPr/>
        </p:nvSpPr>
        <p:spPr>
          <a:xfrm>
            <a:off x="4514219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978CE76-2FFD-4CDC-AE0C-C6750B7A1390}"/>
              </a:ext>
            </a:extLst>
          </p:cNvPr>
          <p:cNvSpPr/>
          <p:nvPr/>
        </p:nvSpPr>
        <p:spPr>
          <a:xfrm>
            <a:off x="4990710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59B0CA4-E714-4021-8787-5484567D46A5}"/>
              </a:ext>
            </a:extLst>
          </p:cNvPr>
          <p:cNvSpPr/>
          <p:nvPr/>
        </p:nvSpPr>
        <p:spPr>
          <a:xfrm>
            <a:off x="5467201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ED385A2-CBC3-47BB-BA19-5673ED032A02}"/>
              </a:ext>
            </a:extLst>
          </p:cNvPr>
          <p:cNvSpPr/>
          <p:nvPr/>
        </p:nvSpPr>
        <p:spPr>
          <a:xfrm>
            <a:off x="594189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4D2338-40EE-4963-ADAA-720621A0DA85}"/>
              </a:ext>
            </a:extLst>
          </p:cNvPr>
          <p:cNvSpPr/>
          <p:nvPr/>
        </p:nvSpPr>
        <p:spPr>
          <a:xfrm>
            <a:off x="6418390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06C39751-7AF5-468D-BD32-EEA857A32E04}"/>
              </a:ext>
            </a:extLst>
          </p:cNvPr>
          <p:cNvSpPr/>
          <p:nvPr/>
        </p:nvSpPr>
        <p:spPr>
          <a:xfrm>
            <a:off x="6894881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DB2FA66B-0B6D-4D78-8EFE-9A14C39A2B16}"/>
              </a:ext>
            </a:extLst>
          </p:cNvPr>
          <p:cNvSpPr/>
          <p:nvPr/>
        </p:nvSpPr>
        <p:spPr>
          <a:xfrm>
            <a:off x="736957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A5C9724-ACD0-4143-82BC-231781712F11}"/>
              </a:ext>
            </a:extLst>
          </p:cNvPr>
          <p:cNvSpPr txBox="1"/>
          <p:nvPr/>
        </p:nvSpPr>
        <p:spPr>
          <a:xfrm>
            <a:off x="6443390" y="6576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719AE78-60FF-4122-A7B1-AF635CF7B7D4}"/>
              </a:ext>
            </a:extLst>
          </p:cNvPr>
          <p:cNvSpPr/>
          <p:nvPr/>
        </p:nvSpPr>
        <p:spPr>
          <a:xfrm>
            <a:off x="4514219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C6DD275-C63F-4CCF-8386-7279FE138A01}"/>
              </a:ext>
            </a:extLst>
          </p:cNvPr>
          <p:cNvSpPr/>
          <p:nvPr/>
        </p:nvSpPr>
        <p:spPr>
          <a:xfrm>
            <a:off x="4990710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7F89215-A06E-40E0-B045-6F4AC314BD8B}"/>
              </a:ext>
            </a:extLst>
          </p:cNvPr>
          <p:cNvSpPr/>
          <p:nvPr/>
        </p:nvSpPr>
        <p:spPr>
          <a:xfrm>
            <a:off x="5467201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0620381E-F99B-4616-9B4F-97912C12242A}"/>
              </a:ext>
            </a:extLst>
          </p:cNvPr>
          <p:cNvSpPr/>
          <p:nvPr/>
        </p:nvSpPr>
        <p:spPr>
          <a:xfrm>
            <a:off x="594189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D5AF21E-80E8-4379-A007-3FAEC9DCD2D5}"/>
              </a:ext>
            </a:extLst>
          </p:cNvPr>
          <p:cNvSpPr/>
          <p:nvPr/>
        </p:nvSpPr>
        <p:spPr>
          <a:xfrm>
            <a:off x="6418390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5A5A9FA-C863-4792-B86C-0159E23F852B}"/>
              </a:ext>
            </a:extLst>
          </p:cNvPr>
          <p:cNvSpPr/>
          <p:nvPr/>
        </p:nvSpPr>
        <p:spPr>
          <a:xfrm>
            <a:off x="6894881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296FB513-8BC8-4564-BA7D-A0817626C976}"/>
              </a:ext>
            </a:extLst>
          </p:cNvPr>
          <p:cNvSpPr/>
          <p:nvPr/>
        </p:nvSpPr>
        <p:spPr>
          <a:xfrm>
            <a:off x="736957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7F2E75F-0211-4609-BDC1-0B4CC607F0A2}"/>
              </a:ext>
            </a:extLst>
          </p:cNvPr>
          <p:cNvCxnSpPr/>
          <p:nvPr/>
        </p:nvCxnSpPr>
        <p:spPr>
          <a:xfrm>
            <a:off x="8099394" y="6736816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F93C206-F386-4A57-B362-A05138FB19DE}"/>
              </a:ext>
            </a:extLst>
          </p:cNvPr>
          <p:cNvCxnSpPr/>
          <p:nvPr/>
        </p:nvCxnSpPr>
        <p:spPr>
          <a:xfrm>
            <a:off x="8099394" y="7374187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9704A1D3-998B-4BB0-A789-4D4BA745B475}"/>
              </a:ext>
            </a:extLst>
          </p:cNvPr>
          <p:cNvSpPr txBox="1"/>
          <p:nvPr/>
        </p:nvSpPr>
        <p:spPr>
          <a:xfrm>
            <a:off x="1512894" y="6530493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 Task Queue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76119CF-B070-4B52-872B-4121741E5DEC}"/>
              </a:ext>
            </a:extLst>
          </p:cNvPr>
          <p:cNvSpPr txBox="1"/>
          <p:nvPr/>
        </p:nvSpPr>
        <p:spPr>
          <a:xfrm>
            <a:off x="1456420" y="7143354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 Task Queue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33A169A-2C30-4F68-B626-96BB23A12B79}"/>
              </a:ext>
            </a:extLst>
          </p:cNvPr>
          <p:cNvSpPr txBox="1"/>
          <p:nvPr/>
        </p:nvSpPr>
        <p:spPr>
          <a:xfrm>
            <a:off x="8731159" y="6501769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3E5BBD-D9B3-44A3-82A3-4D047352FB86}"/>
              </a:ext>
            </a:extLst>
          </p:cNvPr>
          <p:cNvSpPr txBox="1"/>
          <p:nvPr/>
        </p:nvSpPr>
        <p:spPr>
          <a:xfrm>
            <a:off x="8724988" y="7099911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7DC806B-774E-4443-9DD2-8F21DAC1EA1A}"/>
              </a:ext>
            </a:extLst>
          </p:cNvPr>
          <p:cNvSpPr/>
          <p:nvPr/>
        </p:nvSpPr>
        <p:spPr>
          <a:xfrm rot="922352">
            <a:off x="4645250" y="3394550"/>
            <a:ext cx="2341960" cy="45719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adge Cross">
            <a:extLst>
              <a:ext uri="{FF2B5EF4-FFF2-40B4-BE49-F238E27FC236}">
                <a16:creationId xmlns:a16="http://schemas.microsoft.com/office/drawing/2014/main" id="{383BBFDD-C014-4E6E-83F9-D620C588A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1288" y="28999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4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>
            <a:extLst>
              <a:ext uri="{FF2B5EF4-FFF2-40B4-BE49-F238E27FC236}">
                <a16:creationId xmlns:a16="http://schemas.microsoft.com/office/drawing/2014/main" id="{19FC2366-A373-48BC-98F7-98E044795E64}"/>
              </a:ext>
            </a:extLst>
          </p:cNvPr>
          <p:cNvSpPr/>
          <p:nvPr/>
        </p:nvSpPr>
        <p:spPr>
          <a:xfrm>
            <a:off x="1532117" y="142202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3F9D991-871F-4E77-835F-89492B78B03E}"/>
              </a:ext>
            </a:extLst>
          </p:cNvPr>
          <p:cNvSpPr/>
          <p:nvPr/>
        </p:nvSpPr>
        <p:spPr>
          <a:xfrm>
            <a:off x="731798" y="225759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EBF22F-FD8A-4E8F-ABD4-3639752B6950}"/>
              </a:ext>
            </a:extLst>
          </p:cNvPr>
          <p:cNvSpPr/>
          <p:nvPr/>
        </p:nvSpPr>
        <p:spPr>
          <a:xfrm>
            <a:off x="1996180" y="357982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BE9453-35A4-4ADC-98F6-A1CFEA2D9706}"/>
              </a:ext>
            </a:extLst>
          </p:cNvPr>
          <p:cNvSpPr/>
          <p:nvPr/>
        </p:nvSpPr>
        <p:spPr>
          <a:xfrm>
            <a:off x="2293990" y="225759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CD8F57-8F2C-4251-AE8F-29894D40126D}"/>
              </a:ext>
            </a:extLst>
          </p:cNvPr>
          <p:cNvSpPr/>
          <p:nvPr/>
        </p:nvSpPr>
        <p:spPr>
          <a:xfrm>
            <a:off x="906251" y="321651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52EED2-E729-4B62-9CF4-261A3425B55D}"/>
              </a:ext>
            </a:extLst>
          </p:cNvPr>
          <p:cNvCxnSpPr/>
          <p:nvPr/>
        </p:nvCxnSpPr>
        <p:spPr>
          <a:xfrm>
            <a:off x="1706570" y="914400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858519B-B887-460B-9F38-C3BD21D53689}"/>
              </a:ext>
            </a:extLst>
          </p:cNvPr>
          <p:cNvCxnSpPr>
            <a:cxnSpLocks/>
            <a:stCxn id="91" idx="3"/>
            <a:endCxn id="92" idx="7"/>
          </p:cNvCxnSpPr>
          <p:nvPr/>
        </p:nvCxnSpPr>
        <p:spPr>
          <a:xfrm flipH="1">
            <a:off x="1029608" y="1719830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58F840-CABD-424F-BFB3-D31EB40273EC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1829927" y="1719830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6523AC-C8E4-416C-B5DE-103AA2E8993E}"/>
              </a:ext>
            </a:extLst>
          </p:cNvPr>
          <p:cNvCxnSpPr>
            <a:cxnSpLocks/>
            <a:stCxn id="92" idx="5"/>
            <a:endCxn id="97" idx="1"/>
          </p:cNvCxnSpPr>
          <p:nvPr/>
        </p:nvCxnSpPr>
        <p:spPr>
          <a:xfrm>
            <a:off x="1029608" y="2555400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AF9D2BF-08BA-46E8-ADF8-89B762AEFDAA}"/>
              </a:ext>
            </a:extLst>
          </p:cNvPr>
          <p:cNvCxnSpPr>
            <a:cxnSpLocks/>
            <a:stCxn id="98" idx="4"/>
            <a:endCxn id="97" idx="0"/>
          </p:cNvCxnSpPr>
          <p:nvPr/>
        </p:nvCxnSpPr>
        <p:spPr>
          <a:xfrm flipH="1">
            <a:off x="2170633" y="2606496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D87D0E-A88D-4CA4-9E9D-0612926A692B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906251" y="2606496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C83EC50-06A8-431A-AFB7-E36054CCC405}"/>
              </a:ext>
            </a:extLst>
          </p:cNvPr>
          <p:cNvSpPr/>
          <p:nvPr/>
        </p:nvSpPr>
        <p:spPr>
          <a:xfrm>
            <a:off x="1651374" y="274425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002D56D-D38F-4262-8DEC-D4C2069AB5E8}"/>
              </a:ext>
            </a:extLst>
          </p:cNvPr>
          <p:cNvCxnSpPr>
            <a:cxnSpLocks/>
            <a:stCxn id="98" idx="3"/>
            <a:endCxn id="123" idx="7"/>
          </p:cNvCxnSpPr>
          <p:nvPr/>
        </p:nvCxnSpPr>
        <p:spPr>
          <a:xfrm flipH="1">
            <a:off x="1949184" y="2555400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F14A37-B6FB-4C47-B11C-70ED81D5AED7}"/>
              </a:ext>
            </a:extLst>
          </p:cNvPr>
          <p:cNvCxnSpPr>
            <a:cxnSpLocks/>
            <a:stCxn id="123" idx="3"/>
            <a:endCxn id="99" idx="7"/>
          </p:cNvCxnSpPr>
          <p:nvPr/>
        </p:nvCxnSpPr>
        <p:spPr>
          <a:xfrm flipH="1">
            <a:off x="1204061" y="3042064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577ED915-0395-44A9-A8E8-06C79294BE3F}"/>
              </a:ext>
            </a:extLst>
          </p:cNvPr>
          <p:cNvSpPr/>
          <p:nvPr/>
        </p:nvSpPr>
        <p:spPr>
          <a:xfrm>
            <a:off x="1408760" y="4016066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AD9B8F-4A1A-4FD5-85DE-841D615518D2}"/>
              </a:ext>
            </a:extLst>
          </p:cNvPr>
          <p:cNvCxnSpPr>
            <a:cxnSpLocks/>
          </p:cNvCxnSpPr>
          <p:nvPr/>
        </p:nvCxnSpPr>
        <p:spPr>
          <a:xfrm>
            <a:off x="1133742" y="3545447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4BF9F39-6CAB-4E6C-AF38-932C88BD31D3}"/>
              </a:ext>
            </a:extLst>
          </p:cNvPr>
          <p:cNvCxnSpPr>
            <a:cxnSpLocks/>
            <a:stCxn id="97" idx="3"/>
            <a:endCxn id="137" idx="7"/>
          </p:cNvCxnSpPr>
          <p:nvPr/>
        </p:nvCxnSpPr>
        <p:spPr>
          <a:xfrm flipH="1">
            <a:off x="1706570" y="3877634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BCEAD61-7030-41D0-80F5-20C6287AD4AD}"/>
              </a:ext>
            </a:extLst>
          </p:cNvPr>
          <p:cNvCxnSpPr/>
          <p:nvPr/>
        </p:nvCxnSpPr>
        <p:spPr>
          <a:xfrm>
            <a:off x="1578659" y="4364972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17522A5D-9633-4629-9DD2-DE8D675F946B}"/>
              </a:ext>
            </a:extLst>
          </p:cNvPr>
          <p:cNvSpPr/>
          <p:nvPr/>
        </p:nvSpPr>
        <p:spPr>
          <a:xfrm>
            <a:off x="4046360" y="139326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3269A93-1C5C-477E-9B63-23E2FAA3B5EC}"/>
              </a:ext>
            </a:extLst>
          </p:cNvPr>
          <p:cNvSpPr/>
          <p:nvPr/>
        </p:nvSpPr>
        <p:spPr>
          <a:xfrm>
            <a:off x="3246041" y="222883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11444D7-36FB-4099-9D11-12CCAE17F8BB}"/>
              </a:ext>
            </a:extLst>
          </p:cNvPr>
          <p:cNvSpPr/>
          <p:nvPr/>
        </p:nvSpPr>
        <p:spPr>
          <a:xfrm>
            <a:off x="4510423" y="35510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822E031-C4FF-4923-B9A0-F049BF40ABE5}"/>
              </a:ext>
            </a:extLst>
          </p:cNvPr>
          <p:cNvSpPr/>
          <p:nvPr/>
        </p:nvSpPr>
        <p:spPr>
          <a:xfrm>
            <a:off x="4808233" y="222883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68E92A-3FC3-4280-B9E8-EA566335ED7C}"/>
              </a:ext>
            </a:extLst>
          </p:cNvPr>
          <p:cNvSpPr/>
          <p:nvPr/>
        </p:nvSpPr>
        <p:spPr>
          <a:xfrm>
            <a:off x="3420494" y="318776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9F8C9C-BB1A-4CE3-AB89-2CCC98C56FB3}"/>
              </a:ext>
            </a:extLst>
          </p:cNvPr>
          <p:cNvCxnSpPr/>
          <p:nvPr/>
        </p:nvCxnSpPr>
        <p:spPr>
          <a:xfrm>
            <a:off x="4220813" y="885646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946D6CB-2BB2-46D9-8DA4-EADD340C6B25}"/>
              </a:ext>
            </a:extLst>
          </p:cNvPr>
          <p:cNvCxnSpPr>
            <a:cxnSpLocks/>
            <a:stCxn id="143" idx="3"/>
            <a:endCxn id="144" idx="7"/>
          </p:cNvCxnSpPr>
          <p:nvPr/>
        </p:nvCxnSpPr>
        <p:spPr>
          <a:xfrm flipH="1">
            <a:off x="3543851" y="1691076"/>
            <a:ext cx="553605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C69789-D4E9-4C2A-BF06-9760D95E66BD}"/>
              </a:ext>
            </a:extLst>
          </p:cNvPr>
          <p:cNvCxnSpPr>
            <a:cxnSpLocks/>
            <a:stCxn id="143" idx="5"/>
            <a:endCxn id="148" idx="1"/>
          </p:cNvCxnSpPr>
          <p:nvPr/>
        </p:nvCxnSpPr>
        <p:spPr>
          <a:xfrm>
            <a:off x="4344170" y="1691076"/>
            <a:ext cx="515159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7AE51D8-10E9-4D72-A448-D9070A4487CC}"/>
              </a:ext>
            </a:extLst>
          </p:cNvPr>
          <p:cNvCxnSpPr>
            <a:cxnSpLocks/>
            <a:stCxn id="144" idx="5"/>
            <a:endCxn id="145" idx="1"/>
          </p:cNvCxnSpPr>
          <p:nvPr/>
        </p:nvCxnSpPr>
        <p:spPr>
          <a:xfrm>
            <a:off x="3543851" y="2526646"/>
            <a:ext cx="1017668" cy="10755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FC836C-6BB1-4CF7-90FB-44019148C72F}"/>
              </a:ext>
            </a:extLst>
          </p:cNvPr>
          <p:cNvCxnSpPr>
            <a:cxnSpLocks/>
            <a:stCxn id="148" idx="4"/>
            <a:endCxn id="145" idx="0"/>
          </p:cNvCxnSpPr>
          <p:nvPr/>
        </p:nvCxnSpPr>
        <p:spPr>
          <a:xfrm flipH="1">
            <a:off x="4684876" y="2577742"/>
            <a:ext cx="297810" cy="9733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07E297-C2E2-4E34-BFCC-5202B8E69134}"/>
              </a:ext>
            </a:extLst>
          </p:cNvPr>
          <p:cNvCxnSpPr>
            <a:cxnSpLocks/>
            <a:stCxn id="144" idx="4"/>
            <a:endCxn id="151" idx="0"/>
          </p:cNvCxnSpPr>
          <p:nvPr/>
        </p:nvCxnSpPr>
        <p:spPr>
          <a:xfrm>
            <a:off x="3420494" y="2577742"/>
            <a:ext cx="174453" cy="6100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E45F93BE-E522-4209-8D4C-30D72CCBB53B}"/>
              </a:ext>
            </a:extLst>
          </p:cNvPr>
          <p:cNvSpPr/>
          <p:nvPr/>
        </p:nvSpPr>
        <p:spPr>
          <a:xfrm>
            <a:off x="4165617" y="271550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CE792E-5B60-4C07-A7E4-26705AE6B8A7}"/>
              </a:ext>
            </a:extLst>
          </p:cNvPr>
          <p:cNvCxnSpPr>
            <a:cxnSpLocks/>
            <a:stCxn id="148" idx="3"/>
            <a:endCxn id="160" idx="7"/>
          </p:cNvCxnSpPr>
          <p:nvPr/>
        </p:nvCxnSpPr>
        <p:spPr>
          <a:xfrm flipH="1">
            <a:off x="4463427" y="2526646"/>
            <a:ext cx="395902" cy="2399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A6BCAF-D35A-48D1-B190-E9F705C6E6EF}"/>
              </a:ext>
            </a:extLst>
          </p:cNvPr>
          <p:cNvCxnSpPr>
            <a:cxnSpLocks/>
            <a:stCxn id="160" idx="3"/>
            <a:endCxn id="151" idx="7"/>
          </p:cNvCxnSpPr>
          <p:nvPr/>
        </p:nvCxnSpPr>
        <p:spPr>
          <a:xfrm flipH="1">
            <a:off x="3718304" y="3013310"/>
            <a:ext cx="498409" cy="2255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D59ADA0-5CD2-4EF1-948D-CA30F7697316}"/>
              </a:ext>
            </a:extLst>
          </p:cNvPr>
          <p:cNvSpPr/>
          <p:nvPr/>
        </p:nvSpPr>
        <p:spPr>
          <a:xfrm>
            <a:off x="3923003" y="3987312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EA5CE9A-74CE-4E42-91B1-E9C0B8A181B8}"/>
              </a:ext>
            </a:extLst>
          </p:cNvPr>
          <p:cNvCxnSpPr>
            <a:cxnSpLocks/>
          </p:cNvCxnSpPr>
          <p:nvPr/>
        </p:nvCxnSpPr>
        <p:spPr>
          <a:xfrm>
            <a:off x="3647985" y="3516693"/>
            <a:ext cx="379152" cy="5017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8C83A82-CB7E-40F5-B7ED-F86AB847941B}"/>
              </a:ext>
            </a:extLst>
          </p:cNvPr>
          <p:cNvCxnSpPr>
            <a:cxnSpLocks/>
            <a:stCxn id="145" idx="3"/>
            <a:endCxn id="163" idx="7"/>
          </p:cNvCxnSpPr>
          <p:nvPr/>
        </p:nvCxnSpPr>
        <p:spPr>
          <a:xfrm flipH="1">
            <a:off x="4220813" y="3848880"/>
            <a:ext cx="340706" cy="1895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C5EB0B7-5956-44F0-9477-A5F758773A2B}"/>
              </a:ext>
            </a:extLst>
          </p:cNvPr>
          <p:cNvCxnSpPr/>
          <p:nvPr/>
        </p:nvCxnSpPr>
        <p:spPr>
          <a:xfrm>
            <a:off x="4092902" y="4336218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E42FEA2-DD38-4564-A7D8-EACC96661CDB}"/>
              </a:ext>
            </a:extLst>
          </p:cNvPr>
          <p:cNvSpPr/>
          <p:nvPr/>
        </p:nvSpPr>
        <p:spPr>
          <a:xfrm>
            <a:off x="1080704" y="2066506"/>
            <a:ext cx="2141770" cy="32919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C05C48F-AB08-445E-B0C7-0EFD77E16CB3}"/>
              </a:ext>
            </a:extLst>
          </p:cNvPr>
          <p:cNvSpPr/>
          <p:nvPr/>
        </p:nvSpPr>
        <p:spPr>
          <a:xfrm flipV="1">
            <a:off x="2391999" y="3768678"/>
            <a:ext cx="2071428" cy="96921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DF4A63B2-D7A4-4160-97FD-DA86DF9FCE25}"/>
              </a:ext>
            </a:extLst>
          </p:cNvPr>
          <p:cNvSpPr/>
          <p:nvPr/>
        </p:nvSpPr>
        <p:spPr>
          <a:xfrm>
            <a:off x="2036479" y="2826556"/>
            <a:ext cx="2082142" cy="6050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BC5D52-E92A-4081-AFDF-E257D0053D04}"/>
              </a:ext>
            </a:extLst>
          </p:cNvPr>
          <p:cNvSpPr txBox="1"/>
          <p:nvPr/>
        </p:nvSpPr>
        <p:spPr>
          <a:xfrm>
            <a:off x="1209395" y="37288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0F5B112-3575-4C8E-A012-83FB906AB5B3}"/>
              </a:ext>
            </a:extLst>
          </p:cNvPr>
          <p:cNvSpPr txBox="1"/>
          <p:nvPr/>
        </p:nvSpPr>
        <p:spPr>
          <a:xfrm>
            <a:off x="3698908" y="37288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693EA0-DF1F-4E2C-93AF-6B3CCBA934F4}"/>
              </a:ext>
            </a:extLst>
          </p:cNvPr>
          <p:cNvSpPr txBox="1"/>
          <p:nvPr/>
        </p:nvSpPr>
        <p:spPr>
          <a:xfrm>
            <a:off x="765838" y="2238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24E7A73-56C7-47EF-A569-FAF5BC6E0B5B}"/>
              </a:ext>
            </a:extLst>
          </p:cNvPr>
          <p:cNvSpPr txBox="1"/>
          <p:nvPr/>
        </p:nvSpPr>
        <p:spPr>
          <a:xfrm>
            <a:off x="2017795" y="35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F8C1BC9-F8FE-4BB7-9D06-77137119892D}"/>
              </a:ext>
            </a:extLst>
          </p:cNvPr>
          <p:cNvSpPr txBox="1"/>
          <p:nvPr/>
        </p:nvSpPr>
        <p:spPr>
          <a:xfrm>
            <a:off x="1673115" y="2741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A560B6-020A-4AB3-953B-4AEA42F7D982}"/>
              </a:ext>
            </a:extLst>
          </p:cNvPr>
          <p:cNvSpPr txBox="1"/>
          <p:nvPr/>
        </p:nvSpPr>
        <p:spPr>
          <a:xfrm>
            <a:off x="3269694" y="2215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2AF9CF0-7FE0-4D96-A728-EC8DBA6B7560}"/>
              </a:ext>
            </a:extLst>
          </p:cNvPr>
          <p:cNvSpPr txBox="1"/>
          <p:nvPr/>
        </p:nvSpPr>
        <p:spPr>
          <a:xfrm>
            <a:off x="4521651" y="3548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775ADF-330E-400E-B17F-B4B125B62838}"/>
              </a:ext>
            </a:extLst>
          </p:cNvPr>
          <p:cNvSpPr txBox="1"/>
          <p:nvPr/>
        </p:nvSpPr>
        <p:spPr>
          <a:xfrm>
            <a:off x="4176971" y="2718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BF604DE-793F-40DA-893D-25322B9820D9}"/>
              </a:ext>
            </a:extLst>
          </p:cNvPr>
          <p:cNvGrpSpPr/>
          <p:nvPr/>
        </p:nvGrpSpPr>
        <p:grpSpPr>
          <a:xfrm>
            <a:off x="7332673" y="372885"/>
            <a:ext cx="4425341" cy="4499707"/>
            <a:chOff x="6629708" y="372885"/>
            <a:chExt cx="4425341" cy="4499707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E54553D-6849-4915-83BE-D0D5242957CE}"/>
                </a:ext>
              </a:extLst>
            </p:cNvPr>
            <p:cNvSpPr/>
            <p:nvPr/>
          </p:nvSpPr>
          <p:spPr>
            <a:xfrm>
              <a:off x="7430027" y="142202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399A1A4-F262-40A6-8524-EADC8BA95E2A}"/>
                </a:ext>
              </a:extLst>
            </p:cNvPr>
            <p:cNvSpPr/>
            <p:nvPr/>
          </p:nvSpPr>
          <p:spPr>
            <a:xfrm>
              <a:off x="6629708" y="225759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BFF63F6-5CB2-40D6-B356-DE294735CF76}"/>
                </a:ext>
              </a:extLst>
            </p:cNvPr>
            <p:cNvSpPr/>
            <p:nvPr/>
          </p:nvSpPr>
          <p:spPr>
            <a:xfrm>
              <a:off x="7894090" y="3579824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9CB3E2-7C21-4467-9088-0EC60A6A372A}"/>
                </a:ext>
              </a:extLst>
            </p:cNvPr>
            <p:cNvSpPr/>
            <p:nvPr/>
          </p:nvSpPr>
          <p:spPr>
            <a:xfrm>
              <a:off x="8191900" y="225759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5303CA1-C533-4262-B05F-9B20E5AB1A59}"/>
                </a:ext>
              </a:extLst>
            </p:cNvPr>
            <p:cNvSpPr/>
            <p:nvPr/>
          </p:nvSpPr>
          <p:spPr>
            <a:xfrm>
              <a:off x="6804161" y="3216517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12881AE-3B12-404D-9B86-CB5326DDC7FE}"/>
                </a:ext>
              </a:extLst>
            </p:cNvPr>
            <p:cNvCxnSpPr/>
            <p:nvPr/>
          </p:nvCxnSpPr>
          <p:spPr>
            <a:xfrm>
              <a:off x="7604480" y="914400"/>
              <a:ext cx="0" cy="507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799BC4CB-5D37-4C58-A89C-C266BE4E76FC}"/>
                </a:ext>
              </a:extLst>
            </p:cNvPr>
            <p:cNvCxnSpPr>
              <a:cxnSpLocks/>
              <a:stCxn id="176" idx="3"/>
              <a:endCxn id="177" idx="7"/>
            </p:cNvCxnSpPr>
            <p:nvPr/>
          </p:nvCxnSpPr>
          <p:spPr>
            <a:xfrm flipH="1">
              <a:off x="6927518" y="1719830"/>
              <a:ext cx="553605" cy="588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14BC1DF3-EB51-484B-9BF8-A4FE47EC6865}"/>
                </a:ext>
              </a:extLst>
            </p:cNvPr>
            <p:cNvCxnSpPr>
              <a:cxnSpLocks/>
              <a:stCxn id="176" idx="5"/>
              <a:endCxn id="179" idx="1"/>
            </p:cNvCxnSpPr>
            <p:nvPr/>
          </p:nvCxnSpPr>
          <p:spPr>
            <a:xfrm>
              <a:off x="7727837" y="1719830"/>
              <a:ext cx="515159" cy="588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8E0E48A-7DF7-463F-9C68-D4E22AC97A32}"/>
                </a:ext>
              </a:extLst>
            </p:cNvPr>
            <p:cNvCxnSpPr>
              <a:cxnSpLocks/>
              <a:stCxn id="177" idx="5"/>
              <a:endCxn id="178" idx="1"/>
            </p:cNvCxnSpPr>
            <p:nvPr/>
          </p:nvCxnSpPr>
          <p:spPr>
            <a:xfrm>
              <a:off x="6927518" y="2555400"/>
              <a:ext cx="1017668" cy="10755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036F7A9-FEE8-4906-9135-7CE4C1DC42CA}"/>
                </a:ext>
              </a:extLst>
            </p:cNvPr>
            <p:cNvCxnSpPr>
              <a:cxnSpLocks/>
              <a:stCxn id="179" idx="4"/>
              <a:endCxn id="178" idx="0"/>
            </p:cNvCxnSpPr>
            <p:nvPr/>
          </p:nvCxnSpPr>
          <p:spPr>
            <a:xfrm flipH="1">
              <a:off x="8068543" y="2606496"/>
              <a:ext cx="297810" cy="9733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D4051C2-CEF7-4DE8-83BC-2C6067D861B2}"/>
                </a:ext>
              </a:extLst>
            </p:cNvPr>
            <p:cNvCxnSpPr>
              <a:cxnSpLocks/>
              <a:stCxn id="177" idx="4"/>
              <a:endCxn id="180" idx="0"/>
            </p:cNvCxnSpPr>
            <p:nvPr/>
          </p:nvCxnSpPr>
          <p:spPr>
            <a:xfrm>
              <a:off x="6804161" y="2606496"/>
              <a:ext cx="174453" cy="6100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4B1DF1E-DB04-40CC-9919-68CD1DF35837}"/>
                </a:ext>
              </a:extLst>
            </p:cNvPr>
            <p:cNvSpPr/>
            <p:nvPr/>
          </p:nvSpPr>
          <p:spPr>
            <a:xfrm>
              <a:off x="7549284" y="2744254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DA3E544F-55F2-49E3-9888-E8C59F0C6FE9}"/>
                </a:ext>
              </a:extLst>
            </p:cNvPr>
            <p:cNvCxnSpPr>
              <a:cxnSpLocks/>
              <a:stCxn id="179" idx="3"/>
              <a:endCxn id="187" idx="7"/>
            </p:cNvCxnSpPr>
            <p:nvPr/>
          </p:nvCxnSpPr>
          <p:spPr>
            <a:xfrm flipH="1">
              <a:off x="7847094" y="2555400"/>
              <a:ext cx="395902" cy="239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48FB4291-345D-4AB6-8067-1EB33C8596D4}"/>
                </a:ext>
              </a:extLst>
            </p:cNvPr>
            <p:cNvCxnSpPr>
              <a:cxnSpLocks/>
              <a:stCxn id="187" idx="3"/>
              <a:endCxn id="180" idx="7"/>
            </p:cNvCxnSpPr>
            <p:nvPr/>
          </p:nvCxnSpPr>
          <p:spPr>
            <a:xfrm flipH="1">
              <a:off x="7101971" y="3042064"/>
              <a:ext cx="498409" cy="225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1F1F555-C2B5-4E0E-A49B-6A2F03D49517}"/>
                </a:ext>
              </a:extLst>
            </p:cNvPr>
            <p:cNvSpPr/>
            <p:nvPr/>
          </p:nvSpPr>
          <p:spPr>
            <a:xfrm>
              <a:off x="7306670" y="4016066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C921C2A-0D98-4E51-BD0F-D33209A39526}"/>
                </a:ext>
              </a:extLst>
            </p:cNvPr>
            <p:cNvCxnSpPr>
              <a:cxnSpLocks/>
            </p:cNvCxnSpPr>
            <p:nvPr/>
          </p:nvCxnSpPr>
          <p:spPr>
            <a:xfrm>
              <a:off x="7031652" y="3545447"/>
              <a:ext cx="379152" cy="5017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3CB629F5-B0A9-407E-8BAB-52D24251CF3A}"/>
                </a:ext>
              </a:extLst>
            </p:cNvPr>
            <p:cNvCxnSpPr>
              <a:cxnSpLocks/>
              <a:stCxn id="178" idx="3"/>
              <a:endCxn id="190" idx="7"/>
            </p:cNvCxnSpPr>
            <p:nvPr/>
          </p:nvCxnSpPr>
          <p:spPr>
            <a:xfrm flipH="1">
              <a:off x="7604480" y="3877634"/>
              <a:ext cx="340706" cy="189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1188A473-7B36-44CC-B98F-92B3BB3B44F3}"/>
                </a:ext>
              </a:extLst>
            </p:cNvPr>
            <p:cNvCxnSpPr/>
            <p:nvPr/>
          </p:nvCxnSpPr>
          <p:spPr>
            <a:xfrm>
              <a:off x="7476569" y="4364972"/>
              <a:ext cx="0" cy="507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E1C1BAC9-E83A-4825-BA4B-55C299061E21}"/>
                </a:ext>
              </a:extLst>
            </p:cNvPr>
            <p:cNvSpPr/>
            <p:nvPr/>
          </p:nvSpPr>
          <p:spPr>
            <a:xfrm>
              <a:off x="9944270" y="139326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EE00FC7-50FF-44FD-A925-41C2CEAC4EB0}"/>
                </a:ext>
              </a:extLst>
            </p:cNvPr>
            <p:cNvSpPr/>
            <p:nvPr/>
          </p:nvSpPr>
          <p:spPr>
            <a:xfrm>
              <a:off x="9143951" y="222883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0C88DBF-0D32-4E6C-B8CF-6A61947DF328}"/>
                </a:ext>
              </a:extLst>
            </p:cNvPr>
            <p:cNvSpPr/>
            <p:nvPr/>
          </p:nvSpPr>
          <p:spPr>
            <a:xfrm>
              <a:off x="10408333" y="3551070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641373E-8BB3-4B40-B66F-6791AA2F7B6A}"/>
                </a:ext>
              </a:extLst>
            </p:cNvPr>
            <p:cNvSpPr/>
            <p:nvPr/>
          </p:nvSpPr>
          <p:spPr>
            <a:xfrm>
              <a:off x="10706143" y="222883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A07A9AB-9536-46E6-9574-DC4FDE920491}"/>
                </a:ext>
              </a:extLst>
            </p:cNvPr>
            <p:cNvSpPr/>
            <p:nvPr/>
          </p:nvSpPr>
          <p:spPr>
            <a:xfrm>
              <a:off x="9318404" y="3187763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58E0463-0145-4B3C-B8A8-AA067C82F28F}"/>
                </a:ext>
              </a:extLst>
            </p:cNvPr>
            <p:cNvCxnSpPr/>
            <p:nvPr/>
          </p:nvCxnSpPr>
          <p:spPr>
            <a:xfrm>
              <a:off x="10118723" y="885646"/>
              <a:ext cx="0" cy="5076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6DA6ABCD-3D3A-4F87-B4F7-4D4951FB4C1F}"/>
                </a:ext>
              </a:extLst>
            </p:cNvPr>
            <p:cNvCxnSpPr>
              <a:cxnSpLocks/>
              <a:stCxn id="194" idx="3"/>
              <a:endCxn id="195" idx="7"/>
            </p:cNvCxnSpPr>
            <p:nvPr/>
          </p:nvCxnSpPr>
          <p:spPr>
            <a:xfrm flipH="1">
              <a:off x="9441761" y="1691076"/>
              <a:ext cx="553605" cy="5888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96B0B219-EC4C-4BA4-A1FC-15F1970C2421}"/>
                </a:ext>
              </a:extLst>
            </p:cNvPr>
            <p:cNvCxnSpPr>
              <a:cxnSpLocks/>
              <a:stCxn id="194" idx="5"/>
              <a:endCxn id="197" idx="1"/>
            </p:cNvCxnSpPr>
            <p:nvPr/>
          </p:nvCxnSpPr>
          <p:spPr>
            <a:xfrm>
              <a:off x="10242080" y="1691076"/>
              <a:ext cx="515159" cy="5888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726E669-BF65-40DA-A6EE-8E83BD7594A4}"/>
                </a:ext>
              </a:extLst>
            </p:cNvPr>
            <p:cNvCxnSpPr>
              <a:cxnSpLocks/>
              <a:stCxn id="195" idx="5"/>
              <a:endCxn id="196" idx="1"/>
            </p:cNvCxnSpPr>
            <p:nvPr/>
          </p:nvCxnSpPr>
          <p:spPr>
            <a:xfrm>
              <a:off x="9441761" y="2526646"/>
              <a:ext cx="1017668" cy="10755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618256-4B33-4F6D-83C6-D01500C06444}"/>
                </a:ext>
              </a:extLst>
            </p:cNvPr>
            <p:cNvCxnSpPr>
              <a:cxnSpLocks/>
              <a:stCxn id="197" idx="4"/>
              <a:endCxn id="196" idx="0"/>
            </p:cNvCxnSpPr>
            <p:nvPr/>
          </p:nvCxnSpPr>
          <p:spPr>
            <a:xfrm flipH="1">
              <a:off x="10582786" y="2577742"/>
              <a:ext cx="297810" cy="97332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F29F905-7E5A-450C-BD55-E197D6E23B9C}"/>
                </a:ext>
              </a:extLst>
            </p:cNvPr>
            <p:cNvCxnSpPr>
              <a:cxnSpLocks/>
              <a:stCxn id="195" idx="4"/>
              <a:endCxn id="198" idx="0"/>
            </p:cNvCxnSpPr>
            <p:nvPr/>
          </p:nvCxnSpPr>
          <p:spPr>
            <a:xfrm>
              <a:off x="9318404" y="2577742"/>
              <a:ext cx="174453" cy="61002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D6858C3-CC6E-4653-9CC6-4EBB642D9DB8}"/>
                </a:ext>
              </a:extLst>
            </p:cNvPr>
            <p:cNvSpPr/>
            <p:nvPr/>
          </p:nvSpPr>
          <p:spPr>
            <a:xfrm>
              <a:off x="10063527" y="2715500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F9F8537B-E857-4BD2-BAEC-F3058BC9B3F8}"/>
                </a:ext>
              </a:extLst>
            </p:cNvPr>
            <p:cNvCxnSpPr>
              <a:cxnSpLocks/>
              <a:stCxn id="197" idx="3"/>
              <a:endCxn id="205" idx="7"/>
            </p:cNvCxnSpPr>
            <p:nvPr/>
          </p:nvCxnSpPr>
          <p:spPr>
            <a:xfrm flipH="1">
              <a:off x="10361337" y="2526646"/>
              <a:ext cx="395902" cy="23995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E3F07D45-9FB9-453D-9913-08E9CCA9E9EA}"/>
                </a:ext>
              </a:extLst>
            </p:cNvPr>
            <p:cNvCxnSpPr>
              <a:cxnSpLocks/>
              <a:stCxn id="205" idx="3"/>
              <a:endCxn id="198" idx="7"/>
            </p:cNvCxnSpPr>
            <p:nvPr/>
          </p:nvCxnSpPr>
          <p:spPr>
            <a:xfrm flipH="1">
              <a:off x="9616214" y="3013310"/>
              <a:ext cx="498409" cy="22554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B0403E00-1A3C-4592-906D-3F8CB9BD8933}"/>
                </a:ext>
              </a:extLst>
            </p:cNvPr>
            <p:cNvSpPr/>
            <p:nvPr/>
          </p:nvSpPr>
          <p:spPr>
            <a:xfrm>
              <a:off x="9820913" y="3987312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DE434B1-F16D-49B2-BA7F-4F0470850AD9}"/>
                </a:ext>
              </a:extLst>
            </p:cNvPr>
            <p:cNvCxnSpPr>
              <a:cxnSpLocks/>
            </p:cNvCxnSpPr>
            <p:nvPr/>
          </p:nvCxnSpPr>
          <p:spPr>
            <a:xfrm>
              <a:off x="9545895" y="3516693"/>
              <a:ext cx="379152" cy="50173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9322037F-ECDC-4D99-BE93-DB2BAD1BD62D}"/>
                </a:ext>
              </a:extLst>
            </p:cNvPr>
            <p:cNvCxnSpPr>
              <a:cxnSpLocks/>
              <a:stCxn id="196" idx="3"/>
              <a:endCxn id="208" idx="7"/>
            </p:cNvCxnSpPr>
            <p:nvPr/>
          </p:nvCxnSpPr>
          <p:spPr>
            <a:xfrm flipH="1">
              <a:off x="10118723" y="3848880"/>
              <a:ext cx="340706" cy="18952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3747C6B1-76CE-4E22-8DC8-2A76B249C2F7}"/>
                </a:ext>
              </a:extLst>
            </p:cNvPr>
            <p:cNvCxnSpPr/>
            <p:nvPr/>
          </p:nvCxnSpPr>
          <p:spPr>
            <a:xfrm>
              <a:off x="9990812" y="4336218"/>
              <a:ext cx="0" cy="5076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30541A6-B76C-4CCE-9194-B624F70B1A6F}"/>
                </a:ext>
              </a:extLst>
            </p:cNvPr>
            <p:cNvSpPr/>
            <p:nvPr/>
          </p:nvSpPr>
          <p:spPr>
            <a:xfrm>
              <a:off x="6978614" y="2066506"/>
              <a:ext cx="2141770" cy="329194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A48630D-A320-4BD3-ABAD-1C5E243C5BA9}"/>
                </a:ext>
              </a:extLst>
            </p:cNvPr>
            <p:cNvSpPr/>
            <p:nvPr/>
          </p:nvSpPr>
          <p:spPr>
            <a:xfrm flipV="1">
              <a:off x="8289909" y="3768678"/>
              <a:ext cx="2071428" cy="96921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8AD8A56-4BAF-44AF-9B8B-F735D1412D53}"/>
                </a:ext>
              </a:extLst>
            </p:cNvPr>
            <p:cNvSpPr/>
            <p:nvPr/>
          </p:nvSpPr>
          <p:spPr>
            <a:xfrm>
              <a:off x="7934389" y="2826556"/>
              <a:ext cx="2082142" cy="60504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CA05463-1FEF-4497-9408-7743389C88DD}"/>
                </a:ext>
              </a:extLst>
            </p:cNvPr>
            <p:cNvSpPr txBox="1"/>
            <p:nvPr/>
          </p:nvSpPr>
          <p:spPr>
            <a:xfrm>
              <a:off x="7107305" y="372885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Rank 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5F2BCC0-0A79-4FFD-952F-30569A76D076}"/>
                </a:ext>
              </a:extLst>
            </p:cNvPr>
            <p:cNvSpPr txBox="1"/>
            <p:nvPr/>
          </p:nvSpPr>
          <p:spPr>
            <a:xfrm>
              <a:off x="9596818" y="372885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Rank 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3567200-9F55-40B7-A06E-F1BD90B6BBED}"/>
                </a:ext>
              </a:extLst>
            </p:cNvPr>
            <p:cNvSpPr txBox="1"/>
            <p:nvPr/>
          </p:nvSpPr>
          <p:spPr>
            <a:xfrm>
              <a:off x="6663748" y="22384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7D58579-20E4-4989-96EF-F35839C2E2C3}"/>
                </a:ext>
              </a:extLst>
            </p:cNvPr>
            <p:cNvSpPr txBox="1"/>
            <p:nvPr/>
          </p:nvSpPr>
          <p:spPr>
            <a:xfrm>
              <a:off x="7915705" y="3571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D4928B-F844-4BA4-8E47-FA58E031D4CE}"/>
                </a:ext>
              </a:extLst>
            </p:cNvPr>
            <p:cNvSpPr txBox="1"/>
            <p:nvPr/>
          </p:nvSpPr>
          <p:spPr>
            <a:xfrm>
              <a:off x="7571025" y="27415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0C6F875-3DA6-4CC0-9CD3-506F408AB722}"/>
                </a:ext>
              </a:extLst>
            </p:cNvPr>
            <p:cNvSpPr txBox="1"/>
            <p:nvPr/>
          </p:nvSpPr>
          <p:spPr>
            <a:xfrm>
              <a:off x="9167604" y="2215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1DAFD73-D713-4DF8-93F3-6F3509F9C893}"/>
                </a:ext>
              </a:extLst>
            </p:cNvPr>
            <p:cNvSpPr txBox="1"/>
            <p:nvPr/>
          </p:nvSpPr>
          <p:spPr>
            <a:xfrm>
              <a:off x="10419561" y="35488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9CEE126-2933-4997-99F2-1B06DB122F78}"/>
                </a:ext>
              </a:extLst>
            </p:cNvPr>
            <p:cNvSpPr txBox="1"/>
            <p:nvPr/>
          </p:nvSpPr>
          <p:spPr>
            <a:xfrm>
              <a:off x="10074881" y="27188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7419D82-7B20-4116-A2B0-A8D34951F4EF}"/>
              </a:ext>
            </a:extLst>
          </p:cNvPr>
          <p:cNvCxnSpPr>
            <a:cxnSpLocks/>
          </p:cNvCxnSpPr>
          <p:nvPr/>
        </p:nvCxnSpPr>
        <p:spPr>
          <a:xfrm flipH="1" flipV="1">
            <a:off x="8550059" y="3142098"/>
            <a:ext cx="119835" cy="328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45974F0-5EFC-4E18-A2C1-12055A3B1FBD}"/>
              </a:ext>
            </a:extLst>
          </p:cNvPr>
          <p:cNvCxnSpPr>
            <a:cxnSpLocks/>
          </p:cNvCxnSpPr>
          <p:nvPr/>
        </p:nvCxnSpPr>
        <p:spPr>
          <a:xfrm flipH="1" flipV="1">
            <a:off x="11051380" y="3110892"/>
            <a:ext cx="119835" cy="328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2" name="Arrow: Right 231">
            <a:extLst>
              <a:ext uri="{FF2B5EF4-FFF2-40B4-BE49-F238E27FC236}">
                <a16:creationId xmlns:a16="http://schemas.microsoft.com/office/drawing/2014/main" id="{4C7AA0CE-DA6B-4563-ABDD-2FAD9738AE13}"/>
              </a:ext>
            </a:extLst>
          </p:cNvPr>
          <p:cNvSpPr/>
          <p:nvPr/>
        </p:nvSpPr>
        <p:spPr>
          <a:xfrm>
            <a:off x="5748060" y="2405481"/>
            <a:ext cx="1123969" cy="31980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DCC1B8F-8190-4B03-8E1C-744DBB46401E}"/>
              </a:ext>
            </a:extLst>
          </p:cNvPr>
          <p:cNvCxnSpPr>
            <a:cxnSpLocks/>
          </p:cNvCxnSpPr>
          <p:nvPr/>
        </p:nvCxnSpPr>
        <p:spPr>
          <a:xfrm>
            <a:off x="1029608" y="5608476"/>
            <a:ext cx="673321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CFD69C4-1A88-4F55-9170-88A60CB4E986}"/>
              </a:ext>
            </a:extLst>
          </p:cNvPr>
          <p:cNvSpPr txBox="1"/>
          <p:nvPr/>
        </p:nvSpPr>
        <p:spPr>
          <a:xfrm>
            <a:off x="1864410" y="538161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MPI Calls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CD9DFB-142E-4E56-8589-9A9120489CC5}"/>
              </a:ext>
            </a:extLst>
          </p:cNvPr>
          <p:cNvCxnSpPr>
            <a:cxnSpLocks/>
          </p:cNvCxnSpPr>
          <p:nvPr/>
        </p:nvCxnSpPr>
        <p:spPr>
          <a:xfrm>
            <a:off x="3804397" y="5608476"/>
            <a:ext cx="57700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3CCFD485-18AF-460E-B762-382643E41C22}"/>
              </a:ext>
            </a:extLst>
          </p:cNvPr>
          <p:cNvSpPr txBox="1"/>
          <p:nvPr/>
        </p:nvSpPr>
        <p:spPr>
          <a:xfrm>
            <a:off x="4510423" y="5377643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Dependency Injection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BA4E651-FD80-4E6B-B074-ACCB00D82E1E}"/>
              </a:ext>
            </a:extLst>
          </p:cNvPr>
          <p:cNvSpPr/>
          <p:nvPr/>
        </p:nvSpPr>
        <p:spPr>
          <a:xfrm>
            <a:off x="4514219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978CE76-2FFD-4CDC-AE0C-C6750B7A1390}"/>
              </a:ext>
            </a:extLst>
          </p:cNvPr>
          <p:cNvSpPr/>
          <p:nvPr/>
        </p:nvSpPr>
        <p:spPr>
          <a:xfrm>
            <a:off x="4990710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59B0CA4-E714-4021-8787-5484567D46A5}"/>
              </a:ext>
            </a:extLst>
          </p:cNvPr>
          <p:cNvSpPr/>
          <p:nvPr/>
        </p:nvSpPr>
        <p:spPr>
          <a:xfrm>
            <a:off x="5467201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ED385A2-CBC3-47BB-BA19-5673ED032A02}"/>
              </a:ext>
            </a:extLst>
          </p:cNvPr>
          <p:cNvSpPr/>
          <p:nvPr/>
        </p:nvSpPr>
        <p:spPr>
          <a:xfrm>
            <a:off x="594189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4D2338-40EE-4963-ADAA-720621A0DA85}"/>
              </a:ext>
            </a:extLst>
          </p:cNvPr>
          <p:cNvSpPr/>
          <p:nvPr/>
        </p:nvSpPr>
        <p:spPr>
          <a:xfrm>
            <a:off x="6418390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06C39751-7AF5-468D-BD32-EEA857A32E04}"/>
              </a:ext>
            </a:extLst>
          </p:cNvPr>
          <p:cNvSpPr/>
          <p:nvPr/>
        </p:nvSpPr>
        <p:spPr>
          <a:xfrm>
            <a:off x="6894881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DB2FA66B-0B6D-4D78-8EFE-9A14C39A2B16}"/>
              </a:ext>
            </a:extLst>
          </p:cNvPr>
          <p:cNvSpPr/>
          <p:nvPr/>
        </p:nvSpPr>
        <p:spPr>
          <a:xfrm>
            <a:off x="736957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A5C9724-ACD0-4143-82BC-231781712F11}"/>
              </a:ext>
            </a:extLst>
          </p:cNvPr>
          <p:cNvSpPr txBox="1"/>
          <p:nvPr/>
        </p:nvSpPr>
        <p:spPr>
          <a:xfrm>
            <a:off x="6443390" y="6576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719AE78-60FF-4122-A7B1-AF635CF7B7D4}"/>
              </a:ext>
            </a:extLst>
          </p:cNvPr>
          <p:cNvSpPr/>
          <p:nvPr/>
        </p:nvSpPr>
        <p:spPr>
          <a:xfrm>
            <a:off x="4514219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C6DD275-C63F-4CCF-8386-7279FE138A01}"/>
              </a:ext>
            </a:extLst>
          </p:cNvPr>
          <p:cNvSpPr/>
          <p:nvPr/>
        </p:nvSpPr>
        <p:spPr>
          <a:xfrm>
            <a:off x="4990710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7F89215-A06E-40E0-B045-6F4AC314BD8B}"/>
              </a:ext>
            </a:extLst>
          </p:cNvPr>
          <p:cNvSpPr/>
          <p:nvPr/>
        </p:nvSpPr>
        <p:spPr>
          <a:xfrm>
            <a:off x="5467201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0620381E-F99B-4616-9B4F-97912C12242A}"/>
              </a:ext>
            </a:extLst>
          </p:cNvPr>
          <p:cNvSpPr/>
          <p:nvPr/>
        </p:nvSpPr>
        <p:spPr>
          <a:xfrm>
            <a:off x="594189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D5AF21E-80E8-4379-A007-3FAEC9DCD2D5}"/>
              </a:ext>
            </a:extLst>
          </p:cNvPr>
          <p:cNvSpPr/>
          <p:nvPr/>
        </p:nvSpPr>
        <p:spPr>
          <a:xfrm>
            <a:off x="6418390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5A5A9FA-C863-4792-B86C-0159E23F852B}"/>
              </a:ext>
            </a:extLst>
          </p:cNvPr>
          <p:cNvSpPr/>
          <p:nvPr/>
        </p:nvSpPr>
        <p:spPr>
          <a:xfrm>
            <a:off x="6894881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296FB513-8BC8-4564-BA7D-A0817626C976}"/>
              </a:ext>
            </a:extLst>
          </p:cNvPr>
          <p:cNvSpPr/>
          <p:nvPr/>
        </p:nvSpPr>
        <p:spPr>
          <a:xfrm>
            <a:off x="736957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7F2E75F-0211-4609-BDC1-0B4CC607F0A2}"/>
              </a:ext>
            </a:extLst>
          </p:cNvPr>
          <p:cNvCxnSpPr/>
          <p:nvPr/>
        </p:nvCxnSpPr>
        <p:spPr>
          <a:xfrm>
            <a:off x="8099394" y="6736816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F93C206-F386-4A57-B362-A05138FB19DE}"/>
              </a:ext>
            </a:extLst>
          </p:cNvPr>
          <p:cNvCxnSpPr/>
          <p:nvPr/>
        </p:nvCxnSpPr>
        <p:spPr>
          <a:xfrm>
            <a:off x="8099394" y="7374187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9704A1D3-998B-4BB0-A789-4D4BA745B475}"/>
              </a:ext>
            </a:extLst>
          </p:cNvPr>
          <p:cNvSpPr txBox="1"/>
          <p:nvPr/>
        </p:nvSpPr>
        <p:spPr>
          <a:xfrm>
            <a:off x="1512894" y="6530493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 Task Queue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76119CF-B070-4B52-872B-4121741E5DEC}"/>
              </a:ext>
            </a:extLst>
          </p:cNvPr>
          <p:cNvSpPr txBox="1"/>
          <p:nvPr/>
        </p:nvSpPr>
        <p:spPr>
          <a:xfrm>
            <a:off x="1456420" y="7143354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 Task Queue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33A169A-2C30-4F68-B626-96BB23A12B79}"/>
              </a:ext>
            </a:extLst>
          </p:cNvPr>
          <p:cNvSpPr txBox="1"/>
          <p:nvPr/>
        </p:nvSpPr>
        <p:spPr>
          <a:xfrm>
            <a:off x="8731159" y="6501769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3E5BBD-D9B3-44A3-82A3-4D047352FB86}"/>
              </a:ext>
            </a:extLst>
          </p:cNvPr>
          <p:cNvSpPr txBox="1"/>
          <p:nvPr/>
        </p:nvSpPr>
        <p:spPr>
          <a:xfrm>
            <a:off x="8724988" y="7099911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</p:spTree>
    <p:extLst>
      <p:ext uri="{BB962C8B-B14F-4D97-AF65-F5344CB8AC3E}">
        <p14:creationId xmlns:p14="http://schemas.microsoft.com/office/powerpoint/2010/main" val="360421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Single gear">
            <a:extLst>
              <a:ext uri="{FF2B5EF4-FFF2-40B4-BE49-F238E27FC236}">
                <a16:creationId xmlns:a16="http://schemas.microsoft.com/office/drawing/2014/main" id="{18174FAA-8E4C-47EF-A9BC-BA3E957F7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5766" y="797887"/>
            <a:ext cx="3704896" cy="3704896"/>
          </a:xfrm>
          <a:prstGeom prst="rect">
            <a:avLst/>
          </a:prstGeom>
        </p:spPr>
      </p:pic>
      <p:pic>
        <p:nvPicPr>
          <p:cNvPr id="26" name="Graphic 25" descr="Single gear">
            <a:extLst>
              <a:ext uri="{FF2B5EF4-FFF2-40B4-BE49-F238E27FC236}">
                <a16:creationId xmlns:a16="http://schemas.microsoft.com/office/drawing/2014/main" id="{FE3D079A-3238-4A12-A665-342343E3E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430" y="3019906"/>
            <a:ext cx="3073063" cy="3073063"/>
          </a:xfrm>
          <a:prstGeom prst="rect">
            <a:avLst/>
          </a:prstGeom>
        </p:spPr>
      </p:pic>
      <p:pic>
        <p:nvPicPr>
          <p:cNvPr id="27" name="Graphic 26" descr="Single gear">
            <a:extLst>
              <a:ext uri="{FF2B5EF4-FFF2-40B4-BE49-F238E27FC236}">
                <a16:creationId xmlns:a16="http://schemas.microsoft.com/office/drawing/2014/main" id="{B3DDAED0-804C-4568-9E82-26EF490770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4578" y="3905433"/>
            <a:ext cx="1928648" cy="1928648"/>
          </a:xfrm>
          <a:prstGeom prst="rect">
            <a:avLst/>
          </a:prstGeom>
        </p:spPr>
      </p:pic>
      <p:pic>
        <p:nvPicPr>
          <p:cNvPr id="28" name="Graphic 27" descr="Single gear">
            <a:extLst>
              <a:ext uri="{FF2B5EF4-FFF2-40B4-BE49-F238E27FC236}">
                <a16:creationId xmlns:a16="http://schemas.microsoft.com/office/drawing/2014/main" id="{21C749BD-2389-4B4C-BFF5-119431DA34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1925" y="3181033"/>
            <a:ext cx="1928648" cy="1928648"/>
          </a:xfrm>
          <a:prstGeom prst="rect">
            <a:avLst/>
          </a:prstGeom>
        </p:spPr>
      </p:pic>
      <p:pic>
        <p:nvPicPr>
          <p:cNvPr id="29" name="Graphic 28" descr="Single gear">
            <a:extLst>
              <a:ext uri="{FF2B5EF4-FFF2-40B4-BE49-F238E27FC236}">
                <a16:creationId xmlns:a16="http://schemas.microsoft.com/office/drawing/2014/main" id="{50FF946A-36AC-40FD-84A9-797309ADFE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508853">
            <a:off x="4126424" y="1463687"/>
            <a:ext cx="2551314" cy="2551314"/>
          </a:xfrm>
          <a:prstGeom prst="rect">
            <a:avLst/>
          </a:prstGeom>
        </p:spPr>
      </p:pic>
      <p:pic>
        <p:nvPicPr>
          <p:cNvPr id="31" name="Graphic 30" descr="Single gear">
            <a:extLst>
              <a:ext uri="{FF2B5EF4-FFF2-40B4-BE49-F238E27FC236}">
                <a16:creationId xmlns:a16="http://schemas.microsoft.com/office/drawing/2014/main" id="{46981D9F-2BEA-4264-8336-80BB048E21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065316">
            <a:off x="5445529" y="1272660"/>
            <a:ext cx="4385993" cy="4385993"/>
          </a:xfrm>
          <a:prstGeom prst="rect">
            <a:avLst/>
          </a:prstGeom>
        </p:spPr>
      </p:pic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820B8514-8325-4105-BC46-318F862218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94669">
            <a:off x="4777647" y="3813530"/>
            <a:ext cx="2229019" cy="2229019"/>
          </a:xfrm>
          <a:prstGeom prst="rect">
            <a:avLst/>
          </a:prstGeom>
        </p:spPr>
      </p:pic>
      <p:pic>
        <p:nvPicPr>
          <p:cNvPr id="35" name="Graphic 34" descr="Single gear">
            <a:extLst>
              <a:ext uri="{FF2B5EF4-FFF2-40B4-BE49-F238E27FC236}">
                <a16:creationId xmlns:a16="http://schemas.microsoft.com/office/drawing/2014/main" id="{EA0E7A6C-FBA8-48CC-B2D2-D16FD9527C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264811" y="877067"/>
            <a:ext cx="2551314" cy="2551314"/>
          </a:xfrm>
          <a:prstGeom prst="rect">
            <a:avLst/>
          </a:prstGeom>
        </p:spPr>
      </p:pic>
      <p:pic>
        <p:nvPicPr>
          <p:cNvPr id="37" name="Graphic 36" descr="Single gear">
            <a:extLst>
              <a:ext uri="{FF2B5EF4-FFF2-40B4-BE49-F238E27FC236}">
                <a16:creationId xmlns:a16="http://schemas.microsoft.com/office/drawing/2014/main" id="{BFA96D95-1E5E-4210-B490-22AB63189D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96492">
            <a:off x="8332311" y="3319711"/>
            <a:ext cx="2907677" cy="2907677"/>
          </a:xfrm>
          <a:prstGeom prst="rect">
            <a:avLst/>
          </a:prstGeom>
        </p:spPr>
      </p:pic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3573BFD9-4DA0-44B5-A456-9D9D3BEA7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826582">
            <a:off x="9585413" y="2419432"/>
            <a:ext cx="1928648" cy="192864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04B472C-385E-4559-8085-C8C07D25F073}"/>
              </a:ext>
            </a:extLst>
          </p:cNvPr>
          <p:cNvGrpSpPr/>
          <p:nvPr/>
        </p:nvGrpSpPr>
        <p:grpSpPr>
          <a:xfrm>
            <a:off x="983632" y="6978496"/>
            <a:ext cx="11109157" cy="1460451"/>
            <a:chOff x="910804" y="6574709"/>
            <a:chExt cx="11109157" cy="146045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B2F8580-6BBC-468A-BD6C-B7FB17406216}"/>
                </a:ext>
              </a:extLst>
            </p:cNvPr>
            <p:cNvSpPr/>
            <p:nvPr/>
          </p:nvSpPr>
          <p:spPr>
            <a:xfrm>
              <a:off x="5970612" y="6574709"/>
              <a:ext cx="4929360" cy="14384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FD39831-7F68-4ED0-A45D-BC2AD3EE894B}"/>
                </a:ext>
              </a:extLst>
            </p:cNvPr>
            <p:cNvSpPr/>
            <p:nvPr/>
          </p:nvSpPr>
          <p:spPr>
            <a:xfrm>
              <a:off x="910804" y="6596708"/>
              <a:ext cx="4560864" cy="1438452"/>
            </a:xfrm>
            <a:prstGeom prst="rect">
              <a:avLst/>
            </a:prstGeom>
            <a:solidFill>
              <a:srgbClr val="DDD0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830A3E-1559-499A-982B-4D15541C528A}"/>
                </a:ext>
              </a:extLst>
            </p:cNvPr>
            <p:cNvSpPr txBox="1"/>
            <p:nvPr/>
          </p:nvSpPr>
          <p:spPr>
            <a:xfrm>
              <a:off x="910804" y="6656120"/>
              <a:ext cx="45608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Automatic Differentiation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344B10-C628-40BC-84B1-72BD16FEFCE8}"/>
                </a:ext>
              </a:extLst>
            </p:cNvPr>
            <p:cNvSpPr txBox="1"/>
            <p:nvPr/>
          </p:nvSpPr>
          <p:spPr>
            <a:xfrm>
              <a:off x="5922613" y="7004881"/>
              <a:ext cx="609734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/>
                <a:t>Physics Constrained Learning</a:t>
              </a:r>
            </a:p>
          </p:txBody>
        </p:sp>
        <p:pic>
          <p:nvPicPr>
            <p:cNvPr id="2058" name="Picture 10" descr="TensorFlow – Medium">
              <a:extLst>
                <a:ext uri="{FF2B5EF4-FFF2-40B4-BE49-F238E27FC236}">
                  <a16:creationId xmlns:a16="http://schemas.microsoft.com/office/drawing/2014/main" id="{65A7F7C3-B2AB-45C5-ACE4-B3A7EA873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48" y="7320671"/>
              <a:ext cx="606357" cy="606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63882E-A6F6-413B-A5C8-5F48D1A0372B}"/>
                </a:ext>
              </a:extLst>
            </p:cNvPr>
            <p:cNvSpPr txBox="1"/>
            <p:nvPr/>
          </p:nvSpPr>
          <p:spPr>
            <a:xfrm>
              <a:off x="2081220" y="7401621"/>
              <a:ext cx="3057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Backend: TensorFlow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23F93C3-DE11-42BC-A4C6-D7B59F9548F2}"/>
              </a:ext>
            </a:extLst>
          </p:cNvPr>
          <p:cNvSpPr txBox="1"/>
          <p:nvPr/>
        </p:nvSpPr>
        <p:spPr>
          <a:xfrm>
            <a:off x="2731160" y="2357947"/>
            <a:ext cx="9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155A3"/>
                </a:solidFill>
              </a:rPr>
              <a:t>FEM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C67C6E-8ED2-4AC2-A8B4-98C95D33F81B}"/>
              </a:ext>
            </a:extLst>
          </p:cNvPr>
          <p:cNvSpPr txBox="1"/>
          <p:nvPr/>
        </p:nvSpPr>
        <p:spPr>
          <a:xfrm>
            <a:off x="7155450" y="3189988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DNN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B9DE14-0CB6-4167-809A-7845353E6552}"/>
              </a:ext>
            </a:extLst>
          </p:cNvPr>
          <p:cNvSpPr txBox="1"/>
          <p:nvPr/>
        </p:nvSpPr>
        <p:spPr>
          <a:xfrm>
            <a:off x="1570444" y="4277295"/>
            <a:ext cx="884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CBD51A-94E0-4DED-AB43-269DC6E0E664}"/>
              </a:ext>
            </a:extLst>
          </p:cNvPr>
          <p:cNvSpPr txBox="1"/>
          <p:nvPr/>
        </p:nvSpPr>
        <p:spPr>
          <a:xfrm>
            <a:off x="5108158" y="255116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PDE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48A365-F837-4778-9DBA-E5EF17A5F0B0}"/>
              </a:ext>
            </a:extLst>
          </p:cNvPr>
          <p:cNvSpPr txBox="1"/>
          <p:nvPr/>
        </p:nvSpPr>
        <p:spPr>
          <a:xfrm>
            <a:off x="3342065" y="468504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8F24D7-629F-4D4D-B8E7-3705AADA3452}"/>
              </a:ext>
            </a:extLst>
          </p:cNvPr>
          <p:cNvSpPr txBox="1"/>
          <p:nvPr/>
        </p:nvSpPr>
        <p:spPr>
          <a:xfrm>
            <a:off x="9243752" y="198061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45764E-D68B-4350-96FC-62E0CCA4F66C}"/>
              </a:ext>
            </a:extLst>
          </p:cNvPr>
          <p:cNvSpPr txBox="1"/>
          <p:nvPr/>
        </p:nvSpPr>
        <p:spPr>
          <a:xfrm>
            <a:off x="9033415" y="4609212"/>
            <a:ext cx="156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Optimization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EB27A02-0278-46CD-B478-56285BD16153}"/>
              </a:ext>
            </a:extLst>
          </p:cNvPr>
          <p:cNvSpPr txBox="1"/>
          <p:nvPr/>
        </p:nvSpPr>
        <p:spPr>
          <a:xfrm>
            <a:off x="5281329" y="4618482"/>
            <a:ext cx="119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Solid 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</a:rPr>
              <a:t>Mechanics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2ECCA7-FDD0-47F7-A72D-0E0BF8032B4C}"/>
              </a:ext>
            </a:extLst>
          </p:cNvPr>
          <p:cNvSpPr txBox="1"/>
          <p:nvPr/>
        </p:nvSpPr>
        <p:spPr>
          <a:xfrm>
            <a:off x="4166684" y="3838669"/>
            <a:ext cx="119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Fluid Dynamics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3AB1C50-CA23-43BF-891C-CB60B355547F}"/>
              </a:ext>
            </a:extLst>
          </p:cNvPr>
          <p:cNvSpPr txBox="1"/>
          <p:nvPr/>
        </p:nvSpPr>
        <p:spPr>
          <a:xfrm>
            <a:off x="9901118" y="3089743"/>
            <a:ext cx="1389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Constitutive Modeling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7217867-72E4-4236-B6F9-F9B42F691310}"/>
              </a:ext>
            </a:extLst>
          </p:cNvPr>
          <p:cNvGrpSpPr/>
          <p:nvPr/>
        </p:nvGrpSpPr>
        <p:grpSpPr>
          <a:xfrm>
            <a:off x="5015871" y="6017207"/>
            <a:ext cx="1556195" cy="1616027"/>
            <a:chOff x="5455731" y="-208380"/>
            <a:chExt cx="3011570" cy="3127357"/>
          </a:xfrm>
        </p:grpSpPr>
        <p:pic>
          <p:nvPicPr>
            <p:cNvPr id="131" name="Picture 2" descr="ADCME logo">
              <a:extLst>
                <a:ext uri="{FF2B5EF4-FFF2-40B4-BE49-F238E27FC236}">
                  <a16:creationId xmlns:a16="http://schemas.microsoft.com/office/drawing/2014/main" id="{D48A3040-6D2D-46B3-B077-FE363D6B3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05">
              <a:off x="6166453" y="1129241"/>
              <a:ext cx="927102" cy="85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usable Box | HIDDEN AND SEASONAL | Lush Fresh Handmade Cosmetics UK">
              <a:extLst>
                <a:ext uri="{FF2B5EF4-FFF2-40B4-BE49-F238E27FC236}">
                  <a16:creationId xmlns:a16="http://schemas.microsoft.com/office/drawing/2014/main" id="{E4BCE17F-73B3-4221-94EA-AF98DB55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5731" y="-208380"/>
              <a:ext cx="3011570" cy="312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5C4419A-C932-45CA-B472-7D6704836862}"/>
              </a:ext>
            </a:extLst>
          </p:cNvPr>
          <p:cNvCxnSpPr>
            <a:cxnSpLocks/>
          </p:cNvCxnSpPr>
          <p:nvPr/>
        </p:nvCxnSpPr>
        <p:spPr>
          <a:xfrm flipH="1" flipV="1">
            <a:off x="1570444" y="5909075"/>
            <a:ext cx="3445428" cy="582468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A457518-10EF-43F1-9756-8A24B8245134}"/>
              </a:ext>
            </a:extLst>
          </p:cNvPr>
          <p:cNvCxnSpPr>
            <a:cxnSpLocks/>
          </p:cNvCxnSpPr>
          <p:nvPr/>
        </p:nvCxnSpPr>
        <p:spPr>
          <a:xfrm flipV="1">
            <a:off x="6543942" y="5965159"/>
            <a:ext cx="3926287" cy="575930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4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75E8D-E04B-431F-8435-8D37388A649C}"/>
                  </a:ext>
                </a:extLst>
              </p:cNvPr>
              <p:cNvSpPr txBox="1"/>
              <p:nvPr/>
            </p:nvSpPr>
            <p:spPr>
              <a:xfrm>
                <a:off x="1722934" y="2111752"/>
                <a:ext cx="18860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75E8D-E04B-431F-8435-8D37388A6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34" y="2111752"/>
                <a:ext cx="1886093" cy="553998"/>
              </a:xfrm>
              <a:prstGeom prst="rect">
                <a:avLst/>
              </a:prstGeom>
              <a:blipFill>
                <a:blip r:embed="rId3"/>
                <a:stretch>
                  <a:fillRect l="-2589" t="-2198" r="-2589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4913B2E-1023-4566-AEF7-0F157AF1B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626" y="1236617"/>
            <a:ext cx="6320821" cy="2546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CFA27B-7DC4-455A-8328-8D471200B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64" y="4117751"/>
            <a:ext cx="3124200" cy="2533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696658-2B28-41A5-9DD2-340E50428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132" y="4493091"/>
            <a:ext cx="2340701" cy="1490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ACB5E9-4E43-4FC1-A84D-C447E35F7D25}"/>
                  </a:ext>
                </a:extLst>
              </p:cNvPr>
              <p:cNvSpPr txBox="1"/>
              <p:nvPr/>
            </p:nvSpPr>
            <p:spPr>
              <a:xfrm>
                <a:off x="1646883" y="5043161"/>
                <a:ext cx="2220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ACB5E9-4E43-4FC1-A84D-C447E35F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83" y="5043161"/>
                <a:ext cx="2220736" cy="276999"/>
              </a:xfrm>
              <a:prstGeom prst="rect">
                <a:avLst/>
              </a:prstGeom>
              <a:blipFill>
                <a:blip r:embed="rId7"/>
                <a:stretch>
                  <a:fillRect t="-2174" r="-357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A63DE7-5602-4813-B253-D612ED1EFBE0}"/>
                  </a:ext>
                </a:extLst>
              </p:cNvPr>
              <p:cNvSpPr txBox="1"/>
              <p:nvPr/>
            </p:nvSpPr>
            <p:spPr>
              <a:xfrm>
                <a:off x="1646883" y="5538172"/>
                <a:ext cx="2278444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A63DE7-5602-4813-B253-D612ED1EF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83" y="5538172"/>
                <a:ext cx="2278444" cy="6163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9699EE9E-881C-40D1-9353-8681C70C65D6}"/>
              </a:ext>
            </a:extLst>
          </p:cNvPr>
          <p:cNvSpPr/>
          <p:nvPr/>
        </p:nvSpPr>
        <p:spPr>
          <a:xfrm>
            <a:off x="7161637" y="3308593"/>
            <a:ext cx="418809" cy="5723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E877EC-587F-41C3-94AC-73B841BC6172}"/>
              </a:ext>
            </a:extLst>
          </p:cNvPr>
          <p:cNvSpPr/>
          <p:nvPr/>
        </p:nvSpPr>
        <p:spPr>
          <a:xfrm>
            <a:off x="10400638" y="3245720"/>
            <a:ext cx="418809" cy="3909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A1CFB7-DFE2-4C88-93CD-8EB3B0C5C1E3}"/>
              </a:ext>
            </a:extLst>
          </p:cNvPr>
          <p:cNvSpPr txBox="1"/>
          <p:nvPr/>
        </p:nvSpPr>
        <p:spPr>
          <a:xfrm>
            <a:off x="1097181" y="4157553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Approximate Unknown Functions</a:t>
            </a:r>
          </a:p>
          <a:p>
            <a:pPr algn="ctr"/>
            <a:r>
              <a:rPr lang="en-US" b="1" dirty="0"/>
              <a:t>using DNNs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7D497-3FA2-4EFA-A88D-DE696DC71E9E}"/>
              </a:ext>
            </a:extLst>
          </p:cNvPr>
          <p:cNvSpPr txBox="1"/>
          <p:nvPr/>
        </p:nvSpPr>
        <p:spPr>
          <a:xfrm>
            <a:off x="1363760" y="1652275"/>
            <a:ext cx="278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Parameter Inverse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60E704-4258-4CF4-BFCA-81B165E7020D}"/>
                  </a:ext>
                </a:extLst>
              </p:cNvPr>
              <p:cNvSpPr txBox="1"/>
              <p:nvPr/>
            </p:nvSpPr>
            <p:spPr>
              <a:xfrm>
                <a:off x="1280243" y="2840990"/>
                <a:ext cx="29540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60E704-4258-4CF4-BFCA-81B165E70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43" y="2840990"/>
                <a:ext cx="2954014" cy="553998"/>
              </a:xfrm>
              <a:prstGeom prst="rect">
                <a:avLst/>
              </a:prstGeom>
              <a:blipFill>
                <a:blip r:embed="rId9"/>
                <a:stretch>
                  <a:fillRect l="-825" t="-2198" r="-825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3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F832C6BF-124B-49AA-B01B-A25289D81BE0}"/>
              </a:ext>
            </a:extLst>
          </p:cNvPr>
          <p:cNvSpPr/>
          <p:nvPr/>
        </p:nvSpPr>
        <p:spPr>
          <a:xfrm>
            <a:off x="2090163" y="6488636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3D1B6E-AD53-4C2F-A9A4-F6575C917C82}"/>
              </a:ext>
            </a:extLst>
          </p:cNvPr>
          <p:cNvCxnSpPr>
            <a:cxnSpLocks/>
          </p:cNvCxnSpPr>
          <p:nvPr/>
        </p:nvCxnSpPr>
        <p:spPr>
          <a:xfrm flipH="1" flipV="1">
            <a:off x="1433037" y="6027155"/>
            <a:ext cx="509989" cy="33518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E2E465-9CD1-47EF-BED9-0218B1DEAFAE}"/>
              </a:ext>
            </a:extLst>
          </p:cNvPr>
          <p:cNvCxnSpPr>
            <a:cxnSpLocks/>
          </p:cNvCxnSpPr>
          <p:nvPr/>
        </p:nvCxnSpPr>
        <p:spPr>
          <a:xfrm flipH="1">
            <a:off x="1130471" y="6777291"/>
            <a:ext cx="647735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A230024-CD64-4E54-8C2E-4AE518A40DF0}"/>
              </a:ext>
            </a:extLst>
          </p:cNvPr>
          <p:cNvCxnSpPr>
            <a:cxnSpLocks/>
          </p:cNvCxnSpPr>
          <p:nvPr/>
        </p:nvCxnSpPr>
        <p:spPr>
          <a:xfrm flipH="1">
            <a:off x="2921082" y="6787688"/>
            <a:ext cx="886419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D809CD-747A-4E52-8AB0-55F08E824776}"/>
                  </a:ext>
                </a:extLst>
              </p:cNvPr>
              <p:cNvSpPr txBox="1"/>
              <p:nvPr/>
            </p:nvSpPr>
            <p:spPr>
              <a:xfrm>
                <a:off x="969920" y="5551603"/>
                <a:ext cx="3774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D809CD-747A-4E52-8AB0-55F08E824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20" y="5551603"/>
                <a:ext cx="37741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65517-2516-474E-9F4B-07E077EC4F2C}"/>
                  </a:ext>
                </a:extLst>
              </p:cNvPr>
              <p:cNvSpPr txBox="1"/>
              <p:nvPr/>
            </p:nvSpPr>
            <p:spPr>
              <a:xfrm>
                <a:off x="598921" y="6437899"/>
                <a:ext cx="3709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65517-2516-474E-9F4B-07E077EC4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1" y="6437899"/>
                <a:ext cx="3709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43638F-D9C5-40B0-92F8-798D5E9FFA1F}"/>
                  </a:ext>
                </a:extLst>
              </p:cNvPr>
              <p:cNvSpPr txBox="1"/>
              <p:nvPr/>
            </p:nvSpPr>
            <p:spPr>
              <a:xfrm>
                <a:off x="4031760" y="6488636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43638F-D9C5-40B0-92F8-798D5E9FF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60" y="6488636"/>
                <a:ext cx="37016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C6C77F-93DB-4136-976B-D6516B86E26E}"/>
                  </a:ext>
                </a:extLst>
              </p:cNvPr>
              <p:cNvSpPr txBox="1"/>
              <p:nvPr/>
            </p:nvSpPr>
            <p:spPr>
              <a:xfrm>
                <a:off x="910891" y="7312370"/>
                <a:ext cx="26282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C6C77F-93DB-4136-976B-D6516B86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91" y="7312370"/>
                <a:ext cx="262822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854C918-5A7E-4C34-82C1-17A6D90D191E}"/>
              </a:ext>
            </a:extLst>
          </p:cNvPr>
          <p:cNvGrpSpPr/>
          <p:nvPr/>
        </p:nvGrpSpPr>
        <p:grpSpPr>
          <a:xfrm>
            <a:off x="515526" y="684184"/>
            <a:ext cx="4137816" cy="2965974"/>
            <a:chOff x="3149526" y="585457"/>
            <a:chExt cx="4137816" cy="296597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0B90D2-C9D9-4DBD-BC42-56AE3B5FC011}"/>
                </a:ext>
              </a:extLst>
            </p:cNvPr>
            <p:cNvSpPr/>
            <p:nvPr/>
          </p:nvSpPr>
          <p:spPr>
            <a:xfrm>
              <a:off x="4909159" y="213800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BA3E76-1ADA-4C39-9618-FE8AF87939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0454" y="1585784"/>
              <a:ext cx="697689" cy="459063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EE03292-7E15-40CA-9189-AD9FB39420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6736" y="1187739"/>
              <a:ext cx="402535" cy="69916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5D99269-3C43-4D9B-83DC-99CA9E96F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0317" y="2372449"/>
              <a:ext cx="886419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65A9558-F4CF-49F3-91A3-391BAFA2F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0079" y="2408122"/>
              <a:ext cx="886419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DB441-AE02-42A3-AD27-28C2A0422FCF}"/>
                    </a:ext>
                  </a:extLst>
                </p:cNvPr>
                <p:cNvSpPr txBox="1"/>
                <p:nvPr/>
              </p:nvSpPr>
              <p:spPr>
                <a:xfrm>
                  <a:off x="3149526" y="2023008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DB441-AE02-42A3-AD27-28C2A0422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526" y="2023008"/>
                  <a:ext cx="363433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59E2A2-55B4-4B69-AABF-AE3F231E9004}"/>
                    </a:ext>
                  </a:extLst>
                </p:cNvPr>
                <p:cNvSpPr txBox="1"/>
                <p:nvPr/>
              </p:nvSpPr>
              <p:spPr>
                <a:xfrm>
                  <a:off x="3326817" y="1121026"/>
                  <a:ext cx="56143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59E2A2-55B4-4B69-AABF-AE3F231E9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817" y="1121026"/>
                  <a:ext cx="561436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2C2F22-31B0-4E94-A229-057F10D39877}"/>
                    </a:ext>
                  </a:extLst>
                </p:cNvPr>
                <p:cNvSpPr txBox="1"/>
                <p:nvPr/>
              </p:nvSpPr>
              <p:spPr>
                <a:xfrm>
                  <a:off x="4193526" y="585457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2C2F22-31B0-4E94-A229-057F10D39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526" y="585457"/>
                  <a:ext cx="363433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9A23D6A-1B16-437B-9CED-FC7E5A7C8CE6}"/>
                    </a:ext>
                  </a:extLst>
                </p:cNvPr>
                <p:cNvSpPr txBox="1"/>
                <p:nvPr/>
              </p:nvSpPr>
              <p:spPr>
                <a:xfrm>
                  <a:off x="3607535" y="2997433"/>
                  <a:ext cx="3143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9A23D6A-1B16-437B-9CED-FC7E5A7C8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535" y="2997433"/>
                  <a:ext cx="3143489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2E67E8-19F2-4075-9DCC-4B745B674FDD}"/>
                    </a:ext>
                  </a:extLst>
                </p:cNvPr>
                <p:cNvSpPr txBox="1"/>
                <p:nvPr/>
              </p:nvSpPr>
              <p:spPr>
                <a:xfrm>
                  <a:off x="6917176" y="2095450"/>
                  <a:ext cx="37016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2E67E8-19F2-4075-9DCC-4B745B674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176" y="2095450"/>
                  <a:ext cx="370166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6A5EFEC-5361-40DF-A116-4856C334ED6F}"/>
              </a:ext>
            </a:extLst>
          </p:cNvPr>
          <p:cNvSpPr txBox="1"/>
          <p:nvPr/>
        </p:nvSpPr>
        <p:spPr>
          <a:xfrm>
            <a:off x="1209513" y="152343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DNN: Explicit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2ECCC6-3FEF-439E-9806-156F929D157A}"/>
              </a:ext>
            </a:extLst>
          </p:cNvPr>
          <p:cNvSpPr txBox="1"/>
          <p:nvPr/>
        </p:nvSpPr>
        <p:spPr>
          <a:xfrm>
            <a:off x="553501" y="4182111"/>
            <a:ext cx="37296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Numerical Schemes: 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</a:rPr>
              <a:t>Implicit, Iterative</a:t>
            </a:r>
          </a:p>
        </p:txBody>
      </p:sp>
    </p:spTree>
    <p:extLst>
      <p:ext uri="{BB962C8B-B14F-4D97-AF65-F5344CB8AC3E}">
        <p14:creationId xmlns:p14="http://schemas.microsoft.com/office/powerpoint/2010/main" val="395444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75EAD8-7AEA-4116-9DC9-527C176FAD6C}"/>
              </a:ext>
            </a:extLst>
          </p:cNvPr>
          <p:cNvSpPr/>
          <p:nvPr/>
        </p:nvSpPr>
        <p:spPr>
          <a:xfrm>
            <a:off x="8454457" y="137252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9F7C0-D8A8-4BA8-AA8F-3F596B7B5950}"/>
              </a:ext>
            </a:extLst>
          </p:cNvPr>
          <p:cNvSpPr/>
          <p:nvPr/>
        </p:nvSpPr>
        <p:spPr>
          <a:xfrm>
            <a:off x="7654138" y="220809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4CB94A-CF8A-43B5-9EBB-E3CA5606D340}"/>
              </a:ext>
            </a:extLst>
          </p:cNvPr>
          <p:cNvSpPr/>
          <p:nvPr/>
        </p:nvSpPr>
        <p:spPr>
          <a:xfrm>
            <a:off x="8918520" y="3530332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A1663-662E-44B0-993C-72F4AB487352}"/>
              </a:ext>
            </a:extLst>
          </p:cNvPr>
          <p:cNvSpPr/>
          <p:nvPr/>
        </p:nvSpPr>
        <p:spPr>
          <a:xfrm>
            <a:off x="9216330" y="220809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17AD57-AD2F-4AA3-B392-03A008DB2418}"/>
              </a:ext>
            </a:extLst>
          </p:cNvPr>
          <p:cNvSpPr/>
          <p:nvPr/>
        </p:nvSpPr>
        <p:spPr>
          <a:xfrm>
            <a:off x="7828591" y="3167025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C97D85-34EB-4802-94E9-C3776D50E488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7951948" y="1670338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0DF53F-E094-4074-A6DD-348D40071C8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752267" y="1670338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A68238-9E06-4318-9E5A-6A201DDE380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951948" y="2505908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0E37-8B38-4E30-BC9F-AF12FA19913C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9092973" y="2557004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183982-9896-452A-B836-3CD10CD1AA4F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7828591" y="2557004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54F2776-008A-41C4-9ADC-75973E234620}"/>
              </a:ext>
            </a:extLst>
          </p:cNvPr>
          <p:cNvSpPr/>
          <p:nvPr/>
        </p:nvSpPr>
        <p:spPr>
          <a:xfrm>
            <a:off x="8573714" y="2694762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84DF4-39EE-48FB-91EE-770ADA52EE98}"/>
              </a:ext>
            </a:extLst>
          </p:cNvPr>
          <p:cNvCxnSpPr>
            <a:cxnSpLocks/>
            <a:stCxn id="8" idx="3"/>
            <a:endCxn id="15" idx="7"/>
          </p:cNvCxnSpPr>
          <p:nvPr/>
        </p:nvCxnSpPr>
        <p:spPr>
          <a:xfrm flipH="1">
            <a:off x="8871524" y="2505908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123330-3B52-4425-AD66-8701A7DEC5C0}"/>
              </a:ext>
            </a:extLst>
          </p:cNvPr>
          <p:cNvCxnSpPr>
            <a:cxnSpLocks/>
            <a:stCxn id="15" idx="3"/>
            <a:endCxn id="9" idx="7"/>
          </p:cNvCxnSpPr>
          <p:nvPr/>
        </p:nvCxnSpPr>
        <p:spPr>
          <a:xfrm flipH="1">
            <a:off x="8126401" y="2992572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4952A0C-9747-4FCA-B7E6-E639E0EFCBF2}"/>
              </a:ext>
            </a:extLst>
          </p:cNvPr>
          <p:cNvSpPr/>
          <p:nvPr/>
        </p:nvSpPr>
        <p:spPr>
          <a:xfrm>
            <a:off x="8331100" y="396657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87D68-FFDE-46F1-AFA8-87E54A2CC115}"/>
              </a:ext>
            </a:extLst>
          </p:cNvPr>
          <p:cNvCxnSpPr>
            <a:cxnSpLocks/>
          </p:cNvCxnSpPr>
          <p:nvPr/>
        </p:nvCxnSpPr>
        <p:spPr>
          <a:xfrm>
            <a:off x="8056082" y="3495955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2CEDB-D276-4A12-A829-EF0FE275BD95}"/>
              </a:ext>
            </a:extLst>
          </p:cNvPr>
          <p:cNvCxnSpPr>
            <a:cxnSpLocks/>
            <a:stCxn id="7" idx="3"/>
            <a:endCxn id="18" idx="7"/>
          </p:cNvCxnSpPr>
          <p:nvPr/>
        </p:nvCxnSpPr>
        <p:spPr>
          <a:xfrm flipH="1">
            <a:off x="8628910" y="3828142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B8B25B-EE2A-416B-A3F7-84F925629595}"/>
              </a:ext>
            </a:extLst>
          </p:cNvPr>
          <p:cNvCxnSpPr>
            <a:cxnSpLocks/>
          </p:cNvCxnSpPr>
          <p:nvPr/>
        </p:nvCxnSpPr>
        <p:spPr>
          <a:xfrm>
            <a:off x="8500999" y="4315480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D32FF5-29FE-4C5A-B734-1644CD060EE0}"/>
              </a:ext>
            </a:extLst>
          </p:cNvPr>
          <p:cNvCxnSpPr>
            <a:cxnSpLocks/>
          </p:cNvCxnSpPr>
          <p:nvPr/>
        </p:nvCxnSpPr>
        <p:spPr>
          <a:xfrm>
            <a:off x="8624810" y="864908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425331B-0FAB-42BA-9CD2-5ECDDF4C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7" y="629461"/>
            <a:ext cx="2271350" cy="11866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615023-2EE8-4D98-8029-9F42E12D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5" y="2100549"/>
            <a:ext cx="3376690" cy="3005525"/>
          </a:xfrm>
          <a:prstGeom prst="rect">
            <a:avLst/>
          </a:prstGeom>
        </p:spPr>
      </p:pic>
      <p:pic>
        <p:nvPicPr>
          <p:cNvPr id="3074" name="Picture 2" descr="ADCME logo">
            <a:extLst>
              <a:ext uri="{FF2B5EF4-FFF2-40B4-BE49-F238E27FC236}">
                <a16:creationId xmlns:a16="http://schemas.microsoft.com/office/drawing/2014/main" id="{71081175-27D9-407A-A4BF-0F257912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84" y="1372528"/>
            <a:ext cx="927102" cy="85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4DC1B8-422C-4E06-B4CE-84BF4655A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93" y="3024700"/>
            <a:ext cx="1186832" cy="45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73786FC-DEFF-401E-B9A7-49963CCDE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44" y="3770107"/>
            <a:ext cx="2189871" cy="4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wiFlow logo">
            <a:extLst>
              <a:ext uri="{FF2B5EF4-FFF2-40B4-BE49-F238E27FC236}">
                <a16:creationId xmlns:a16="http://schemas.microsoft.com/office/drawing/2014/main" id="{1C168660-3B24-409F-B7C4-944BB77D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90" y="2955528"/>
            <a:ext cx="741588" cy="70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AB23F7-6CE2-4CA0-81C6-EDE81813F6C4}"/>
              </a:ext>
            </a:extLst>
          </p:cNvPr>
          <p:cNvSpPr txBox="1"/>
          <p:nvPr/>
        </p:nvSpPr>
        <p:spPr>
          <a:xfrm>
            <a:off x="5304467" y="85868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ADCME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FC9F03-083E-469B-9550-AD49E98EB5D5}"/>
              </a:ext>
            </a:extLst>
          </p:cNvPr>
          <p:cNvSpPr txBox="1"/>
          <p:nvPr/>
        </p:nvSpPr>
        <p:spPr>
          <a:xfrm>
            <a:off x="4250578" y="4294590"/>
            <a:ext cx="2929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AD-Capable</a:t>
            </a:r>
          </a:p>
          <a:p>
            <a:pPr algn="ctr"/>
            <a:r>
              <a:rPr lang="en-US" b="1" dirty="0"/>
              <a:t>Numerical Simulator Engines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E3B497-9ECA-454F-8359-B06F4E6DCF0D}"/>
              </a:ext>
            </a:extLst>
          </p:cNvPr>
          <p:cNvSpPr/>
          <p:nvPr/>
        </p:nvSpPr>
        <p:spPr>
          <a:xfrm>
            <a:off x="10624842" y="1721434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7A9D4D-DF9C-4B7B-BD3D-C9CADC7A2BF6}"/>
              </a:ext>
            </a:extLst>
          </p:cNvPr>
          <p:cNvSpPr/>
          <p:nvPr/>
        </p:nvSpPr>
        <p:spPr>
          <a:xfrm>
            <a:off x="10624842" y="2451430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5BDD53-CDCD-4163-94BE-F94529BD71E9}"/>
              </a:ext>
            </a:extLst>
          </p:cNvPr>
          <p:cNvSpPr/>
          <p:nvPr/>
        </p:nvSpPr>
        <p:spPr>
          <a:xfrm>
            <a:off x="10624842" y="3195614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7F70AF-B28E-463F-8651-11C19ADC4C64}"/>
              </a:ext>
            </a:extLst>
          </p:cNvPr>
          <p:cNvSpPr txBox="1"/>
          <p:nvPr/>
        </p:nvSpPr>
        <p:spPr>
          <a:xfrm>
            <a:off x="10160802" y="3997694"/>
            <a:ext cx="1769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Heterogenous</a:t>
            </a:r>
          </a:p>
          <a:p>
            <a:pPr algn="ctr"/>
            <a:r>
              <a:rPr lang="en-US" dirty="0"/>
              <a:t>Task-based</a:t>
            </a:r>
          </a:p>
          <a:p>
            <a:pPr algn="ctr"/>
            <a:r>
              <a:rPr lang="en-US" dirty="0"/>
              <a:t>Parallel Runtime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7924D29-1FA9-4F72-BB13-3325D0BF0487}"/>
              </a:ext>
            </a:extLst>
          </p:cNvPr>
          <p:cNvSpPr/>
          <p:nvPr/>
        </p:nvSpPr>
        <p:spPr>
          <a:xfrm>
            <a:off x="4250578" y="2451430"/>
            <a:ext cx="3007343" cy="2433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A208868-A82A-4C1D-A001-4EBD3D2FDDFF}"/>
              </a:ext>
            </a:extLst>
          </p:cNvPr>
          <p:cNvSpPr/>
          <p:nvPr/>
        </p:nvSpPr>
        <p:spPr>
          <a:xfrm>
            <a:off x="9726625" y="2423943"/>
            <a:ext cx="735827" cy="26612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0" descr="TensorFlow – Medium">
            <a:extLst>
              <a:ext uri="{FF2B5EF4-FFF2-40B4-BE49-F238E27FC236}">
                <a16:creationId xmlns:a16="http://schemas.microsoft.com/office/drawing/2014/main" id="{6D4240D6-8FFA-445D-B5CE-F27B54D3D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89" y="2139501"/>
            <a:ext cx="606357" cy="60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930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79DC14-502A-43DC-A1BE-1935A477E8CE}"/>
              </a:ext>
            </a:extLst>
          </p:cNvPr>
          <p:cNvCxnSpPr>
            <a:cxnSpLocks/>
          </p:cNvCxnSpPr>
          <p:nvPr/>
        </p:nvCxnSpPr>
        <p:spPr>
          <a:xfrm>
            <a:off x="1365504" y="2072640"/>
            <a:ext cx="4194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519333-770A-4A86-BF00-C6000EFFECA5}"/>
              </a:ext>
            </a:extLst>
          </p:cNvPr>
          <p:cNvCxnSpPr>
            <a:cxnSpLocks/>
          </p:cNvCxnSpPr>
          <p:nvPr/>
        </p:nvCxnSpPr>
        <p:spPr>
          <a:xfrm flipV="1">
            <a:off x="2005584" y="890016"/>
            <a:ext cx="0" cy="215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AAFF8B-AF51-491A-AF2C-5CA93051508A}"/>
              </a:ext>
            </a:extLst>
          </p:cNvPr>
          <p:cNvCxnSpPr/>
          <p:nvPr/>
        </p:nvCxnSpPr>
        <p:spPr>
          <a:xfrm>
            <a:off x="2005584" y="2072640"/>
            <a:ext cx="11155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B1B230-FA5D-4031-88EF-2427F4A45F83}"/>
                  </a:ext>
                </a:extLst>
              </p:cNvPr>
              <p:cNvSpPr txBox="1"/>
              <p:nvPr/>
            </p:nvSpPr>
            <p:spPr>
              <a:xfrm>
                <a:off x="2744575" y="1204329"/>
                <a:ext cx="3765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B1B230-FA5D-4031-88EF-2427F4A45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75" y="1204329"/>
                <a:ext cx="37657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F07415-1723-4AE3-AFB5-7648F050F425}"/>
                  </a:ext>
                </a:extLst>
              </p:cNvPr>
              <p:cNvSpPr txBox="1"/>
              <p:nvPr/>
            </p:nvSpPr>
            <p:spPr>
              <a:xfrm>
                <a:off x="1494895" y="2109955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F07415-1723-4AE3-AFB5-7648F050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95" y="2109955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86CD8FB-970E-4EBC-80A2-3164C646E55F}"/>
              </a:ext>
            </a:extLst>
          </p:cNvPr>
          <p:cNvSpPr txBox="1"/>
          <p:nvPr/>
        </p:nvSpPr>
        <p:spPr>
          <a:xfrm>
            <a:off x="3034655" y="681109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PML Domain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A88D1F-3EDA-49F8-A268-C635305CBC27}"/>
              </a:ext>
            </a:extLst>
          </p:cNvPr>
          <p:cNvGrpSpPr/>
          <p:nvPr/>
        </p:nvGrpSpPr>
        <p:grpSpPr>
          <a:xfrm>
            <a:off x="6748411" y="890016"/>
            <a:ext cx="2859000" cy="1928521"/>
            <a:chOff x="6480187" y="591437"/>
            <a:chExt cx="2859000" cy="192852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5B7F285-D3A1-4C75-8BB7-552C35564810}"/>
                </a:ext>
              </a:extLst>
            </p:cNvPr>
            <p:cNvCxnSpPr>
              <a:cxnSpLocks/>
            </p:cNvCxnSpPr>
            <p:nvPr/>
          </p:nvCxnSpPr>
          <p:spPr>
            <a:xfrm>
              <a:off x="8194174" y="1758327"/>
              <a:ext cx="547490" cy="2688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39FA3-9258-4B29-928D-1131D5D3C247}"/>
                    </a:ext>
                  </a:extLst>
                </p:cNvPr>
                <p:cNvSpPr txBox="1"/>
                <p:nvPr/>
              </p:nvSpPr>
              <p:spPr>
                <a:xfrm>
                  <a:off x="8962610" y="1965960"/>
                  <a:ext cx="37657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39FA3-9258-4B29-928D-1131D5D3C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610" y="1965960"/>
                  <a:ext cx="376577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Chord 34">
              <a:extLst>
                <a:ext uri="{FF2B5EF4-FFF2-40B4-BE49-F238E27FC236}">
                  <a16:creationId xmlns:a16="http://schemas.microsoft.com/office/drawing/2014/main" id="{07A0A965-FDEC-41F4-BCF1-F622E7DE3122}"/>
                </a:ext>
              </a:extLst>
            </p:cNvPr>
            <p:cNvSpPr/>
            <p:nvPr/>
          </p:nvSpPr>
          <p:spPr>
            <a:xfrm rot="13776043">
              <a:off x="6523681" y="547943"/>
              <a:ext cx="1719072" cy="1806059"/>
            </a:xfrm>
            <a:prstGeom prst="chor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717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68D29122-D1AA-4220-80E5-4E232D35AB07}"/>
              </a:ext>
            </a:extLst>
          </p:cNvPr>
          <p:cNvSpPr/>
          <p:nvPr/>
        </p:nvSpPr>
        <p:spPr>
          <a:xfrm>
            <a:off x="1700463" y="2262735"/>
            <a:ext cx="3651825" cy="34796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7F1A70-DCB4-4C36-938C-0170481C797F}"/>
              </a:ext>
            </a:extLst>
          </p:cNvPr>
          <p:cNvGrpSpPr/>
          <p:nvPr/>
        </p:nvGrpSpPr>
        <p:grpSpPr>
          <a:xfrm>
            <a:off x="3072060" y="2518609"/>
            <a:ext cx="914401" cy="866276"/>
            <a:chOff x="1965155" y="2518610"/>
            <a:chExt cx="914401" cy="86627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5F4A50-296D-4367-8A16-5787B64E642B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BF9AF3-5ADD-48C1-A609-68F38FB4335E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071D7F-56C1-4DC7-B96E-3FB35F9D485D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9C95241-4DD9-4C24-9318-DB10B234FDA9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67A1B2B-B724-4FEF-B69B-0B12131484E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A785332-2175-4E61-B25E-0A47A955A3EA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BD5713-BED4-4DB1-BF36-A1ACBA99C74D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C33149-FB54-4D2E-AD06-7E0EEA27A31A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4C50953-E15F-4D90-997F-B8A5328D18BF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CF4D395-CBDB-4DEE-996A-D0BD254A7E43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884AEF-1A9D-42E8-84B6-7B3A8F94D85D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E36753-47FC-4C40-9785-36D0F80F9F38}"/>
              </a:ext>
            </a:extLst>
          </p:cNvPr>
          <p:cNvGrpSpPr/>
          <p:nvPr/>
        </p:nvGrpSpPr>
        <p:grpSpPr>
          <a:xfrm>
            <a:off x="4186989" y="2518608"/>
            <a:ext cx="914401" cy="866276"/>
            <a:chOff x="1965155" y="2518610"/>
            <a:chExt cx="914401" cy="86627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C1D40A-29D6-48DA-A1A7-8044A75582A1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3ECC940-E0C0-4823-BD63-443690C5D242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8120B7-A0B0-4B7E-BDA5-94F5A2775877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A97000-1C52-4144-B2AA-43A6265328A7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AB139A4-4D3C-4C6D-85B9-8842E1D2DF27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35A5B5B-AE1D-459B-BFE6-D9D8739405D7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752F500-5A5A-4049-BBD8-9373D1447BF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DC3E19-CE67-4CE7-99FD-87EE5D1DA46F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6D01DB5-4435-4B72-A657-7921D41266D2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C36A2AE-5B53-43B3-BB51-9C6B510E864F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2530BD6-707E-4CC2-B73F-A69B40711618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F657B6A7-8FCE-4ED3-B54F-6BE18E282DAF}"/>
              </a:ext>
            </a:extLst>
          </p:cNvPr>
          <p:cNvSpPr/>
          <p:nvPr/>
        </p:nvSpPr>
        <p:spPr>
          <a:xfrm>
            <a:off x="2334126" y="2518610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73E33C-AF07-4E1E-A688-CAE9EC7EE598}"/>
              </a:ext>
            </a:extLst>
          </p:cNvPr>
          <p:cNvSpPr/>
          <p:nvPr/>
        </p:nvSpPr>
        <p:spPr>
          <a:xfrm>
            <a:off x="2703093" y="2518610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FC294C4-C439-43B6-8786-59D90F3650FC}"/>
              </a:ext>
            </a:extLst>
          </p:cNvPr>
          <p:cNvSpPr/>
          <p:nvPr/>
        </p:nvSpPr>
        <p:spPr>
          <a:xfrm>
            <a:off x="2330115" y="2863516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4F04D1-8848-4B62-AA0C-69C5A055BC0F}"/>
              </a:ext>
            </a:extLst>
          </p:cNvPr>
          <p:cNvSpPr/>
          <p:nvPr/>
        </p:nvSpPr>
        <p:spPr>
          <a:xfrm>
            <a:off x="2699082" y="2863516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13DDFE4-A137-46D9-B7BC-F398847C4854}"/>
              </a:ext>
            </a:extLst>
          </p:cNvPr>
          <p:cNvGrpSpPr/>
          <p:nvPr/>
        </p:nvGrpSpPr>
        <p:grpSpPr>
          <a:xfrm>
            <a:off x="1965155" y="2518611"/>
            <a:ext cx="184487" cy="866275"/>
            <a:chOff x="1965155" y="2518611"/>
            <a:chExt cx="184487" cy="86627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E97849-C2D7-431D-8D6F-69F5F50D6247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2990D1F-AB74-48D0-8754-267F296DE4BD}"/>
                </a:ext>
              </a:extLst>
            </p:cNvPr>
            <p:cNvSpPr/>
            <p:nvPr/>
          </p:nvSpPr>
          <p:spPr>
            <a:xfrm>
              <a:off x="1969168" y="2863517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DBB343-AD1F-446D-BBEA-A418246F0365}"/>
                </a:ext>
              </a:extLst>
            </p:cNvPr>
            <p:cNvSpPr/>
            <p:nvPr/>
          </p:nvSpPr>
          <p:spPr>
            <a:xfrm>
              <a:off x="1965155" y="3208423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5FBCFBF-E8F5-4F70-8547-ACD4BCB070AF}"/>
              </a:ext>
            </a:extLst>
          </p:cNvPr>
          <p:cNvSpPr/>
          <p:nvPr/>
        </p:nvSpPr>
        <p:spPr>
          <a:xfrm>
            <a:off x="2326102" y="3208422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8C47DA-1A86-420E-98B1-3942CA41621D}"/>
              </a:ext>
            </a:extLst>
          </p:cNvPr>
          <p:cNvSpPr/>
          <p:nvPr/>
        </p:nvSpPr>
        <p:spPr>
          <a:xfrm>
            <a:off x="2695069" y="3208422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5DF0F5-5D5F-4FB7-BB56-C076121536EE}"/>
              </a:ext>
            </a:extLst>
          </p:cNvPr>
          <p:cNvGrpSpPr/>
          <p:nvPr/>
        </p:nvGrpSpPr>
        <p:grpSpPr>
          <a:xfrm>
            <a:off x="3064036" y="3553326"/>
            <a:ext cx="914401" cy="866276"/>
            <a:chOff x="1965155" y="2518610"/>
            <a:chExt cx="914401" cy="86627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42D8E5-A400-472F-81E2-8F2AEECA673E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0B3CB50-B5F2-4983-B1D6-E400732C7B90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F21A2C2-502F-47FB-9062-AA7F99DA8754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517B51A-C201-4416-AD3C-B14575016F2E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9842708-2147-4D6D-B893-10B8A6ABF8C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AB1CDEE-F92D-4F02-8F0C-9AD0A570C778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710DCE7-CD50-474F-9964-EFEFCEE77900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DC9E857-3E7C-4DEC-8C4A-4733291149E2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68584F0-977D-4790-B6ED-71CD9F86075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941EBCD-DBE8-4E70-A92E-95BD6AB99D2B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60B4746-E665-4D7C-A5A5-C98A31DC2891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6EDA30-0B06-4829-8F93-1372681942E8}"/>
              </a:ext>
            </a:extLst>
          </p:cNvPr>
          <p:cNvGrpSpPr/>
          <p:nvPr/>
        </p:nvGrpSpPr>
        <p:grpSpPr>
          <a:xfrm>
            <a:off x="4178965" y="3553325"/>
            <a:ext cx="914401" cy="866276"/>
            <a:chOff x="1965155" y="2518610"/>
            <a:chExt cx="914401" cy="86627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DFF358C-B2A6-48EF-8FC6-DB42894F4653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33BEF8E-0911-4692-B96B-2A705164DD71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FA3E0D-594A-4F12-8C63-3D4867C32811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D97EC4-B64E-4EC2-A940-3873C759124E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77B38E4-9AA0-42B7-8513-11B7C4B349D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872A4F4-2C50-4C77-A64E-A20574807ACE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C2D23C4-36BD-4028-ABE8-E0F82467232C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75E76A6-8976-41C3-AAD2-F5319E28D3EF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9B1393-0F71-49D3-802A-D86785A823BC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B50353A-8729-4FF2-9D8D-E77E8BA9A2B7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2DB257A-DA59-484E-A008-C59E346C564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26738FDB-C973-43E2-8548-C0607AD7274F}"/>
              </a:ext>
            </a:extLst>
          </p:cNvPr>
          <p:cNvSpPr/>
          <p:nvPr/>
        </p:nvSpPr>
        <p:spPr>
          <a:xfrm>
            <a:off x="1965155" y="3553328"/>
            <a:ext cx="176463" cy="1764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F976047-1C65-4422-8A4A-8B3B7E17D101}"/>
              </a:ext>
            </a:extLst>
          </p:cNvPr>
          <p:cNvSpPr/>
          <p:nvPr/>
        </p:nvSpPr>
        <p:spPr>
          <a:xfrm>
            <a:off x="2326102" y="3553327"/>
            <a:ext cx="176463" cy="1764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FE43064-4328-4678-BEB1-36A5B77D4ABD}"/>
              </a:ext>
            </a:extLst>
          </p:cNvPr>
          <p:cNvSpPr/>
          <p:nvPr/>
        </p:nvSpPr>
        <p:spPr>
          <a:xfrm>
            <a:off x="2695069" y="3553327"/>
            <a:ext cx="176463" cy="1764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A233C7F-3550-4A9C-A763-0A71FB4C822D}"/>
              </a:ext>
            </a:extLst>
          </p:cNvPr>
          <p:cNvGrpSpPr/>
          <p:nvPr/>
        </p:nvGrpSpPr>
        <p:grpSpPr>
          <a:xfrm>
            <a:off x="1961144" y="3898233"/>
            <a:ext cx="906377" cy="176464"/>
            <a:chOff x="2125579" y="2671010"/>
            <a:chExt cx="906377" cy="176464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029FF1-D767-47BC-B4B3-CF9A6EB4AE4C}"/>
                </a:ext>
              </a:extLst>
            </p:cNvPr>
            <p:cNvSpPr/>
            <p:nvPr/>
          </p:nvSpPr>
          <p:spPr>
            <a:xfrm>
              <a:off x="2125579" y="2671011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91CF06F-0C15-45F4-9E06-BB7EF6D822C9}"/>
                </a:ext>
              </a:extLst>
            </p:cNvPr>
            <p:cNvSpPr/>
            <p:nvPr/>
          </p:nvSpPr>
          <p:spPr>
            <a:xfrm>
              <a:off x="2486526" y="2671010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2408FD-19BC-4CD8-AA63-CC42A29ABE21}"/>
                </a:ext>
              </a:extLst>
            </p:cNvPr>
            <p:cNvSpPr/>
            <p:nvPr/>
          </p:nvSpPr>
          <p:spPr>
            <a:xfrm>
              <a:off x="2855493" y="2671010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52791C-2121-42A0-905A-2D2B72356142}"/>
              </a:ext>
            </a:extLst>
          </p:cNvPr>
          <p:cNvGrpSpPr/>
          <p:nvPr/>
        </p:nvGrpSpPr>
        <p:grpSpPr>
          <a:xfrm>
            <a:off x="1957131" y="4243139"/>
            <a:ext cx="906377" cy="176464"/>
            <a:chOff x="2125579" y="2671010"/>
            <a:chExt cx="906377" cy="17646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EF7967F-6CBA-4E89-BFA5-7B27D5A7F931}"/>
                </a:ext>
              </a:extLst>
            </p:cNvPr>
            <p:cNvSpPr/>
            <p:nvPr/>
          </p:nvSpPr>
          <p:spPr>
            <a:xfrm>
              <a:off x="2125579" y="2671011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A5E51BB-2399-43A3-B35A-7AE0E1A7B362}"/>
                </a:ext>
              </a:extLst>
            </p:cNvPr>
            <p:cNvSpPr/>
            <p:nvPr/>
          </p:nvSpPr>
          <p:spPr>
            <a:xfrm>
              <a:off x="2486526" y="2671010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AE51BCC-C233-48C7-8DDE-086C29BBBBE6}"/>
                </a:ext>
              </a:extLst>
            </p:cNvPr>
            <p:cNvSpPr/>
            <p:nvPr/>
          </p:nvSpPr>
          <p:spPr>
            <a:xfrm>
              <a:off x="2855493" y="2671010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5E74F88-F95A-42D4-AC4A-AE300EFF3F7A}"/>
              </a:ext>
            </a:extLst>
          </p:cNvPr>
          <p:cNvGrpSpPr/>
          <p:nvPr/>
        </p:nvGrpSpPr>
        <p:grpSpPr>
          <a:xfrm>
            <a:off x="3072060" y="4588042"/>
            <a:ext cx="914401" cy="866276"/>
            <a:chOff x="1965155" y="2518610"/>
            <a:chExt cx="914401" cy="866276"/>
          </a:xfrm>
          <a:solidFill>
            <a:srgbClr val="FFFF00"/>
          </a:solidFill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333A2B9-EE99-4B21-BF69-A895020EA0E7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80082B3-9569-43B3-BDDE-0297DB12D4AF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4BEAC90-C7B0-4BA1-A1B3-94228625D9DA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97B406E-E2E5-4D55-A724-ABEAB0108461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7CA348E-657E-4B57-926C-CF456466A6C2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3CEF1E3-7D89-4845-ABB4-7D0063B8FCAA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02C6C82-4EC0-462D-9442-236F437EABD1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D39DBCA-32CA-4E3F-AFF4-703DDD95A8C1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67FBB98-B0CE-4FF6-A45B-722CA1D60F5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E1008C2-68F4-4C34-AA2C-195D177160FE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CFA7C40-D47F-4B74-99ED-A258E5A84C00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F034C99-1326-4C2D-8B76-91C400800737}"/>
              </a:ext>
            </a:extLst>
          </p:cNvPr>
          <p:cNvGrpSpPr/>
          <p:nvPr/>
        </p:nvGrpSpPr>
        <p:grpSpPr>
          <a:xfrm>
            <a:off x="4186989" y="4588041"/>
            <a:ext cx="914401" cy="866276"/>
            <a:chOff x="1965155" y="2518610"/>
            <a:chExt cx="914401" cy="866276"/>
          </a:xfrm>
          <a:solidFill>
            <a:srgbClr val="7030A0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E647C5D-D293-4CC8-81EA-B8D446302885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3E7991E-A5AB-4D4B-8F70-FF519711BEA5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3C53E2E-8F80-4888-8C35-2A3C9167BB16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05A1B1A-D13A-4CC0-BAE8-3DE0A1A46ED9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539FA1C-65F3-41C3-8137-C56F797CF8EC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3490F00-F99F-4386-B01A-CF60861AEACF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8E8E378-3078-4B8C-A84D-47AE2E0EC1B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7AF2CC1-8DC7-4EED-B02C-32EF797B1FF7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F33DF6D-F7B0-471D-8FFB-E8CD510A34D2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E6E03F2-3687-4BED-B263-819F22285DB2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3341335-EC47-4B7E-9B42-4C726B6102C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C0C1257-2CDF-4738-9DC5-BBF986CA8005}"/>
              </a:ext>
            </a:extLst>
          </p:cNvPr>
          <p:cNvGrpSpPr/>
          <p:nvPr/>
        </p:nvGrpSpPr>
        <p:grpSpPr>
          <a:xfrm>
            <a:off x="1965155" y="4588043"/>
            <a:ext cx="914401" cy="866276"/>
            <a:chOff x="1965155" y="2518610"/>
            <a:chExt cx="914401" cy="866276"/>
          </a:xfrm>
          <a:solidFill>
            <a:srgbClr val="FF0000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2CC7A2B-00CC-41B8-B43F-45212C8900C2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7263DA2-E5F9-494A-8FE0-3CAEB5C0CFF1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B377CC6-607D-4AB0-A1D1-A4F6056792C2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066C9B3-64A2-4DAA-AD32-8CF04A0A5EA8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D5AC1B7-22C2-48AE-BCFA-4C577E7ADFEE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364BD45-EA5F-4961-B685-38D42680CDAC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40AC615-97C1-4A88-BDA2-4EEC780F19CC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5CCD5E6-6092-4B41-9E63-AAD93D2E0A4E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7830D70-7560-47C6-875E-15E57F4283D8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38BE1F2-6964-4624-992C-99C345A58531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FAC60B7-6B34-41BB-930A-C04B5D1BA69B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95BCD8B-9CD9-4B54-A89E-8FCA9DD06F53}"/>
              </a:ext>
            </a:extLst>
          </p:cNvPr>
          <p:cNvGrpSpPr/>
          <p:nvPr/>
        </p:nvGrpSpPr>
        <p:grpSpPr>
          <a:xfrm>
            <a:off x="1973179" y="2169692"/>
            <a:ext cx="3116176" cy="180476"/>
            <a:chOff x="1973179" y="2169692"/>
            <a:chExt cx="3116176" cy="180476"/>
          </a:xfrm>
          <a:solidFill>
            <a:schemeClr val="bg1"/>
          </a:solidFill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7AD132F-1CE6-422F-A508-E82CB2C7045B}"/>
                </a:ext>
              </a:extLst>
            </p:cNvPr>
            <p:cNvGrpSpPr/>
            <p:nvPr/>
          </p:nvGrpSpPr>
          <p:grpSpPr>
            <a:xfrm>
              <a:off x="1973179" y="2173704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E63DE8A-EDF5-48B3-97D2-B297ACFEC763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83DF9DD-F7EE-4BD9-AC2D-EE6ED0BD0F50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E45688B-D5F8-449B-A664-9E5F6CB995C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92A1BB6-51F4-4595-B5E0-64070EFE2E7E}"/>
                </a:ext>
              </a:extLst>
            </p:cNvPr>
            <p:cNvGrpSpPr/>
            <p:nvPr/>
          </p:nvGrpSpPr>
          <p:grpSpPr>
            <a:xfrm>
              <a:off x="3080084" y="216969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2AB121F-C23B-43C3-9FE6-020E1137341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67380D1-7D49-4D8E-83EA-55FEB6495604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24199FD-35A0-4FCD-9BDF-20133204E6E8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97BA365-2494-458B-B702-D9FFD4308625}"/>
                </a:ext>
              </a:extLst>
            </p:cNvPr>
            <p:cNvGrpSpPr/>
            <p:nvPr/>
          </p:nvGrpSpPr>
          <p:grpSpPr>
            <a:xfrm>
              <a:off x="4182978" y="216969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D1FC503-D782-459E-BBF5-D86BC15DAE57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EEEA4BA-230B-4CC7-A6CB-B65676E472CA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5EFBD85-C947-4E5C-A33F-C52B3AD9DBDE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6F062E8-72EE-4DBF-ABF8-E86A8FEE323B}"/>
              </a:ext>
            </a:extLst>
          </p:cNvPr>
          <p:cNvGrpSpPr/>
          <p:nvPr/>
        </p:nvGrpSpPr>
        <p:grpSpPr>
          <a:xfrm>
            <a:off x="1977190" y="5638552"/>
            <a:ext cx="3116176" cy="180476"/>
            <a:chOff x="1973179" y="2169692"/>
            <a:chExt cx="3116176" cy="180476"/>
          </a:xfrm>
          <a:solidFill>
            <a:schemeClr val="bg1"/>
          </a:solid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E8A9613-C688-4244-89CB-964E965F3F4F}"/>
                </a:ext>
              </a:extLst>
            </p:cNvPr>
            <p:cNvGrpSpPr/>
            <p:nvPr/>
          </p:nvGrpSpPr>
          <p:grpSpPr>
            <a:xfrm>
              <a:off x="1973179" y="2173704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D3D2AF-E8E8-45E4-95E2-11836DA7EE83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A805B99-20C2-4DC2-9479-1F28D2998AE9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F7E1420-25CD-48C2-999E-10D37A708F1C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1B74ABA-A67D-4A7C-AF53-B9B7DF869DA8}"/>
                </a:ext>
              </a:extLst>
            </p:cNvPr>
            <p:cNvGrpSpPr/>
            <p:nvPr/>
          </p:nvGrpSpPr>
          <p:grpSpPr>
            <a:xfrm>
              <a:off x="3080084" y="216969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6AE9B83-528A-4E23-81A0-4263C252048C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4942FF8E-EB4B-48CE-9898-94A87A795ED6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84DA121-A16F-4754-B286-D7B1AF925D07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15F0554-5937-4657-8D97-AEA2C92C94DC}"/>
                </a:ext>
              </a:extLst>
            </p:cNvPr>
            <p:cNvGrpSpPr/>
            <p:nvPr/>
          </p:nvGrpSpPr>
          <p:grpSpPr>
            <a:xfrm>
              <a:off x="4182978" y="216969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B143F91-D9F7-4681-A2D1-02856D82B607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07F1ED6-0CD0-474B-90B0-B2CE3AA70179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632BBA8-E4E8-4346-BF8C-7F2F48781812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4177A3A-8501-4632-8723-9C8B88E276BF}"/>
              </a:ext>
            </a:extLst>
          </p:cNvPr>
          <p:cNvGrpSpPr/>
          <p:nvPr/>
        </p:nvGrpSpPr>
        <p:grpSpPr>
          <a:xfrm>
            <a:off x="1572117" y="2518608"/>
            <a:ext cx="216578" cy="2951107"/>
            <a:chOff x="1572117" y="2518608"/>
            <a:chExt cx="216578" cy="2951107"/>
          </a:xfrm>
          <a:solidFill>
            <a:schemeClr val="bg1"/>
          </a:solidFill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2294C39-ADD7-4414-9F76-78984F307460}"/>
                </a:ext>
              </a:extLst>
            </p:cNvPr>
            <p:cNvGrpSpPr/>
            <p:nvPr/>
          </p:nvGrpSpPr>
          <p:grpSpPr>
            <a:xfrm>
              <a:off x="1604208" y="2518608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72A21433-24C4-44DC-8D5A-4F21D170A335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93787B15-2A68-4933-9D57-BC5E06E48E3F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752F986-FBB6-4E80-B5EE-074570802352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0CC0D39-68CE-41ED-A12C-5253D20AEC50}"/>
                </a:ext>
              </a:extLst>
            </p:cNvPr>
            <p:cNvGrpSpPr/>
            <p:nvPr/>
          </p:nvGrpSpPr>
          <p:grpSpPr>
            <a:xfrm>
              <a:off x="1588160" y="3561024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E1BC0EC1-1E34-48AD-9CED-05306E8993C1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CF2F06A-7020-40F7-9622-024B8D6BEB52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8947EBA-3A77-43E1-A04C-B0A68EC144EB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31CE4470-D4C2-463E-8546-C41E33570366}"/>
                </a:ext>
              </a:extLst>
            </p:cNvPr>
            <p:cNvGrpSpPr/>
            <p:nvPr/>
          </p:nvGrpSpPr>
          <p:grpSpPr>
            <a:xfrm>
              <a:off x="1572117" y="4603440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E05C644-FF31-4823-8A5B-B99CDA57979A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F3084371-7D5A-480B-B529-C61F59E85834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3CF8A34B-C61C-4879-BF32-7298D9EC9A1A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9D87D36-2400-4B42-8C81-748FF924D08B}"/>
              </a:ext>
            </a:extLst>
          </p:cNvPr>
          <p:cNvGrpSpPr/>
          <p:nvPr/>
        </p:nvGrpSpPr>
        <p:grpSpPr>
          <a:xfrm>
            <a:off x="5253782" y="2503209"/>
            <a:ext cx="216578" cy="2951107"/>
            <a:chOff x="1572117" y="2518608"/>
            <a:chExt cx="216578" cy="2951107"/>
          </a:xfrm>
          <a:solidFill>
            <a:schemeClr val="bg1"/>
          </a:solidFill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7F4BB8B-6B84-4793-88AA-A586F2BDEC10}"/>
                </a:ext>
              </a:extLst>
            </p:cNvPr>
            <p:cNvGrpSpPr/>
            <p:nvPr/>
          </p:nvGrpSpPr>
          <p:grpSpPr>
            <a:xfrm>
              <a:off x="1604208" y="2518608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3321640F-0541-43C0-9EE5-47475D456CF1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09BD5CC-5E71-4A84-BA6F-6683394C678C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6B7D1640-4C86-4059-A42F-4A359CC240DA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F1DEDB3-FDF1-4534-B58B-341F68C0D8F3}"/>
                </a:ext>
              </a:extLst>
            </p:cNvPr>
            <p:cNvGrpSpPr/>
            <p:nvPr/>
          </p:nvGrpSpPr>
          <p:grpSpPr>
            <a:xfrm>
              <a:off x="1588160" y="3561024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5598494-7E32-4476-A8A1-4C102BFAECD2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4A53A232-9E17-494F-BB99-DC4B85083B8A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AE81139D-61BD-405B-800F-E1218A8DAF26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7EA27925-AF94-4D9C-A6D7-8D03C0E34697}"/>
                </a:ext>
              </a:extLst>
            </p:cNvPr>
            <p:cNvGrpSpPr/>
            <p:nvPr/>
          </p:nvGrpSpPr>
          <p:grpSpPr>
            <a:xfrm>
              <a:off x="1572117" y="4603440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BDBBDA7-BDB5-4204-A4CB-9AF9DD7D9A57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756779F-22D3-45FE-916D-A3A51E0C733D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126AC3-A7AF-472A-B56F-5B5EC3C22B46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BB04FE2-7C80-4DD4-9E58-EA8400FBEA81}"/>
              </a:ext>
            </a:extLst>
          </p:cNvPr>
          <p:cNvCxnSpPr/>
          <p:nvPr/>
        </p:nvCxnSpPr>
        <p:spPr>
          <a:xfrm>
            <a:off x="1636293" y="2419307"/>
            <a:ext cx="3858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5A9E174-74A3-46B1-B703-D4A04C960EB2}"/>
              </a:ext>
            </a:extLst>
          </p:cNvPr>
          <p:cNvCxnSpPr/>
          <p:nvPr/>
        </p:nvCxnSpPr>
        <p:spPr>
          <a:xfrm>
            <a:off x="1631475" y="3459476"/>
            <a:ext cx="3858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357B592-A305-44FF-8A36-58163F529427}"/>
              </a:ext>
            </a:extLst>
          </p:cNvPr>
          <p:cNvCxnSpPr/>
          <p:nvPr/>
        </p:nvCxnSpPr>
        <p:spPr>
          <a:xfrm>
            <a:off x="1604208" y="4480719"/>
            <a:ext cx="3858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D267ABF-4C4B-46F4-A51E-82E9D80414F1}"/>
              </a:ext>
            </a:extLst>
          </p:cNvPr>
          <p:cNvCxnSpPr/>
          <p:nvPr/>
        </p:nvCxnSpPr>
        <p:spPr>
          <a:xfrm>
            <a:off x="1632918" y="5543026"/>
            <a:ext cx="3858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2AD8442-3D3B-4E70-ACA6-DA9ACA6C4B84}"/>
              </a:ext>
            </a:extLst>
          </p:cNvPr>
          <p:cNvCxnSpPr>
            <a:cxnSpLocks/>
          </p:cNvCxnSpPr>
          <p:nvPr/>
        </p:nvCxnSpPr>
        <p:spPr>
          <a:xfrm flipH="1" flipV="1">
            <a:off x="5197642" y="2142941"/>
            <a:ext cx="1" cy="367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92FAC6C-C63A-4254-8B07-9FF00BC7CA80}"/>
              </a:ext>
            </a:extLst>
          </p:cNvPr>
          <p:cNvCxnSpPr>
            <a:cxnSpLocks/>
          </p:cNvCxnSpPr>
          <p:nvPr/>
        </p:nvCxnSpPr>
        <p:spPr>
          <a:xfrm flipH="1" flipV="1">
            <a:off x="4082708" y="2100709"/>
            <a:ext cx="1" cy="367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B3D8296-17DA-44BE-B335-EBD5FA9256A7}"/>
              </a:ext>
            </a:extLst>
          </p:cNvPr>
          <p:cNvCxnSpPr>
            <a:cxnSpLocks/>
          </p:cNvCxnSpPr>
          <p:nvPr/>
        </p:nvCxnSpPr>
        <p:spPr>
          <a:xfrm flipH="1" flipV="1">
            <a:off x="2979336" y="2172578"/>
            <a:ext cx="1" cy="367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E2BC1C6-E834-4951-8441-A567EDDE160C}"/>
              </a:ext>
            </a:extLst>
          </p:cNvPr>
          <p:cNvCxnSpPr>
            <a:cxnSpLocks/>
          </p:cNvCxnSpPr>
          <p:nvPr/>
        </p:nvCxnSpPr>
        <p:spPr>
          <a:xfrm flipH="1" flipV="1">
            <a:off x="1875964" y="2164273"/>
            <a:ext cx="1" cy="367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195D7D-4C69-40A7-B4CD-3FB444F7E8FB}"/>
              </a:ext>
            </a:extLst>
          </p:cNvPr>
          <p:cNvSpPr/>
          <p:nvPr/>
        </p:nvSpPr>
        <p:spPr>
          <a:xfrm>
            <a:off x="1198028" y="2789749"/>
            <a:ext cx="6754845" cy="4623059"/>
          </a:xfrm>
          <a:custGeom>
            <a:avLst/>
            <a:gdLst>
              <a:gd name="connsiteX0" fmla="*/ 4565098 w 8562817"/>
              <a:gd name="connsiteY0" fmla="*/ 25847 h 5860446"/>
              <a:gd name="connsiteX1" fmla="*/ 558583 w 8562817"/>
              <a:gd name="connsiteY1" fmla="*/ 434920 h 5860446"/>
              <a:gd name="connsiteX2" fmla="*/ 474361 w 8562817"/>
              <a:gd name="connsiteY2" fmla="*/ 3117962 h 5860446"/>
              <a:gd name="connsiteX3" fmla="*/ 4697446 w 8562817"/>
              <a:gd name="connsiteY3" fmla="*/ 4345183 h 5860446"/>
              <a:gd name="connsiteX4" fmla="*/ 6069046 w 8562817"/>
              <a:gd name="connsiteY4" fmla="*/ 5716783 h 5860446"/>
              <a:gd name="connsiteX5" fmla="*/ 8475361 w 8562817"/>
              <a:gd name="connsiteY5" fmla="*/ 5247552 h 5860446"/>
              <a:gd name="connsiteX6" fmla="*/ 7705340 w 8562817"/>
              <a:gd name="connsiteY6" fmla="*/ 663520 h 5860446"/>
              <a:gd name="connsiteX7" fmla="*/ 4565098 w 8562817"/>
              <a:gd name="connsiteY7" fmla="*/ 25847 h 58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2817" h="5860446">
                <a:moveTo>
                  <a:pt x="4565098" y="25847"/>
                </a:moveTo>
                <a:cubicBezTo>
                  <a:pt x="3373972" y="-12253"/>
                  <a:pt x="1240372" y="-80432"/>
                  <a:pt x="558583" y="434920"/>
                </a:cubicBezTo>
                <a:cubicBezTo>
                  <a:pt x="-123206" y="950272"/>
                  <a:pt x="-215450" y="2466252"/>
                  <a:pt x="474361" y="3117962"/>
                </a:cubicBezTo>
                <a:cubicBezTo>
                  <a:pt x="1164171" y="3769673"/>
                  <a:pt x="3764999" y="3912046"/>
                  <a:pt x="4697446" y="4345183"/>
                </a:cubicBezTo>
                <a:cubicBezTo>
                  <a:pt x="5629893" y="4778320"/>
                  <a:pt x="5439394" y="5566388"/>
                  <a:pt x="6069046" y="5716783"/>
                </a:cubicBezTo>
                <a:cubicBezTo>
                  <a:pt x="6698698" y="5867178"/>
                  <a:pt x="8202645" y="6089762"/>
                  <a:pt x="8475361" y="5247552"/>
                </a:cubicBezTo>
                <a:cubicBezTo>
                  <a:pt x="8748077" y="4405342"/>
                  <a:pt x="8353040" y="1535809"/>
                  <a:pt x="7705340" y="663520"/>
                </a:cubicBezTo>
                <a:cubicBezTo>
                  <a:pt x="7057640" y="-208769"/>
                  <a:pt x="5756224" y="63947"/>
                  <a:pt x="4565098" y="25847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CA794D-3286-4964-B04D-016FD1BA973C}"/>
              </a:ext>
            </a:extLst>
          </p:cNvPr>
          <p:cNvSpPr/>
          <p:nvPr/>
        </p:nvSpPr>
        <p:spPr>
          <a:xfrm>
            <a:off x="2709089" y="3368843"/>
            <a:ext cx="4695970" cy="3213952"/>
          </a:xfrm>
          <a:custGeom>
            <a:avLst/>
            <a:gdLst>
              <a:gd name="connsiteX0" fmla="*/ 4565098 w 8562817"/>
              <a:gd name="connsiteY0" fmla="*/ 25847 h 5860446"/>
              <a:gd name="connsiteX1" fmla="*/ 558583 w 8562817"/>
              <a:gd name="connsiteY1" fmla="*/ 434920 h 5860446"/>
              <a:gd name="connsiteX2" fmla="*/ 474361 w 8562817"/>
              <a:gd name="connsiteY2" fmla="*/ 3117962 h 5860446"/>
              <a:gd name="connsiteX3" fmla="*/ 4697446 w 8562817"/>
              <a:gd name="connsiteY3" fmla="*/ 4345183 h 5860446"/>
              <a:gd name="connsiteX4" fmla="*/ 6069046 w 8562817"/>
              <a:gd name="connsiteY4" fmla="*/ 5716783 h 5860446"/>
              <a:gd name="connsiteX5" fmla="*/ 8475361 w 8562817"/>
              <a:gd name="connsiteY5" fmla="*/ 5247552 h 5860446"/>
              <a:gd name="connsiteX6" fmla="*/ 7705340 w 8562817"/>
              <a:gd name="connsiteY6" fmla="*/ 663520 h 5860446"/>
              <a:gd name="connsiteX7" fmla="*/ 4565098 w 8562817"/>
              <a:gd name="connsiteY7" fmla="*/ 25847 h 58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2817" h="5860446">
                <a:moveTo>
                  <a:pt x="4565098" y="25847"/>
                </a:moveTo>
                <a:cubicBezTo>
                  <a:pt x="3373972" y="-12253"/>
                  <a:pt x="1240372" y="-80432"/>
                  <a:pt x="558583" y="434920"/>
                </a:cubicBezTo>
                <a:cubicBezTo>
                  <a:pt x="-123206" y="950272"/>
                  <a:pt x="-215450" y="2466252"/>
                  <a:pt x="474361" y="3117962"/>
                </a:cubicBezTo>
                <a:cubicBezTo>
                  <a:pt x="1164171" y="3769673"/>
                  <a:pt x="3764999" y="3912046"/>
                  <a:pt x="4697446" y="4345183"/>
                </a:cubicBezTo>
                <a:cubicBezTo>
                  <a:pt x="5629893" y="4778320"/>
                  <a:pt x="5439394" y="5566388"/>
                  <a:pt x="6069046" y="5716783"/>
                </a:cubicBezTo>
                <a:cubicBezTo>
                  <a:pt x="6698698" y="5867178"/>
                  <a:pt x="8202645" y="6089762"/>
                  <a:pt x="8475361" y="5247552"/>
                </a:cubicBezTo>
                <a:cubicBezTo>
                  <a:pt x="8748077" y="4405342"/>
                  <a:pt x="8353040" y="1535809"/>
                  <a:pt x="7705340" y="663520"/>
                </a:cubicBezTo>
                <a:cubicBezTo>
                  <a:pt x="7057640" y="-208769"/>
                  <a:pt x="5756224" y="63947"/>
                  <a:pt x="4565098" y="25847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4CB70E-8E62-41C4-8578-954A96585D22}"/>
              </a:ext>
            </a:extLst>
          </p:cNvPr>
          <p:cNvSpPr/>
          <p:nvPr/>
        </p:nvSpPr>
        <p:spPr>
          <a:xfrm>
            <a:off x="4019788" y="3922295"/>
            <a:ext cx="2652783" cy="1815582"/>
          </a:xfrm>
          <a:custGeom>
            <a:avLst/>
            <a:gdLst>
              <a:gd name="connsiteX0" fmla="*/ 4565098 w 8562817"/>
              <a:gd name="connsiteY0" fmla="*/ 25847 h 5860446"/>
              <a:gd name="connsiteX1" fmla="*/ 558583 w 8562817"/>
              <a:gd name="connsiteY1" fmla="*/ 434920 h 5860446"/>
              <a:gd name="connsiteX2" fmla="*/ 474361 w 8562817"/>
              <a:gd name="connsiteY2" fmla="*/ 3117962 h 5860446"/>
              <a:gd name="connsiteX3" fmla="*/ 4697446 w 8562817"/>
              <a:gd name="connsiteY3" fmla="*/ 4345183 h 5860446"/>
              <a:gd name="connsiteX4" fmla="*/ 6069046 w 8562817"/>
              <a:gd name="connsiteY4" fmla="*/ 5716783 h 5860446"/>
              <a:gd name="connsiteX5" fmla="*/ 8475361 w 8562817"/>
              <a:gd name="connsiteY5" fmla="*/ 5247552 h 5860446"/>
              <a:gd name="connsiteX6" fmla="*/ 7705340 w 8562817"/>
              <a:gd name="connsiteY6" fmla="*/ 663520 h 5860446"/>
              <a:gd name="connsiteX7" fmla="*/ 4565098 w 8562817"/>
              <a:gd name="connsiteY7" fmla="*/ 25847 h 58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2817" h="5860446">
                <a:moveTo>
                  <a:pt x="4565098" y="25847"/>
                </a:moveTo>
                <a:cubicBezTo>
                  <a:pt x="3373972" y="-12253"/>
                  <a:pt x="1240372" y="-80432"/>
                  <a:pt x="558583" y="434920"/>
                </a:cubicBezTo>
                <a:cubicBezTo>
                  <a:pt x="-123206" y="950272"/>
                  <a:pt x="-215450" y="2466252"/>
                  <a:pt x="474361" y="3117962"/>
                </a:cubicBezTo>
                <a:cubicBezTo>
                  <a:pt x="1164171" y="3769673"/>
                  <a:pt x="3764999" y="3912046"/>
                  <a:pt x="4697446" y="4345183"/>
                </a:cubicBezTo>
                <a:cubicBezTo>
                  <a:pt x="5629893" y="4778320"/>
                  <a:pt x="5439394" y="5566388"/>
                  <a:pt x="6069046" y="5716783"/>
                </a:cubicBezTo>
                <a:cubicBezTo>
                  <a:pt x="6698698" y="5867178"/>
                  <a:pt x="8202645" y="6089762"/>
                  <a:pt x="8475361" y="5247552"/>
                </a:cubicBezTo>
                <a:cubicBezTo>
                  <a:pt x="8748077" y="4405342"/>
                  <a:pt x="8353040" y="1535809"/>
                  <a:pt x="7705340" y="663520"/>
                </a:cubicBezTo>
                <a:cubicBezTo>
                  <a:pt x="7057640" y="-208769"/>
                  <a:pt x="5756224" y="63947"/>
                  <a:pt x="4565098" y="25847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0B6A1-0AA7-477D-953C-F16E31CE86D6}"/>
              </a:ext>
            </a:extLst>
          </p:cNvPr>
          <p:cNvSpPr/>
          <p:nvPr/>
        </p:nvSpPr>
        <p:spPr>
          <a:xfrm>
            <a:off x="6246305" y="1908604"/>
            <a:ext cx="3473930" cy="3473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69177E-56B0-4977-8279-F65A45C50FB4}"/>
              </a:ext>
            </a:extLst>
          </p:cNvPr>
          <p:cNvSpPr/>
          <p:nvPr/>
        </p:nvSpPr>
        <p:spPr>
          <a:xfrm rot="20573039">
            <a:off x="2841640" y="3129165"/>
            <a:ext cx="6003758" cy="1167063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DD04E8-9E41-43A0-A6F5-4DFF56DDA388}"/>
              </a:ext>
            </a:extLst>
          </p:cNvPr>
          <p:cNvSpPr/>
          <p:nvPr/>
        </p:nvSpPr>
        <p:spPr>
          <a:xfrm rot="20573039">
            <a:off x="3734536" y="3293070"/>
            <a:ext cx="4217966" cy="81992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ADBC9E-5BFF-416C-A419-CCC60BB25B46}"/>
              </a:ext>
            </a:extLst>
          </p:cNvPr>
          <p:cNvSpPr/>
          <p:nvPr/>
        </p:nvSpPr>
        <p:spPr>
          <a:xfrm>
            <a:off x="7911115" y="3533986"/>
            <a:ext cx="178711" cy="1787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CEACF3-BD97-4826-B1B8-FFCFB982ACA7}"/>
              </a:ext>
            </a:extLst>
          </p:cNvPr>
          <p:cNvSpPr/>
          <p:nvPr/>
        </p:nvSpPr>
        <p:spPr>
          <a:xfrm>
            <a:off x="5883041" y="3555874"/>
            <a:ext cx="178711" cy="17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80583-E762-458F-98B1-35CC40D7DDDC}"/>
                  </a:ext>
                </a:extLst>
              </p:cNvPr>
              <p:cNvSpPr txBox="1"/>
              <p:nvPr/>
            </p:nvSpPr>
            <p:spPr>
              <a:xfrm>
                <a:off x="2595695" y="6869501"/>
                <a:ext cx="24613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Contours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80583-E762-458F-98B1-35CC40D7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5" y="6869501"/>
                <a:ext cx="2461379" cy="584775"/>
              </a:xfrm>
              <a:prstGeom prst="rect">
                <a:avLst/>
              </a:prstGeom>
              <a:blipFill>
                <a:blip r:embed="rId2"/>
                <a:stretch>
                  <a:fillRect l="-643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96FD5F-BABD-4750-9CB0-DB6DEDF3313A}"/>
                  </a:ext>
                </a:extLst>
              </p:cNvPr>
              <p:cNvSpPr txBox="1"/>
              <p:nvPr/>
            </p:nvSpPr>
            <p:spPr>
              <a:xfrm>
                <a:off x="1423721" y="1889516"/>
                <a:ext cx="2774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Contours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96FD5F-BABD-4750-9CB0-DB6DEDF33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21" y="1889516"/>
                <a:ext cx="2774927" cy="584775"/>
              </a:xfrm>
              <a:prstGeom prst="rect">
                <a:avLst/>
              </a:prstGeom>
              <a:blipFill>
                <a:blip r:embed="rId3"/>
                <a:stretch>
                  <a:fillRect l="-571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DEA2CA7-B67A-4F30-AB82-2F2C5EDE6CD7}"/>
              </a:ext>
            </a:extLst>
          </p:cNvPr>
          <p:cNvSpPr txBox="1"/>
          <p:nvPr/>
        </p:nvSpPr>
        <p:spPr>
          <a:xfrm>
            <a:off x="8969778" y="5612106"/>
            <a:ext cx="2245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Trust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1EF0C5-875B-4314-B791-14157A41CF5A}"/>
                  </a:ext>
                </a:extLst>
              </p:cNvPr>
              <p:cNvSpPr txBox="1"/>
              <p:nvPr/>
            </p:nvSpPr>
            <p:spPr>
              <a:xfrm>
                <a:off x="7911115" y="3533986"/>
                <a:ext cx="6986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1EF0C5-875B-4314-B791-14157A41C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115" y="3533986"/>
                <a:ext cx="69865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2893E4-043C-4C5F-ADBB-96C3E596F4D8}"/>
                  </a:ext>
                </a:extLst>
              </p:cNvPr>
              <p:cNvSpPr txBox="1"/>
              <p:nvPr/>
            </p:nvSpPr>
            <p:spPr>
              <a:xfrm>
                <a:off x="4986428" y="4553211"/>
                <a:ext cx="6794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2893E4-043C-4C5F-ADBB-96C3E596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28" y="4553211"/>
                <a:ext cx="6794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8BEDDAB0-BDC8-40D2-9A56-EDFAFF84A117}"/>
              </a:ext>
            </a:extLst>
          </p:cNvPr>
          <p:cNvSpPr/>
          <p:nvPr/>
        </p:nvSpPr>
        <p:spPr>
          <a:xfrm>
            <a:off x="5573289" y="4566824"/>
            <a:ext cx="178711" cy="1787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9C601D-306C-4A2A-A699-D911CEFAD7B3}"/>
              </a:ext>
            </a:extLst>
          </p:cNvPr>
          <p:cNvCxnSpPr>
            <a:stCxn id="18" idx="2"/>
          </p:cNvCxnSpPr>
          <p:nvPr/>
        </p:nvCxnSpPr>
        <p:spPr>
          <a:xfrm>
            <a:off x="2811185" y="2474291"/>
            <a:ext cx="1764265" cy="9741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E4BBCD-8D11-42CC-948C-DC88874FA8F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826385" y="6153494"/>
            <a:ext cx="749065" cy="7160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85A21F-B3A7-4198-B80A-1DA383FCDC37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9211490" y="4873789"/>
            <a:ext cx="1003050" cy="6878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B1BBF4-3F75-496C-B922-2DB096FBCA0F}"/>
              </a:ext>
            </a:extLst>
          </p:cNvPr>
          <p:cNvCxnSpPr>
            <a:cxnSpLocks/>
          </p:cNvCxnSpPr>
          <p:nvPr/>
        </p:nvCxnSpPr>
        <p:spPr>
          <a:xfrm flipH="1" flipV="1">
            <a:off x="6246305" y="3448443"/>
            <a:ext cx="1745616" cy="17489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82E41D-EE90-46DB-857A-8C8DDFB690FC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061752" y="3593334"/>
            <a:ext cx="1891122" cy="51896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FD636D-435F-4F84-9BD1-9CBB8C5FA2BE}"/>
              </a:ext>
            </a:extLst>
          </p:cNvPr>
          <p:cNvSpPr txBox="1"/>
          <p:nvPr/>
        </p:nvSpPr>
        <p:spPr>
          <a:xfrm>
            <a:off x="5802957" y="973804"/>
            <a:ext cx="3081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Trust Region Step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23A2CB-CDE0-471A-B33D-D089B11E0E07}"/>
              </a:ext>
            </a:extLst>
          </p:cNvPr>
          <p:cNvSpPr txBox="1"/>
          <p:nvPr/>
        </p:nvSpPr>
        <p:spPr>
          <a:xfrm>
            <a:off x="5816300" y="7512500"/>
            <a:ext cx="5532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Line Search Direction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</a:rPr>
              <a:t>(BFGS, Newton’s Method…)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4CC9E88-C4C2-4537-B22E-324A4E4F99FD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>
            <a:off x="6114339" y="2246207"/>
            <a:ext cx="1916861" cy="54160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04EE604-88C6-4951-B598-84EB74C5358A}"/>
              </a:ext>
            </a:extLst>
          </p:cNvPr>
          <p:cNvCxnSpPr>
            <a:cxnSpLocks/>
            <a:stCxn id="39" idx="0"/>
          </p:cNvCxnSpPr>
          <p:nvPr/>
        </p:nvCxnSpPr>
        <p:spPr>
          <a:xfrm rot="16200000" flipV="1">
            <a:off x="5669268" y="4599069"/>
            <a:ext cx="3867270" cy="195959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09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E07700DB-F74E-489D-97A5-C0DEEB241B61}"/>
              </a:ext>
            </a:extLst>
          </p:cNvPr>
          <p:cNvSpPr/>
          <p:nvPr/>
        </p:nvSpPr>
        <p:spPr>
          <a:xfrm>
            <a:off x="2353932" y="4239814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C052519-E89B-4C7F-B016-7C2864AC68AF}"/>
              </a:ext>
            </a:extLst>
          </p:cNvPr>
          <p:cNvSpPr/>
          <p:nvPr/>
        </p:nvSpPr>
        <p:spPr>
          <a:xfrm>
            <a:off x="2353932" y="2671699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0D913B-0FC8-4674-9B92-5E2A7C239C73}"/>
              </a:ext>
            </a:extLst>
          </p:cNvPr>
          <p:cNvCxnSpPr>
            <a:cxnSpLocks/>
          </p:cNvCxnSpPr>
          <p:nvPr/>
        </p:nvCxnSpPr>
        <p:spPr>
          <a:xfrm flipV="1">
            <a:off x="2624053" y="3307137"/>
            <a:ext cx="1" cy="8374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63DED1-1EEE-4E8E-978B-92B05E281AE4}"/>
              </a:ext>
            </a:extLst>
          </p:cNvPr>
          <p:cNvCxnSpPr>
            <a:cxnSpLocks/>
          </p:cNvCxnSpPr>
          <p:nvPr/>
        </p:nvCxnSpPr>
        <p:spPr>
          <a:xfrm flipV="1">
            <a:off x="2624053" y="4875252"/>
            <a:ext cx="1" cy="8374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957975-D1F6-43BA-BC75-1D8FBCCBDE84}"/>
              </a:ext>
            </a:extLst>
          </p:cNvPr>
          <p:cNvCxnSpPr>
            <a:cxnSpLocks/>
          </p:cNvCxnSpPr>
          <p:nvPr/>
        </p:nvCxnSpPr>
        <p:spPr>
          <a:xfrm flipV="1">
            <a:off x="2629877" y="1691726"/>
            <a:ext cx="1" cy="8374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ABC364-482A-496B-8056-197F7396BEF3}"/>
                  </a:ext>
                </a:extLst>
              </p:cNvPr>
              <p:cNvSpPr txBox="1"/>
              <p:nvPr/>
            </p:nvSpPr>
            <p:spPr>
              <a:xfrm>
                <a:off x="3095136" y="4834382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ABC364-482A-496B-8056-197F7396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136" y="4834382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2C0B2E-ABEF-4B90-B1EA-CD088FB4F6CD}"/>
                  </a:ext>
                </a:extLst>
              </p:cNvPr>
              <p:cNvSpPr txBox="1"/>
              <p:nvPr/>
            </p:nvSpPr>
            <p:spPr>
              <a:xfrm>
                <a:off x="2942082" y="1792597"/>
                <a:ext cx="6695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2C0B2E-ABEF-4B90-B1EA-CD088FB4F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082" y="1792597"/>
                <a:ext cx="66954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0BA542-6E1B-43DF-907A-D557F88A7DFF}"/>
                  </a:ext>
                </a:extLst>
              </p:cNvPr>
              <p:cNvSpPr txBox="1"/>
              <p:nvPr/>
            </p:nvSpPr>
            <p:spPr>
              <a:xfrm>
                <a:off x="1648239" y="4280384"/>
                <a:ext cx="4146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0BA542-6E1B-43DF-907A-D557F88A7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239" y="4280384"/>
                <a:ext cx="41460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13A58F-CAC6-4F12-93B3-97ABDCDE9485}"/>
                  </a:ext>
                </a:extLst>
              </p:cNvPr>
              <p:cNvSpPr txBox="1"/>
              <p:nvPr/>
            </p:nvSpPr>
            <p:spPr>
              <a:xfrm>
                <a:off x="1648239" y="2712269"/>
                <a:ext cx="3709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13A58F-CAC6-4F12-93B3-97ABDCDE9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239" y="2712269"/>
                <a:ext cx="3709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4252CC4E-9325-4314-AD66-630194D0BD9C}"/>
              </a:ext>
            </a:extLst>
          </p:cNvPr>
          <p:cNvSpPr/>
          <p:nvPr/>
        </p:nvSpPr>
        <p:spPr>
          <a:xfrm>
            <a:off x="4490865" y="4239814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E44B5A-285B-4C91-B448-75F51C702678}"/>
              </a:ext>
            </a:extLst>
          </p:cNvPr>
          <p:cNvSpPr/>
          <p:nvPr/>
        </p:nvSpPr>
        <p:spPr>
          <a:xfrm>
            <a:off x="4490865" y="2671699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D2445E-81A3-4795-B0E1-6AD89984EB14}"/>
              </a:ext>
            </a:extLst>
          </p:cNvPr>
          <p:cNvCxnSpPr>
            <a:cxnSpLocks/>
          </p:cNvCxnSpPr>
          <p:nvPr/>
        </p:nvCxnSpPr>
        <p:spPr>
          <a:xfrm flipV="1">
            <a:off x="4760986" y="3307137"/>
            <a:ext cx="1" cy="837481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D4FBE9-ED6D-411E-8544-33B75758E972}"/>
              </a:ext>
            </a:extLst>
          </p:cNvPr>
          <p:cNvCxnSpPr>
            <a:cxnSpLocks/>
          </p:cNvCxnSpPr>
          <p:nvPr/>
        </p:nvCxnSpPr>
        <p:spPr>
          <a:xfrm flipV="1">
            <a:off x="4760986" y="4875252"/>
            <a:ext cx="1" cy="837481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B36858-4ED8-4D75-87C5-5640EB3D75D9}"/>
              </a:ext>
            </a:extLst>
          </p:cNvPr>
          <p:cNvCxnSpPr>
            <a:cxnSpLocks/>
          </p:cNvCxnSpPr>
          <p:nvPr/>
        </p:nvCxnSpPr>
        <p:spPr>
          <a:xfrm flipV="1">
            <a:off x="4766810" y="1691726"/>
            <a:ext cx="1" cy="837481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7DE2CB-207E-4133-9896-7D6CC4E1C033}"/>
                  </a:ext>
                </a:extLst>
              </p:cNvPr>
              <p:cNvSpPr txBox="1"/>
              <p:nvPr/>
            </p:nvSpPr>
            <p:spPr>
              <a:xfrm>
                <a:off x="5369720" y="485844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7DE2CB-207E-4133-9896-7D6CC4E1C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20" y="4858446"/>
                <a:ext cx="36343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A2362F-D7B6-4284-9946-90B399125642}"/>
                  </a:ext>
                </a:extLst>
              </p:cNvPr>
              <p:cNvSpPr txBox="1"/>
              <p:nvPr/>
            </p:nvSpPr>
            <p:spPr>
              <a:xfrm>
                <a:off x="5280836" y="1792598"/>
                <a:ext cx="6695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A2362F-D7B6-4284-9946-90B399125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36" y="1792598"/>
                <a:ext cx="66954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68E5EAA7-6F2C-4B71-8757-71DE06D75E76}"/>
              </a:ext>
            </a:extLst>
          </p:cNvPr>
          <p:cNvSpPr/>
          <p:nvPr/>
        </p:nvSpPr>
        <p:spPr>
          <a:xfrm>
            <a:off x="6573704" y="4239814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DFE4B75-181C-4F0E-9DF8-010091DC5EF5}"/>
              </a:ext>
            </a:extLst>
          </p:cNvPr>
          <p:cNvSpPr/>
          <p:nvPr/>
        </p:nvSpPr>
        <p:spPr>
          <a:xfrm>
            <a:off x="6573704" y="2671699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CA178BC-AFA8-45F2-930E-A2664C153434}"/>
              </a:ext>
            </a:extLst>
          </p:cNvPr>
          <p:cNvCxnSpPr>
            <a:cxnSpLocks/>
          </p:cNvCxnSpPr>
          <p:nvPr/>
        </p:nvCxnSpPr>
        <p:spPr>
          <a:xfrm flipV="1">
            <a:off x="6843825" y="3307137"/>
            <a:ext cx="1" cy="837481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91FBBD-2241-4753-A63B-65487F43B582}"/>
              </a:ext>
            </a:extLst>
          </p:cNvPr>
          <p:cNvCxnSpPr>
            <a:cxnSpLocks/>
          </p:cNvCxnSpPr>
          <p:nvPr/>
        </p:nvCxnSpPr>
        <p:spPr>
          <a:xfrm flipV="1">
            <a:off x="6843825" y="4875252"/>
            <a:ext cx="1" cy="837481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B1A83F-3731-4353-83F6-192E516B8C2F}"/>
              </a:ext>
            </a:extLst>
          </p:cNvPr>
          <p:cNvCxnSpPr>
            <a:cxnSpLocks/>
          </p:cNvCxnSpPr>
          <p:nvPr/>
        </p:nvCxnSpPr>
        <p:spPr>
          <a:xfrm flipV="1">
            <a:off x="6849649" y="1691726"/>
            <a:ext cx="1" cy="837481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EFAA7DE-5305-4819-88C7-203992EED40D}"/>
                  </a:ext>
                </a:extLst>
              </p:cNvPr>
              <p:cNvSpPr txBox="1"/>
              <p:nvPr/>
            </p:nvSpPr>
            <p:spPr>
              <a:xfrm>
                <a:off x="7302358" y="4858446"/>
                <a:ext cx="115999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EFAA7DE-5305-4819-88C7-203992EED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358" y="4858446"/>
                <a:ext cx="115999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8A5C01-AAAF-466E-9AA6-8D9C9A60F3E0}"/>
                  </a:ext>
                </a:extLst>
              </p:cNvPr>
              <p:cNvSpPr txBox="1"/>
              <p:nvPr/>
            </p:nvSpPr>
            <p:spPr>
              <a:xfrm>
                <a:off x="7735554" y="1810686"/>
                <a:ext cx="29360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8A5C01-AAAF-466E-9AA6-8D9C9A60F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554" y="1810686"/>
                <a:ext cx="29360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1692164-E825-403D-ABFD-91F7BA86A5D7}"/>
                  </a:ext>
                </a:extLst>
              </p:cNvPr>
              <p:cNvSpPr txBox="1"/>
              <p:nvPr/>
            </p:nvSpPr>
            <p:spPr>
              <a:xfrm>
                <a:off x="7469612" y="3450160"/>
                <a:ext cx="86145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1692164-E825-403D-ABFD-91F7BA86A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612" y="3450160"/>
                <a:ext cx="86145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D78C59-3598-4E66-9FA9-C79F2CB7B83A}"/>
                  </a:ext>
                </a:extLst>
              </p:cNvPr>
              <p:cNvSpPr txBox="1"/>
              <p:nvPr/>
            </p:nvSpPr>
            <p:spPr>
              <a:xfrm>
                <a:off x="5318552" y="3432072"/>
                <a:ext cx="414601" cy="55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D78C59-3598-4E66-9FA9-C79F2CB7B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52" y="3432072"/>
                <a:ext cx="414601" cy="5552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9F4E340-D016-40D9-BE2F-0814419B1BD2}"/>
              </a:ext>
            </a:extLst>
          </p:cNvPr>
          <p:cNvSpPr txBox="1"/>
          <p:nvPr/>
        </p:nvSpPr>
        <p:spPr>
          <a:xfrm>
            <a:off x="4048268" y="6091622"/>
            <a:ext cx="13975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Adjoint</a:t>
            </a:r>
          </a:p>
          <a:p>
            <a:r>
              <a:rPr lang="en-US" sz="32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6425F8-8E7A-4ACC-81FF-4B1BC02962BB}"/>
              </a:ext>
            </a:extLst>
          </p:cNvPr>
          <p:cNvSpPr txBox="1"/>
          <p:nvPr/>
        </p:nvSpPr>
        <p:spPr>
          <a:xfrm>
            <a:off x="1949887" y="6076234"/>
            <a:ext cx="1661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Forward </a:t>
            </a:r>
          </a:p>
          <a:p>
            <a:r>
              <a:rPr lang="en-US" sz="3200" dirty="0"/>
              <a:t>Problem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63D13D-A3F6-4BAC-97A9-945C3CC0A41B}"/>
              </a:ext>
            </a:extLst>
          </p:cNvPr>
          <p:cNvSpPr txBox="1"/>
          <p:nvPr/>
        </p:nvSpPr>
        <p:spPr>
          <a:xfrm>
            <a:off x="6142128" y="6091622"/>
            <a:ext cx="14734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Hessian</a:t>
            </a:r>
          </a:p>
          <a:p>
            <a:r>
              <a:rPr lang="en-US" sz="3200" dirty="0"/>
              <a:t>Update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7E6C14C-F178-436F-AA30-BA55172DC57E}"/>
              </a:ext>
            </a:extLst>
          </p:cNvPr>
          <p:cNvCxnSpPr>
            <a:stCxn id="61" idx="2"/>
          </p:cNvCxnSpPr>
          <p:nvPr/>
        </p:nvCxnSpPr>
        <p:spPr>
          <a:xfrm rot="16200000" flipH="1">
            <a:off x="5546902" y="3966302"/>
            <a:ext cx="1005753" cy="1047851"/>
          </a:xfrm>
          <a:prstGeom prst="curvedConnector2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11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3546E46F-5664-456F-868A-4C1F238B4A68}"/>
              </a:ext>
            </a:extLst>
          </p:cNvPr>
          <p:cNvSpPr/>
          <p:nvPr/>
        </p:nvSpPr>
        <p:spPr>
          <a:xfrm>
            <a:off x="3264564" y="1347334"/>
            <a:ext cx="2943732" cy="963595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DNN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CEBE5B7-9606-4E1C-A310-A72A31410F3B}"/>
              </a:ext>
            </a:extLst>
          </p:cNvPr>
          <p:cNvSpPr/>
          <p:nvPr/>
        </p:nvSpPr>
        <p:spPr>
          <a:xfrm>
            <a:off x="3264564" y="2580368"/>
            <a:ext cx="2943732" cy="963595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Stiffness Matrix Assembly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D9CDE513-D0CA-4079-BE23-3900B5F2BC8D}"/>
              </a:ext>
            </a:extLst>
          </p:cNvPr>
          <p:cNvSpPr/>
          <p:nvPr/>
        </p:nvSpPr>
        <p:spPr>
          <a:xfrm>
            <a:off x="3264564" y="3837363"/>
            <a:ext cx="2943732" cy="963595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Impose Boundary Conditions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ABC6C99A-E97D-404D-A49F-8C5BB049B4F7}"/>
              </a:ext>
            </a:extLst>
          </p:cNvPr>
          <p:cNvSpPr/>
          <p:nvPr/>
        </p:nvSpPr>
        <p:spPr>
          <a:xfrm>
            <a:off x="3264564" y="5133819"/>
            <a:ext cx="2943732" cy="963595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Sparse Matrix Solver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913241E-1013-4D1A-873B-F5C5942E67FC}"/>
              </a:ext>
            </a:extLst>
          </p:cNvPr>
          <p:cNvSpPr/>
          <p:nvPr/>
        </p:nvSpPr>
        <p:spPr>
          <a:xfrm>
            <a:off x="3264564" y="6430275"/>
            <a:ext cx="2943732" cy="963595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Quadratic Loss Function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7A67C10-9A71-4CD1-9708-C48BB4DA5C8F}"/>
              </a:ext>
            </a:extLst>
          </p:cNvPr>
          <p:cNvSpPr/>
          <p:nvPr/>
        </p:nvSpPr>
        <p:spPr>
          <a:xfrm>
            <a:off x="3264568" y="114300"/>
            <a:ext cx="2943732" cy="9635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Gauss Points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AAB91A3D-D68A-4696-AF7F-A3049419B143}"/>
              </a:ext>
            </a:extLst>
          </p:cNvPr>
          <p:cNvSpPr/>
          <p:nvPr/>
        </p:nvSpPr>
        <p:spPr>
          <a:xfrm>
            <a:off x="3264564" y="7726731"/>
            <a:ext cx="2943732" cy="9635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Loss Function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4C09F9-C3C1-4B30-9439-6C77E2074E89}"/>
              </a:ext>
            </a:extLst>
          </p:cNvPr>
          <p:cNvCxnSpPr>
            <a:stCxn id="46" idx="2"/>
            <a:endCxn id="2" idx="0"/>
          </p:cNvCxnSpPr>
          <p:nvPr/>
        </p:nvCxnSpPr>
        <p:spPr>
          <a:xfrm flipH="1">
            <a:off x="4736430" y="1077895"/>
            <a:ext cx="4" cy="26943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725DD6-AE5C-40AA-A9DD-037EE9EFDAF4}"/>
              </a:ext>
            </a:extLst>
          </p:cNvPr>
          <p:cNvCxnSpPr/>
          <p:nvPr/>
        </p:nvCxnSpPr>
        <p:spPr>
          <a:xfrm flipH="1">
            <a:off x="4736426" y="2322909"/>
            <a:ext cx="4" cy="26943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D011BB-808B-4F49-9958-2BE3B2398A8E}"/>
              </a:ext>
            </a:extLst>
          </p:cNvPr>
          <p:cNvCxnSpPr/>
          <p:nvPr/>
        </p:nvCxnSpPr>
        <p:spPr>
          <a:xfrm flipH="1">
            <a:off x="4736422" y="3555943"/>
            <a:ext cx="4" cy="26943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81570C-FCC6-4715-8FB9-FE89A605E687}"/>
              </a:ext>
            </a:extLst>
          </p:cNvPr>
          <p:cNvCxnSpPr/>
          <p:nvPr/>
        </p:nvCxnSpPr>
        <p:spPr>
          <a:xfrm flipH="1">
            <a:off x="4736418" y="4818447"/>
            <a:ext cx="4" cy="26943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ABF819-2478-4813-8189-E8C9D5E1BDC8}"/>
              </a:ext>
            </a:extLst>
          </p:cNvPr>
          <p:cNvCxnSpPr/>
          <p:nvPr/>
        </p:nvCxnSpPr>
        <p:spPr>
          <a:xfrm flipH="1">
            <a:off x="4736414" y="6143347"/>
            <a:ext cx="4" cy="26943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67CBFE-A385-4A6F-80E0-4587EA8C0246}"/>
              </a:ext>
            </a:extLst>
          </p:cNvPr>
          <p:cNvCxnSpPr/>
          <p:nvPr/>
        </p:nvCxnSpPr>
        <p:spPr>
          <a:xfrm flipH="1">
            <a:off x="4736414" y="7425581"/>
            <a:ext cx="4" cy="26943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6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C052519-E89B-4C7F-B016-7C2864AC68AF}"/>
              </a:ext>
            </a:extLst>
          </p:cNvPr>
          <p:cNvSpPr/>
          <p:nvPr/>
        </p:nvSpPr>
        <p:spPr>
          <a:xfrm>
            <a:off x="4311326" y="4683505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957975-D1F6-43BA-BC75-1D8FBCCBDE84}"/>
              </a:ext>
            </a:extLst>
          </p:cNvPr>
          <p:cNvCxnSpPr>
            <a:cxnSpLocks/>
          </p:cNvCxnSpPr>
          <p:nvPr/>
        </p:nvCxnSpPr>
        <p:spPr>
          <a:xfrm flipV="1">
            <a:off x="4611077" y="3942080"/>
            <a:ext cx="167312" cy="647627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CE7FD0A-DFC6-49D7-9CB0-D9C1FE345505}"/>
              </a:ext>
            </a:extLst>
          </p:cNvPr>
          <p:cNvSpPr/>
          <p:nvPr/>
        </p:nvSpPr>
        <p:spPr>
          <a:xfrm>
            <a:off x="4710754" y="3397798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B327F2-714C-4988-825A-E5636E0E564B}"/>
              </a:ext>
            </a:extLst>
          </p:cNvPr>
          <p:cNvSpPr/>
          <p:nvPr/>
        </p:nvSpPr>
        <p:spPr>
          <a:xfrm>
            <a:off x="7413612" y="4190278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941BA0-24E7-45D1-A3E2-F16EA89A93C0}"/>
              </a:ext>
            </a:extLst>
          </p:cNvPr>
          <p:cNvSpPr/>
          <p:nvPr/>
        </p:nvSpPr>
        <p:spPr>
          <a:xfrm>
            <a:off x="5896286" y="2402118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471983-96AA-4364-8ED0-6BF1CBC6B3B0}"/>
              </a:ext>
            </a:extLst>
          </p:cNvPr>
          <p:cNvSpPr/>
          <p:nvPr/>
        </p:nvSpPr>
        <p:spPr>
          <a:xfrm>
            <a:off x="5696572" y="5788331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E091A1-EA6C-4188-95C9-B09F4EA1C2FF}"/>
              </a:ext>
            </a:extLst>
          </p:cNvPr>
          <p:cNvCxnSpPr>
            <a:cxnSpLocks/>
          </p:cNvCxnSpPr>
          <p:nvPr/>
        </p:nvCxnSpPr>
        <p:spPr>
          <a:xfrm flipV="1">
            <a:off x="5970336" y="2987041"/>
            <a:ext cx="125664" cy="263143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0BA50E-150B-48A8-8693-BB662308081B}"/>
              </a:ext>
            </a:extLst>
          </p:cNvPr>
          <p:cNvCxnSpPr>
            <a:cxnSpLocks/>
          </p:cNvCxnSpPr>
          <p:nvPr/>
        </p:nvCxnSpPr>
        <p:spPr>
          <a:xfrm flipV="1">
            <a:off x="6180766" y="4683505"/>
            <a:ext cx="1232846" cy="108737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3D3287-1F9B-4212-B8B8-029D24848CA5}"/>
              </a:ext>
            </a:extLst>
          </p:cNvPr>
          <p:cNvCxnSpPr>
            <a:cxnSpLocks/>
          </p:cNvCxnSpPr>
          <p:nvPr/>
        </p:nvCxnSpPr>
        <p:spPr>
          <a:xfrm flipH="1" flipV="1">
            <a:off x="5243896" y="3718561"/>
            <a:ext cx="1949384" cy="671431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D0D3B6-DE73-464C-95C8-EB8E9B430638}"/>
              </a:ext>
            </a:extLst>
          </p:cNvPr>
          <p:cNvCxnSpPr>
            <a:cxnSpLocks/>
          </p:cNvCxnSpPr>
          <p:nvPr/>
        </p:nvCxnSpPr>
        <p:spPr>
          <a:xfrm flipH="1" flipV="1">
            <a:off x="6380890" y="2953332"/>
            <a:ext cx="1032722" cy="1100944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8827E2-88A1-4B44-B794-18DA00EE1470}"/>
              </a:ext>
            </a:extLst>
          </p:cNvPr>
          <p:cNvCxnSpPr>
            <a:cxnSpLocks/>
          </p:cNvCxnSpPr>
          <p:nvPr/>
        </p:nvCxnSpPr>
        <p:spPr>
          <a:xfrm flipV="1">
            <a:off x="5072234" y="2800427"/>
            <a:ext cx="649850" cy="490543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E174A4-DA32-4360-B769-12965A988D94}"/>
              </a:ext>
            </a:extLst>
          </p:cNvPr>
          <p:cNvCxnSpPr>
            <a:cxnSpLocks/>
          </p:cNvCxnSpPr>
          <p:nvPr/>
        </p:nvCxnSpPr>
        <p:spPr>
          <a:xfrm flipH="1" flipV="1">
            <a:off x="4778389" y="5121512"/>
            <a:ext cx="867475" cy="57917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2B9775B-6BB2-4C74-9812-F90648273D50}"/>
              </a:ext>
            </a:extLst>
          </p:cNvPr>
          <p:cNvSpPr/>
          <p:nvPr/>
        </p:nvSpPr>
        <p:spPr>
          <a:xfrm>
            <a:off x="4134662" y="677833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01343-0624-438A-AB2D-F5CF331BF556}"/>
                  </a:ext>
                </a:extLst>
              </p:cNvPr>
              <p:cNvSpPr txBox="1"/>
              <p:nvPr/>
            </p:nvSpPr>
            <p:spPr>
              <a:xfrm>
                <a:off x="4173511" y="6879723"/>
                <a:ext cx="631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01343-0624-438A-AB2D-F5CF331BF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511" y="6879723"/>
                <a:ext cx="6317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931C9963-8933-4FF5-A587-DE8378276287}"/>
              </a:ext>
            </a:extLst>
          </p:cNvPr>
          <p:cNvSpPr/>
          <p:nvPr/>
        </p:nvSpPr>
        <p:spPr>
          <a:xfrm>
            <a:off x="5205047" y="677833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3DBF1DB8-6C0D-4C0A-834B-BF411BA467AD}"/>
              </a:ext>
            </a:extLst>
          </p:cNvPr>
          <p:cNvSpPr/>
          <p:nvPr/>
        </p:nvSpPr>
        <p:spPr>
          <a:xfrm>
            <a:off x="6273949" y="677833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F1B2555E-F499-4996-BB9E-A52D89B161D5}"/>
              </a:ext>
            </a:extLst>
          </p:cNvPr>
          <p:cNvSpPr/>
          <p:nvPr/>
        </p:nvSpPr>
        <p:spPr>
          <a:xfrm>
            <a:off x="7330086" y="677833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FBD68A-33ED-4E60-B826-89E0E5C75319}"/>
              </a:ext>
            </a:extLst>
          </p:cNvPr>
          <p:cNvCxnSpPr>
            <a:cxnSpLocks/>
          </p:cNvCxnSpPr>
          <p:nvPr/>
        </p:nvCxnSpPr>
        <p:spPr>
          <a:xfrm flipV="1">
            <a:off x="4453917" y="5334815"/>
            <a:ext cx="33181" cy="1243807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E67E09-2F5F-41DA-928A-918FA715E0B8}"/>
              </a:ext>
            </a:extLst>
          </p:cNvPr>
          <p:cNvCxnSpPr>
            <a:cxnSpLocks/>
          </p:cNvCxnSpPr>
          <p:nvPr/>
        </p:nvCxnSpPr>
        <p:spPr>
          <a:xfrm flipV="1">
            <a:off x="4710754" y="6056577"/>
            <a:ext cx="806992" cy="522045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571F753-8D9B-48F8-995E-5F383111E8F4}"/>
              </a:ext>
            </a:extLst>
          </p:cNvPr>
          <p:cNvCxnSpPr>
            <a:cxnSpLocks/>
          </p:cNvCxnSpPr>
          <p:nvPr/>
        </p:nvCxnSpPr>
        <p:spPr>
          <a:xfrm flipV="1">
            <a:off x="5557345" y="6232495"/>
            <a:ext cx="173285" cy="445985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8DDDEA-267B-46D5-A55A-487C13A7107D}"/>
              </a:ext>
            </a:extLst>
          </p:cNvPr>
          <p:cNvCxnSpPr>
            <a:cxnSpLocks/>
          </p:cNvCxnSpPr>
          <p:nvPr/>
        </p:nvCxnSpPr>
        <p:spPr>
          <a:xfrm flipH="1" flipV="1">
            <a:off x="6093353" y="6257820"/>
            <a:ext cx="494640" cy="42066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638B7B-9DB8-49F3-A233-9ACFA73E2F98}"/>
              </a:ext>
            </a:extLst>
          </p:cNvPr>
          <p:cNvCxnSpPr>
            <a:cxnSpLocks/>
          </p:cNvCxnSpPr>
          <p:nvPr/>
        </p:nvCxnSpPr>
        <p:spPr>
          <a:xfrm flipV="1">
            <a:off x="7613326" y="4691092"/>
            <a:ext cx="46960" cy="1946535"/>
          </a:xfrm>
          <a:prstGeom prst="straightConnector1">
            <a:avLst/>
          </a:prstGeom>
          <a:ln w="5715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946D622-BA34-46F9-AEEC-A828662BF4F4}"/>
                  </a:ext>
                </a:extLst>
              </p:cNvPr>
              <p:cNvSpPr txBox="1"/>
              <p:nvPr/>
            </p:nvSpPr>
            <p:spPr>
              <a:xfrm>
                <a:off x="5406313" y="4964057"/>
                <a:ext cx="4326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rgbClr val="3196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3196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3196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3196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31964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946D622-BA34-46F9-AEEC-A828662B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313" y="4964057"/>
                <a:ext cx="43268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C25343-CFEA-4C22-9954-C0C5209B2F26}"/>
                  </a:ext>
                </a:extLst>
              </p:cNvPr>
              <p:cNvSpPr txBox="1"/>
              <p:nvPr/>
            </p:nvSpPr>
            <p:spPr>
              <a:xfrm>
                <a:off x="6514184" y="3617173"/>
                <a:ext cx="519501" cy="48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DDD0E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C25343-CFEA-4C22-9954-C0C5209B2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84" y="3617173"/>
                <a:ext cx="519501" cy="483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472424-85A1-47EB-937E-BE7604CE07D7}"/>
                  </a:ext>
                </a:extLst>
              </p:cNvPr>
              <p:cNvSpPr txBox="1"/>
              <p:nvPr/>
            </p:nvSpPr>
            <p:spPr>
              <a:xfrm>
                <a:off x="4075581" y="4021492"/>
                <a:ext cx="4456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472424-85A1-47EB-937E-BE7604CE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81" y="4021492"/>
                <a:ext cx="44561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1ACD56-EDAF-4B94-97BD-CF68FFDF7353}"/>
                  </a:ext>
                </a:extLst>
              </p:cNvPr>
              <p:cNvSpPr txBox="1"/>
              <p:nvPr/>
            </p:nvSpPr>
            <p:spPr>
              <a:xfrm>
                <a:off x="4818148" y="2548572"/>
                <a:ext cx="445619" cy="483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1ACD56-EDAF-4B94-97BD-CF68FFDF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48" y="2548572"/>
                <a:ext cx="445619" cy="4834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14CE03-1B99-4D8A-9239-CD83369017D4}"/>
                  </a:ext>
                </a:extLst>
              </p:cNvPr>
              <p:cNvSpPr txBox="1"/>
              <p:nvPr/>
            </p:nvSpPr>
            <p:spPr>
              <a:xfrm>
                <a:off x="5535247" y="1757435"/>
                <a:ext cx="445619" cy="440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14CE03-1B99-4D8A-9239-CD833690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47" y="1757435"/>
                <a:ext cx="445619" cy="440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38009C-47D0-4767-A843-BA055CCB6E7D}"/>
              </a:ext>
            </a:extLst>
          </p:cNvPr>
          <p:cNvCxnSpPr>
            <a:cxnSpLocks/>
          </p:cNvCxnSpPr>
          <p:nvPr/>
        </p:nvCxnSpPr>
        <p:spPr>
          <a:xfrm flipV="1">
            <a:off x="6147339" y="1485103"/>
            <a:ext cx="0" cy="73444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0D93AEF-B277-473D-ADE1-7E2196B34EED}"/>
                  </a:ext>
                </a:extLst>
              </p:cNvPr>
              <p:cNvSpPr txBox="1"/>
              <p:nvPr/>
            </p:nvSpPr>
            <p:spPr>
              <a:xfrm>
                <a:off x="6222286" y="5731494"/>
                <a:ext cx="4843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0D93AEF-B277-473D-ADE1-7E2196B34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286" y="5731494"/>
                <a:ext cx="48430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33A8D2-91B8-44CE-81FD-7510DCC80A9B}"/>
                  </a:ext>
                </a:extLst>
              </p:cNvPr>
              <p:cNvSpPr txBox="1"/>
              <p:nvPr/>
            </p:nvSpPr>
            <p:spPr>
              <a:xfrm>
                <a:off x="7919720" y="4104970"/>
                <a:ext cx="4925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33A8D2-91B8-44CE-81FD-7510DCC80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720" y="4104970"/>
                <a:ext cx="49257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067CF2C-6131-4163-8805-214A4A2E92D1}"/>
                  </a:ext>
                </a:extLst>
              </p:cNvPr>
              <p:cNvSpPr txBox="1"/>
              <p:nvPr/>
            </p:nvSpPr>
            <p:spPr>
              <a:xfrm>
                <a:off x="3581673" y="4567033"/>
                <a:ext cx="4925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067CF2C-6131-4163-8805-214A4A2E9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673" y="4567033"/>
                <a:ext cx="492571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A65DD2-9C6A-4BE2-98D6-2E8920E5CC82}"/>
                  </a:ext>
                </a:extLst>
              </p:cNvPr>
              <p:cNvSpPr txBox="1"/>
              <p:nvPr/>
            </p:nvSpPr>
            <p:spPr>
              <a:xfrm>
                <a:off x="4089157" y="3162502"/>
                <a:ext cx="478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A65DD2-9C6A-4BE2-98D6-2E8920E5C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157" y="3162502"/>
                <a:ext cx="478529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C6EBA7-96AD-4D0E-AF71-8C87010A8623}"/>
                  </a:ext>
                </a:extLst>
              </p:cNvPr>
              <p:cNvSpPr txBox="1"/>
              <p:nvPr/>
            </p:nvSpPr>
            <p:spPr>
              <a:xfrm>
                <a:off x="6465980" y="2337376"/>
                <a:ext cx="47852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C6EBA7-96AD-4D0E-AF71-8C87010A8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980" y="2337376"/>
                <a:ext cx="478529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3E7D966-F5A6-4673-81D0-486964F340F3}"/>
                  </a:ext>
                </a:extLst>
              </p:cNvPr>
              <p:cNvSpPr txBox="1"/>
              <p:nvPr/>
            </p:nvSpPr>
            <p:spPr>
              <a:xfrm>
                <a:off x="5219391" y="6879723"/>
                <a:ext cx="631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3E7D966-F5A6-4673-81D0-486964F34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91" y="6879723"/>
                <a:ext cx="63171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269CBC4-9DF3-4FEE-B2EB-65BB0AA10191}"/>
                  </a:ext>
                </a:extLst>
              </p:cNvPr>
              <p:cNvSpPr txBox="1"/>
              <p:nvPr/>
            </p:nvSpPr>
            <p:spPr>
              <a:xfrm>
                <a:off x="6295714" y="6891349"/>
                <a:ext cx="631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269CBC4-9DF3-4FEE-B2EB-65BB0AA10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714" y="6891349"/>
                <a:ext cx="631711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364306C-C9E3-4753-9130-4F89FD03E538}"/>
                  </a:ext>
                </a:extLst>
              </p:cNvPr>
              <p:cNvSpPr txBox="1"/>
              <p:nvPr/>
            </p:nvSpPr>
            <p:spPr>
              <a:xfrm>
                <a:off x="7439808" y="6879723"/>
                <a:ext cx="4409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364306C-C9E3-4753-9130-4F89FD03E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808" y="6879723"/>
                <a:ext cx="440955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54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C052519-E89B-4C7F-B016-7C2864AC68AF}"/>
              </a:ext>
            </a:extLst>
          </p:cNvPr>
          <p:cNvSpPr/>
          <p:nvPr/>
        </p:nvSpPr>
        <p:spPr>
          <a:xfrm>
            <a:off x="4402766" y="3647185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957975-D1F6-43BA-BC75-1D8FBCCBDE84}"/>
              </a:ext>
            </a:extLst>
          </p:cNvPr>
          <p:cNvCxnSpPr>
            <a:cxnSpLocks/>
          </p:cNvCxnSpPr>
          <p:nvPr/>
        </p:nvCxnSpPr>
        <p:spPr>
          <a:xfrm flipV="1">
            <a:off x="4702517" y="2905760"/>
            <a:ext cx="167312" cy="647627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CE7FD0A-DFC6-49D7-9CB0-D9C1FE345505}"/>
              </a:ext>
            </a:extLst>
          </p:cNvPr>
          <p:cNvSpPr/>
          <p:nvPr/>
        </p:nvSpPr>
        <p:spPr>
          <a:xfrm>
            <a:off x="4802194" y="2361478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B327F2-714C-4988-825A-E5636E0E564B}"/>
              </a:ext>
            </a:extLst>
          </p:cNvPr>
          <p:cNvSpPr/>
          <p:nvPr/>
        </p:nvSpPr>
        <p:spPr>
          <a:xfrm>
            <a:off x="7505052" y="3153958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941BA0-24E7-45D1-A3E2-F16EA89A93C0}"/>
              </a:ext>
            </a:extLst>
          </p:cNvPr>
          <p:cNvSpPr/>
          <p:nvPr/>
        </p:nvSpPr>
        <p:spPr>
          <a:xfrm>
            <a:off x="5987726" y="1365798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471983-96AA-4364-8ED0-6BF1CBC6B3B0}"/>
              </a:ext>
            </a:extLst>
          </p:cNvPr>
          <p:cNvSpPr/>
          <p:nvPr/>
        </p:nvSpPr>
        <p:spPr>
          <a:xfrm>
            <a:off x="5788012" y="4752011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E091A1-EA6C-4188-95C9-B09F4EA1C2FF}"/>
              </a:ext>
            </a:extLst>
          </p:cNvPr>
          <p:cNvCxnSpPr>
            <a:cxnSpLocks/>
          </p:cNvCxnSpPr>
          <p:nvPr/>
        </p:nvCxnSpPr>
        <p:spPr>
          <a:xfrm flipV="1">
            <a:off x="6061776" y="1950721"/>
            <a:ext cx="125664" cy="263143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0BA50E-150B-48A8-8693-BB662308081B}"/>
              </a:ext>
            </a:extLst>
          </p:cNvPr>
          <p:cNvCxnSpPr>
            <a:cxnSpLocks/>
          </p:cNvCxnSpPr>
          <p:nvPr/>
        </p:nvCxnSpPr>
        <p:spPr>
          <a:xfrm flipV="1">
            <a:off x="6272206" y="3647185"/>
            <a:ext cx="1232846" cy="108737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3D3287-1F9B-4212-B8B8-029D24848CA5}"/>
              </a:ext>
            </a:extLst>
          </p:cNvPr>
          <p:cNvCxnSpPr>
            <a:cxnSpLocks/>
          </p:cNvCxnSpPr>
          <p:nvPr/>
        </p:nvCxnSpPr>
        <p:spPr>
          <a:xfrm flipH="1" flipV="1">
            <a:off x="5335336" y="2682241"/>
            <a:ext cx="1949384" cy="671431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D0D3B6-DE73-464C-95C8-EB8E9B430638}"/>
              </a:ext>
            </a:extLst>
          </p:cNvPr>
          <p:cNvCxnSpPr>
            <a:cxnSpLocks/>
          </p:cNvCxnSpPr>
          <p:nvPr/>
        </p:nvCxnSpPr>
        <p:spPr>
          <a:xfrm flipH="1" flipV="1">
            <a:off x="6472330" y="1917012"/>
            <a:ext cx="1032722" cy="1100944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8827E2-88A1-4B44-B794-18DA00EE1470}"/>
              </a:ext>
            </a:extLst>
          </p:cNvPr>
          <p:cNvCxnSpPr>
            <a:cxnSpLocks/>
          </p:cNvCxnSpPr>
          <p:nvPr/>
        </p:nvCxnSpPr>
        <p:spPr>
          <a:xfrm flipV="1">
            <a:off x="5163674" y="1764107"/>
            <a:ext cx="649850" cy="490543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E174A4-DA32-4360-B769-12965A988D94}"/>
              </a:ext>
            </a:extLst>
          </p:cNvPr>
          <p:cNvCxnSpPr>
            <a:cxnSpLocks/>
          </p:cNvCxnSpPr>
          <p:nvPr/>
        </p:nvCxnSpPr>
        <p:spPr>
          <a:xfrm flipH="1" flipV="1">
            <a:off x="4869829" y="4085192"/>
            <a:ext cx="867475" cy="57917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2B9775B-6BB2-4C74-9812-F90648273D50}"/>
              </a:ext>
            </a:extLst>
          </p:cNvPr>
          <p:cNvSpPr/>
          <p:nvPr/>
        </p:nvSpPr>
        <p:spPr>
          <a:xfrm>
            <a:off x="4226102" y="574201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01343-0624-438A-AB2D-F5CF331BF556}"/>
                  </a:ext>
                </a:extLst>
              </p:cNvPr>
              <p:cNvSpPr txBox="1"/>
              <p:nvPr/>
            </p:nvSpPr>
            <p:spPr>
              <a:xfrm>
                <a:off x="4264951" y="5843403"/>
                <a:ext cx="631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01343-0624-438A-AB2D-F5CF331BF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951" y="5843403"/>
                <a:ext cx="6317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931C9963-8933-4FF5-A587-DE8378276287}"/>
              </a:ext>
            </a:extLst>
          </p:cNvPr>
          <p:cNvSpPr/>
          <p:nvPr/>
        </p:nvSpPr>
        <p:spPr>
          <a:xfrm>
            <a:off x="5296487" y="574201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3DBF1DB8-6C0D-4C0A-834B-BF411BA467AD}"/>
              </a:ext>
            </a:extLst>
          </p:cNvPr>
          <p:cNvSpPr/>
          <p:nvPr/>
        </p:nvSpPr>
        <p:spPr>
          <a:xfrm>
            <a:off x="6365389" y="574201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F1B2555E-F499-4996-BB9E-A52D89B161D5}"/>
              </a:ext>
            </a:extLst>
          </p:cNvPr>
          <p:cNvSpPr/>
          <p:nvPr/>
        </p:nvSpPr>
        <p:spPr>
          <a:xfrm>
            <a:off x="7421526" y="574201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FBD68A-33ED-4E60-B826-89E0E5C75319}"/>
              </a:ext>
            </a:extLst>
          </p:cNvPr>
          <p:cNvCxnSpPr>
            <a:cxnSpLocks/>
          </p:cNvCxnSpPr>
          <p:nvPr/>
        </p:nvCxnSpPr>
        <p:spPr>
          <a:xfrm flipV="1">
            <a:off x="4545357" y="4298495"/>
            <a:ext cx="33181" cy="1243807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E67E09-2F5F-41DA-928A-918FA715E0B8}"/>
              </a:ext>
            </a:extLst>
          </p:cNvPr>
          <p:cNvCxnSpPr>
            <a:cxnSpLocks/>
          </p:cNvCxnSpPr>
          <p:nvPr/>
        </p:nvCxnSpPr>
        <p:spPr>
          <a:xfrm flipV="1">
            <a:off x="4802194" y="5020257"/>
            <a:ext cx="806992" cy="522045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571F753-8D9B-48F8-995E-5F383111E8F4}"/>
              </a:ext>
            </a:extLst>
          </p:cNvPr>
          <p:cNvCxnSpPr>
            <a:cxnSpLocks/>
          </p:cNvCxnSpPr>
          <p:nvPr/>
        </p:nvCxnSpPr>
        <p:spPr>
          <a:xfrm flipV="1">
            <a:off x="5648785" y="5196175"/>
            <a:ext cx="173285" cy="445985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8DDDEA-267B-46D5-A55A-487C13A7107D}"/>
              </a:ext>
            </a:extLst>
          </p:cNvPr>
          <p:cNvCxnSpPr>
            <a:cxnSpLocks/>
          </p:cNvCxnSpPr>
          <p:nvPr/>
        </p:nvCxnSpPr>
        <p:spPr>
          <a:xfrm flipH="1" flipV="1">
            <a:off x="6184793" y="5221500"/>
            <a:ext cx="494640" cy="42066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638B7B-9DB8-49F3-A233-9ACFA73E2F98}"/>
              </a:ext>
            </a:extLst>
          </p:cNvPr>
          <p:cNvCxnSpPr>
            <a:cxnSpLocks/>
          </p:cNvCxnSpPr>
          <p:nvPr/>
        </p:nvCxnSpPr>
        <p:spPr>
          <a:xfrm flipV="1">
            <a:off x="7704766" y="3654772"/>
            <a:ext cx="46960" cy="1946535"/>
          </a:xfrm>
          <a:prstGeom prst="straightConnector1">
            <a:avLst/>
          </a:prstGeom>
          <a:ln w="5715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946D622-BA34-46F9-AEEC-A828662BF4F4}"/>
                  </a:ext>
                </a:extLst>
              </p:cNvPr>
              <p:cNvSpPr txBox="1"/>
              <p:nvPr/>
            </p:nvSpPr>
            <p:spPr>
              <a:xfrm>
                <a:off x="5497753" y="3927737"/>
                <a:ext cx="4326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196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solidFill>
                                    <a:srgbClr val="3196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3196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rgbClr val="3196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31964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946D622-BA34-46F9-AEEC-A828662B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53" y="3927737"/>
                <a:ext cx="43268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C25343-CFEA-4C22-9954-C0C5209B2F26}"/>
                  </a:ext>
                </a:extLst>
              </p:cNvPr>
              <p:cNvSpPr txBox="1"/>
              <p:nvPr/>
            </p:nvSpPr>
            <p:spPr>
              <a:xfrm>
                <a:off x="6605624" y="2580853"/>
                <a:ext cx="519501" cy="48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DDD0E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C25343-CFEA-4C22-9954-C0C5209B2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624" y="2580853"/>
                <a:ext cx="519501" cy="483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472424-85A1-47EB-937E-BE7604CE07D7}"/>
                  </a:ext>
                </a:extLst>
              </p:cNvPr>
              <p:cNvSpPr txBox="1"/>
              <p:nvPr/>
            </p:nvSpPr>
            <p:spPr>
              <a:xfrm>
                <a:off x="4167021" y="2985172"/>
                <a:ext cx="4456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472424-85A1-47EB-937E-BE7604CE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021" y="2985172"/>
                <a:ext cx="44561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1ACD56-EDAF-4B94-97BD-CF68FFDF7353}"/>
                  </a:ext>
                </a:extLst>
              </p:cNvPr>
              <p:cNvSpPr txBox="1"/>
              <p:nvPr/>
            </p:nvSpPr>
            <p:spPr>
              <a:xfrm>
                <a:off x="4909588" y="1512252"/>
                <a:ext cx="4456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1ACD56-EDAF-4B94-97BD-CF68FFDF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588" y="1512252"/>
                <a:ext cx="44561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14CE03-1B99-4D8A-9239-CD83369017D4}"/>
                  </a:ext>
                </a:extLst>
              </p:cNvPr>
              <p:cNvSpPr txBox="1"/>
              <p:nvPr/>
            </p:nvSpPr>
            <p:spPr>
              <a:xfrm>
                <a:off x="5626687" y="721115"/>
                <a:ext cx="4456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14CE03-1B99-4D8A-9239-CD833690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687" y="721115"/>
                <a:ext cx="44561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38009C-47D0-4767-A843-BA055CCB6E7D}"/>
              </a:ext>
            </a:extLst>
          </p:cNvPr>
          <p:cNvCxnSpPr>
            <a:cxnSpLocks/>
          </p:cNvCxnSpPr>
          <p:nvPr/>
        </p:nvCxnSpPr>
        <p:spPr>
          <a:xfrm flipV="1">
            <a:off x="6238779" y="448783"/>
            <a:ext cx="0" cy="73444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0D93AEF-B277-473D-ADE1-7E2196B34EED}"/>
                  </a:ext>
                </a:extLst>
              </p:cNvPr>
              <p:cNvSpPr txBox="1"/>
              <p:nvPr/>
            </p:nvSpPr>
            <p:spPr>
              <a:xfrm>
                <a:off x="6313726" y="4695174"/>
                <a:ext cx="4843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0D93AEF-B277-473D-ADE1-7E2196B34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26" y="4695174"/>
                <a:ext cx="48430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33A8D2-91B8-44CE-81FD-7510DCC80A9B}"/>
                  </a:ext>
                </a:extLst>
              </p:cNvPr>
              <p:cNvSpPr txBox="1"/>
              <p:nvPr/>
            </p:nvSpPr>
            <p:spPr>
              <a:xfrm>
                <a:off x="8011160" y="3068650"/>
                <a:ext cx="4925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33A8D2-91B8-44CE-81FD-7510DCC80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160" y="3068650"/>
                <a:ext cx="49257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067CF2C-6131-4163-8805-214A4A2E92D1}"/>
                  </a:ext>
                </a:extLst>
              </p:cNvPr>
              <p:cNvSpPr txBox="1"/>
              <p:nvPr/>
            </p:nvSpPr>
            <p:spPr>
              <a:xfrm>
                <a:off x="3673113" y="3530713"/>
                <a:ext cx="4925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067CF2C-6131-4163-8805-214A4A2E9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113" y="3530713"/>
                <a:ext cx="492571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A65DD2-9C6A-4BE2-98D6-2E8920E5CC82}"/>
                  </a:ext>
                </a:extLst>
              </p:cNvPr>
              <p:cNvSpPr txBox="1"/>
              <p:nvPr/>
            </p:nvSpPr>
            <p:spPr>
              <a:xfrm>
                <a:off x="4180597" y="2126182"/>
                <a:ext cx="478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A65DD2-9C6A-4BE2-98D6-2E8920E5C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597" y="2126182"/>
                <a:ext cx="478529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C6EBA7-96AD-4D0E-AF71-8C87010A8623}"/>
                  </a:ext>
                </a:extLst>
              </p:cNvPr>
              <p:cNvSpPr txBox="1"/>
              <p:nvPr/>
            </p:nvSpPr>
            <p:spPr>
              <a:xfrm>
                <a:off x="6557420" y="1301056"/>
                <a:ext cx="47852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C6EBA7-96AD-4D0E-AF71-8C87010A8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420" y="1301056"/>
                <a:ext cx="478529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0B24F7A-A76E-4B3A-ABB4-40E4B12D98B9}"/>
                  </a:ext>
                </a:extLst>
              </p:cNvPr>
              <p:cNvSpPr txBox="1"/>
              <p:nvPr/>
            </p:nvSpPr>
            <p:spPr>
              <a:xfrm>
                <a:off x="5339970" y="5843403"/>
                <a:ext cx="631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0B24F7A-A76E-4B3A-ABB4-40E4B12D9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970" y="5843403"/>
                <a:ext cx="63171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710E87-62B8-4113-9BBF-D620F9C1C613}"/>
                  </a:ext>
                </a:extLst>
              </p:cNvPr>
              <p:cNvSpPr txBox="1"/>
              <p:nvPr/>
            </p:nvSpPr>
            <p:spPr>
              <a:xfrm>
                <a:off x="6400551" y="5855029"/>
                <a:ext cx="631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710E87-62B8-4113-9BBF-D620F9C1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51" y="5855029"/>
                <a:ext cx="631711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F1254-0B94-4562-92CE-5F9D4E7D105D}"/>
                  </a:ext>
                </a:extLst>
              </p:cNvPr>
              <p:cNvSpPr txBox="1"/>
              <p:nvPr/>
            </p:nvSpPr>
            <p:spPr>
              <a:xfrm>
                <a:off x="7531248" y="5843402"/>
                <a:ext cx="4409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F1254-0B94-4562-92CE-5F9D4E7D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248" y="5843402"/>
                <a:ext cx="440955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AABD7255-19F0-4218-A859-64A6963A4484}"/>
                  </a:ext>
                </a:extLst>
              </p:cNvPr>
              <p:cNvSpPr/>
              <p:nvPr/>
            </p:nvSpPr>
            <p:spPr>
              <a:xfrm>
                <a:off x="5888802" y="7089553"/>
                <a:ext cx="660400" cy="633661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AABD7255-19F0-4218-A859-64A6963A4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02" y="7089553"/>
                <a:ext cx="660400" cy="633661"/>
              </a:xfrm>
              <a:prstGeom prst="flowChartAlternateProcess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B03DC7-E654-4E29-94DB-85D6A14479AE}"/>
              </a:ext>
            </a:extLst>
          </p:cNvPr>
          <p:cNvCxnSpPr>
            <a:cxnSpLocks/>
          </p:cNvCxnSpPr>
          <p:nvPr/>
        </p:nvCxnSpPr>
        <p:spPr>
          <a:xfrm>
            <a:off x="4802194" y="6515946"/>
            <a:ext cx="985818" cy="57360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3C5FCC-1267-4CF6-8105-0C432ACAE1DB}"/>
              </a:ext>
            </a:extLst>
          </p:cNvPr>
          <p:cNvCxnSpPr>
            <a:cxnSpLocks/>
          </p:cNvCxnSpPr>
          <p:nvPr/>
        </p:nvCxnSpPr>
        <p:spPr>
          <a:xfrm>
            <a:off x="5648785" y="6475535"/>
            <a:ext cx="475823" cy="4907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C0601E-88AF-4E5A-88A4-4D4A9F358EA6}"/>
              </a:ext>
            </a:extLst>
          </p:cNvPr>
          <p:cNvCxnSpPr>
            <a:cxnSpLocks/>
          </p:cNvCxnSpPr>
          <p:nvPr/>
        </p:nvCxnSpPr>
        <p:spPr>
          <a:xfrm flipH="1">
            <a:off x="6362519" y="6514745"/>
            <a:ext cx="316914" cy="44539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F8731C-C482-47E3-A777-204385BE122D}"/>
              </a:ext>
            </a:extLst>
          </p:cNvPr>
          <p:cNvCxnSpPr>
            <a:cxnSpLocks/>
          </p:cNvCxnSpPr>
          <p:nvPr/>
        </p:nvCxnSpPr>
        <p:spPr>
          <a:xfrm flipH="1">
            <a:off x="6628656" y="6514745"/>
            <a:ext cx="1076110" cy="57774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23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267">
            <a:extLst>
              <a:ext uri="{FF2B5EF4-FFF2-40B4-BE49-F238E27FC236}">
                <a16:creationId xmlns:a16="http://schemas.microsoft.com/office/drawing/2014/main" id="{2782AD81-2835-4B39-9FBE-05B438BA3163}"/>
              </a:ext>
            </a:extLst>
          </p:cNvPr>
          <p:cNvSpPr/>
          <p:nvPr/>
        </p:nvSpPr>
        <p:spPr>
          <a:xfrm>
            <a:off x="751959" y="3003741"/>
            <a:ext cx="3431449" cy="1934123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94478F5-F455-4F27-A71E-C16AA307E883}"/>
              </a:ext>
            </a:extLst>
          </p:cNvPr>
          <p:cNvSpPr/>
          <p:nvPr/>
        </p:nvSpPr>
        <p:spPr>
          <a:xfrm>
            <a:off x="4550550" y="5318237"/>
            <a:ext cx="3431449" cy="1934123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61D5605-A4FF-4D40-AC15-B215B210A200}"/>
              </a:ext>
            </a:extLst>
          </p:cNvPr>
          <p:cNvSpPr/>
          <p:nvPr/>
        </p:nvSpPr>
        <p:spPr>
          <a:xfrm>
            <a:off x="4556805" y="3039382"/>
            <a:ext cx="3431449" cy="19341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3A5FEAA-9E58-4BD6-B094-14533046B0D0}"/>
              </a:ext>
            </a:extLst>
          </p:cNvPr>
          <p:cNvSpPr/>
          <p:nvPr/>
        </p:nvSpPr>
        <p:spPr>
          <a:xfrm>
            <a:off x="4556806" y="722726"/>
            <a:ext cx="3431449" cy="1934123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3B850A-BFB6-442D-833C-6E2EA6C11E36}"/>
              </a:ext>
            </a:extLst>
          </p:cNvPr>
          <p:cNvSpPr/>
          <p:nvPr/>
        </p:nvSpPr>
        <p:spPr>
          <a:xfrm>
            <a:off x="933952" y="307717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8CFFFD7-A0B7-4AC0-B621-EA177B38C655}"/>
              </a:ext>
            </a:extLst>
          </p:cNvPr>
          <p:cNvSpPr/>
          <p:nvPr/>
        </p:nvSpPr>
        <p:spPr>
          <a:xfrm>
            <a:off x="1838192" y="307717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58020-6981-4EAE-8EEF-35D35E5A7459}"/>
              </a:ext>
            </a:extLst>
          </p:cNvPr>
          <p:cNvSpPr/>
          <p:nvPr/>
        </p:nvSpPr>
        <p:spPr>
          <a:xfrm>
            <a:off x="2742432" y="307717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D28D3C-AD59-4799-B6ED-F26481DFE193}"/>
              </a:ext>
            </a:extLst>
          </p:cNvPr>
          <p:cNvSpPr/>
          <p:nvPr/>
        </p:nvSpPr>
        <p:spPr>
          <a:xfrm>
            <a:off x="933952" y="376805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B028835-7BC9-4EFA-B3BA-CD28530090F6}"/>
              </a:ext>
            </a:extLst>
          </p:cNvPr>
          <p:cNvSpPr/>
          <p:nvPr/>
        </p:nvSpPr>
        <p:spPr>
          <a:xfrm>
            <a:off x="1838192" y="376805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DBDD8D6-9A15-4B50-ADB2-14E3C64AF817}"/>
              </a:ext>
            </a:extLst>
          </p:cNvPr>
          <p:cNvSpPr/>
          <p:nvPr/>
        </p:nvSpPr>
        <p:spPr>
          <a:xfrm>
            <a:off x="2742432" y="376805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908325D-6B53-4392-8D9E-9707DC2CBDE8}"/>
              </a:ext>
            </a:extLst>
          </p:cNvPr>
          <p:cNvSpPr/>
          <p:nvPr/>
        </p:nvSpPr>
        <p:spPr>
          <a:xfrm>
            <a:off x="933952" y="445893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2D8074F-B41C-47C8-8696-D177B738A310}"/>
              </a:ext>
            </a:extLst>
          </p:cNvPr>
          <p:cNvSpPr/>
          <p:nvPr/>
        </p:nvSpPr>
        <p:spPr>
          <a:xfrm>
            <a:off x="1838192" y="445893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F1C642B-DEAA-4AFC-A20B-F90E9E7100A9}"/>
              </a:ext>
            </a:extLst>
          </p:cNvPr>
          <p:cNvSpPr/>
          <p:nvPr/>
        </p:nvSpPr>
        <p:spPr>
          <a:xfrm>
            <a:off x="2742432" y="445893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036B6C-793A-44ED-B465-84D88FBDF674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>
            <a:off x="1333380" y="327688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E71D17-6D0F-4079-B40D-33920C53A7DF}"/>
              </a:ext>
            </a:extLst>
          </p:cNvPr>
          <p:cNvCxnSpPr>
            <a:stCxn id="52" idx="6"/>
            <a:endCxn id="56" idx="2"/>
          </p:cNvCxnSpPr>
          <p:nvPr/>
        </p:nvCxnSpPr>
        <p:spPr>
          <a:xfrm>
            <a:off x="1333380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B4B79-A8BB-4094-8A63-E29CD934E11E}"/>
              </a:ext>
            </a:extLst>
          </p:cNvPr>
          <p:cNvCxnSpPr>
            <a:stCxn id="52" idx="6"/>
            <a:endCxn id="61" idx="2"/>
          </p:cNvCxnSpPr>
          <p:nvPr/>
        </p:nvCxnSpPr>
        <p:spPr>
          <a:xfrm>
            <a:off x="1333380" y="327688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F75700-6281-4FEB-918A-549F3275F04D}"/>
              </a:ext>
            </a:extLst>
          </p:cNvPr>
          <p:cNvCxnSpPr>
            <a:stCxn id="55" idx="6"/>
            <a:endCxn id="53" idx="2"/>
          </p:cNvCxnSpPr>
          <p:nvPr/>
        </p:nvCxnSpPr>
        <p:spPr>
          <a:xfrm flipV="1">
            <a:off x="1333380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B1E838-B73B-45E3-8B6B-27667EBBBA15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1333380" y="396776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A0D715-D052-474B-B993-0124F53E241C}"/>
              </a:ext>
            </a:extLst>
          </p:cNvPr>
          <p:cNvCxnSpPr>
            <a:stCxn id="55" idx="6"/>
            <a:endCxn id="61" idx="2"/>
          </p:cNvCxnSpPr>
          <p:nvPr/>
        </p:nvCxnSpPr>
        <p:spPr>
          <a:xfrm>
            <a:off x="1333380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844E3-0C19-4091-B1CC-627C0DC3495B}"/>
              </a:ext>
            </a:extLst>
          </p:cNvPr>
          <p:cNvCxnSpPr>
            <a:stCxn id="60" idx="6"/>
            <a:endCxn id="53" idx="2"/>
          </p:cNvCxnSpPr>
          <p:nvPr/>
        </p:nvCxnSpPr>
        <p:spPr>
          <a:xfrm flipV="1">
            <a:off x="1333380" y="327688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ECC951-1C36-4684-BB32-2A51065CB90A}"/>
              </a:ext>
            </a:extLst>
          </p:cNvPr>
          <p:cNvCxnSpPr>
            <a:stCxn id="60" idx="6"/>
            <a:endCxn id="56" idx="2"/>
          </p:cNvCxnSpPr>
          <p:nvPr/>
        </p:nvCxnSpPr>
        <p:spPr>
          <a:xfrm flipV="1">
            <a:off x="1333380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468CAC-28E7-4298-9270-E5D324AF72BF}"/>
              </a:ext>
            </a:extLst>
          </p:cNvPr>
          <p:cNvCxnSpPr>
            <a:stCxn id="60" idx="6"/>
            <a:endCxn id="61" idx="2"/>
          </p:cNvCxnSpPr>
          <p:nvPr/>
        </p:nvCxnSpPr>
        <p:spPr>
          <a:xfrm>
            <a:off x="1333380" y="465864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7F33B3C-EB86-416B-B628-AEA1D19FDBEA}"/>
              </a:ext>
            </a:extLst>
          </p:cNvPr>
          <p:cNvCxnSpPr/>
          <p:nvPr/>
        </p:nvCxnSpPr>
        <p:spPr>
          <a:xfrm>
            <a:off x="2259768" y="327688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7F02629-BD58-4E94-A128-3678D920FED8}"/>
              </a:ext>
            </a:extLst>
          </p:cNvPr>
          <p:cNvCxnSpPr/>
          <p:nvPr/>
        </p:nvCxnSpPr>
        <p:spPr>
          <a:xfrm>
            <a:off x="2259768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13123F4-D03B-48FD-9E25-B024353F939A}"/>
              </a:ext>
            </a:extLst>
          </p:cNvPr>
          <p:cNvCxnSpPr/>
          <p:nvPr/>
        </p:nvCxnSpPr>
        <p:spPr>
          <a:xfrm>
            <a:off x="2259768" y="327688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B635C1C-6D8F-465C-A355-80E9CF83EB34}"/>
              </a:ext>
            </a:extLst>
          </p:cNvPr>
          <p:cNvCxnSpPr/>
          <p:nvPr/>
        </p:nvCxnSpPr>
        <p:spPr>
          <a:xfrm flipV="1">
            <a:off x="2259768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2CA00F3-0787-4B59-9A3A-0E6DCE699D88}"/>
              </a:ext>
            </a:extLst>
          </p:cNvPr>
          <p:cNvCxnSpPr/>
          <p:nvPr/>
        </p:nvCxnSpPr>
        <p:spPr>
          <a:xfrm>
            <a:off x="2259768" y="396776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AECE2ED-4E75-4E4B-9E2B-0FDBDE915389}"/>
              </a:ext>
            </a:extLst>
          </p:cNvPr>
          <p:cNvCxnSpPr/>
          <p:nvPr/>
        </p:nvCxnSpPr>
        <p:spPr>
          <a:xfrm>
            <a:off x="2259768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7F0B086-0CB0-4906-B039-5FE18BDC3EB6}"/>
              </a:ext>
            </a:extLst>
          </p:cNvPr>
          <p:cNvCxnSpPr/>
          <p:nvPr/>
        </p:nvCxnSpPr>
        <p:spPr>
          <a:xfrm flipV="1">
            <a:off x="2259768" y="327688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1FD6407-55ED-46D8-9C43-D8823DCAEE86}"/>
              </a:ext>
            </a:extLst>
          </p:cNvPr>
          <p:cNvCxnSpPr/>
          <p:nvPr/>
        </p:nvCxnSpPr>
        <p:spPr>
          <a:xfrm flipV="1">
            <a:off x="2259768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3949C45-4B14-4D86-95EE-1D6CCBD84D3F}"/>
              </a:ext>
            </a:extLst>
          </p:cNvPr>
          <p:cNvCxnSpPr/>
          <p:nvPr/>
        </p:nvCxnSpPr>
        <p:spPr>
          <a:xfrm>
            <a:off x="2259768" y="465864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F169B59-28A4-483F-A712-1961C3AD18F1}"/>
              </a:ext>
            </a:extLst>
          </p:cNvPr>
          <p:cNvSpPr/>
          <p:nvPr/>
        </p:nvSpPr>
        <p:spPr>
          <a:xfrm>
            <a:off x="3680512" y="376805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6C0A0A9-C704-4E98-87FC-4EEAE8E04585}"/>
              </a:ext>
            </a:extLst>
          </p:cNvPr>
          <p:cNvCxnSpPr/>
          <p:nvPr/>
        </p:nvCxnSpPr>
        <p:spPr>
          <a:xfrm>
            <a:off x="3151128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33FDE60-22E2-4B9F-8581-1E1045417605}"/>
              </a:ext>
            </a:extLst>
          </p:cNvPr>
          <p:cNvCxnSpPr/>
          <p:nvPr/>
        </p:nvCxnSpPr>
        <p:spPr>
          <a:xfrm>
            <a:off x="3151128" y="396776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AFF2971-1EE1-48CF-98FD-A149238465BA}"/>
              </a:ext>
            </a:extLst>
          </p:cNvPr>
          <p:cNvCxnSpPr/>
          <p:nvPr/>
        </p:nvCxnSpPr>
        <p:spPr>
          <a:xfrm flipV="1">
            <a:off x="3151128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BE40729-B238-4C1B-8F55-A2CA74FA9D85}"/>
              </a:ext>
            </a:extLst>
          </p:cNvPr>
          <p:cNvCxnSpPr/>
          <p:nvPr/>
        </p:nvCxnSpPr>
        <p:spPr>
          <a:xfrm>
            <a:off x="405928" y="327688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A94AE5-DF4D-49D8-9E1C-447A5DC44C90}"/>
              </a:ext>
            </a:extLst>
          </p:cNvPr>
          <p:cNvCxnSpPr/>
          <p:nvPr/>
        </p:nvCxnSpPr>
        <p:spPr>
          <a:xfrm>
            <a:off x="405928" y="396776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0BB2119-984A-402D-88AB-2366FCFD1EEE}"/>
              </a:ext>
            </a:extLst>
          </p:cNvPr>
          <p:cNvCxnSpPr/>
          <p:nvPr/>
        </p:nvCxnSpPr>
        <p:spPr>
          <a:xfrm>
            <a:off x="405928" y="465864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2CF712-5EBE-474F-BBB5-735674A643F6}"/>
                  </a:ext>
                </a:extLst>
              </p:cNvPr>
              <p:cNvSpPr txBox="1"/>
              <p:nvPr/>
            </p:nvSpPr>
            <p:spPr>
              <a:xfrm>
                <a:off x="-35924" y="2984158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2CF712-5EBE-474F-BBB5-735674A64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924" y="2984158"/>
                <a:ext cx="32342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F23A2DA-82DB-45DA-9894-A95E422470D2}"/>
                  </a:ext>
                </a:extLst>
              </p:cNvPr>
              <p:cNvSpPr txBox="1"/>
              <p:nvPr/>
            </p:nvSpPr>
            <p:spPr>
              <a:xfrm>
                <a:off x="-35924" y="3675038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F23A2DA-82DB-45DA-9894-A95E42247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924" y="3675038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5DB79CC-5BE5-414C-8EC1-5C7BAFAD5621}"/>
                  </a:ext>
                </a:extLst>
              </p:cNvPr>
              <p:cNvSpPr txBox="1"/>
              <p:nvPr/>
            </p:nvSpPr>
            <p:spPr>
              <a:xfrm>
                <a:off x="-42457" y="4365918"/>
                <a:ext cx="2648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5DB79CC-5BE5-414C-8EC1-5C7BAFAD5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457" y="4365918"/>
                <a:ext cx="26488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0253BD8-0865-48B3-A174-772334E7090B}"/>
                  </a:ext>
                </a:extLst>
              </p:cNvPr>
              <p:cNvSpPr txBox="1"/>
              <p:nvPr/>
            </p:nvSpPr>
            <p:spPr>
              <a:xfrm>
                <a:off x="3694153" y="3153996"/>
                <a:ext cx="3390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0253BD8-0865-48B3-A174-772334E7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153" y="3153996"/>
                <a:ext cx="33906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C09D1F1-C7E1-4243-8773-34103E06E0BB}"/>
              </a:ext>
            </a:extLst>
          </p:cNvPr>
          <p:cNvSpPr/>
          <p:nvPr/>
        </p:nvSpPr>
        <p:spPr>
          <a:xfrm>
            <a:off x="5567054" y="82172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68DF83C-E68D-4BB0-99BB-44000EA23367}"/>
              </a:ext>
            </a:extLst>
          </p:cNvPr>
          <p:cNvSpPr/>
          <p:nvPr/>
        </p:nvSpPr>
        <p:spPr>
          <a:xfrm>
            <a:off x="6471294" y="82172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3106995-F8DA-4722-ACCD-2816BEFCBAAC}"/>
              </a:ext>
            </a:extLst>
          </p:cNvPr>
          <p:cNvSpPr/>
          <p:nvPr/>
        </p:nvSpPr>
        <p:spPr>
          <a:xfrm>
            <a:off x="4662814" y="151260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3033E6CF-E988-40D2-BCF8-5C186F1959EE}"/>
              </a:ext>
            </a:extLst>
          </p:cNvPr>
          <p:cNvSpPr/>
          <p:nvPr/>
        </p:nvSpPr>
        <p:spPr>
          <a:xfrm>
            <a:off x="5567054" y="151260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5DDED9A-98F2-4373-BD7A-6E152F54D037}"/>
              </a:ext>
            </a:extLst>
          </p:cNvPr>
          <p:cNvSpPr/>
          <p:nvPr/>
        </p:nvSpPr>
        <p:spPr>
          <a:xfrm>
            <a:off x="6471294" y="151260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208E471-1720-4643-9D54-9857BDE95982}"/>
              </a:ext>
            </a:extLst>
          </p:cNvPr>
          <p:cNvSpPr/>
          <p:nvPr/>
        </p:nvSpPr>
        <p:spPr>
          <a:xfrm>
            <a:off x="5567054" y="220348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2E135B6-52C4-46C7-B8A7-5DAFE4B3D51A}"/>
              </a:ext>
            </a:extLst>
          </p:cNvPr>
          <p:cNvSpPr/>
          <p:nvPr/>
        </p:nvSpPr>
        <p:spPr>
          <a:xfrm>
            <a:off x="6471294" y="220348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7800AB0-B089-4B27-812F-9F165304B78A}"/>
              </a:ext>
            </a:extLst>
          </p:cNvPr>
          <p:cNvCxnSpPr>
            <a:stCxn id="166" idx="6"/>
            <a:endCxn id="164" idx="2"/>
          </p:cNvCxnSpPr>
          <p:nvPr/>
        </p:nvCxnSpPr>
        <p:spPr>
          <a:xfrm flipV="1">
            <a:off x="5062242" y="102143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E1FF9B2-5A65-424C-BCFC-55E23BD5028B}"/>
              </a:ext>
            </a:extLst>
          </p:cNvPr>
          <p:cNvCxnSpPr>
            <a:stCxn id="166" idx="6"/>
            <a:endCxn id="167" idx="2"/>
          </p:cNvCxnSpPr>
          <p:nvPr/>
        </p:nvCxnSpPr>
        <p:spPr>
          <a:xfrm>
            <a:off x="5062242" y="171231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85E4947-45A2-468C-80D6-4F1154598561}"/>
              </a:ext>
            </a:extLst>
          </p:cNvPr>
          <p:cNvCxnSpPr>
            <a:stCxn id="166" idx="6"/>
            <a:endCxn id="170" idx="2"/>
          </p:cNvCxnSpPr>
          <p:nvPr/>
        </p:nvCxnSpPr>
        <p:spPr>
          <a:xfrm>
            <a:off x="5062242" y="171231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AC2E312-5E43-437A-A638-0D674D4E1903}"/>
              </a:ext>
            </a:extLst>
          </p:cNvPr>
          <p:cNvCxnSpPr/>
          <p:nvPr/>
        </p:nvCxnSpPr>
        <p:spPr>
          <a:xfrm>
            <a:off x="5988630" y="102143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BE3066-E3FD-4945-84B0-1A4C1B3C1BF0}"/>
              </a:ext>
            </a:extLst>
          </p:cNvPr>
          <p:cNvCxnSpPr/>
          <p:nvPr/>
        </p:nvCxnSpPr>
        <p:spPr>
          <a:xfrm>
            <a:off x="5988630" y="102143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99C5A8F-EF62-436F-9B59-E23B509AD6ED}"/>
              </a:ext>
            </a:extLst>
          </p:cNvPr>
          <p:cNvCxnSpPr/>
          <p:nvPr/>
        </p:nvCxnSpPr>
        <p:spPr>
          <a:xfrm>
            <a:off x="5988630" y="102143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537BD57-2981-4D38-AB01-ACD78C10ECA3}"/>
              </a:ext>
            </a:extLst>
          </p:cNvPr>
          <p:cNvCxnSpPr/>
          <p:nvPr/>
        </p:nvCxnSpPr>
        <p:spPr>
          <a:xfrm flipV="1">
            <a:off x="5988630" y="102143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8BA2E79-5035-48AD-A7CF-B7BF9988A6F8}"/>
              </a:ext>
            </a:extLst>
          </p:cNvPr>
          <p:cNvCxnSpPr/>
          <p:nvPr/>
        </p:nvCxnSpPr>
        <p:spPr>
          <a:xfrm>
            <a:off x="5988630" y="171231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462E118-A537-4559-B382-B406CDD482BC}"/>
              </a:ext>
            </a:extLst>
          </p:cNvPr>
          <p:cNvCxnSpPr/>
          <p:nvPr/>
        </p:nvCxnSpPr>
        <p:spPr>
          <a:xfrm>
            <a:off x="5988630" y="171231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FB6D455-E950-4EB4-B743-2C8D9749CEFF}"/>
              </a:ext>
            </a:extLst>
          </p:cNvPr>
          <p:cNvCxnSpPr/>
          <p:nvPr/>
        </p:nvCxnSpPr>
        <p:spPr>
          <a:xfrm flipV="1">
            <a:off x="5988630" y="102143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32B0308-2674-456B-8D3F-E0526AE4E36A}"/>
              </a:ext>
            </a:extLst>
          </p:cNvPr>
          <p:cNvCxnSpPr/>
          <p:nvPr/>
        </p:nvCxnSpPr>
        <p:spPr>
          <a:xfrm flipV="1">
            <a:off x="5988630" y="171231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6B7411-E434-4199-BC76-46212DB3BB32}"/>
              </a:ext>
            </a:extLst>
          </p:cNvPr>
          <p:cNvCxnSpPr/>
          <p:nvPr/>
        </p:nvCxnSpPr>
        <p:spPr>
          <a:xfrm>
            <a:off x="5988630" y="240319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111436F-2F52-40A6-B366-BAEFB551E443}"/>
              </a:ext>
            </a:extLst>
          </p:cNvPr>
          <p:cNvCxnSpPr>
            <a:cxnSpLocks/>
          </p:cNvCxnSpPr>
          <p:nvPr/>
        </p:nvCxnSpPr>
        <p:spPr>
          <a:xfrm>
            <a:off x="4148734" y="4365918"/>
            <a:ext cx="536228" cy="154720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7D8BA426-AF39-467B-A0B6-BC99F06A5DFD}"/>
              </a:ext>
            </a:extLst>
          </p:cNvPr>
          <p:cNvSpPr/>
          <p:nvPr/>
        </p:nvSpPr>
        <p:spPr>
          <a:xfrm>
            <a:off x="5567054" y="307717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BA19D6E-79EA-4193-8C3F-779DF987C60A}"/>
              </a:ext>
            </a:extLst>
          </p:cNvPr>
          <p:cNvSpPr/>
          <p:nvPr/>
        </p:nvSpPr>
        <p:spPr>
          <a:xfrm>
            <a:off x="6471294" y="307717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F83C01D7-616F-44C9-A5D0-0D9CAB774B76}"/>
              </a:ext>
            </a:extLst>
          </p:cNvPr>
          <p:cNvSpPr/>
          <p:nvPr/>
        </p:nvSpPr>
        <p:spPr>
          <a:xfrm>
            <a:off x="4662814" y="376805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73A578DA-BE9E-4C2F-9A8D-42D6E21D417C}"/>
              </a:ext>
            </a:extLst>
          </p:cNvPr>
          <p:cNvSpPr/>
          <p:nvPr/>
        </p:nvSpPr>
        <p:spPr>
          <a:xfrm>
            <a:off x="5567054" y="376805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3A24E65-1E27-4C90-86ED-BF07359DDD9B}"/>
              </a:ext>
            </a:extLst>
          </p:cNvPr>
          <p:cNvSpPr/>
          <p:nvPr/>
        </p:nvSpPr>
        <p:spPr>
          <a:xfrm>
            <a:off x="6471294" y="376805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DA81A8FC-09C9-4CE2-9528-A03DC93D08BB}"/>
              </a:ext>
            </a:extLst>
          </p:cNvPr>
          <p:cNvSpPr/>
          <p:nvPr/>
        </p:nvSpPr>
        <p:spPr>
          <a:xfrm>
            <a:off x="5567054" y="445893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83FDC2F-4FDF-46A8-9B11-30B0DBDAD97A}"/>
              </a:ext>
            </a:extLst>
          </p:cNvPr>
          <p:cNvSpPr/>
          <p:nvPr/>
        </p:nvSpPr>
        <p:spPr>
          <a:xfrm>
            <a:off x="6471294" y="445893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AF3B874-7580-476A-BBFB-EBEFFDB1E97D}"/>
              </a:ext>
            </a:extLst>
          </p:cNvPr>
          <p:cNvCxnSpPr>
            <a:cxnSpLocks/>
          </p:cNvCxnSpPr>
          <p:nvPr/>
        </p:nvCxnSpPr>
        <p:spPr>
          <a:xfrm flipV="1">
            <a:off x="5062242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0A5955C-D165-45EA-937A-21CE7733ADF0}"/>
              </a:ext>
            </a:extLst>
          </p:cNvPr>
          <p:cNvCxnSpPr>
            <a:cxnSpLocks/>
          </p:cNvCxnSpPr>
          <p:nvPr/>
        </p:nvCxnSpPr>
        <p:spPr>
          <a:xfrm>
            <a:off x="5062242" y="396776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B678D30-13E5-497D-831F-264BDCD721C8}"/>
              </a:ext>
            </a:extLst>
          </p:cNvPr>
          <p:cNvCxnSpPr>
            <a:cxnSpLocks/>
          </p:cNvCxnSpPr>
          <p:nvPr/>
        </p:nvCxnSpPr>
        <p:spPr>
          <a:xfrm>
            <a:off x="5062242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4E35B6-339E-4C1F-84A7-45C84958A7EC}"/>
              </a:ext>
            </a:extLst>
          </p:cNvPr>
          <p:cNvCxnSpPr>
            <a:cxnSpLocks/>
          </p:cNvCxnSpPr>
          <p:nvPr/>
        </p:nvCxnSpPr>
        <p:spPr>
          <a:xfrm>
            <a:off x="5988630" y="327688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0224AE-E8DC-4DAD-9959-33F588D66751}"/>
              </a:ext>
            </a:extLst>
          </p:cNvPr>
          <p:cNvCxnSpPr>
            <a:cxnSpLocks/>
          </p:cNvCxnSpPr>
          <p:nvPr/>
        </p:nvCxnSpPr>
        <p:spPr>
          <a:xfrm>
            <a:off x="5988630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A745FA24-7D4E-4B21-9C92-CD4A90ADA8A6}"/>
              </a:ext>
            </a:extLst>
          </p:cNvPr>
          <p:cNvCxnSpPr>
            <a:cxnSpLocks/>
          </p:cNvCxnSpPr>
          <p:nvPr/>
        </p:nvCxnSpPr>
        <p:spPr>
          <a:xfrm>
            <a:off x="5988630" y="327688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61667A0-8206-4F23-9567-A8196752BDF3}"/>
              </a:ext>
            </a:extLst>
          </p:cNvPr>
          <p:cNvCxnSpPr>
            <a:cxnSpLocks/>
          </p:cNvCxnSpPr>
          <p:nvPr/>
        </p:nvCxnSpPr>
        <p:spPr>
          <a:xfrm flipV="1">
            <a:off x="5988630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FAB34A6-6F13-4B45-BE3A-4EAB555FDFBA}"/>
              </a:ext>
            </a:extLst>
          </p:cNvPr>
          <p:cNvCxnSpPr>
            <a:cxnSpLocks/>
          </p:cNvCxnSpPr>
          <p:nvPr/>
        </p:nvCxnSpPr>
        <p:spPr>
          <a:xfrm>
            <a:off x="5988630" y="396776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9D3AD77-8BBD-4CA4-864E-A96AFF10238A}"/>
              </a:ext>
            </a:extLst>
          </p:cNvPr>
          <p:cNvCxnSpPr>
            <a:cxnSpLocks/>
          </p:cNvCxnSpPr>
          <p:nvPr/>
        </p:nvCxnSpPr>
        <p:spPr>
          <a:xfrm>
            <a:off x="5988630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F462DCF-0321-4E68-8C3C-DA60AAC3ABEE}"/>
              </a:ext>
            </a:extLst>
          </p:cNvPr>
          <p:cNvCxnSpPr>
            <a:cxnSpLocks/>
          </p:cNvCxnSpPr>
          <p:nvPr/>
        </p:nvCxnSpPr>
        <p:spPr>
          <a:xfrm flipV="1">
            <a:off x="5988630" y="327688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A28D0D8-2B7F-4609-A463-3C4F4368782A}"/>
              </a:ext>
            </a:extLst>
          </p:cNvPr>
          <p:cNvCxnSpPr>
            <a:cxnSpLocks/>
          </p:cNvCxnSpPr>
          <p:nvPr/>
        </p:nvCxnSpPr>
        <p:spPr>
          <a:xfrm flipV="1">
            <a:off x="5988630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E9C5763-6BBE-45B6-81B2-D4A5249FDAFD}"/>
              </a:ext>
            </a:extLst>
          </p:cNvPr>
          <p:cNvCxnSpPr>
            <a:cxnSpLocks/>
          </p:cNvCxnSpPr>
          <p:nvPr/>
        </p:nvCxnSpPr>
        <p:spPr>
          <a:xfrm>
            <a:off x="5988630" y="465864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0426844-38B2-49D1-A8D8-59FDEB15905B}"/>
              </a:ext>
            </a:extLst>
          </p:cNvPr>
          <p:cNvCxnSpPr>
            <a:cxnSpLocks/>
          </p:cNvCxnSpPr>
          <p:nvPr/>
        </p:nvCxnSpPr>
        <p:spPr>
          <a:xfrm flipV="1">
            <a:off x="4114630" y="2082800"/>
            <a:ext cx="570332" cy="16363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D5B1AAB9-110F-4048-8BC1-67088745F70E}"/>
              </a:ext>
            </a:extLst>
          </p:cNvPr>
          <p:cNvSpPr/>
          <p:nvPr/>
        </p:nvSpPr>
        <p:spPr>
          <a:xfrm>
            <a:off x="7427977" y="3777778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5AA70A8-5535-467B-8520-24DC4EA57BC9}"/>
              </a:ext>
            </a:extLst>
          </p:cNvPr>
          <p:cNvCxnSpPr/>
          <p:nvPr/>
        </p:nvCxnSpPr>
        <p:spPr>
          <a:xfrm>
            <a:off x="6898593" y="3286612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D5A0D3F-A426-4D7A-BA1C-F4A8191EFDD7}"/>
              </a:ext>
            </a:extLst>
          </p:cNvPr>
          <p:cNvCxnSpPr/>
          <p:nvPr/>
        </p:nvCxnSpPr>
        <p:spPr>
          <a:xfrm>
            <a:off x="6898593" y="3977492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5312F2E6-0EDD-491B-BEC4-663A49CB740E}"/>
              </a:ext>
            </a:extLst>
          </p:cNvPr>
          <p:cNvCxnSpPr/>
          <p:nvPr/>
        </p:nvCxnSpPr>
        <p:spPr>
          <a:xfrm flipV="1">
            <a:off x="6898593" y="3977492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3E5202A1-862C-4F09-B253-4D272D0EF1CC}"/>
              </a:ext>
            </a:extLst>
          </p:cNvPr>
          <p:cNvSpPr/>
          <p:nvPr/>
        </p:nvSpPr>
        <p:spPr>
          <a:xfrm>
            <a:off x="7448784" y="151260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1469FA1-4943-4127-9473-779609FFD5FC}"/>
              </a:ext>
            </a:extLst>
          </p:cNvPr>
          <p:cNvCxnSpPr/>
          <p:nvPr/>
        </p:nvCxnSpPr>
        <p:spPr>
          <a:xfrm>
            <a:off x="6919400" y="102143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20BEDAF-DE35-4462-8015-A1AEFF558DDF}"/>
              </a:ext>
            </a:extLst>
          </p:cNvPr>
          <p:cNvCxnSpPr/>
          <p:nvPr/>
        </p:nvCxnSpPr>
        <p:spPr>
          <a:xfrm>
            <a:off x="6919400" y="171231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F8A033E-57CA-4CEA-AEC5-C79FDDB16A49}"/>
              </a:ext>
            </a:extLst>
          </p:cNvPr>
          <p:cNvCxnSpPr/>
          <p:nvPr/>
        </p:nvCxnSpPr>
        <p:spPr>
          <a:xfrm flipV="1">
            <a:off x="6919400" y="171231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A7EC3E9-2721-48CE-875C-DB3F667D87D9}"/>
                  </a:ext>
                </a:extLst>
              </p:cNvPr>
              <p:cNvSpPr txBox="1"/>
              <p:nvPr/>
            </p:nvSpPr>
            <p:spPr>
              <a:xfrm>
                <a:off x="7454238" y="3115140"/>
                <a:ext cx="542135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A7EC3E9-2721-48CE-875C-DB3F667D8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238" y="3115140"/>
                <a:ext cx="542135" cy="5312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9B56133F-3219-4552-AB95-7A09E9127866}"/>
                  </a:ext>
                </a:extLst>
              </p:cNvPr>
              <p:cNvSpPr txBox="1"/>
              <p:nvPr/>
            </p:nvSpPr>
            <p:spPr>
              <a:xfrm>
                <a:off x="7448784" y="874434"/>
                <a:ext cx="530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9B56133F-3219-4552-AB95-7A09E9127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784" y="874434"/>
                <a:ext cx="53001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Oval 220">
            <a:extLst>
              <a:ext uri="{FF2B5EF4-FFF2-40B4-BE49-F238E27FC236}">
                <a16:creationId xmlns:a16="http://schemas.microsoft.com/office/drawing/2014/main" id="{D12B686E-F3DD-4D8F-AA99-329AD2D8A2F7}"/>
              </a:ext>
            </a:extLst>
          </p:cNvPr>
          <p:cNvSpPr/>
          <p:nvPr/>
        </p:nvSpPr>
        <p:spPr>
          <a:xfrm>
            <a:off x="5572308" y="536012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E104502-8F6F-4770-B4FF-C50BCFD2558E}"/>
              </a:ext>
            </a:extLst>
          </p:cNvPr>
          <p:cNvSpPr/>
          <p:nvPr/>
        </p:nvSpPr>
        <p:spPr>
          <a:xfrm>
            <a:off x="6476548" y="536012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126B739-B883-4356-897A-62E5C19D09DA}"/>
              </a:ext>
            </a:extLst>
          </p:cNvPr>
          <p:cNvSpPr/>
          <p:nvPr/>
        </p:nvSpPr>
        <p:spPr>
          <a:xfrm>
            <a:off x="4668068" y="605100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1E642A3-85DE-45D0-9443-F5333B9977C5}"/>
              </a:ext>
            </a:extLst>
          </p:cNvPr>
          <p:cNvSpPr/>
          <p:nvPr/>
        </p:nvSpPr>
        <p:spPr>
          <a:xfrm>
            <a:off x="5572308" y="605100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B126B0DC-F969-4028-B0A6-C4BE7236A94E}"/>
              </a:ext>
            </a:extLst>
          </p:cNvPr>
          <p:cNvSpPr/>
          <p:nvPr/>
        </p:nvSpPr>
        <p:spPr>
          <a:xfrm>
            <a:off x="6476548" y="605100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60839E57-C007-4DF2-9DD0-C10E33813D56}"/>
              </a:ext>
            </a:extLst>
          </p:cNvPr>
          <p:cNvSpPr/>
          <p:nvPr/>
        </p:nvSpPr>
        <p:spPr>
          <a:xfrm>
            <a:off x="5572308" y="674188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409AF42-7202-43A7-9FD2-4004AC2557AC}"/>
              </a:ext>
            </a:extLst>
          </p:cNvPr>
          <p:cNvSpPr/>
          <p:nvPr/>
        </p:nvSpPr>
        <p:spPr>
          <a:xfrm>
            <a:off x="6476548" y="674188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7D615BE-48B5-47F1-9D43-32529E624D79}"/>
              </a:ext>
            </a:extLst>
          </p:cNvPr>
          <p:cNvCxnSpPr>
            <a:stCxn id="223" idx="6"/>
            <a:endCxn id="221" idx="2"/>
          </p:cNvCxnSpPr>
          <p:nvPr/>
        </p:nvCxnSpPr>
        <p:spPr>
          <a:xfrm flipV="1">
            <a:off x="5067496" y="555983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2303771-787D-42F8-BBBB-4B92F27C6EA0}"/>
              </a:ext>
            </a:extLst>
          </p:cNvPr>
          <p:cNvCxnSpPr>
            <a:stCxn id="223" idx="6"/>
            <a:endCxn id="224" idx="2"/>
          </p:cNvCxnSpPr>
          <p:nvPr/>
        </p:nvCxnSpPr>
        <p:spPr>
          <a:xfrm>
            <a:off x="5067496" y="6250716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608D575-4D0E-4DC7-9C24-DC862002A8FA}"/>
              </a:ext>
            </a:extLst>
          </p:cNvPr>
          <p:cNvCxnSpPr>
            <a:stCxn id="223" idx="6"/>
            <a:endCxn id="226" idx="2"/>
          </p:cNvCxnSpPr>
          <p:nvPr/>
        </p:nvCxnSpPr>
        <p:spPr>
          <a:xfrm>
            <a:off x="5067496" y="625071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33A805F2-1BA0-4CF7-8C09-CF8EFAA48963}"/>
              </a:ext>
            </a:extLst>
          </p:cNvPr>
          <p:cNvCxnSpPr/>
          <p:nvPr/>
        </p:nvCxnSpPr>
        <p:spPr>
          <a:xfrm>
            <a:off x="5993884" y="5559836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4498485-F166-479A-B107-B19BB2CCB849}"/>
              </a:ext>
            </a:extLst>
          </p:cNvPr>
          <p:cNvCxnSpPr/>
          <p:nvPr/>
        </p:nvCxnSpPr>
        <p:spPr>
          <a:xfrm>
            <a:off x="5993884" y="555983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9FD6FB4-E742-4266-87A2-B64BAF5D4505}"/>
              </a:ext>
            </a:extLst>
          </p:cNvPr>
          <p:cNvCxnSpPr/>
          <p:nvPr/>
        </p:nvCxnSpPr>
        <p:spPr>
          <a:xfrm>
            <a:off x="5993884" y="5559836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B76DD94-7C49-4FC6-9420-8671593457B4}"/>
              </a:ext>
            </a:extLst>
          </p:cNvPr>
          <p:cNvCxnSpPr/>
          <p:nvPr/>
        </p:nvCxnSpPr>
        <p:spPr>
          <a:xfrm flipV="1">
            <a:off x="5993884" y="555983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38DC947-BDE9-44A4-9F9E-F0ABF51388D3}"/>
              </a:ext>
            </a:extLst>
          </p:cNvPr>
          <p:cNvCxnSpPr/>
          <p:nvPr/>
        </p:nvCxnSpPr>
        <p:spPr>
          <a:xfrm>
            <a:off x="5993884" y="6250716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C131C30-CFDA-42F6-ADAF-2156342C153F}"/>
              </a:ext>
            </a:extLst>
          </p:cNvPr>
          <p:cNvCxnSpPr/>
          <p:nvPr/>
        </p:nvCxnSpPr>
        <p:spPr>
          <a:xfrm>
            <a:off x="5993884" y="625071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AD966401-91E9-4020-A90D-7206064D41B7}"/>
              </a:ext>
            </a:extLst>
          </p:cNvPr>
          <p:cNvCxnSpPr/>
          <p:nvPr/>
        </p:nvCxnSpPr>
        <p:spPr>
          <a:xfrm flipV="1">
            <a:off x="5993884" y="5559836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E4498BA-D362-46C4-BD56-7D4D78A55723}"/>
              </a:ext>
            </a:extLst>
          </p:cNvPr>
          <p:cNvCxnSpPr/>
          <p:nvPr/>
        </p:nvCxnSpPr>
        <p:spPr>
          <a:xfrm flipV="1">
            <a:off x="5993884" y="625071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B2F9AC59-60B7-4469-BCC3-F8B2D93F87A1}"/>
              </a:ext>
            </a:extLst>
          </p:cNvPr>
          <p:cNvCxnSpPr/>
          <p:nvPr/>
        </p:nvCxnSpPr>
        <p:spPr>
          <a:xfrm>
            <a:off x="5993884" y="6941596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1593842B-9A20-4BC8-AB41-C5C13AEF77C2}"/>
              </a:ext>
            </a:extLst>
          </p:cNvPr>
          <p:cNvSpPr/>
          <p:nvPr/>
        </p:nvSpPr>
        <p:spPr>
          <a:xfrm>
            <a:off x="7454038" y="605100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E21C8F3C-6178-4446-99C8-62410F061C72}"/>
              </a:ext>
            </a:extLst>
          </p:cNvPr>
          <p:cNvCxnSpPr/>
          <p:nvPr/>
        </p:nvCxnSpPr>
        <p:spPr>
          <a:xfrm>
            <a:off x="6924654" y="555983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DEE54D7C-0BD3-413D-982C-5CFFAE088F56}"/>
              </a:ext>
            </a:extLst>
          </p:cNvPr>
          <p:cNvCxnSpPr/>
          <p:nvPr/>
        </p:nvCxnSpPr>
        <p:spPr>
          <a:xfrm>
            <a:off x="6924654" y="6250716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DE87FFB-38A7-46A2-B997-7F667AEB7D0B}"/>
              </a:ext>
            </a:extLst>
          </p:cNvPr>
          <p:cNvCxnSpPr/>
          <p:nvPr/>
        </p:nvCxnSpPr>
        <p:spPr>
          <a:xfrm flipV="1">
            <a:off x="6924654" y="625071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1D93A7E-940D-4A51-923D-4D489304B02C}"/>
                  </a:ext>
                </a:extLst>
              </p:cNvPr>
              <p:cNvSpPr txBox="1"/>
              <p:nvPr/>
            </p:nvSpPr>
            <p:spPr>
              <a:xfrm>
                <a:off x="7503122" y="5392385"/>
                <a:ext cx="4851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1D93A7E-940D-4A51-923D-4D489304B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122" y="5392385"/>
                <a:ext cx="48513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F8151D5F-06D6-4442-AAAA-D8852612B53D}"/>
              </a:ext>
            </a:extLst>
          </p:cNvPr>
          <p:cNvCxnSpPr>
            <a:cxnSpLocks/>
          </p:cNvCxnSpPr>
          <p:nvPr/>
        </p:nvCxnSpPr>
        <p:spPr>
          <a:xfrm>
            <a:off x="4168764" y="4021185"/>
            <a:ext cx="38804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9CE4B3D3-DCEB-4BF7-ACAF-6544675F0254}"/>
              </a:ext>
            </a:extLst>
          </p:cNvPr>
          <p:cNvSpPr/>
          <p:nvPr/>
        </p:nvSpPr>
        <p:spPr>
          <a:xfrm>
            <a:off x="9321436" y="378623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7648B13-5FCD-4B1B-B9BF-D095050DEBEC}"/>
              </a:ext>
            </a:extLst>
          </p:cNvPr>
          <p:cNvCxnSpPr>
            <a:cxnSpLocks/>
          </p:cNvCxnSpPr>
          <p:nvPr/>
        </p:nvCxnSpPr>
        <p:spPr>
          <a:xfrm>
            <a:off x="7954853" y="3967767"/>
            <a:ext cx="1192927" cy="181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017855C-76D0-411F-B129-7336449E4211}"/>
              </a:ext>
            </a:extLst>
          </p:cNvPr>
          <p:cNvCxnSpPr>
            <a:cxnSpLocks/>
          </p:cNvCxnSpPr>
          <p:nvPr/>
        </p:nvCxnSpPr>
        <p:spPr>
          <a:xfrm>
            <a:off x="7973538" y="1712317"/>
            <a:ext cx="1347898" cy="193412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27E4050-97E4-4CFA-9B94-DE86D7C04B3A}"/>
              </a:ext>
            </a:extLst>
          </p:cNvPr>
          <p:cNvCxnSpPr>
            <a:cxnSpLocks/>
          </p:cNvCxnSpPr>
          <p:nvPr/>
        </p:nvCxnSpPr>
        <p:spPr>
          <a:xfrm flipV="1">
            <a:off x="8123044" y="4322932"/>
            <a:ext cx="1198392" cy="19277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5E159AB8-8DAC-48BB-B31A-5D82E10EFF46}"/>
              </a:ext>
            </a:extLst>
          </p:cNvPr>
          <p:cNvSpPr/>
          <p:nvPr/>
        </p:nvSpPr>
        <p:spPr>
          <a:xfrm rot="239402">
            <a:off x="4151748" y="2720843"/>
            <a:ext cx="4858455" cy="840876"/>
          </a:xfrm>
          <a:custGeom>
            <a:avLst/>
            <a:gdLst>
              <a:gd name="connsiteX0" fmla="*/ 0 w 4866640"/>
              <a:gd name="connsiteY0" fmla="*/ 671414 h 793334"/>
              <a:gd name="connsiteX1" fmla="*/ 2286000 w 4866640"/>
              <a:gd name="connsiteY1" fmla="*/ 854 h 793334"/>
              <a:gd name="connsiteX2" fmla="*/ 4866640 w 4866640"/>
              <a:gd name="connsiteY2" fmla="*/ 793334 h 79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6640" h="793334">
                <a:moveTo>
                  <a:pt x="0" y="671414"/>
                </a:moveTo>
                <a:cubicBezTo>
                  <a:pt x="737447" y="325974"/>
                  <a:pt x="1474894" y="-19466"/>
                  <a:pt x="2286000" y="854"/>
                </a:cubicBezTo>
                <a:cubicBezTo>
                  <a:pt x="3097106" y="21174"/>
                  <a:pt x="3981873" y="407254"/>
                  <a:pt x="4866640" y="793334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2F509CE7-5722-4F5A-907B-DCE4EA13E936}"/>
              </a:ext>
            </a:extLst>
          </p:cNvPr>
          <p:cNvCxnSpPr>
            <a:cxnSpLocks/>
          </p:cNvCxnSpPr>
          <p:nvPr/>
        </p:nvCxnSpPr>
        <p:spPr>
          <a:xfrm>
            <a:off x="9917304" y="3978525"/>
            <a:ext cx="1192927" cy="181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1B8CE84-F7FD-4C1E-A41A-0FD5910BFB50}"/>
                  </a:ext>
                </a:extLst>
              </p:cNvPr>
              <p:cNvSpPr txBox="1"/>
              <p:nvPr/>
            </p:nvSpPr>
            <p:spPr>
              <a:xfrm>
                <a:off x="9464778" y="3149097"/>
                <a:ext cx="2799484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1B8CE84-F7FD-4C1E-A41A-0FD5910BF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778" y="3149097"/>
                <a:ext cx="2799484" cy="541238"/>
              </a:xfrm>
              <a:prstGeom prst="rect">
                <a:avLst/>
              </a:prstGeom>
              <a:blipFill>
                <a:blip r:embed="rId10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389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58CECBA5-69D0-4D2D-B60C-4848F99560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337659"/>
              </p:ext>
            </p:extLst>
          </p:nvPr>
        </p:nvGraphicFramePr>
        <p:xfrm>
          <a:off x="2032000" y="17713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378D207-0EAE-46FA-8FD3-AF7E30899776}"/>
              </a:ext>
            </a:extLst>
          </p:cNvPr>
          <p:cNvSpPr txBox="1"/>
          <p:nvPr/>
        </p:nvSpPr>
        <p:spPr>
          <a:xfrm>
            <a:off x="8468833" y="2273594"/>
            <a:ext cx="19737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Part III</a:t>
            </a:r>
          </a:p>
          <a:p>
            <a:pPr algn="ctr"/>
            <a:r>
              <a:rPr lang="en-US" sz="2800" dirty="0"/>
              <a:t>Applications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33D1AA4-54CC-4CE8-9E85-AF65318C0EE0}"/>
              </a:ext>
            </a:extLst>
          </p:cNvPr>
          <p:cNvSpPr txBox="1"/>
          <p:nvPr/>
        </p:nvSpPr>
        <p:spPr>
          <a:xfrm>
            <a:off x="1120657" y="2273595"/>
            <a:ext cx="26663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Part II</a:t>
            </a:r>
          </a:p>
          <a:p>
            <a:pPr algn="ctr"/>
            <a:r>
              <a:rPr lang="en-US" sz="2800" dirty="0"/>
              <a:t>Implementations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478B8D6-2B5D-4F8F-BD7B-C2640877A14F}"/>
              </a:ext>
            </a:extLst>
          </p:cNvPr>
          <p:cNvSpPr txBox="1"/>
          <p:nvPr/>
        </p:nvSpPr>
        <p:spPr>
          <a:xfrm>
            <a:off x="5249570" y="7003311"/>
            <a:ext cx="17740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Part I</a:t>
            </a:r>
          </a:p>
          <a:p>
            <a:pPr algn="ctr"/>
            <a:r>
              <a:rPr lang="en-US" sz="28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59542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F29D255C-FBF2-4537-8968-3384511A5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0239" y="2723117"/>
            <a:ext cx="2082641" cy="2082641"/>
          </a:xfrm>
          <a:prstGeom prst="rect">
            <a:avLst/>
          </a:prstGeom>
        </p:spPr>
      </p:pic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A985002F-2CE2-4D00-A991-D20F9EE54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8400" y="1747678"/>
            <a:ext cx="1148080" cy="1148080"/>
          </a:xfrm>
          <a:prstGeom prst="rect">
            <a:avLst/>
          </a:prstGeom>
        </p:spPr>
      </p:pic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024B6068-EA16-409A-8B35-8FD614631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8400" y="3190398"/>
            <a:ext cx="1148080" cy="1148080"/>
          </a:xfrm>
          <a:prstGeom prst="rect">
            <a:avLst/>
          </a:prstGeom>
        </p:spPr>
      </p:pic>
      <p:pic>
        <p:nvPicPr>
          <p:cNvPr id="11" name="Graphic 10" descr="Processor with solid fill">
            <a:extLst>
              <a:ext uri="{FF2B5EF4-FFF2-40B4-BE49-F238E27FC236}">
                <a16:creationId xmlns:a16="http://schemas.microsoft.com/office/drawing/2014/main" id="{DA81768A-6BB0-4141-8628-70E6525F0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3320" y="4633118"/>
            <a:ext cx="1148080" cy="11480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5418C7-2C97-4959-96AE-F3E6F573ABC8}"/>
              </a:ext>
            </a:extLst>
          </p:cNvPr>
          <p:cNvCxnSpPr/>
          <p:nvPr/>
        </p:nvCxnSpPr>
        <p:spPr>
          <a:xfrm>
            <a:off x="4053840" y="2590800"/>
            <a:ext cx="1483360" cy="74168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974942-8889-44DC-BDEE-C014F1B1E161}"/>
              </a:ext>
            </a:extLst>
          </p:cNvPr>
          <p:cNvCxnSpPr>
            <a:cxnSpLocks/>
          </p:cNvCxnSpPr>
          <p:nvPr/>
        </p:nvCxnSpPr>
        <p:spPr>
          <a:xfrm>
            <a:off x="4053840" y="3739039"/>
            <a:ext cx="1483360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03A58D-8C81-4822-B490-74B7F41B9F93}"/>
              </a:ext>
            </a:extLst>
          </p:cNvPr>
          <p:cNvCxnSpPr>
            <a:cxnSpLocks/>
          </p:cNvCxnSpPr>
          <p:nvPr/>
        </p:nvCxnSpPr>
        <p:spPr>
          <a:xfrm flipV="1">
            <a:off x="4155440" y="4145599"/>
            <a:ext cx="1381760" cy="893919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0A8FC8-3887-4CD8-8310-75155DCAF368}"/>
              </a:ext>
            </a:extLst>
          </p:cNvPr>
          <p:cNvSpPr txBox="1"/>
          <p:nvPr/>
        </p:nvSpPr>
        <p:spPr>
          <a:xfrm>
            <a:off x="5181600" y="5948263"/>
            <a:ext cx="290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SQLite 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29198C-85AC-4004-93F1-7A26BEA9A39E}"/>
              </a:ext>
            </a:extLst>
          </p:cNvPr>
          <p:cNvSpPr txBox="1"/>
          <p:nvPr/>
        </p:nvSpPr>
        <p:spPr>
          <a:xfrm>
            <a:off x="1961243" y="5948263"/>
            <a:ext cx="20722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Application</a:t>
            </a:r>
          </a:p>
          <a:p>
            <a:pPr algn="ctr"/>
            <a:r>
              <a:rPr lang="en-US" sz="3200" dirty="0"/>
              <a:t>Programs</a:t>
            </a:r>
          </a:p>
        </p:txBody>
      </p:sp>
      <p:pic>
        <p:nvPicPr>
          <p:cNvPr id="16" name="Graphic 15" descr="Paper outline">
            <a:extLst>
              <a:ext uri="{FF2B5EF4-FFF2-40B4-BE49-F238E27FC236}">
                <a16:creationId xmlns:a16="http://schemas.microsoft.com/office/drawing/2014/main" id="{4DAD40A3-11EE-4632-A010-A0BA7B809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63280" y="2022076"/>
            <a:ext cx="914400" cy="914400"/>
          </a:xfrm>
          <a:prstGeom prst="rect">
            <a:avLst/>
          </a:prstGeom>
        </p:spPr>
      </p:pic>
      <p:pic>
        <p:nvPicPr>
          <p:cNvPr id="23" name="Graphic 22" descr="Paper outline">
            <a:extLst>
              <a:ext uri="{FF2B5EF4-FFF2-40B4-BE49-F238E27FC236}">
                <a16:creationId xmlns:a16="http://schemas.microsoft.com/office/drawing/2014/main" id="{22ED4E0D-E58C-4E50-9FD6-C6390CDB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63280" y="3149995"/>
            <a:ext cx="914400" cy="914400"/>
          </a:xfrm>
          <a:prstGeom prst="rect">
            <a:avLst/>
          </a:prstGeom>
        </p:spPr>
      </p:pic>
      <p:pic>
        <p:nvPicPr>
          <p:cNvPr id="24" name="Graphic 23" descr="Paper outline">
            <a:extLst>
              <a:ext uri="{FF2B5EF4-FFF2-40B4-BE49-F238E27FC236}">
                <a16:creationId xmlns:a16="http://schemas.microsoft.com/office/drawing/2014/main" id="{526DD4A0-4329-4D34-9602-59FFDD487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63280" y="4292758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C58241-C208-4D8A-8452-42C6B7EB05B8}"/>
              </a:ext>
            </a:extLst>
          </p:cNvPr>
          <p:cNvCxnSpPr>
            <a:cxnSpLocks/>
          </p:cNvCxnSpPr>
          <p:nvPr/>
        </p:nvCxnSpPr>
        <p:spPr>
          <a:xfrm>
            <a:off x="7535633" y="4559376"/>
            <a:ext cx="801339" cy="459901"/>
          </a:xfrm>
          <a:prstGeom prst="straightConnector1">
            <a:avLst/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FFF5C4-DC18-4D86-8233-7A5B2155BBD2}"/>
              </a:ext>
            </a:extLst>
          </p:cNvPr>
          <p:cNvCxnSpPr>
            <a:cxnSpLocks/>
          </p:cNvCxnSpPr>
          <p:nvPr/>
        </p:nvCxnSpPr>
        <p:spPr>
          <a:xfrm flipV="1">
            <a:off x="7548800" y="2153920"/>
            <a:ext cx="788172" cy="750795"/>
          </a:xfrm>
          <a:prstGeom prst="straightConnector1">
            <a:avLst/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4C7A81-A007-4114-9BCC-76C0B263C762}"/>
              </a:ext>
            </a:extLst>
          </p:cNvPr>
          <p:cNvSpPr txBox="1"/>
          <p:nvPr/>
        </p:nvSpPr>
        <p:spPr>
          <a:xfrm>
            <a:off x="9956639" y="2236929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15C958-809C-4B8B-A2C4-3E24EDE63BB4}"/>
              </a:ext>
            </a:extLst>
          </p:cNvPr>
          <p:cNvSpPr txBox="1"/>
          <p:nvPr/>
        </p:nvSpPr>
        <p:spPr>
          <a:xfrm>
            <a:off x="9928123" y="3332480"/>
            <a:ext cx="1096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33C1C6-63B7-47B8-9243-F87C1F813A70}"/>
              </a:ext>
            </a:extLst>
          </p:cNvPr>
          <p:cNvSpPr txBox="1"/>
          <p:nvPr/>
        </p:nvSpPr>
        <p:spPr>
          <a:xfrm>
            <a:off x="9571039" y="4485618"/>
            <a:ext cx="1811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Meta Info</a:t>
            </a:r>
          </a:p>
        </p:txBody>
      </p:sp>
    </p:spTree>
    <p:extLst>
      <p:ext uri="{BB962C8B-B14F-4D97-AF65-F5344CB8AC3E}">
        <p14:creationId xmlns:p14="http://schemas.microsoft.com/office/powerpoint/2010/main" val="23426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Props1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16724</TotalTime>
  <Words>982</Words>
  <Application>Microsoft Office PowerPoint</Application>
  <PresentationFormat>Custom</PresentationFormat>
  <Paragraphs>414</Paragraphs>
  <Slides>37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-apple-system</vt:lpstr>
      <vt:lpstr>myriad-pro</vt:lpstr>
      <vt:lpstr>PT Sans</vt:lpstr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97</cp:revision>
  <cp:lastPrinted>2021-02-03T05:39:28Z</cp:lastPrinted>
  <dcterms:created xsi:type="dcterms:W3CDTF">2020-07-11T19:42:30Z</dcterms:created>
  <dcterms:modified xsi:type="dcterms:W3CDTF">2021-02-18T07:44:03Z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