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727746" y="4903470"/>
            <a:ext cx="284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PoreFlow/ADCME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745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12430</TotalTime>
  <Words>620</Words>
  <Application>Microsoft Office PowerPoint</Application>
  <PresentationFormat>Custom</PresentationFormat>
  <Paragraphs>208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49</cp:revision>
  <dcterms:created xsi:type="dcterms:W3CDTF">2020-07-11T19:42:30Z</dcterms:created>
  <dcterms:modified xsi:type="dcterms:W3CDTF">2020-10-01T18:23:25Z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