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>
            <a:extLst>
              <a:ext uri="{FF2B5EF4-FFF2-40B4-BE49-F238E27FC236}">
                <a16:creationId xmlns:a16="http://schemas.microsoft.com/office/drawing/2014/main" id="{E742FA9B-A652-4838-9001-D755EF0C7289}"/>
              </a:ext>
            </a:extLst>
          </p:cNvPr>
          <p:cNvSpPr/>
          <p:nvPr/>
        </p:nvSpPr>
        <p:spPr>
          <a:xfrm>
            <a:off x="1457045" y="1670569"/>
            <a:ext cx="7338344" cy="1308673"/>
          </a:xfrm>
          <a:prstGeom prst="cloud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1333E43-5483-4EEA-8F34-F690B315EEC2}"/>
              </a:ext>
            </a:extLst>
          </p:cNvPr>
          <p:cNvSpPr/>
          <p:nvPr/>
        </p:nvSpPr>
        <p:spPr>
          <a:xfrm>
            <a:off x="2482926" y="3667007"/>
            <a:ext cx="1204576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4C48C5A-C7A7-46F8-8027-9C2B51C7275A}"/>
              </a:ext>
            </a:extLst>
          </p:cNvPr>
          <p:cNvSpPr/>
          <p:nvPr/>
        </p:nvSpPr>
        <p:spPr>
          <a:xfrm>
            <a:off x="4371528" y="3667007"/>
            <a:ext cx="1204576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A430C5-9369-4C85-A01E-79BCD721F73E}"/>
              </a:ext>
            </a:extLst>
          </p:cNvPr>
          <p:cNvSpPr/>
          <p:nvPr/>
        </p:nvSpPr>
        <p:spPr>
          <a:xfrm>
            <a:off x="6260130" y="3667006"/>
            <a:ext cx="1204576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CA2DCC-28CC-4D4C-B094-B016A57540DF}"/>
              </a:ext>
            </a:extLst>
          </p:cNvPr>
          <p:cNvSpPr/>
          <p:nvPr/>
        </p:nvSpPr>
        <p:spPr>
          <a:xfrm>
            <a:off x="2482926" y="2032856"/>
            <a:ext cx="1449573" cy="542925"/>
          </a:xfrm>
          <a:prstGeom prst="roundRect">
            <a:avLst/>
          </a:prstGeom>
          <a:solidFill>
            <a:srgbClr val="92D05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 Server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3FDE38D-78C7-430F-A3BF-7B38535BAD32}"/>
              </a:ext>
            </a:extLst>
          </p:cNvPr>
          <p:cNvSpPr/>
          <p:nvPr/>
        </p:nvSpPr>
        <p:spPr>
          <a:xfrm>
            <a:off x="2482926" y="4874258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C67B3F5-ADE1-44D3-BA70-555D6EFE27D1}"/>
              </a:ext>
            </a:extLst>
          </p:cNvPr>
          <p:cNvSpPr/>
          <p:nvPr/>
        </p:nvSpPr>
        <p:spPr>
          <a:xfrm>
            <a:off x="4371528" y="4874257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E37D60E-ECBF-4843-9F21-4529AA84E6F4}"/>
              </a:ext>
            </a:extLst>
          </p:cNvPr>
          <p:cNvSpPr/>
          <p:nvPr/>
        </p:nvSpPr>
        <p:spPr>
          <a:xfrm>
            <a:off x="6260130" y="4874256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A1693A-AEAC-4051-82F2-D8F0E5BBCBD8}"/>
              </a:ext>
            </a:extLst>
          </p:cNvPr>
          <p:cNvCxnSpPr>
            <a:cxnSpLocks/>
          </p:cNvCxnSpPr>
          <p:nvPr/>
        </p:nvCxnSpPr>
        <p:spPr>
          <a:xfrm flipV="1">
            <a:off x="2921085" y="3070714"/>
            <a:ext cx="766417" cy="4629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497D2F-2AB4-4E2B-825D-2ACCAE6B3055}"/>
              </a:ext>
            </a:extLst>
          </p:cNvPr>
          <p:cNvCxnSpPr>
            <a:cxnSpLocks/>
          </p:cNvCxnSpPr>
          <p:nvPr/>
        </p:nvCxnSpPr>
        <p:spPr>
          <a:xfrm flipV="1">
            <a:off x="4831623" y="3102597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B11EAB-FC4A-4066-B08B-F527209C4EB5}"/>
              </a:ext>
            </a:extLst>
          </p:cNvPr>
          <p:cNvCxnSpPr>
            <a:cxnSpLocks/>
          </p:cNvCxnSpPr>
          <p:nvPr/>
        </p:nvCxnSpPr>
        <p:spPr>
          <a:xfrm flipV="1">
            <a:off x="2900019" y="4317453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EC0287-359E-4843-99C6-31D3AB7CF027}"/>
              </a:ext>
            </a:extLst>
          </p:cNvPr>
          <p:cNvCxnSpPr>
            <a:cxnSpLocks/>
          </p:cNvCxnSpPr>
          <p:nvPr/>
        </p:nvCxnSpPr>
        <p:spPr>
          <a:xfrm flipV="1">
            <a:off x="3214465" y="4317453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DA75A2-7E6A-475E-9C73-E21545CAFB78}"/>
              </a:ext>
            </a:extLst>
          </p:cNvPr>
          <p:cNvCxnSpPr>
            <a:cxnSpLocks/>
          </p:cNvCxnSpPr>
          <p:nvPr/>
        </p:nvCxnSpPr>
        <p:spPr>
          <a:xfrm flipV="1">
            <a:off x="4811771" y="4343237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56BC7E-C09A-48A1-99E9-DAEC06DD23C6}"/>
              </a:ext>
            </a:extLst>
          </p:cNvPr>
          <p:cNvCxnSpPr>
            <a:cxnSpLocks/>
          </p:cNvCxnSpPr>
          <p:nvPr/>
        </p:nvCxnSpPr>
        <p:spPr>
          <a:xfrm flipV="1">
            <a:off x="5126217" y="4343237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3C9781-CAC6-4490-A966-DC843083803F}"/>
              </a:ext>
            </a:extLst>
          </p:cNvPr>
          <p:cNvCxnSpPr>
            <a:cxnSpLocks/>
          </p:cNvCxnSpPr>
          <p:nvPr/>
        </p:nvCxnSpPr>
        <p:spPr>
          <a:xfrm flipV="1">
            <a:off x="6733168" y="4343237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B2B13C-7088-44FA-8BCE-21BAEC147023}"/>
              </a:ext>
            </a:extLst>
          </p:cNvPr>
          <p:cNvCxnSpPr>
            <a:cxnSpLocks/>
          </p:cNvCxnSpPr>
          <p:nvPr/>
        </p:nvCxnSpPr>
        <p:spPr>
          <a:xfrm flipV="1">
            <a:off x="7047614" y="4343237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A269353-7123-4D6B-ACC3-C1D674397E5A}"/>
              </a:ext>
            </a:extLst>
          </p:cNvPr>
          <p:cNvCxnSpPr>
            <a:cxnSpLocks/>
          </p:cNvCxnSpPr>
          <p:nvPr/>
        </p:nvCxnSpPr>
        <p:spPr>
          <a:xfrm flipV="1">
            <a:off x="3247741" y="3078738"/>
            <a:ext cx="766417" cy="462986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D7DD2E-45D7-4E20-8FDB-EA043DE7732D}"/>
              </a:ext>
            </a:extLst>
          </p:cNvPr>
          <p:cNvCxnSpPr>
            <a:cxnSpLocks/>
          </p:cNvCxnSpPr>
          <p:nvPr/>
        </p:nvCxnSpPr>
        <p:spPr>
          <a:xfrm flipH="1" flipV="1">
            <a:off x="6206628" y="3024713"/>
            <a:ext cx="840986" cy="5089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0D6C88-63F0-4E3C-929F-90E60E91323E}"/>
              </a:ext>
            </a:extLst>
          </p:cNvPr>
          <p:cNvCxnSpPr>
            <a:cxnSpLocks/>
          </p:cNvCxnSpPr>
          <p:nvPr/>
        </p:nvCxnSpPr>
        <p:spPr>
          <a:xfrm flipH="1" flipV="1">
            <a:off x="5992120" y="3102597"/>
            <a:ext cx="741048" cy="431103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70B1A7B-749C-4557-83A9-2687E3EB70C9}"/>
              </a:ext>
            </a:extLst>
          </p:cNvPr>
          <p:cNvCxnSpPr>
            <a:cxnSpLocks/>
          </p:cNvCxnSpPr>
          <p:nvPr/>
        </p:nvCxnSpPr>
        <p:spPr>
          <a:xfrm flipV="1">
            <a:off x="5056767" y="3092645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79DFF74-0E67-42CC-B4EB-57BF73F6FEF6}"/>
              </a:ext>
            </a:extLst>
          </p:cNvPr>
          <p:cNvSpPr/>
          <p:nvPr/>
        </p:nvSpPr>
        <p:spPr>
          <a:xfrm>
            <a:off x="4331980" y="2032855"/>
            <a:ext cx="1449573" cy="542925"/>
          </a:xfrm>
          <a:prstGeom prst="roundRect">
            <a:avLst/>
          </a:prstGeom>
          <a:solidFill>
            <a:srgbClr val="92D05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 Server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C515BC3-6975-44C7-BADC-D4D69081051C}"/>
              </a:ext>
            </a:extLst>
          </p:cNvPr>
          <p:cNvSpPr/>
          <p:nvPr/>
        </p:nvSpPr>
        <p:spPr>
          <a:xfrm>
            <a:off x="6181034" y="2032854"/>
            <a:ext cx="1449573" cy="542925"/>
          </a:xfrm>
          <a:prstGeom prst="roundRect">
            <a:avLst/>
          </a:prstGeom>
          <a:solidFill>
            <a:srgbClr val="92D05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 Server</a:t>
            </a:r>
          </a:p>
        </p:txBody>
      </p:sp>
    </p:spTree>
    <p:extLst>
      <p:ext uri="{BB962C8B-B14F-4D97-AF65-F5344CB8AC3E}">
        <p14:creationId xmlns:p14="http://schemas.microsoft.com/office/powerpoint/2010/main" val="408297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F77160-FF3C-41DD-A360-C39233B221B0}"/>
              </a:ext>
            </a:extLst>
          </p:cNvPr>
          <p:cNvSpPr/>
          <p:nvPr/>
        </p:nvSpPr>
        <p:spPr>
          <a:xfrm>
            <a:off x="2482926" y="3528111"/>
            <a:ext cx="1204576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1E4F24-973A-414B-8770-E5DF22956BD0}"/>
              </a:ext>
            </a:extLst>
          </p:cNvPr>
          <p:cNvSpPr/>
          <p:nvPr/>
        </p:nvSpPr>
        <p:spPr>
          <a:xfrm>
            <a:off x="4371528" y="3528111"/>
            <a:ext cx="1204576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C33E5-7190-44FE-982F-020459F112C7}"/>
              </a:ext>
            </a:extLst>
          </p:cNvPr>
          <p:cNvSpPr/>
          <p:nvPr/>
        </p:nvSpPr>
        <p:spPr>
          <a:xfrm>
            <a:off x="6260130" y="3528110"/>
            <a:ext cx="1204576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E361F1-C18C-4205-BD3D-788ADB26EFEE}"/>
              </a:ext>
            </a:extLst>
          </p:cNvPr>
          <p:cNvSpPr/>
          <p:nvPr/>
        </p:nvSpPr>
        <p:spPr>
          <a:xfrm>
            <a:off x="3851631" y="932082"/>
            <a:ext cx="2244369" cy="542925"/>
          </a:xfrm>
          <a:prstGeom prst="roundRect">
            <a:avLst/>
          </a:prstGeom>
          <a:solidFill>
            <a:srgbClr val="92D05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8275CC-2383-4E4D-94C8-4CE524476FFC}"/>
              </a:ext>
            </a:extLst>
          </p:cNvPr>
          <p:cNvSpPr/>
          <p:nvPr/>
        </p:nvSpPr>
        <p:spPr>
          <a:xfrm>
            <a:off x="2482926" y="4735362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BFDF1D-B90F-49E4-8F61-DED0613E4F63}"/>
              </a:ext>
            </a:extLst>
          </p:cNvPr>
          <p:cNvSpPr/>
          <p:nvPr/>
        </p:nvSpPr>
        <p:spPr>
          <a:xfrm>
            <a:off x="4371528" y="4735361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9D2ACD-A7F3-4A29-B996-3949DCD3AB42}"/>
              </a:ext>
            </a:extLst>
          </p:cNvPr>
          <p:cNvSpPr/>
          <p:nvPr/>
        </p:nvSpPr>
        <p:spPr>
          <a:xfrm>
            <a:off x="6260130" y="4735360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43C87F-574F-4053-A87F-C87CAF868B63}"/>
              </a:ext>
            </a:extLst>
          </p:cNvPr>
          <p:cNvCxnSpPr>
            <a:cxnSpLocks/>
          </p:cNvCxnSpPr>
          <p:nvPr/>
        </p:nvCxnSpPr>
        <p:spPr>
          <a:xfrm flipV="1">
            <a:off x="2921085" y="2777924"/>
            <a:ext cx="930546" cy="6168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96CC5B-D746-4E78-A568-680E0689DC36}"/>
              </a:ext>
            </a:extLst>
          </p:cNvPr>
          <p:cNvCxnSpPr>
            <a:cxnSpLocks/>
          </p:cNvCxnSpPr>
          <p:nvPr/>
        </p:nvCxnSpPr>
        <p:spPr>
          <a:xfrm flipV="1">
            <a:off x="2900019" y="4178557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3988B4-C1AF-40DF-84DB-B52D4B806F5E}"/>
              </a:ext>
            </a:extLst>
          </p:cNvPr>
          <p:cNvCxnSpPr>
            <a:cxnSpLocks/>
          </p:cNvCxnSpPr>
          <p:nvPr/>
        </p:nvCxnSpPr>
        <p:spPr>
          <a:xfrm flipV="1">
            <a:off x="3214465" y="4178557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4B6B25-B053-4102-AEA3-F90FAA67AA1A}"/>
              </a:ext>
            </a:extLst>
          </p:cNvPr>
          <p:cNvCxnSpPr>
            <a:cxnSpLocks/>
          </p:cNvCxnSpPr>
          <p:nvPr/>
        </p:nvCxnSpPr>
        <p:spPr>
          <a:xfrm flipV="1">
            <a:off x="4811771" y="4204341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0AF962-3556-425A-843B-C82E660EE99B}"/>
              </a:ext>
            </a:extLst>
          </p:cNvPr>
          <p:cNvCxnSpPr>
            <a:cxnSpLocks/>
          </p:cNvCxnSpPr>
          <p:nvPr/>
        </p:nvCxnSpPr>
        <p:spPr>
          <a:xfrm flipV="1">
            <a:off x="5126217" y="4204341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1C067B-6411-481F-A6C3-501324673ADB}"/>
              </a:ext>
            </a:extLst>
          </p:cNvPr>
          <p:cNvCxnSpPr>
            <a:cxnSpLocks/>
          </p:cNvCxnSpPr>
          <p:nvPr/>
        </p:nvCxnSpPr>
        <p:spPr>
          <a:xfrm flipV="1">
            <a:off x="6733168" y="4204341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CAD48C-1E8B-47F9-A937-8F7CADAAE74D}"/>
              </a:ext>
            </a:extLst>
          </p:cNvPr>
          <p:cNvCxnSpPr>
            <a:cxnSpLocks/>
          </p:cNvCxnSpPr>
          <p:nvPr/>
        </p:nvCxnSpPr>
        <p:spPr>
          <a:xfrm flipV="1">
            <a:off x="7047614" y="4204341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F8AB2D-E581-4CCC-8D08-F3B03DF21E0C}"/>
              </a:ext>
            </a:extLst>
          </p:cNvPr>
          <p:cNvCxnSpPr>
            <a:cxnSpLocks/>
          </p:cNvCxnSpPr>
          <p:nvPr/>
        </p:nvCxnSpPr>
        <p:spPr>
          <a:xfrm flipH="1" flipV="1">
            <a:off x="6041016" y="2777924"/>
            <a:ext cx="1006598" cy="61688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25A9B4-3F9E-404D-9844-CF0D0EFFDAA2}"/>
              </a:ext>
            </a:extLst>
          </p:cNvPr>
          <p:cNvCxnSpPr>
            <a:cxnSpLocks/>
          </p:cNvCxnSpPr>
          <p:nvPr/>
        </p:nvCxnSpPr>
        <p:spPr>
          <a:xfrm flipV="1">
            <a:off x="4973815" y="2777924"/>
            <a:ext cx="0" cy="5508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BC4A4A3-E576-4939-9D34-441FF72759DF}"/>
              </a:ext>
            </a:extLst>
          </p:cNvPr>
          <p:cNvSpPr/>
          <p:nvPr/>
        </p:nvSpPr>
        <p:spPr>
          <a:xfrm>
            <a:off x="3796663" y="2132582"/>
            <a:ext cx="2244353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Aggregate Gradient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168CBC-A9C5-402E-817C-34C395EE331D}"/>
              </a:ext>
            </a:extLst>
          </p:cNvPr>
          <p:cNvCxnSpPr>
            <a:cxnSpLocks/>
          </p:cNvCxnSpPr>
          <p:nvPr/>
        </p:nvCxnSpPr>
        <p:spPr>
          <a:xfrm flipV="1">
            <a:off x="4901073" y="1588243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39BF31-C7CC-49F1-BE76-AFFBB1FEA63C}"/>
              </a:ext>
            </a:extLst>
          </p:cNvPr>
          <p:cNvCxnSpPr>
            <a:cxnSpLocks/>
          </p:cNvCxnSpPr>
          <p:nvPr/>
        </p:nvCxnSpPr>
        <p:spPr>
          <a:xfrm flipV="1">
            <a:off x="5126217" y="1578291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93B6A94-25E1-4760-8DC4-1CB78FF75079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V="1">
            <a:off x="2482927" y="1203544"/>
            <a:ext cx="1368705" cy="2596029"/>
          </a:xfrm>
          <a:prstGeom prst="curvedConnector3">
            <a:avLst>
              <a:gd name="adj1" fmla="val 116702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519FE57-F961-485E-81E9-004D06F8C4EC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>
            <a:off x="6096000" y="1203545"/>
            <a:ext cx="1368706" cy="2596028"/>
          </a:xfrm>
          <a:prstGeom prst="curvedConnector3">
            <a:avLst>
              <a:gd name="adj1" fmla="val 116702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7B5CAF8-2C0A-4C21-BB6D-115A55E9331B}"/>
              </a:ext>
            </a:extLst>
          </p:cNvPr>
          <p:cNvCxnSpPr>
            <a:cxnSpLocks/>
            <a:stCxn id="18" idx="3"/>
            <a:endCxn id="16" idx="3"/>
          </p:cNvCxnSpPr>
          <p:nvPr/>
        </p:nvCxnSpPr>
        <p:spPr>
          <a:xfrm flipH="1">
            <a:off x="5576104" y="1203545"/>
            <a:ext cx="519896" cy="2596029"/>
          </a:xfrm>
          <a:prstGeom prst="curvedConnector3">
            <a:avLst>
              <a:gd name="adj1" fmla="val -4397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9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E361F1-C18C-4205-BD3D-788ADB26EFEE}"/>
              </a:ext>
            </a:extLst>
          </p:cNvPr>
          <p:cNvSpPr/>
          <p:nvPr/>
        </p:nvSpPr>
        <p:spPr>
          <a:xfrm>
            <a:off x="4733810" y="36271"/>
            <a:ext cx="2244369" cy="542925"/>
          </a:xfrm>
          <a:prstGeom prst="roundRect">
            <a:avLst/>
          </a:prstGeom>
          <a:solidFill>
            <a:srgbClr val="92D05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8275CC-2383-4E4D-94C8-4CE524476FFC}"/>
              </a:ext>
            </a:extLst>
          </p:cNvPr>
          <p:cNvSpPr/>
          <p:nvPr/>
        </p:nvSpPr>
        <p:spPr>
          <a:xfrm>
            <a:off x="3141810" y="6578256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BFDF1D-B90F-49E4-8F61-DED0613E4F63}"/>
              </a:ext>
            </a:extLst>
          </p:cNvPr>
          <p:cNvSpPr/>
          <p:nvPr/>
        </p:nvSpPr>
        <p:spPr>
          <a:xfrm>
            <a:off x="5147608" y="6578255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9D2ACD-A7F3-4A29-B996-3949DCD3AB42}"/>
              </a:ext>
            </a:extLst>
          </p:cNvPr>
          <p:cNvSpPr/>
          <p:nvPr/>
        </p:nvSpPr>
        <p:spPr>
          <a:xfrm>
            <a:off x="7133302" y="6578254"/>
            <a:ext cx="1204576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96CC5B-D746-4E78-A568-680E0689DC36}"/>
              </a:ext>
            </a:extLst>
          </p:cNvPr>
          <p:cNvCxnSpPr>
            <a:cxnSpLocks/>
          </p:cNvCxnSpPr>
          <p:nvPr/>
        </p:nvCxnSpPr>
        <p:spPr>
          <a:xfrm flipV="1">
            <a:off x="3628352" y="6021451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3988B4-C1AF-40DF-84DB-B52D4B806F5E}"/>
              </a:ext>
            </a:extLst>
          </p:cNvPr>
          <p:cNvCxnSpPr>
            <a:cxnSpLocks/>
          </p:cNvCxnSpPr>
          <p:nvPr/>
        </p:nvCxnSpPr>
        <p:spPr>
          <a:xfrm flipV="1">
            <a:off x="3830849" y="6021451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4B6B25-B053-4102-AEA3-F90FAA67AA1A}"/>
              </a:ext>
            </a:extLst>
          </p:cNvPr>
          <p:cNvCxnSpPr>
            <a:cxnSpLocks/>
          </p:cNvCxnSpPr>
          <p:nvPr/>
        </p:nvCxnSpPr>
        <p:spPr>
          <a:xfrm flipV="1">
            <a:off x="5680451" y="6058810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0AF962-3556-425A-843B-C82E660EE99B}"/>
              </a:ext>
            </a:extLst>
          </p:cNvPr>
          <p:cNvCxnSpPr>
            <a:cxnSpLocks/>
          </p:cNvCxnSpPr>
          <p:nvPr/>
        </p:nvCxnSpPr>
        <p:spPr>
          <a:xfrm flipV="1">
            <a:off x="5855997" y="6047235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1C067B-6411-481F-A6C3-501324673ADB}"/>
              </a:ext>
            </a:extLst>
          </p:cNvPr>
          <p:cNvCxnSpPr>
            <a:cxnSpLocks/>
          </p:cNvCxnSpPr>
          <p:nvPr/>
        </p:nvCxnSpPr>
        <p:spPr>
          <a:xfrm flipV="1">
            <a:off x="7710515" y="6047235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CAD48C-1E8B-47F9-A937-8F7CADAAE74D}"/>
              </a:ext>
            </a:extLst>
          </p:cNvPr>
          <p:cNvCxnSpPr>
            <a:cxnSpLocks/>
          </p:cNvCxnSpPr>
          <p:nvPr/>
        </p:nvCxnSpPr>
        <p:spPr>
          <a:xfrm flipV="1">
            <a:off x="7851336" y="6047235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05F1A0-1F69-4AB4-89F2-937694602DBC}"/>
              </a:ext>
            </a:extLst>
          </p:cNvPr>
          <p:cNvSpPr/>
          <p:nvPr/>
        </p:nvSpPr>
        <p:spPr>
          <a:xfrm>
            <a:off x="3141809" y="2253995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0B88E3-0708-43C3-A587-B6787469AFFF}"/>
              </a:ext>
            </a:extLst>
          </p:cNvPr>
          <p:cNvSpPr/>
          <p:nvPr/>
        </p:nvSpPr>
        <p:spPr>
          <a:xfrm>
            <a:off x="5137554" y="2248598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27D1B7-9B93-492C-B525-6B9DF8103E92}"/>
              </a:ext>
            </a:extLst>
          </p:cNvPr>
          <p:cNvSpPr/>
          <p:nvPr/>
        </p:nvSpPr>
        <p:spPr>
          <a:xfrm>
            <a:off x="7133300" y="2253994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701A7C1-B6A9-49D1-9D65-978B0A823E71}"/>
              </a:ext>
            </a:extLst>
          </p:cNvPr>
          <p:cNvSpPr/>
          <p:nvPr/>
        </p:nvSpPr>
        <p:spPr>
          <a:xfrm>
            <a:off x="3141809" y="2944086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CA35711-1D27-4E90-9D7C-5B4138FA4849}"/>
              </a:ext>
            </a:extLst>
          </p:cNvPr>
          <p:cNvSpPr/>
          <p:nvPr/>
        </p:nvSpPr>
        <p:spPr>
          <a:xfrm>
            <a:off x="5137554" y="2938689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</a:t>
            </a:r>
            <a:endParaRPr lang="en-US" sz="16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90AC938-5EA2-4502-A0BF-8F778984418A}"/>
              </a:ext>
            </a:extLst>
          </p:cNvPr>
          <p:cNvSpPr/>
          <p:nvPr/>
        </p:nvSpPr>
        <p:spPr>
          <a:xfrm>
            <a:off x="7133300" y="2944085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5B8F87-5A85-4369-8249-955634396593}"/>
              </a:ext>
            </a:extLst>
          </p:cNvPr>
          <p:cNvSpPr/>
          <p:nvPr/>
        </p:nvSpPr>
        <p:spPr>
          <a:xfrm>
            <a:off x="3141809" y="3635429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  <a:r>
              <a:rPr lang="en-US" altLang="zh-CN" sz="2000" dirty="0"/>
              <a:t>2</a:t>
            </a:r>
            <a:endParaRPr lang="en-US" sz="20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71A931-0B8D-4BFE-A7C6-7E54E32E36EB}"/>
              </a:ext>
            </a:extLst>
          </p:cNvPr>
          <p:cNvSpPr/>
          <p:nvPr/>
        </p:nvSpPr>
        <p:spPr>
          <a:xfrm>
            <a:off x="5137554" y="3630032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</a:t>
            </a:r>
            <a:r>
              <a:rPr lang="en-US" altLang="zh-CN" sz="2000" dirty="0"/>
              <a:t>2</a:t>
            </a:r>
            <a:endParaRPr lang="en-US" sz="20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E80001-C42C-4A0B-9D35-07321D21597C}"/>
              </a:ext>
            </a:extLst>
          </p:cNvPr>
          <p:cNvSpPr/>
          <p:nvPr/>
        </p:nvSpPr>
        <p:spPr>
          <a:xfrm>
            <a:off x="7133300" y="3635428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15736EC-42FA-474C-8762-FCA125D46086}"/>
              </a:ext>
            </a:extLst>
          </p:cNvPr>
          <p:cNvSpPr/>
          <p:nvPr/>
        </p:nvSpPr>
        <p:spPr>
          <a:xfrm>
            <a:off x="3123639" y="4341343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ED9F08D-7E87-4A10-B263-986C060407F0}"/>
              </a:ext>
            </a:extLst>
          </p:cNvPr>
          <p:cNvSpPr/>
          <p:nvPr/>
        </p:nvSpPr>
        <p:spPr>
          <a:xfrm>
            <a:off x="5119384" y="4335946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</a:t>
            </a:r>
            <a:endParaRPr lang="en-US" sz="16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21F5FE1-B3EB-46A6-A1E2-3EE68013FA70}"/>
              </a:ext>
            </a:extLst>
          </p:cNvPr>
          <p:cNvSpPr/>
          <p:nvPr/>
        </p:nvSpPr>
        <p:spPr>
          <a:xfrm>
            <a:off x="7115130" y="4341342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9D2AEA9-F83C-446F-BB1A-7D26D810E848}"/>
              </a:ext>
            </a:extLst>
          </p:cNvPr>
          <p:cNvSpPr/>
          <p:nvPr/>
        </p:nvSpPr>
        <p:spPr>
          <a:xfrm>
            <a:off x="3123639" y="5384816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ComputeN</a:t>
            </a:r>
            <a:endParaRPr lang="en-US" sz="20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AB03366-6C50-4942-BBF2-323CC6A1EB91}"/>
              </a:ext>
            </a:extLst>
          </p:cNvPr>
          <p:cNvSpPr/>
          <p:nvPr/>
        </p:nvSpPr>
        <p:spPr>
          <a:xfrm>
            <a:off x="5119384" y="5379419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Compute</a:t>
            </a:r>
            <a:r>
              <a:rPr lang="en-US" altLang="zh-CN" sz="2000" dirty="0" err="1"/>
              <a:t>N</a:t>
            </a:r>
            <a:endParaRPr lang="en-US" sz="2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D5AE85-3C3A-401C-9A3C-397513997C85}"/>
              </a:ext>
            </a:extLst>
          </p:cNvPr>
          <p:cNvSpPr/>
          <p:nvPr/>
        </p:nvSpPr>
        <p:spPr>
          <a:xfrm>
            <a:off x="7115130" y="5384815"/>
            <a:ext cx="135331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ComputeN</a:t>
            </a:r>
            <a:endParaRPr lang="en-US" sz="2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3AE94B0-404C-4EC9-B33E-36AC6D2B3D91}"/>
              </a:ext>
            </a:extLst>
          </p:cNvPr>
          <p:cNvSpPr/>
          <p:nvPr/>
        </p:nvSpPr>
        <p:spPr>
          <a:xfrm>
            <a:off x="4740836" y="7943171"/>
            <a:ext cx="2103217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r>
              <a:rPr lang="en-US" altLang="zh-CN" sz="2000" dirty="0"/>
              <a:t>ggregated Loss</a:t>
            </a:r>
            <a:endParaRPr lang="en-US" sz="2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8DD0EF-239A-4DF2-B971-7FB7B28D9BDE}"/>
              </a:ext>
            </a:extLst>
          </p:cNvPr>
          <p:cNvCxnSpPr>
            <a:cxnSpLocks/>
          </p:cNvCxnSpPr>
          <p:nvPr/>
        </p:nvCxnSpPr>
        <p:spPr>
          <a:xfrm flipV="1">
            <a:off x="6682857" y="7300682"/>
            <a:ext cx="766417" cy="4629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A7916F-C73F-4817-842A-B7F3D7DE49B2}"/>
              </a:ext>
            </a:extLst>
          </p:cNvPr>
          <p:cNvCxnSpPr>
            <a:cxnSpLocks/>
          </p:cNvCxnSpPr>
          <p:nvPr/>
        </p:nvCxnSpPr>
        <p:spPr>
          <a:xfrm flipV="1">
            <a:off x="7009513" y="7308706"/>
            <a:ext cx="766417" cy="462986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00E9A5-28E6-4502-A01C-050307846C5A}"/>
              </a:ext>
            </a:extLst>
          </p:cNvPr>
          <p:cNvCxnSpPr>
            <a:cxnSpLocks/>
          </p:cNvCxnSpPr>
          <p:nvPr/>
        </p:nvCxnSpPr>
        <p:spPr>
          <a:xfrm flipH="1" flipV="1">
            <a:off x="4200138" y="7262705"/>
            <a:ext cx="840986" cy="5089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EADE0F-6E59-406A-9E89-76D9DFE73BA6}"/>
              </a:ext>
            </a:extLst>
          </p:cNvPr>
          <p:cNvCxnSpPr>
            <a:cxnSpLocks/>
          </p:cNvCxnSpPr>
          <p:nvPr/>
        </p:nvCxnSpPr>
        <p:spPr>
          <a:xfrm flipH="1" flipV="1">
            <a:off x="3985630" y="7340589"/>
            <a:ext cx="741048" cy="431103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A705D9-9A2F-4D95-A8FA-CB7B26EC9838}"/>
              </a:ext>
            </a:extLst>
          </p:cNvPr>
          <p:cNvCxnSpPr>
            <a:cxnSpLocks/>
          </p:cNvCxnSpPr>
          <p:nvPr/>
        </p:nvCxnSpPr>
        <p:spPr>
          <a:xfrm flipV="1">
            <a:off x="5680451" y="7308706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748FB3-7183-40DF-88BA-F8F417334937}"/>
              </a:ext>
            </a:extLst>
          </p:cNvPr>
          <p:cNvCxnSpPr>
            <a:cxnSpLocks/>
          </p:cNvCxnSpPr>
          <p:nvPr/>
        </p:nvCxnSpPr>
        <p:spPr>
          <a:xfrm flipV="1">
            <a:off x="5830689" y="7262705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D03850-6983-43C4-B21B-A0C3294BF0AD}"/>
              </a:ext>
            </a:extLst>
          </p:cNvPr>
          <p:cNvGrpSpPr/>
          <p:nvPr/>
        </p:nvGrpSpPr>
        <p:grpSpPr>
          <a:xfrm>
            <a:off x="3703298" y="4213143"/>
            <a:ext cx="202497" cy="122805"/>
            <a:chOff x="3645425" y="3804803"/>
            <a:chExt cx="202497" cy="12280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2AC3D49-69E4-4C40-9CDD-2DD6087C2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FBF0B47-46DE-4473-A7D5-BF430966E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B5378C8-DFA7-4CE2-BBD4-AC95FADFE038}"/>
              </a:ext>
            </a:extLst>
          </p:cNvPr>
          <p:cNvGrpSpPr/>
          <p:nvPr/>
        </p:nvGrpSpPr>
        <p:grpSpPr>
          <a:xfrm>
            <a:off x="5713703" y="4191402"/>
            <a:ext cx="202497" cy="122805"/>
            <a:chOff x="3645425" y="3804803"/>
            <a:chExt cx="202497" cy="122805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335090-00BA-4D86-A8BF-C10134B9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248EF3B-3080-4D98-BBBB-121C51F75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BFFCFA8-F2A2-4E8B-8B7D-035BC4CAED32}"/>
              </a:ext>
            </a:extLst>
          </p:cNvPr>
          <p:cNvGrpSpPr/>
          <p:nvPr/>
        </p:nvGrpSpPr>
        <p:grpSpPr>
          <a:xfrm>
            <a:off x="7724108" y="4191400"/>
            <a:ext cx="202497" cy="122805"/>
            <a:chOff x="3645425" y="3804803"/>
            <a:chExt cx="202497" cy="122805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5E11073-AB29-4DC1-B35C-85667FD3F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42F52AC-A8DF-4F12-9F07-AA98F8CC3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7A03B0-B53C-4E31-9E00-C9E664AB2F57}"/>
              </a:ext>
            </a:extLst>
          </p:cNvPr>
          <p:cNvGrpSpPr/>
          <p:nvPr/>
        </p:nvGrpSpPr>
        <p:grpSpPr>
          <a:xfrm>
            <a:off x="3729600" y="3520831"/>
            <a:ext cx="202497" cy="122805"/>
            <a:chOff x="3645425" y="3804803"/>
            <a:chExt cx="202497" cy="122805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E3264A-71F4-4748-9E9C-C2BBC6B6A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7AA2EC0-31AB-4C6F-8CB8-A31A899C4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C063E4-5E7A-4BDB-919A-47E908C22A16}"/>
              </a:ext>
            </a:extLst>
          </p:cNvPr>
          <p:cNvGrpSpPr/>
          <p:nvPr/>
        </p:nvGrpSpPr>
        <p:grpSpPr>
          <a:xfrm>
            <a:off x="5740005" y="3499090"/>
            <a:ext cx="202497" cy="122805"/>
            <a:chOff x="3645425" y="3804803"/>
            <a:chExt cx="202497" cy="122805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62A87D2-26EE-4C0E-9CEF-BD859AE10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B6A43B-BEE4-4327-A0B5-C1D6E8773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6F27E88-9154-426D-819A-247B43ABB2B7}"/>
              </a:ext>
            </a:extLst>
          </p:cNvPr>
          <p:cNvGrpSpPr/>
          <p:nvPr/>
        </p:nvGrpSpPr>
        <p:grpSpPr>
          <a:xfrm>
            <a:off x="7750410" y="3499088"/>
            <a:ext cx="202497" cy="122805"/>
            <a:chOff x="3645425" y="3804803"/>
            <a:chExt cx="202497" cy="122805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046210-BF09-44FE-AA92-C68111909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4335BCC-A9DA-49EF-9874-F109DE66B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0C9EF9-2129-4D6C-B5A7-43451A8A13A2}"/>
              </a:ext>
            </a:extLst>
          </p:cNvPr>
          <p:cNvGrpSpPr/>
          <p:nvPr/>
        </p:nvGrpSpPr>
        <p:grpSpPr>
          <a:xfrm>
            <a:off x="3729600" y="2837127"/>
            <a:ext cx="202497" cy="122805"/>
            <a:chOff x="3645425" y="3804803"/>
            <a:chExt cx="202497" cy="12280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0A1FF8F-8C42-4ECA-989C-9EF0A39D2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0BEF7BB-4C76-4D9D-9814-54848D58B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10FE65A-5373-4051-A152-DA6BEB1F43DE}"/>
              </a:ext>
            </a:extLst>
          </p:cNvPr>
          <p:cNvGrpSpPr/>
          <p:nvPr/>
        </p:nvGrpSpPr>
        <p:grpSpPr>
          <a:xfrm>
            <a:off x="5740005" y="2815386"/>
            <a:ext cx="202497" cy="122805"/>
            <a:chOff x="3645425" y="3804803"/>
            <a:chExt cx="202497" cy="122805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455EB33-81C6-4C47-B530-DC6894282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76FAA52-6D2D-45C8-AC79-BACCD9ED4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D90121-DD01-4E40-91AA-BB51632F318A}"/>
              </a:ext>
            </a:extLst>
          </p:cNvPr>
          <p:cNvGrpSpPr/>
          <p:nvPr/>
        </p:nvGrpSpPr>
        <p:grpSpPr>
          <a:xfrm>
            <a:off x="7750410" y="2815384"/>
            <a:ext cx="202497" cy="122805"/>
            <a:chOff x="3645425" y="3804803"/>
            <a:chExt cx="202497" cy="122805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502FEEE-54F5-43D2-B478-9DA611267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425" y="3804803"/>
              <a:ext cx="0" cy="122805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F7902C3-D96E-4205-AAD3-B737D32FD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22" y="3804803"/>
              <a:ext cx="0" cy="12280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6DA910E-9DEE-4E0D-ABC8-4F650CB1694C}"/>
                  </a:ext>
                </a:extLst>
              </p:cNvPr>
              <p:cNvSpPr txBox="1"/>
              <p:nvPr/>
            </p:nvSpPr>
            <p:spPr>
              <a:xfrm>
                <a:off x="3667083" y="502166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6DA910E-9DEE-4E0D-ABC8-4F650CB1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83" y="5021661"/>
                <a:ext cx="125034" cy="276999"/>
              </a:xfrm>
              <a:prstGeom prst="rect">
                <a:avLst/>
              </a:prstGeom>
              <a:blipFill>
                <a:blip r:embed="rId2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E15F94-1CA7-4F52-A771-CD2A89AC92AF}"/>
                  </a:ext>
                </a:extLst>
              </p:cNvPr>
              <p:cNvSpPr txBox="1"/>
              <p:nvPr/>
            </p:nvSpPr>
            <p:spPr>
              <a:xfrm>
                <a:off x="5717380" y="501266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E15F94-1CA7-4F52-A771-CD2A89AC9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80" y="5012668"/>
                <a:ext cx="125034" cy="276999"/>
              </a:xfrm>
              <a:prstGeom prst="rect">
                <a:avLst/>
              </a:prstGeom>
              <a:blipFill>
                <a:blip r:embed="rId3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08EC4E-ED13-41F2-B4DB-4BE03A9C1E64}"/>
                  </a:ext>
                </a:extLst>
              </p:cNvPr>
              <p:cNvSpPr txBox="1"/>
              <p:nvPr/>
            </p:nvSpPr>
            <p:spPr>
              <a:xfrm>
                <a:off x="7729269" y="4998899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08EC4E-ED13-41F2-B4DB-4BE03A9C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69" y="4998899"/>
                <a:ext cx="125034" cy="276999"/>
              </a:xfrm>
              <a:prstGeom prst="rect">
                <a:avLst/>
              </a:prstGeom>
              <a:blipFill>
                <a:blip r:embed="rId4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4CF0A3-E8DD-4FAF-82BE-BD69415897BB}"/>
              </a:ext>
            </a:extLst>
          </p:cNvPr>
          <p:cNvCxnSpPr>
            <a:cxnSpLocks/>
          </p:cNvCxnSpPr>
          <p:nvPr/>
        </p:nvCxnSpPr>
        <p:spPr>
          <a:xfrm flipH="1">
            <a:off x="4488526" y="3218405"/>
            <a:ext cx="623474" cy="1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96979E7-4114-47CE-B4AC-D8E416471A89}"/>
              </a:ext>
            </a:extLst>
          </p:cNvPr>
          <p:cNvCxnSpPr>
            <a:cxnSpLocks/>
          </p:cNvCxnSpPr>
          <p:nvPr/>
        </p:nvCxnSpPr>
        <p:spPr>
          <a:xfrm flipH="1">
            <a:off x="6491656" y="3211355"/>
            <a:ext cx="623474" cy="1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FB4F98-87C2-4039-B728-EDA2E0DAD3A2}"/>
              </a:ext>
            </a:extLst>
          </p:cNvPr>
          <p:cNvCxnSpPr>
            <a:cxnSpLocks/>
          </p:cNvCxnSpPr>
          <p:nvPr/>
        </p:nvCxnSpPr>
        <p:spPr>
          <a:xfrm flipH="1">
            <a:off x="4478879" y="4620872"/>
            <a:ext cx="623474" cy="1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4B776AF-D64B-4AF1-BF94-2F51A5486B07}"/>
              </a:ext>
            </a:extLst>
          </p:cNvPr>
          <p:cNvCxnSpPr>
            <a:cxnSpLocks/>
          </p:cNvCxnSpPr>
          <p:nvPr/>
        </p:nvCxnSpPr>
        <p:spPr>
          <a:xfrm flipH="1">
            <a:off x="6482009" y="4613822"/>
            <a:ext cx="623474" cy="1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80E4370-1ECF-45FD-8ECD-58AC48898DE3}"/>
              </a:ext>
            </a:extLst>
          </p:cNvPr>
          <p:cNvSpPr/>
          <p:nvPr/>
        </p:nvSpPr>
        <p:spPr>
          <a:xfrm>
            <a:off x="4804387" y="953061"/>
            <a:ext cx="2103217" cy="542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Broadcast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B7387AA-1057-40B1-9D10-07BEFBE690B3}"/>
              </a:ext>
            </a:extLst>
          </p:cNvPr>
          <p:cNvCxnSpPr>
            <a:cxnSpLocks/>
          </p:cNvCxnSpPr>
          <p:nvPr/>
        </p:nvCxnSpPr>
        <p:spPr>
          <a:xfrm flipV="1">
            <a:off x="3806820" y="1623356"/>
            <a:ext cx="766417" cy="4629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33BFBB7-8187-45CA-B765-97CD535C003F}"/>
              </a:ext>
            </a:extLst>
          </p:cNvPr>
          <p:cNvCxnSpPr>
            <a:cxnSpLocks/>
          </p:cNvCxnSpPr>
          <p:nvPr/>
        </p:nvCxnSpPr>
        <p:spPr>
          <a:xfrm flipV="1">
            <a:off x="5717358" y="1655239"/>
            <a:ext cx="0" cy="44105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B40378-AC37-45BB-BA24-6928440C2C10}"/>
              </a:ext>
            </a:extLst>
          </p:cNvPr>
          <p:cNvCxnSpPr>
            <a:cxnSpLocks/>
          </p:cNvCxnSpPr>
          <p:nvPr/>
        </p:nvCxnSpPr>
        <p:spPr>
          <a:xfrm flipV="1">
            <a:off x="4133476" y="1631380"/>
            <a:ext cx="766417" cy="462986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177B7E-FB1C-4ED9-908C-F4E1D0A9BD03}"/>
              </a:ext>
            </a:extLst>
          </p:cNvPr>
          <p:cNvCxnSpPr>
            <a:cxnSpLocks/>
          </p:cNvCxnSpPr>
          <p:nvPr/>
        </p:nvCxnSpPr>
        <p:spPr>
          <a:xfrm flipH="1" flipV="1">
            <a:off x="7092363" y="1577355"/>
            <a:ext cx="840986" cy="5089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DFB8D03-53E4-4B28-A79A-5D8E809307D4}"/>
              </a:ext>
            </a:extLst>
          </p:cNvPr>
          <p:cNvCxnSpPr>
            <a:cxnSpLocks/>
          </p:cNvCxnSpPr>
          <p:nvPr/>
        </p:nvCxnSpPr>
        <p:spPr>
          <a:xfrm flipH="1" flipV="1">
            <a:off x="6877855" y="1655239"/>
            <a:ext cx="741048" cy="431103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5438BF4-AB38-41DB-B9D9-0E00A8C955CC}"/>
              </a:ext>
            </a:extLst>
          </p:cNvPr>
          <p:cNvCxnSpPr>
            <a:cxnSpLocks/>
          </p:cNvCxnSpPr>
          <p:nvPr/>
        </p:nvCxnSpPr>
        <p:spPr>
          <a:xfrm flipV="1">
            <a:off x="5942502" y="1645287"/>
            <a:ext cx="0" cy="4410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FB14184-9B7F-49CE-BDE4-BBFE8392B7D7}"/>
              </a:ext>
            </a:extLst>
          </p:cNvPr>
          <p:cNvCxnSpPr>
            <a:cxnSpLocks/>
          </p:cNvCxnSpPr>
          <p:nvPr/>
        </p:nvCxnSpPr>
        <p:spPr>
          <a:xfrm flipV="1">
            <a:off x="5716855" y="640047"/>
            <a:ext cx="0" cy="28986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1BADD7E-336E-4997-8571-38082F86F046}"/>
              </a:ext>
            </a:extLst>
          </p:cNvPr>
          <p:cNvCxnSpPr>
            <a:cxnSpLocks/>
          </p:cNvCxnSpPr>
          <p:nvPr/>
        </p:nvCxnSpPr>
        <p:spPr>
          <a:xfrm flipV="1">
            <a:off x="5941999" y="640047"/>
            <a:ext cx="0" cy="27991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1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B2E7A86-815F-4C76-8C92-B2585269CA14}"/>
              </a:ext>
            </a:extLst>
          </p:cNvPr>
          <p:cNvSpPr/>
          <p:nvPr/>
        </p:nvSpPr>
        <p:spPr>
          <a:xfrm rot="1479466">
            <a:off x="2115885" y="2104240"/>
            <a:ext cx="3049071" cy="28448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B44816-C8FE-49A2-BE48-976E177AD6D0}"/>
              </a:ext>
            </a:extLst>
          </p:cNvPr>
          <p:cNvSpPr/>
          <p:nvPr/>
        </p:nvSpPr>
        <p:spPr>
          <a:xfrm>
            <a:off x="4184542" y="2138766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FFCF4E-9414-4F85-AF44-4D502330F1EE}"/>
              </a:ext>
            </a:extLst>
          </p:cNvPr>
          <p:cNvSpPr/>
          <p:nvPr/>
        </p:nvSpPr>
        <p:spPr>
          <a:xfrm>
            <a:off x="1591727" y="4104468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5D1CE54-AAC3-4213-BE79-55910D06AD10}"/>
              </a:ext>
            </a:extLst>
          </p:cNvPr>
          <p:cNvSpPr/>
          <p:nvPr/>
        </p:nvSpPr>
        <p:spPr>
          <a:xfrm>
            <a:off x="4367939" y="5385661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C47610F7-0F57-4C3E-BFB3-AE22B22328DA}"/>
              </a:ext>
            </a:extLst>
          </p:cNvPr>
          <p:cNvSpPr/>
          <p:nvPr/>
        </p:nvSpPr>
        <p:spPr>
          <a:xfrm rot="1479466">
            <a:off x="7738050" y="2104239"/>
            <a:ext cx="3049071" cy="28448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333EEFD-64FE-4817-BFC3-796F0488B121}"/>
              </a:ext>
            </a:extLst>
          </p:cNvPr>
          <p:cNvSpPr/>
          <p:nvPr/>
        </p:nvSpPr>
        <p:spPr>
          <a:xfrm>
            <a:off x="9806707" y="2138765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88CD9CC-804B-4F61-83DC-A00ABADFE7E1}"/>
              </a:ext>
            </a:extLst>
          </p:cNvPr>
          <p:cNvSpPr/>
          <p:nvPr/>
        </p:nvSpPr>
        <p:spPr>
          <a:xfrm>
            <a:off x="7213892" y="4104467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1506F2D-E54C-4D95-BE8B-B7D62C980FAC}"/>
              </a:ext>
            </a:extLst>
          </p:cNvPr>
          <p:cNvSpPr/>
          <p:nvPr/>
        </p:nvSpPr>
        <p:spPr>
          <a:xfrm>
            <a:off x="9990104" y="5385660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596FD69-73A4-41CB-8125-B7E4F56B2081}"/>
              </a:ext>
            </a:extLst>
          </p:cNvPr>
          <p:cNvSpPr/>
          <p:nvPr/>
        </p:nvSpPr>
        <p:spPr>
          <a:xfrm>
            <a:off x="8544163" y="3125491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1511A6F-E555-49BE-A9C4-F92A925998DD}"/>
              </a:ext>
            </a:extLst>
          </p:cNvPr>
          <p:cNvSpPr/>
          <p:nvPr/>
        </p:nvSpPr>
        <p:spPr>
          <a:xfrm>
            <a:off x="9885644" y="3727341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9A255FD-7D41-4CF1-886E-23B5DCD62B91}"/>
              </a:ext>
            </a:extLst>
          </p:cNvPr>
          <p:cNvSpPr/>
          <p:nvPr/>
        </p:nvSpPr>
        <p:spPr>
          <a:xfrm>
            <a:off x="8630849" y="4758978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21D2D-6216-47AB-A430-869C64AEE6BB}"/>
              </a:ext>
            </a:extLst>
          </p:cNvPr>
          <p:cNvSpPr txBox="1"/>
          <p:nvPr/>
        </p:nvSpPr>
        <p:spPr>
          <a:xfrm>
            <a:off x="2092272" y="6114786"/>
            <a:ext cx="259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P1 Element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5AF01BD-836E-4BF9-8CF6-C54BEA8FF191}"/>
              </a:ext>
            </a:extLst>
          </p:cNvPr>
          <p:cNvSpPr txBox="1"/>
          <p:nvPr/>
        </p:nvSpPr>
        <p:spPr>
          <a:xfrm>
            <a:off x="7453510" y="6114786"/>
            <a:ext cx="259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P2 Element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4AAE3F9-86CB-465D-A20C-240842B873D2}"/>
              </a:ext>
            </a:extLst>
          </p:cNvPr>
          <p:cNvSpPr/>
          <p:nvPr/>
        </p:nvSpPr>
        <p:spPr>
          <a:xfrm>
            <a:off x="1521984" y="1237282"/>
            <a:ext cx="139485" cy="139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9387E-06DF-44E7-863B-26C09921306B}"/>
              </a:ext>
            </a:extLst>
          </p:cNvPr>
          <p:cNvSpPr txBox="1"/>
          <p:nvPr/>
        </p:nvSpPr>
        <p:spPr>
          <a:xfrm>
            <a:off x="1937617" y="1017375"/>
            <a:ext cx="318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Degree of Freedoms</a:t>
            </a:r>
          </a:p>
        </p:txBody>
      </p:sp>
    </p:spTree>
    <p:extLst>
      <p:ext uri="{BB962C8B-B14F-4D97-AF65-F5344CB8AC3E}">
        <p14:creationId xmlns:p14="http://schemas.microsoft.com/office/powerpoint/2010/main" val="306747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11683</TotalTime>
  <Words>474</Words>
  <Application>Microsoft Office PowerPoint</Application>
  <PresentationFormat>Custom</PresentationFormat>
  <Paragraphs>202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46</cp:revision>
  <dcterms:created xsi:type="dcterms:W3CDTF">2020-07-11T19:42:30Z</dcterms:created>
  <dcterms:modified xsi:type="dcterms:W3CDTF">2020-09-22T07:10:03Z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