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D430-1A3D-4F1A-BBE2-559F67406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F534-A49B-4C7F-BACF-F58A77E4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DDD1-9F3E-419F-87A1-0A839260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8529-11B2-445B-B5DB-26524956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FF718-31D8-415D-98E2-863040DB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1F1-783A-46A2-AA69-69B87AD9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B895B-79FF-4F46-8BD7-3C42AC1E1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2ABC-A2BD-4539-8408-9659A056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B9AA-669D-4922-9217-7C5655AC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8EC-CFAA-4318-ABAD-FB48E245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94CEF-B122-4BD9-9272-4512A82FF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9DCB-EE7F-4284-97BA-4FC3A207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5518-B17F-49D0-8F76-A0DF1A91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157A-2E7D-409B-876A-7986D08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6DBE-8A89-4865-962D-D65553A5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8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2BA9-E2AA-44A1-B139-91B90575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4ED4-5578-41D2-AC54-8C9F3647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BD8A-30BF-485F-9EE5-21D95E0A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29FD-7FE3-4432-9827-215F499C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0A473-E799-493D-9C93-FAD0C0C3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0C4D-1443-420C-96FC-3B12C378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5BE3-CBDC-4DEF-9D00-A9AE04850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3AA7-E79C-4A67-9EC8-499F0720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5F31B-FF5F-4644-B92F-47FE226A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16E1-FEEC-4333-AC6C-019E0204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6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53BC-C869-4BDC-B04D-29C8C8E6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909A-F9B3-477C-A610-06F578335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73960-7DAE-4D7F-8699-E32CDC4D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0E28-07E2-48C4-B9D9-B049208B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FBF9E-BAE8-477F-B3DF-4A1DD2B8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15081-5D01-4017-8C95-CC5D0506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8B5B-6258-48D6-92EF-A1A14424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4A68D-3C03-42D5-80F9-5E59BB66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5017A-01E5-4F4C-BF8A-6DA170E1E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3619C-AC6F-4C0F-AE44-2CB20C16E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8B598-1536-415E-8860-50B8145E7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4625F-7964-4640-8E42-AD3DB005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D5662-08E6-478A-B6FD-274A55D0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C8598-A891-45CA-B1B4-DC3E3108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1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AB28-F29D-406A-984A-88818904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12EC0-E0D3-4C4A-A93E-9B1C4B1E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E68D6-3312-4EDD-A052-E14DFD2A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0DEC7-9EC7-42A1-B89D-5D40C8C9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69B6-D11F-471E-8C8A-AACBF6C4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F2935-612D-4C1C-8FB9-C0F8D4E5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C8A09-9401-4189-94A3-0954061E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4A6B-646B-4999-A5A8-8D2601C2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418F-DE9C-40F0-9A2B-514BB86A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3883-5531-48CF-B6C0-CB31B5E60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20D8D-779F-4890-A93A-DBF6A9E5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8CECA-5136-4F48-B581-3216E3EA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1BBD-D6BA-4C01-A826-C163F47E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1A74-6FB5-465E-B647-755EF186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6B2E-9097-468A-A218-A45846C38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0521-089D-4DC1-A5A0-18166208B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D89C0-4AA8-41CC-9BA5-DCA140D0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E339-8126-4404-832D-0EA97B9F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EA3F-5182-43CB-B18A-92212C2E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0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314C-C74F-4704-900C-69C72B92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D6844-C427-4B5D-8841-F16AA2CE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8C52-84A8-41CB-9C5E-EB319E36D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1A36-12D1-4641-BE5B-454AD0C6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1B5E-6003-46A1-BA6E-D5307932B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2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199721" y="158469"/>
            <a:ext cx="11228390" cy="5968834"/>
            <a:chOff x="199721" y="158469"/>
            <a:chExt cx="11228390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904006" cy="2600321"/>
              <a:chOff x="482990" y="158469"/>
              <a:chExt cx="10780442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01420" y="938943"/>
                <a:ext cx="1818973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191777" y="158469"/>
                <a:ext cx="1586517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871323" y="294240"/>
                <a:ext cx="3392109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70832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904006" cy="2600321"/>
              <a:chOff x="482990" y="158469"/>
              <a:chExt cx="10780442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01420" y="938943"/>
                <a:ext cx="1818973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191777" y="158469"/>
                <a:ext cx="1586517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871323" y="294240"/>
                <a:ext cx="3392109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9942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52252" y="2031401"/>
              <a:ext cx="1451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16290" y="5338820"/>
              <a:ext cx="1451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199721" y="1120075"/>
              <a:ext cx="13920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24582" y="4543911"/>
              <a:ext cx="13920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183329" y="5215709"/>
              <a:ext cx="224478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1" y="158469"/>
            <a:ext cx="11697490" cy="5980570"/>
            <a:chOff x="199721" y="158469"/>
            <a:chExt cx="11697490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9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2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9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2" y="2031401"/>
              <a:ext cx="1451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7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14224" y="5215709"/>
              <a:ext cx="3182987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6" y="105846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7" y="3575448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8" y="1887143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6" y="1200150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7" y="203120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2" y="203120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5" y="286702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5" y="286702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5" y="286702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0" y="374332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0" y="3743325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7" y="3752850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7" y="3757612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88" y="3390901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3" y="339090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6" y="339090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3" y="3390901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3390901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4" y="2555083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1" y="2555082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0" y="2555082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5" y="1721645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5" y="171688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3682425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0" y="2188519"/>
            <a:ext cx="2354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4" y="1105396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6" y="632585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3542376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59" y="406318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406317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6" y="4586967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5" y="4586967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4" y="4586967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6" y="5136123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5" y="5136122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8" y="514209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7" y="5145075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4915266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4915266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4915266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5" y="4915266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7" y="4915266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3" y="439148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69" y="4391479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6" y="439147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7" y="3869184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09" y="3866200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69" y="346386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3" y="4009079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59" y="4009079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2" y="455741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7" y="455741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1" y="455741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5" y="513231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0" y="513231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7" y="513856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2" y="5141684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89" y="4901104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6" y="4901104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5" y="4901104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1" y="490110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8" y="490110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79" y="4352767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4352766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435276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59" y="3805991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3802867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7" y="3408592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48" y="3967871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1" y="3967870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79" y="4530354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6" y="4530354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3" y="4530354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6" y="5120079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3" y="5120079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5" y="5126489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2" y="5129694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3" y="4882907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7" y="4882907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6" y="4882907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3" y="4882907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4" y="4882907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7" y="4320425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432042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432042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37595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3756339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3" y="342613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3" y="398692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8" y="398692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3" y="4550934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2" y="4550934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1" y="4550934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4" y="514225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3" y="514225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2" y="514868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1" y="5151900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899" y="4904444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08" y="4904444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0" y="4904444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7" y="4904444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6" y="4904444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4" y="4340436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6" y="434043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434043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3778034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3774821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6" y="111917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3" y="5790722"/>
            <a:ext cx="542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2589536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2589536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2589536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2589536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4776724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1384713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411214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3" y="411214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411214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411214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39" y="192495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192495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2" y="192495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192495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4" y="480062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4" y="480062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2675162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675162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18" y="2674991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18" y="2674991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39" y="2681198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39" y="2681198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5" y="2664395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5" y="2664395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0" y="1390645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0" y="1390645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1" y="4486640"/>
            <a:ext cx="116442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1751912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3565523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3565523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3565523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3565523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3651149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651149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365097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3650978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3657185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3657185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5" y="3640382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5" y="3640382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3129778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3129778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3129778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3129778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2" y="3129778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89" y="1043796"/>
            <a:ext cx="37446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mpi_sync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mpi_sync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 err="1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Mpi_sync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224733" y="920151"/>
            <a:ext cx="34595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mpi_sync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 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</a:t>
            </a:r>
            <a:r>
              <a:rPr lang="en-US" b="1" dirty="0" err="1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 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 else</a:t>
            </a:r>
          </a:p>
          <a:p>
            <a:r>
              <a:rPr lang="en-US" dirty="0">
                <a:latin typeface="+mj-lt"/>
              </a:rPr>
              <a:t>	break</a:t>
            </a:r>
          </a:p>
          <a:p>
            <a:r>
              <a:rPr lang="en-US" dirty="0">
                <a:latin typeface="+mj-lt"/>
              </a:rPr>
              <a:t>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127670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158725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4137803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3" y="168726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2" y="4237809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127670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158725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4137803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4" y="168726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4237809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1265206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1575756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4126300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3" y="16757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2" y="42263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1" y="285102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2930906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2156603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2156603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2" y="2145100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2" y="3420372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1265206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1575756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4126300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4" y="16757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42263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2" y="285102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1" y="2930906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2145100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3420372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3" y="1860428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3" y="1860428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3" y="3135700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3" y="3135700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2" y="2156603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2" y="2156603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2813480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547261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0" y="548386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273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14</cp:revision>
  <dcterms:created xsi:type="dcterms:W3CDTF">2020-07-11T19:42:30Z</dcterms:created>
  <dcterms:modified xsi:type="dcterms:W3CDTF">2020-07-16T21:34:20Z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