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3" r:id="rId26"/>
    <p:sldId id="278" r:id="rId27"/>
    <p:sldId id="279" r:id="rId28"/>
    <p:sldId id="282" r:id="rId29"/>
    <p:sldId id="280" r:id="rId30"/>
    <p:sldId id="281" r:id="rId31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55A3"/>
    <a:srgbClr val="DDD0E1"/>
    <a:srgbClr val="CB392E"/>
    <a:srgbClr val="319640"/>
    <a:srgbClr val="CB372C"/>
    <a:srgbClr val="369844"/>
    <a:srgbClr val="339741"/>
    <a:srgbClr val="935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18" Type="http://schemas.openxmlformats.org/officeDocument/2006/relationships/image" Target="../media/image66.sv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sv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0.png"/><Relationship Id="rId10" Type="http://schemas.openxmlformats.org/officeDocument/2006/relationships/image" Target="../media/image58.svg"/><Relationship Id="rId19" Type="http://schemas.openxmlformats.org/officeDocument/2006/relationships/image" Target="../media/image67.pn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Relationship Id="rId2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855762" y="4903470"/>
            <a:ext cx="258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ADCME/</a:t>
            </a:r>
            <a:r>
              <a:rPr lang="en-US" sz="2800" b="1" dirty="0" err="1"/>
              <a:t>AdFem</a:t>
            </a:r>
            <a:endParaRPr lang="en-US" sz="2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C03E09A-4964-486F-8D62-BF7969490AF7}"/>
              </a:ext>
            </a:extLst>
          </p:cNvPr>
          <p:cNvGrpSpPr/>
          <p:nvPr/>
        </p:nvGrpSpPr>
        <p:grpSpPr>
          <a:xfrm>
            <a:off x="383146" y="315184"/>
            <a:ext cx="11553948" cy="8215637"/>
            <a:chOff x="383146" y="315184"/>
            <a:chExt cx="11553948" cy="82156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F7E2C3-6B5D-4D38-A1F3-CEA0675B695D}"/>
                </a:ext>
              </a:extLst>
            </p:cNvPr>
            <p:cNvSpPr/>
            <p:nvPr/>
          </p:nvSpPr>
          <p:spPr>
            <a:xfrm>
              <a:off x="5120423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94A8D-F7D2-4039-9A3B-3755E130337F}"/>
                </a:ext>
              </a:extLst>
            </p:cNvPr>
            <p:cNvSpPr/>
            <p:nvPr/>
          </p:nvSpPr>
          <p:spPr>
            <a:xfrm>
              <a:off x="7122164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80F8AE-7F94-4231-9C5B-4095BE43D822}"/>
                </a:ext>
              </a:extLst>
            </p:cNvPr>
            <p:cNvSpPr/>
            <p:nvPr/>
          </p:nvSpPr>
          <p:spPr>
            <a:xfrm>
              <a:off x="7112909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9E038-EC17-4F40-8556-7C565B0800FF}"/>
                </a:ext>
              </a:extLst>
            </p:cNvPr>
            <p:cNvSpPr/>
            <p:nvPr/>
          </p:nvSpPr>
          <p:spPr>
            <a:xfrm>
              <a:off x="5079092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95E3C9-E578-4E85-BBBB-FAFDC1331442}"/>
                </a:ext>
              </a:extLst>
            </p:cNvPr>
            <p:cNvSpPr/>
            <p:nvPr/>
          </p:nvSpPr>
          <p:spPr>
            <a:xfrm>
              <a:off x="6096000" y="465715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/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C1849-D02E-48E5-ACD6-982D02CB91C5}"/>
                </a:ext>
              </a:extLst>
            </p:cNvPr>
            <p:cNvSpPr txBox="1"/>
            <p:nvPr/>
          </p:nvSpPr>
          <p:spPr>
            <a:xfrm>
              <a:off x="383146" y="1805448"/>
              <a:ext cx="408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compute_fem_laplace_matrix1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FC35B-605B-4DF1-B9CD-08270E6D977E}"/>
                </a:ext>
              </a:extLst>
            </p:cNvPr>
            <p:cNvSpPr txBox="1"/>
            <p:nvPr/>
          </p:nvSpPr>
          <p:spPr>
            <a:xfrm>
              <a:off x="8332289" y="1311109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eval_f_on_gauss_pts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D8B202-E9C4-4BE2-99E7-D928CA8EBFD4}"/>
                </a:ext>
              </a:extLst>
            </p:cNvPr>
            <p:cNvSpPr txBox="1"/>
            <p:nvPr/>
          </p:nvSpPr>
          <p:spPr>
            <a:xfrm>
              <a:off x="8065137" y="4088990"/>
              <a:ext cx="3871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compute_fem_source_term1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4D22A-9FAE-4F31-94F0-94A292C17193}"/>
                </a:ext>
              </a:extLst>
            </p:cNvPr>
            <p:cNvSpPr txBox="1"/>
            <p:nvPr/>
          </p:nvSpPr>
          <p:spPr>
            <a:xfrm>
              <a:off x="4591111" y="3641244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582DAC-7CE9-4FDF-A9A5-39C047CD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544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19A40-197C-4CEC-8256-9C4834477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797" y="3118474"/>
              <a:ext cx="724116" cy="37515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8FBCB5-9142-4311-BE8B-79F4AF8D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662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DC15F-3801-4649-B913-1CBFA7E2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42" y="3967566"/>
              <a:ext cx="485922" cy="585776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FB029ED-3127-4CD4-83DF-6F3E54968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335" y="3984647"/>
              <a:ext cx="486528" cy="56869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4DDD359-CDA6-474E-A7EF-62FA98EB6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757" y="2845110"/>
              <a:ext cx="724116" cy="375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E60261-3392-4702-A501-C6580B28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671" y="3810973"/>
              <a:ext cx="521139" cy="60590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FEBC64-0DD1-48C2-B1C2-E3385026F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8" y="5363648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5D5034-FC1B-4930-8CEC-B18771001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2" y="5361068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494CD7-E3FA-491A-AFEB-DA6EED6DA05E}"/>
                </a:ext>
              </a:extLst>
            </p:cNvPr>
            <p:cNvSpPr/>
            <p:nvPr/>
          </p:nvSpPr>
          <p:spPr>
            <a:xfrm>
              <a:off x="6105863" y="6098243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42F300-DBD5-4939-A417-7803733ADAC0}"/>
                </a:ext>
              </a:extLst>
            </p:cNvPr>
            <p:cNvSpPr txBox="1"/>
            <p:nvPr/>
          </p:nvSpPr>
          <p:spPr>
            <a:xfrm>
              <a:off x="6755216" y="4760823"/>
              <a:ext cx="2753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Linear System Solver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0FBB92-E05F-4722-A2F7-7556BDA88224}"/>
                </a:ext>
              </a:extLst>
            </p:cNvPr>
            <p:cNvSpPr txBox="1"/>
            <p:nvPr/>
          </p:nvSpPr>
          <p:spPr>
            <a:xfrm>
              <a:off x="6952090" y="6070032"/>
              <a:ext cx="1817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Squared Loss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/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/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/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7E2B97-EEEE-4527-A669-7CA53EA17399}"/>
                </a:ext>
              </a:extLst>
            </p:cNvPr>
            <p:cNvSpPr/>
            <p:nvPr/>
          </p:nvSpPr>
          <p:spPr>
            <a:xfrm>
              <a:off x="4284202" y="4968407"/>
              <a:ext cx="753455" cy="7970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D9CB19-86E5-4A69-8E45-CF9155754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560" y="5647819"/>
              <a:ext cx="666039" cy="45042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2CD7F6-0438-486B-9667-E742AD92E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7" y="6802160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5189B4-5A63-4E61-9527-DCA4A258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1" y="6799580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2875EE-857F-42EC-8836-9362524A3760}"/>
                </a:ext>
              </a:extLst>
            </p:cNvPr>
            <p:cNvSpPr/>
            <p:nvPr/>
          </p:nvSpPr>
          <p:spPr>
            <a:xfrm>
              <a:off x="5862599" y="7479469"/>
              <a:ext cx="993857" cy="10513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loss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A93904-38A7-4771-B53A-7557E11D38EC}"/>
                </a:ext>
              </a:extLst>
            </p:cNvPr>
            <p:cNvSpPr/>
            <p:nvPr/>
          </p:nvSpPr>
          <p:spPr>
            <a:xfrm rot="1546298">
              <a:off x="4319952" y="1226639"/>
              <a:ext cx="5118502" cy="2492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3B544-4CED-4E46-89DE-E501DA93B56A}"/>
                </a:ext>
              </a:extLst>
            </p:cNvPr>
            <p:cNvSpPr txBox="1"/>
            <p:nvPr/>
          </p:nvSpPr>
          <p:spPr>
            <a:xfrm>
              <a:off x="3618824" y="315184"/>
              <a:ext cx="4171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Computed at Compilation Time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41CE24-3D2F-4992-892B-4F6152EBA101}"/>
                </a:ext>
              </a:extLst>
            </p:cNvPr>
            <p:cNvCxnSpPr/>
            <p:nvPr/>
          </p:nvCxnSpPr>
          <p:spPr>
            <a:xfrm>
              <a:off x="4467469" y="2032162"/>
              <a:ext cx="5305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5AF8D9-0E74-48A1-B3BA-B84E35F5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736" y="1807837"/>
              <a:ext cx="646549" cy="224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9AE3E2-7D15-40ED-819C-EAAFFEDD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268" y="3665218"/>
              <a:ext cx="968114" cy="44870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18CA60-2C93-47C0-940C-8A3622CCD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161111"/>
              <a:ext cx="873325" cy="2389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6C58C-B0DE-49B1-9F0A-41CB1028A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978466"/>
              <a:ext cx="869791" cy="2667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438E97-3B66-4919-865E-6C2FE33B7559}"/>
                </a:ext>
              </a:extLst>
            </p:cNvPr>
            <p:cNvSpPr txBox="1"/>
            <p:nvPr/>
          </p:nvSpPr>
          <p:spPr>
            <a:xfrm>
              <a:off x="1852652" y="7774312"/>
              <a:ext cx="353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Gradient Back-propagation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823FE0-5681-424D-B751-22C5C9260B12}"/>
                </a:ext>
              </a:extLst>
            </p:cNvPr>
            <p:cNvSpPr txBox="1"/>
            <p:nvPr/>
          </p:nvSpPr>
          <p:spPr>
            <a:xfrm>
              <a:off x="1930334" y="6967304"/>
              <a:ext cx="29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8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04116-F996-457B-A925-C8DA484EF070}"/>
              </a:ext>
            </a:extLst>
          </p:cNvPr>
          <p:cNvSpPr txBox="1"/>
          <p:nvPr/>
        </p:nvSpPr>
        <p:spPr>
          <a:xfrm>
            <a:off x="1623446" y="592221"/>
            <a:ext cx="9240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Variable(1.0)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</a:t>
            </a:r>
            <a:r>
              <a:rPr lang="el-GR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compute_fem_laplace_matrix1(m,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F0 = eval_f_on_gauss_pts(f,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compute_fem_source_term1(F0,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 = A\F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= sum((sol[idx] - obs[idx])^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8430C2-F7B0-4170-805B-8A23B9CF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6" y="2900545"/>
            <a:ext cx="8605435" cy="63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1B6076F-DC9B-4368-A75A-7DB8EA02BFA8}"/>
              </a:ext>
            </a:extLst>
          </p:cNvPr>
          <p:cNvSpPr/>
          <p:nvPr/>
        </p:nvSpPr>
        <p:spPr>
          <a:xfrm>
            <a:off x="1518832" y="2124977"/>
            <a:ext cx="2468880" cy="246888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799D419-4E93-4AF8-A5AF-BA112F8F2AFC}"/>
              </a:ext>
            </a:extLst>
          </p:cNvPr>
          <p:cNvSpPr/>
          <p:nvPr/>
        </p:nvSpPr>
        <p:spPr>
          <a:xfrm rot="20665477">
            <a:off x="6327956" y="2164136"/>
            <a:ext cx="2732472" cy="2101463"/>
          </a:xfrm>
          <a:prstGeom prst="triangle">
            <a:avLst>
              <a:gd name="adj" fmla="val 8979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8915C-D45E-46F8-AFF0-BFDD910C43AC}"/>
              </a:ext>
            </a:extLst>
          </p:cNvPr>
          <p:cNvSpPr txBox="1"/>
          <p:nvPr/>
        </p:nvSpPr>
        <p:spPr>
          <a:xfrm>
            <a:off x="1151424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D76A0-1747-4661-8E7F-AE2EA6214524}"/>
              </a:ext>
            </a:extLst>
          </p:cNvPr>
          <p:cNvSpPr txBox="1"/>
          <p:nvPr/>
        </p:nvSpPr>
        <p:spPr>
          <a:xfrm>
            <a:off x="3804008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88FE9-7B67-45DA-8121-CDCEA4A9630D}"/>
              </a:ext>
            </a:extLst>
          </p:cNvPr>
          <p:cNvSpPr txBox="1"/>
          <p:nvPr/>
        </p:nvSpPr>
        <p:spPr>
          <a:xfrm>
            <a:off x="1151424" y="1535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/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/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/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/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/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/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774531-05BC-450A-BA70-777EF19BA73F}"/>
              </a:ext>
            </a:extLst>
          </p:cNvPr>
          <p:cNvSpPr/>
          <p:nvPr/>
        </p:nvSpPr>
        <p:spPr>
          <a:xfrm>
            <a:off x="4990454" y="2999423"/>
            <a:ext cx="1093235" cy="57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BB508-CAEC-4F1B-8A13-C766E2F80081}"/>
              </a:ext>
            </a:extLst>
          </p:cNvPr>
          <p:cNvSpPr txBox="1"/>
          <p:nvPr/>
        </p:nvSpPr>
        <p:spPr>
          <a:xfrm>
            <a:off x="1779768" y="5503759"/>
            <a:ext cx="16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7341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F236E4F-A44A-4325-8466-10BD076E9974}"/>
              </a:ext>
            </a:extLst>
          </p:cNvPr>
          <p:cNvGrpSpPr/>
          <p:nvPr/>
        </p:nvGrpSpPr>
        <p:grpSpPr>
          <a:xfrm>
            <a:off x="914400" y="1642821"/>
            <a:ext cx="9140417" cy="3440623"/>
            <a:chOff x="914400" y="1642821"/>
            <a:chExt cx="9140417" cy="34406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BF4C56-3EF5-4A1D-8382-C28F6222940E}"/>
                </a:ext>
              </a:extLst>
            </p:cNvPr>
            <p:cNvSpPr/>
            <p:nvPr/>
          </p:nvSpPr>
          <p:spPr>
            <a:xfrm>
              <a:off x="914400" y="1720312"/>
              <a:ext cx="2107770" cy="2107770"/>
            </a:xfrm>
            <a:prstGeom prst="ellipse">
              <a:avLst/>
            </a:prstGeom>
            <a:solidFill>
              <a:srgbClr val="369844"/>
            </a:solidFill>
            <a:ln>
              <a:solidFill>
                <a:srgbClr val="319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0EE55C-B27A-4358-9086-A1B8BFACB75C}"/>
                </a:ext>
              </a:extLst>
            </p:cNvPr>
            <p:cNvSpPr/>
            <p:nvPr/>
          </p:nvSpPr>
          <p:spPr>
            <a:xfrm>
              <a:off x="3335592" y="3605103"/>
              <a:ext cx="1478341" cy="1478341"/>
            </a:xfrm>
            <a:prstGeom prst="ellipse">
              <a:avLst/>
            </a:prstGeom>
            <a:solidFill>
              <a:srgbClr val="CB392E"/>
            </a:solidFill>
            <a:ln>
              <a:solidFill>
                <a:srgbClr val="CB37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2B79D4-4C54-4B6F-947E-D23CBC3A7F79}"/>
                </a:ext>
              </a:extLst>
            </p:cNvPr>
            <p:cNvCxnSpPr>
              <a:cxnSpLocks/>
            </p:cNvCxnSpPr>
            <p:nvPr/>
          </p:nvCxnSpPr>
          <p:spPr>
            <a:xfrm>
              <a:off x="943896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ED319-C8CA-4F45-88FC-EF0692250730}"/>
                </a:ext>
              </a:extLst>
            </p:cNvPr>
            <p:cNvCxnSpPr/>
            <p:nvPr/>
          </p:nvCxnSpPr>
          <p:spPr>
            <a:xfrm>
              <a:off x="2990091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E03374-C4E1-480F-9F15-2BA4D5CCD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437" y="1720312"/>
              <a:ext cx="21538" cy="2623962"/>
            </a:xfrm>
            <a:prstGeom prst="line">
              <a:avLst/>
            </a:prstGeom>
            <a:ln w="76200">
              <a:solidFill>
                <a:srgbClr val="CB3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8468C3-5DAD-47A9-BF8F-09C62BC997F0}"/>
                </a:ext>
              </a:extLst>
            </p:cNvPr>
            <p:cNvCxnSpPr/>
            <p:nvPr/>
          </p:nvCxnSpPr>
          <p:spPr>
            <a:xfrm>
              <a:off x="5548393" y="1642821"/>
              <a:ext cx="0" cy="344062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07908A-3A0C-40F7-AF73-BDD69AEDC8E7}"/>
                </a:ext>
              </a:extLst>
            </p:cNvPr>
            <p:cNvCxnSpPr/>
            <p:nvPr/>
          </p:nvCxnSpPr>
          <p:spPr>
            <a:xfrm>
              <a:off x="5519648" y="1658320"/>
              <a:ext cx="167381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7459EE-1EC2-4BB6-8594-60EC6B3274AF}"/>
                </a:ext>
              </a:extLst>
            </p:cNvPr>
            <p:cNvCxnSpPr>
              <a:cxnSpLocks/>
            </p:cNvCxnSpPr>
            <p:nvPr/>
          </p:nvCxnSpPr>
          <p:spPr>
            <a:xfrm>
              <a:off x="5548393" y="3019587"/>
              <a:ext cx="128636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BD53CC-1909-4152-A10F-68E5F3A9A2D0}"/>
                </a:ext>
              </a:extLst>
            </p:cNvPr>
            <p:cNvGrpSpPr/>
            <p:nvPr/>
          </p:nvGrpSpPr>
          <p:grpSpPr>
            <a:xfrm>
              <a:off x="7222264" y="3254653"/>
              <a:ext cx="1492340" cy="1828791"/>
              <a:chOff x="7237708" y="3363132"/>
              <a:chExt cx="1492340" cy="182879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5FA373-A5FC-44B4-8951-5D15B29681DD}"/>
                  </a:ext>
                </a:extLst>
              </p:cNvPr>
              <p:cNvSpPr/>
              <p:nvPr/>
            </p:nvSpPr>
            <p:spPr>
              <a:xfrm>
                <a:off x="7237708" y="3605103"/>
                <a:ext cx="932900" cy="932900"/>
              </a:xfrm>
              <a:prstGeom prst="ellipse">
                <a:avLst/>
              </a:prstGeom>
              <a:solidFill>
                <a:srgbClr val="9358A5"/>
              </a:solidFill>
              <a:ln>
                <a:solidFill>
                  <a:srgbClr val="9155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7DE582F-4B1E-41A3-8B8C-A52933232C87}"/>
                  </a:ext>
                </a:extLst>
              </p:cNvPr>
              <p:cNvSpPr/>
              <p:nvPr/>
            </p:nvSpPr>
            <p:spPr>
              <a:xfrm rot="10800000">
                <a:off x="7251706" y="3363132"/>
                <a:ext cx="1478342" cy="1828791"/>
              </a:xfrm>
              <a:prstGeom prst="arc">
                <a:avLst>
                  <a:gd name="adj1" fmla="val 15985924"/>
                  <a:gd name="adj2" fmla="val 983140"/>
                </a:avLst>
              </a:prstGeom>
              <a:ln w="76200">
                <a:solidFill>
                  <a:srgbClr val="9155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B10212-32BB-4806-84BD-AD014247AF28}"/>
                </a:ext>
              </a:extLst>
            </p:cNvPr>
            <p:cNvGrpSpPr/>
            <p:nvPr/>
          </p:nvGrpSpPr>
          <p:grpSpPr>
            <a:xfrm>
              <a:off x="8728602" y="3891272"/>
              <a:ext cx="1326215" cy="1192172"/>
              <a:chOff x="8728602" y="3891272"/>
              <a:chExt cx="1326215" cy="119217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D5B0A0C-4E90-4916-AEAD-E5AA7B674761}"/>
                  </a:ext>
                </a:extLst>
              </p:cNvPr>
              <p:cNvCxnSpPr/>
              <p:nvPr/>
            </p:nvCxnSpPr>
            <p:spPr>
              <a:xfrm flipV="1">
                <a:off x="8736011" y="4277528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2773669-37B6-4900-B3D4-7A194C9D2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8331" y="4247282"/>
                <a:ext cx="0" cy="821414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A22FE9F0-D361-494F-9410-8C5A588E53FD}"/>
                  </a:ext>
                </a:extLst>
              </p:cNvPr>
              <p:cNvSpPr/>
              <p:nvPr/>
            </p:nvSpPr>
            <p:spPr>
              <a:xfrm rot="1317835">
                <a:off x="8728602" y="3906773"/>
                <a:ext cx="658904" cy="658904"/>
              </a:xfrm>
              <a:prstGeom prst="arc">
                <a:avLst>
                  <a:gd name="adj1" fmla="val 8835776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F939E2B-64D6-4370-B5E5-272ECA079241}"/>
                  </a:ext>
                </a:extLst>
              </p:cNvPr>
              <p:cNvSpPr/>
              <p:nvPr/>
            </p:nvSpPr>
            <p:spPr>
              <a:xfrm rot="1317835">
                <a:off x="9395913" y="3891272"/>
                <a:ext cx="658904" cy="658904"/>
              </a:xfrm>
              <a:prstGeom prst="arc">
                <a:avLst>
                  <a:gd name="adj1" fmla="val 9486527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D3E3479-96EC-4F56-8CA9-40D29B08B2D5}"/>
                  </a:ext>
                </a:extLst>
              </p:cNvPr>
              <p:cNvCxnSpPr/>
              <p:nvPr/>
            </p:nvCxnSpPr>
            <p:spPr>
              <a:xfrm flipV="1">
                <a:off x="10050782" y="4244697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431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21C008-533C-413B-8578-12F0B1BC2312}"/>
              </a:ext>
            </a:extLst>
          </p:cNvPr>
          <p:cNvSpPr/>
          <p:nvPr/>
        </p:nvSpPr>
        <p:spPr>
          <a:xfrm>
            <a:off x="239354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5D4C4-7AD7-40EA-948D-785AE50836E7}"/>
              </a:ext>
            </a:extLst>
          </p:cNvPr>
          <p:cNvSpPr/>
          <p:nvPr/>
        </p:nvSpPr>
        <p:spPr>
          <a:xfrm>
            <a:off x="254839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0B8967-87ED-47A0-9101-170930643EDA}"/>
              </a:ext>
            </a:extLst>
          </p:cNvPr>
          <p:cNvSpPr/>
          <p:nvPr/>
        </p:nvSpPr>
        <p:spPr>
          <a:xfrm>
            <a:off x="363732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C59B6A-E2D2-468C-84EE-258D5CFBBB71}"/>
              </a:ext>
            </a:extLst>
          </p:cNvPr>
          <p:cNvSpPr/>
          <p:nvPr/>
        </p:nvSpPr>
        <p:spPr>
          <a:xfrm>
            <a:off x="379217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F5F80-C54F-46B6-9884-7A2A82BE4AF5}"/>
              </a:ext>
            </a:extLst>
          </p:cNvPr>
          <p:cNvSpPr/>
          <p:nvPr/>
        </p:nvSpPr>
        <p:spPr>
          <a:xfrm>
            <a:off x="490445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757DEE-59C7-4400-9F31-41DA3BDC898A}"/>
              </a:ext>
            </a:extLst>
          </p:cNvPr>
          <p:cNvSpPr/>
          <p:nvPr/>
        </p:nvSpPr>
        <p:spPr>
          <a:xfrm>
            <a:off x="505930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F2390E-19FC-4B26-A7A4-98A35D8CAA05}"/>
              </a:ext>
            </a:extLst>
          </p:cNvPr>
          <p:cNvSpPr/>
          <p:nvPr/>
        </p:nvSpPr>
        <p:spPr>
          <a:xfrm>
            <a:off x="609293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346B53-6D29-4897-9B38-4D44FCF0D3C9}"/>
              </a:ext>
            </a:extLst>
          </p:cNvPr>
          <p:cNvSpPr/>
          <p:nvPr/>
        </p:nvSpPr>
        <p:spPr>
          <a:xfrm>
            <a:off x="624778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57AD3-5E1F-4880-86F3-8743D493514D}"/>
              </a:ext>
            </a:extLst>
          </p:cNvPr>
          <p:cNvSpPr/>
          <p:nvPr/>
        </p:nvSpPr>
        <p:spPr>
          <a:xfrm>
            <a:off x="7332405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78BA37-90CD-41B5-B4F1-0A0E79C86871}"/>
              </a:ext>
            </a:extLst>
          </p:cNvPr>
          <p:cNvSpPr/>
          <p:nvPr/>
        </p:nvSpPr>
        <p:spPr>
          <a:xfrm>
            <a:off x="7487262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5F025-26F0-4C88-8DAC-7AACF2179DAD}"/>
              </a:ext>
            </a:extLst>
          </p:cNvPr>
          <p:cNvSpPr/>
          <p:nvPr/>
        </p:nvSpPr>
        <p:spPr>
          <a:xfrm>
            <a:off x="8571878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9EC786-9100-4C48-B368-026CCFDBAA0C}"/>
              </a:ext>
            </a:extLst>
          </p:cNvPr>
          <p:cNvSpPr/>
          <p:nvPr/>
        </p:nvSpPr>
        <p:spPr>
          <a:xfrm>
            <a:off x="8726735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855EE-0646-4CA2-A6CD-E29F8DC69D34}"/>
              </a:ext>
            </a:extLst>
          </p:cNvPr>
          <p:cNvSpPr/>
          <p:nvPr/>
        </p:nvSpPr>
        <p:spPr>
          <a:xfrm>
            <a:off x="476251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D03C23-B052-4C40-9BA5-104AFDF11E86}"/>
              </a:ext>
            </a:extLst>
          </p:cNvPr>
          <p:cNvSpPr/>
          <p:nvPr/>
        </p:nvSpPr>
        <p:spPr>
          <a:xfrm>
            <a:off x="61390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0641EC-76DB-4E9A-A6C5-B2E39755C96C}"/>
              </a:ext>
            </a:extLst>
          </p:cNvPr>
          <p:cNvSpPr/>
          <p:nvPr/>
        </p:nvSpPr>
        <p:spPr>
          <a:xfrm>
            <a:off x="75155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375FE0-17E3-4286-9946-25CD1B519B49}"/>
              </a:ext>
            </a:extLst>
          </p:cNvPr>
          <p:cNvSpPr/>
          <p:nvPr/>
        </p:nvSpPr>
        <p:spPr>
          <a:xfrm>
            <a:off x="88920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F7230C-22C6-48D6-87BE-86225FA0ECEC}"/>
              </a:ext>
            </a:extLst>
          </p:cNvPr>
          <p:cNvSpPr/>
          <p:nvPr/>
        </p:nvSpPr>
        <p:spPr>
          <a:xfrm>
            <a:off x="102685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D0F50E-A92F-4F50-8A82-E025BDC5190D}"/>
              </a:ext>
            </a:extLst>
          </p:cNvPr>
          <p:cNvSpPr/>
          <p:nvPr/>
        </p:nvSpPr>
        <p:spPr>
          <a:xfrm>
            <a:off x="116450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14B327-590A-4161-A533-855B86A3CFDB}"/>
              </a:ext>
            </a:extLst>
          </p:cNvPr>
          <p:cNvSpPr/>
          <p:nvPr/>
        </p:nvSpPr>
        <p:spPr>
          <a:xfrm>
            <a:off x="130215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C50DEF-AA30-43EF-9517-2275ACB256F8}"/>
              </a:ext>
            </a:extLst>
          </p:cNvPr>
          <p:cNvSpPr/>
          <p:nvPr/>
        </p:nvSpPr>
        <p:spPr>
          <a:xfrm>
            <a:off x="143980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13A445-D7DB-4E67-A690-28E1AC8019A0}"/>
              </a:ext>
            </a:extLst>
          </p:cNvPr>
          <p:cNvSpPr/>
          <p:nvPr/>
        </p:nvSpPr>
        <p:spPr>
          <a:xfrm>
            <a:off x="157500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95EB09-4335-44F1-8C20-E3D7536E05C4}"/>
              </a:ext>
            </a:extLst>
          </p:cNvPr>
          <p:cNvSpPr/>
          <p:nvPr/>
        </p:nvSpPr>
        <p:spPr>
          <a:xfrm>
            <a:off x="171265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4E8842D-49BD-4EE9-8511-559A75EC1708}"/>
              </a:ext>
            </a:extLst>
          </p:cNvPr>
          <p:cNvSpPr/>
          <p:nvPr/>
        </p:nvSpPr>
        <p:spPr>
          <a:xfrm>
            <a:off x="185030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E6B152-10FA-4180-A8E3-F679C4F856E4}"/>
              </a:ext>
            </a:extLst>
          </p:cNvPr>
          <p:cNvSpPr/>
          <p:nvPr/>
        </p:nvSpPr>
        <p:spPr>
          <a:xfrm>
            <a:off x="198795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E9E58A-CCFF-4C2F-ABE7-93D01BA3D443}"/>
              </a:ext>
            </a:extLst>
          </p:cNvPr>
          <p:cNvSpPr/>
          <p:nvPr/>
        </p:nvSpPr>
        <p:spPr>
          <a:xfrm>
            <a:off x="214282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4859CA-7994-4139-BB3E-742EFF18E10F}"/>
              </a:ext>
            </a:extLst>
          </p:cNvPr>
          <p:cNvSpPr/>
          <p:nvPr/>
        </p:nvSpPr>
        <p:spPr>
          <a:xfrm>
            <a:off x="228047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0C2A427-E6C9-4AC2-8E4A-B89EDB44B008}"/>
              </a:ext>
            </a:extLst>
          </p:cNvPr>
          <p:cNvSpPr/>
          <p:nvPr/>
        </p:nvSpPr>
        <p:spPr>
          <a:xfrm>
            <a:off x="241812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1E17A2D-73C0-4E4E-BCE7-EF94A363B2EE}"/>
              </a:ext>
            </a:extLst>
          </p:cNvPr>
          <p:cNvSpPr/>
          <p:nvPr/>
        </p:nvSpPr>
        <p:spPr>
          <a:xfrm>
            <a:off x="255577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AC1409-B9B6-49B3-8992-B5AD56F9CE3C}"/>
              </a:ext>
            </a:extLst>
          </p:cNvPr>
          <p:cNvSpPr/>
          <p:nvPr/>
        </p:nvSpPr>
        <p:spPr>
          <a:xfrm>
            <a:off x="269342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904C4A-E598-4BAE-9602-942368CB6170}"/>
              </a:ext>
            </a:extLst>
          </p:cNvPr>
          <p:cNvSpPr/>
          <p:nvPr/>
        </p:nvSpPr>
        <p:spPr>
          <a:xfrm>
            <a:off x="283107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F88F65C-6BDA-4447-910A-DE7ADEB031EB}"/>
              </a:ext>
            </a:extLst>
          </p:cNvPr>
          <p:cNvSpPr/>
          <p:nvPr/>
        </p:nvSpPr>
        <p:spPr>
          <a:xfrm>
            <a:off x="296872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B1D908-FF5B-4070-B1CD-329C102578EB}"/>
              </a:ext>
            </a:extLst>
          </p:cNvPr>
          <p:cNvSpPr/>
          <p:nvPr/>
        </p:nvSpPr>
        <p:spPr>
          <a:xfrm>
            <a:off x="3106379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E94874-93E7-4269-8445-7459B93DA53A}"/>
              </a:ext>
            </a:extLst>
          </p:cNvPr>
          <p:cNvSpPr/>
          <p:nvPr/>
        </p:nvSpPr>
        <p:spPr>
          <a:xfrm>
            <a:off x="324157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B622CC1-D616-40E1-B1BB-6E664A32B5FB}"/>
              </a:ext>
            </a:extLst>
          </p:cNvPr>
          <p:cNvSpPr/>
          <p:nvPr/>
        </p:nvSpPr>
        <p:spPr>
          <a:xfrm>
            <a:off x="476251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9E08C63-D86F-4462-AE35-72366024FE18}"/>
              </a:ext>
            </a:extLst>
          </p:cNvPr>
          <p:cNvSpPr/>
          <p:nvPr/>
        </p:nvSpPr>
        <p:spPr>
          <a:xfrm>
            <a:off x="61390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D287BC2-83F9-4559-8854-5ED369B993FE}"/>
              </a:ext>
            </a:extLst>
          </p:cNvPr>
          <p:cNvSpPr/>
          <p:nvPr/>
        </p:nvSpPr>
        <p:spPr>
          <a:xfrm>
            <a:off x="75155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9F860D-5978-4F00-9B6B-E7AF8DF77F1C}"/>
              </a:ext>
            </a:extLst>
          </p:cNvPr>
          <p:cNvSpPr/>
          <p:nvPr/>
        </p:nvSpPr>
        <p:spPr>
          <a:xfrm>
            <a:off x="88920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D990F9-109E-4496-89AD-2CD966E8059C}"/>
              </a:ext>
            </a:extLst>
          </p:cNvPr>
          <p:cNvSpPr/>
          <p:nvPr/>
        </p:nvSpPr>
        <p:spPr>
          <a:xfrm>
            <a:off x="102685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8BAB3E-866D-4DAC-A769-AC3C06D695C5}"/>
              </a:ext>
            </a:extLst>
          </p:cNvPr>
          <p:cNvSpPr/>
          <p:nvPr/>
        </p:nvSpPr>
        <p:spPr>
          <a:xfrm>
            <a:off x="116450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8301BF-F57B-45C0-9AF8-B5E92E4CF286}"/>
              </a:ext>
            </a:extLst>
          </p:cNvPr>
          <p:cNvSpPr/>
          <p:nvPr/>
        </p:nvSpPr>
        <p:spPr>
          <a:xfrm>
            <a:off x="130215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E8682E4-06E1-4FC0-A447-80944D067150}"/>
              </a:ext>
            </a:extLst>
          </p:cNvPr>
          <p:cNvSpPr/>
          <p:nvPr/>
        </p:nvSpPr>
        <p:spPr>
          <a:xfrm>
            <a:off x="143980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7F337D1-F364-45B4-9237-761DA0C144B1}"/>
              </a:ext>
            </a:extLst>
          </p:cNvPr>
          <p:cNvSpPr/>
          <p:nvPr/>
        </p:nvSpPr>
        <p:spPr>
          <a:xfrm>
            <a:off x="157500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4016F3-D013-42C1-BE60-0DE4557D6FF1}"/>
              </a:ext>
            </a:extLst>
          </p:cNvPr>
          <p:cNvSpPr/>
          <p:nvPr/>
        </p:nvSpPr>
        <p:spPr>
          <a:xfrm>
            <a:off x="171265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CA32BD-B8C4-4CED-A8ED-42BFDB48BD85}"/>
              </a:ext>
            </a:extLst>
          </p:cNvPr>
          <p:cNvSpPr/>
          <p:nvPr/>
        </p:nvSpPr>
        <p:spPr>
          <a:xfrm>
            <a:off x="185030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213D7C-E5BD-41EA-83AD-DF4875A8FEFA}"/>
              </a:ext>
            </a:extLst>
          </p:cNvPr>
          <p:cNvSpPr/>
          <p:nvPr/>
        </p:nvSpPr>
        <p:spPr>
          <a:xfrm>
            <a:off x="198795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0833F5-1173-41D2-A4BB-CC447CB0C858}"/>
              </a:ext>
            </a:extLst>
          </p:cNvPr>
          <p:cNvSpPr/>
          <p:nvPr/>
        </p:nvSpPr>
        <p:spPr>
          <a:xfrm>
            <a:off x="214282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962017-12D6-4470-B7ED-781220E0375C}"/>
              </a:ext>
            </a:extLst>
          </p:cNvPr>
          <p:cNvSpPr/>
          <p:nvPr/>
        </p:nvSpPr>
        <p:spPr>
          <a:xfrm>
            <a:off x="228047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9391DE6-6FB1-4B47-AA2A-CE26A461E1D9}"/>
              </a:ext>
            </a:extLst>
          </p:cNvPr>
          <p:cNvSpPr/>
          <p:nvPr/>
        </p:nvSpPr>
        <p:spPr>
          <a:xfrm>
            <a:off x="241812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DB06FD-6105-4C15-BA90-06765B72C9CB}"/>
              </a:ext>
            </a:extLst>
          </p:cNvPr>
          <p:cNvSpPr/>
          <p:nvPr/>
        </p:nvSpPr>
        <p:spPr>
          <a:xfrm>
            <a:off x="255577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2A1A54-3A7C-4F51-9281-1987D215CFFF}"/>
              </a:ext>
            </a:extLst>
          </p:cNvPr>
          <p:cNvSpPr/>
          <p:nvPr/>
        </p:nvSpPr>
        <p:spPr>
          <a:xfrm>
            <a:off x="269342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A79C4CF-CB06-4985-AC74-9A81F51F9548}"/>
              </a:ext>
            </a:extLst>
          </p:cNvPr>
          <p:cNvSpPr/>
          <p:nvPr/>
        </p:nvSpPr>
        <p:spPr>
          <a:xfrm>
            <a:off x="283107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0FAC7-3FA3-4A80-BB9E-983D1306971D}"/>
              </a:ext>
            </a:extLst>
          </p:cNvPr>
          <p:cNvSpPr/>
          <p:nvPr/>
        </p:nvSpPr>
        <p:spPr>
          <a:xfrm>
            <a:off x="296872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7F4DBB7-14B7-469E-8B12-C9CD62B00705}"/>
              </a:ext>
            </a:extLst>
          </p:cNvPr>
          <p:cNvSpPr/>
          <p:nvPr/>
        </p:nvSpPr>
        <p:spPr>
          <a:xfrm>
            <a:off x="3106379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BD10F0-61F6-447E-A958-9D0CFA4A2E15}"/>
              </a:ext>
            </a:extLst>
          </p:cNvPr>
          <p:cNvSpPr/>
          <p:nvPr/>
        </p:nvSpPr>
        <p:spPr>
          <a:xfrm>
            <a:off x="324157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D104E46-4C5C-45E2-BCAC-F3E59A15C227}"/>
              </a:ext>
            </a:extLst>
          </p:cNvPr>
          <p:cNvSpPr/>
          <p:nvPr/>
        </p:nvSpPr>
        <p:spPr>
          <a:xfrm>
            <a:off x="4722555" y="2467555"/>
            <a:ext cx="685799" cy="68579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DDD0E1"/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871758-DB06-4940-B2CC-F0FCE404C6AB}"/>
              </a:ext>
            </a:extLst>
          </p:cNvPr>
          <p:cNvSpPr/>
          <p:nvPr/>
        </p:nvSpPr>
        <p:spPr>
          <a:xfrm>
            <a:off x="4727472" y="6073540"/>
            <a:ext cx="685799" cy="685799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DDD0E1"/>
              </a:gs>
            </a:gsLst>
            <a:lin ang="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191C0F-3C09-4E2D-9AF8-51215FCC0305}"/>
              </a:ext>
            </a:extLst>
          </p:cNvPr>
          <p:cNvSpPr/>
          <p:nvPr/>
        </p:nvSpPr>
        <p:spPr>
          <a:xfrm flipH="1">
            <a:off x="713653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D5DDBF2-F55F-4BC8-8007-45F3FF01AFE7}"/>
              </a:ext>
            </a:extLst>
          </p:cNvPr>
          <p:cNvSpPr/>
          <p:nvPr/>
        </p:nvSpPr>
        <p:spPr>
          <a:xfrm flipH="1">
            <a:off x="723417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FCA487-33A4-4F44-A37D-F4E5DFF2F182}"/>
              </a:ext>
            </a:extLst>
          </p:cNvPr>
          <p:cNvSpPr/>
          <p:nvPr/>
        </p:nvSpPr>
        <p:spPr>
          <a:xfrm flipH="1">
            <a:off x="7945681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C0F9C-A3B1-45C9-8214-75652500F1A5}"/>
              </a:ext>
            </a:extLst>
          </p:cNvPr>
          <p:cNvSpPr/>
          <p:nvPr/>
        </p:nvSpPr>
        <p:spPr>
          <a:xfrm flipH="1">
            <a:off x="8043321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BED8CD-5F48-46D0-8BF8-F4F9DC24208F}"/>
              </a:ext>
            </a:extLst>
          </p:cNvPr>
          <p:cNvSpPr/>
          <p:nvPr/>
        </p:nvSpPr>
        <p:spPr>
          <a:xfrm flipH="1">
            <a:off x="877945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50D4B0-110D-4DD5-85EF-FAD83160084F}"/>
              </a:ext>
            </a:extLst>
          </p:cNvPr>
          <p:cNvSpPr/>
          <p:nvPr/>
        </p:nvSpPr>
        <p:spPr>
          <a:xfrm flipH="1">
            <a:off x="887709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0A529D-555F-435E-A849-CE245C27DB97}"/>
              </a:ext>
            </a:extLst>
          </p:cNvPr>
          <p:cNvSpPr/>
          <p:nvPr/>
        </p:nvSpPr>
        <p:spPr>
          <a:xfrm flipH="1">
            <a:off x="958406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FA196E-BBFA-4BAE-A970-DD61AFFE1EB5}"/>
              </a:ext>
            </a:extLst>
          </p:cNvPr>
          <p:cNvSpPr/>
          <p:nvPr/>
        </p:nvSpPr>
        <p:spPr>
          <a:xfrm flipH="1">
            <a:off x="968170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2B30FBE-DF4C-44AB-A40C-9875062B134B}"/>
              </a:ext>
            </a:extLst>
          </p:cNvPr>
          <p:cNvSpPr/>
          <p:nvPr/>
        </p:nvSpPr>
        <p:spPr>
          <a:xfrm flipH="1">
            <a:off x="10393215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0370DF-9F13-4D49-A8CB-8871DA1CEF5F}"/>
              </a:ext>
            </a:extLst>
          </p:cNvPr>
          <p:cNvSpPr/>
          <p:nvPr/>
        </p:nvSpPr>
        <p:spPr>
          <a:xfrm flipH="1">
            <a:off x="10490855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0B6F5A-047C-42EF-AEFD-AB6A5AFC5CC6}"/>
              </a:ext>
            </a:extLst>
          </p:cNvPr>
          <p:cNvSpPr/>
          <p:nvPr/>
        </p:nvSpPr>
        <p:spPr>
          <a:xfrm flipH="1">
            <a:off x="1122698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CD9EB7D-DFBB-449E-AABC-7C4F7743DDFD}"/>
              </a:ext>
            </a:extLst>
          </p:cNvPr>
          <p:cNvSpPr/>
          <p:nvPr/>
        </p:nvSpPr>
        <p:spPr>
          <a:xfrm flipH="1">
            <a:off x="1132462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C2E77-857C-4129-9A53-C3C290A8D3B2}"/>
              </a:ext>
            </a:extLst>
          </p:cNvPr>
          <p:cNvSpPr txBox="1"/>
          <p:nvPr/>
        </p:nvSpPr>
        <p:spPr>
          <a:xfrm>
            <a:off x="85334" y="4094418"/>
            <a:ext cx="1970219" cy="95410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Inter</a:t>
            </a:r>
          </a:p>
          <a:p>
            <a:pPr algn="ctr"/>
            <a:r>
              <a:rPr lang="en-US" sz="2800" b="1" dirty="0"/>
              <a:t>Thread Pool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062B9E-0460-4212-AB63-F433018FD58E}"/>
              </a:ext>
            </a:extLst>
          </p:cNvPr>
          <p:cNvSpPr txBox="1"/>
          <p:nvPr/>
        </p:nvSpPr>
        <p:spPr>
          <a:xfrm>
            <a:off x="7819255" y="6993022"/>
            <a:ext cx="370248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Intra Thread Pool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DB29E-BDED-4FDA-8727-B8DE0A3E2CE2}"/>
              </a:ext>
            </a:extLst>
          </p:cNvPr>
          <p:cNvCxnSpPr>
            <a:cxnSpLocks/>
          </p:cNvCxnSpPr>
          <p:nvPr/>
        </p:nvCxnSpPr>
        <p:spPr>
          <a:xfrm>
            <a:off x="6963087" y="5139707"/>
            <a:ext cx="2447534" cy="933833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8F862A-D95B-4A2C-BAE0-AF56FAD416C0}"/>
              </a:ext>
            </a:extLst>
          </p:cNvPr>
          <p:cNvCxnSpPr/>
          <p:nvPr/>
        </p:nvCxnSpPr>
        <p:spPr>
          <a:xfrm>
            <a:off x="4087145" y="2810454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420FD8E-342E-484E-96FC-E9CEE952AD48}"/>
              </a:ext>
            </a:extLst>
          </p:cNvPr>
          <p:cNvCxnSpPr/>
          <p:nvPr/>
        </p:nvCxnSpPr>
        <p:spPr>
          <a:xfrm rot="16200000" flipH="1">
            <a:off x="5454018" y="3005680"/>
            <a:ext cx="1283964" cy="893512"/>
          </a:xfrm>
          <a:prstGeom prst="bentConnector3">
            <a:avLst>
              <a:gd name="adj1" fmla="val -3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4493168-5B86-4D1B-88CB-B0A2968DF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16558" y="5382862"/>
            <a:ext cx="1213057" cy="854096"/>
          </a:xfrm>
          <a:prstGeom prst="bentConnector3">
            <a:avLst>
              <a:gd name="adj1" fmla="val -687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E407113-910A-4835-B2D8-85BCB3933D68}"/>
              </a:ext>
            </a:extLst>
          </p:cNvPr>
          <p:cNvCxnSpPr/>
          <p:nvPr/>
        </p:nvCxnSpPr>
        <p:spPr>
          <a:xfrm>
            <a:off x="4087144" y="6416439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5A0504D-8122-4398-A09C-ECB45F369395}"/>
              </a:ext>
            </a:extLst>
          </p:cNvPr>
          <p:cNvSpPr txBox="1"/>
          <p:nvPr/>
        </p:nvSpPr>
        <p:spPr>
          <a:xfrm>
            <a:off x="1232103" y="1818973"/>
            <a:ext cx="167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Operators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7F905F-187E-495A-A004-D357BE885515}"/>
              </a:ext>
            </a:extLst>
          </p:cNvPr>
          <p:cNvSpPr txBox="1"/>
          <p:nvPr/>
        </p:nvSpPr>
        <p:spPr>
          <a:xfrm>
            <a:off x="1070443" y="6993022"/>
            <a:ext cx="229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Finished Tasks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CDC788A-337D-4B05-AF54-F09B06B9EC5E}"/>
              </a:ext>
            </a:extLst>
          </p:cNvPr>
          <p:cNvSpPr/>
          <p:nvPr/>
        </p:nvSpPr>
        <p:spPr>
          <a:xfrm>
            <a:off x="9950613" y="363005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F2663E6-770F-4CCC-822A-8DF0CC218950}"/>
              </a:ext>
            </a:extLst>
          </p:cNvPr>
          <p:cNvSpPr/>
          <p:nvPr/>
        </p:nvSpPr>
        <p:spPr>
          <a:xfrm>
            <a:off x="10836886" y="16914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C3F265-8481-4920-BA7D-923DDB37B500}"/>
              </a:ext>
            </a:extLst>
          </p:cNvPr>
          <p:cNvSpPr/>
          <p:nvPr/>
        </p:nvSpPr>
        <p:spPr>
          <a:xfrm>
            <a:off x="9014319" y="1686907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E4DCAC7-C9CB-41A7-A4B7-2E9D1C1049AA}"/>
              </a:ext>
            </a:extLst>
          </p:cNvPr>
          <p:cNvSpPr/>
          <p:nvPr/>
        </p:nvSpPr>
        <p:spPr>
          <a:xfrm>
            <a:off x="9944380" y="2873503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06F386-D8C4-4CCF-AA43-BC08C6D81E68}"/>
              </a:ext>
            </a:extLst>
          </p:cNvPr>
          <p:cNvCxnSpPr>
            <a:cxnSpLocks/>
          </p:cNvCxnSpPr>
          <p:nvPr/>
        </p:nvCxnSpPr>
        <p:spPr>
          <a:xfrm flipH="1" flipV="1">
            <a:off x="10484622" y="1114657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A26A66B-1DD1-433C-8741-F044BFF17DB0}"/>
              </a:ext>
            </a:extLst>
          </p:cNvPr>
          <p:cNvCxnSpPr>
            <a:cxnSpLocks/>
          </p:cNvCxnSpPr>
          <p:nvPr/>
        </p:nvCxnSpPr>
        <p:spPr>
          <a:xfrm flipH="1" flipV="1">
            <a:off x="9488127" y="2334291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FA5272F-4B5F-4546-A2AF-A57DC89DF7A1}"/>
              </a:ext>
            </a:extLst>
          </p:cNvPr>
          <p:cNvCxnSpPr>
            <a:cxnSpLocks/>
          </p:cNvCxnSpPr>
          <p:nvPr/>
        </p:nvCxnSpPr>
        <p:spPr>
          <a:xfrm flipV="1">
            <a:off x="9447798" y="1055163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9BB166D-518D-43E5-B7C6-5CE50CEB42FB}"/>
              </a:ext>
            </a:extLst>
          </p:cNvPr>
          <p:cNvCxnSpPr>
            <a:cxnSpLocks/>
          </p:cNvCxnSpPr>
          <p:nvPr/>
        </p:nvCxnSpPr>
        <p:spPr>
          <a:xfrm flipV="1">
            <a:off x="10433545" y="2302964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CCE6507-2BA6-4522-B1D8-18BBC31238D7}"/>
              </a:ext>
            </a:extLst>
          </p:cNvPr>
          <p:cNvSpPr txBox="1"/>
          <p:nvPr/>
        </p:nvSpPr>
        <p:spPr>
          <a:xfrm>
            <a:off x="6433094" y="506350"/>
            <a:ext cx="26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Inter-parallelism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E657190-5622-49CF-B38A-FE30FB55718C}"/>
              </a:ext>
            </a:extLst>
          </p:cNvPr>
          <p:cNvCxnSpPr>
            <a:cxnSpLocks/>
          </p:cNvCxnSpPr>
          <p:nvPr/>
        </p:nvCxnSpPr>
        <p:spPr>
          <a:xfrm flipH="1" flipV="1">
            <a:off x="8571878" y="1136712"/>
            <a:ext cx="305214" cy="43788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9EA82FC-9AF8-4E46-A379-D38A2B9DAD27}"/>
              </a:ext>
            </a:extLst>
          </p:cNvPr>
          <p:cNvCxnSpPr>
            <a:cxnSpLocks/>
          </p:cNvCxnSpPr>
          <p:nvPr/>
        </p:nvCxnSpPr>
        <p:spPr>
          <a:xfrm flipH="1" flipV="1">
            <a:off x="8877092" y="1029368"/>
            <a:ext cx="1799268" cy="6303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2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4138765" y="150500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3338446" y="234057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4602828" y="3662811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4900638" y="234057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3512899" y="329950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4313218" y="997387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3636256" y="1802817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4436575" y="1802817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3636256" y="2638387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4777281" y="2689483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3512899" y="2689483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4258022" y="2827241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4555832" y="2638387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3810709" y="3125051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4015408" y="409905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3740390" y="3628434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4313218" y="3960621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4185307" y="4447959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6653008" y="147625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5852689" y="231182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7117071" y="3634057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7414881" y="231182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6027142" y="327075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6827461" y="968633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6150499" y="1774063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6950818" y="1774063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6150499" y="2609633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7291524" y="2660729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6027142" y="2660729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6772265" y="2798487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7070075" y="2609633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6324952" y="3096297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6529651" y="4070299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6254633" y="3599680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6827461" y="3931867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6699550" y="4419205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3687352" y="2149493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4998647" y="3851665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4643127" y="2909543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3816043" y="4558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6305556" y="4558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3372486" y="2321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4624443" y="3654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4279763" y="282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5876342" y="2298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7128299" y="3631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6783619" y="2801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7DC806B-774E-4443-9DD2-8F21DAC1EA1A}"/>
              </a:ext>
            </a:extLst>
          </p:cNvPr>
          <p:cNvSpPr/>
          <p:nvPr/>
        </p:nvSpPr>
        <p:spPr>
          <a:xfrm rot="922352">
            <a:off x="4645250" y="3394550"/>
            <a:ext cx="2341960" cy="45719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dge Cross">
            <a:extLst>
              <a:ext uri="{FF2B5EF4-FFF2-40B4-BE49-F238E27FC236}">
                <a16:creationId xmlns:a16="http://schemas.microsoft.com/office/drawing/2014/main" id="{383BBFDD-C014-4E6E-83F9-D620C588A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1288" y="28999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1532117" y="142202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731798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1996180" y="357982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2293990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906251" y="321651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1706570" y="91440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1029608" y="1719830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1829927" y="1719830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1029608" y="2555400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2170633" y="2606496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906251" y="2606496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1651374" y="274425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1949184" y="2555400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1204061" y="3042064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1408760" y="4016066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1133742" y="3545447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1706570" y="3877634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1578659" y="4364972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4046360" y="139326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3246041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4510423" y="35510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4808233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3420494" y="318776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4220813" y="885646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3543851" y="1691076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4344170" y="1691076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3543851" y="2526646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4684876" y="2577742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3420494" y="2577742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4165617" y="271550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4463427" y="2526646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3718304" y="3013310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3923003" y="3987312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3647985" y="3516693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4220813" y="3848880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4092902" y="4336218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1080704" y="2066506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2391999" y="3768678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2036479" y="2826556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1209395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3698908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765838" y="223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2017795" y="35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1673115" y="2741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3269694" y="2215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4521651" y="3548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4176971" y="2718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BF604DE-793F-40DA-893D-25322B9820D9}"/>
              </a:ext>
            </a:extLst>
          </p:cNvPr>
          <p:cNvGrpSpPr/>
          <p:nvPr/>
        </p:nvGrpSpPr>
        <p:grpSpPr>
          <a:xfrm>
            <a:off x="7332673" y="372885"/>
            <a:ext cx="4425341" cy="4499707"/>
            <a:chOff x="6629708" y="372885"/>
            <a:chExt cx="4425341" cy="4499707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E54553D-6849-4915-83BE-D0D5242957CE}"/>
                </a:ext>
              </a:extLst>
            </p:cNvPr>
            <p:cNvSpPr/>
            <p:nvPr/>
          </p:nvSpPr>
          <p:spPr>
            <a:xfrm>
              <a:off x="7430027" y="142202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399A1A4-F262-40A6-8524-EADC8BA95E2A}"/>
                </a:ext>
              </a:extLst>
            </p:cNvPr>
            <p:cNvSpPr/>
            <p:nvPr/>
          </p:nvSpPr>
          <p:spPr>
            <a:xfrm>
              <a:off x="6629708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BFF63F6-5CB2-40D6-B356-DE294735CF76}"/>
                </a:ext>
              </a:extLst>
            </p:cNvPr>
            <p:cNvSpPr/>
            <p:nvPr/>
          </p:nvSpPr>
          <p:spPr>
            <a:xfrm>
              <a:off x="7894090" y="357982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9CB3E2-7C21-4467-9088-0EC60A6A372A}"/>
                </a:ext>
              </a:extLst>
            </p:cNvPr>
            <p:cNvSpPr/>
            <p:nvPr/>
          </p:nvSpPr>
          <p:spPr>
            <a:xfrm>
              <a:off x="8191900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5303CA1-C533-4262-B05F-9B20E5AB1A59}"/>
                </a:ext>
              </a:extLst>
            </p:cNvPr>
            <p:cNvSpPr/>
            <p:nvPr/>
          </p:nvSpPr>
          <p:spPr>
            <a:xfrm>
              <a:off x="6804161" y="3216517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12881AE-3B12-404D-9B86-CB5326DDC7FE}"/>
                </a:ext>
              </a:extLst>
            </p:cNvPr>
            <p:cNvCxnSpPr/>
            <p:nvPr/>
          </p:nvCxnSpPr>
          <p:spPr>
            <a:xfrm>
              <a:off x="7604480" y="914400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99BC4CB-5D37-4C58-A89C-C266BE4E76FC}"/>
                </a:ext>
              </a:extLst>
            </p:cNvPr>
            <p:cNvCxnSpPr>
              <a:cxnSpLocks/>
              <a:stCxn id="176" idx="3"/>
              <a:endCxn id="177" idx="7"/>
            </p:cNvCxnSpPr>
            <p:nvPr/>
          </p:nvCxnSpPr>
          <p:spPr>
            <a:xfrm flipH="1">
              <a:off x="6927518" y="1719830"/>
              <a:ext cx="553605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4BC1DF3-EB51-484B-9BF8-A4FE47EC6865}"/>
                </a:ext>
              </a:extLst>
            </p:cNvPr>
            <p:cNvCxnSpPr>
              <a:cxnSpLocks/>
              <a:stCxn id="176" idx="5"/>
              <a:endCxn id="179" idx="1"/>
            </p:cNvCxnSpPr>
            <p:nvPr/>
          </p:nvCxnSpPr>
          <p:spPr>
            <a:xfrm>
              <a:off x="7727837" y="1719830"/>
              <a:ext cx="515159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8E0E48A-7DF7-463F-9C68-D4E22AC97A32}"/>
                </a:ext>
              </a:extLst>
            </p:cNvPr>
            <p:cNvCxnSpPr>
              <a:cxnSpLocks/>
              <a:stCxn id="177" idx="5"/>
              <a:endCxn id="178" idx="1"/>
            </p:cNvCxnSpPr>
            <p:nvPr/>
          </p:nvCxnSpPr>
          <p:spPr>
            <a:xfrm>
              <a:off x="6927518" y="2555400"/>
              <a:ext cx="1017668" cy="10755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036F7A9-FEE8-4906-9135-7CE4C1DC42CA}"/>
                </a:ext>
              </a:extLst>
            </p:cNvPr>
            <p:cNvCxnSpPr>
              <a:cxnSpLocks/>
              <a:stCxn id="179" idx="4"/>
              <a:endCxn id="178" idx="0"/>
            </p:cNvCxnSpPr>
            <p:nvPr/>
          </p:nvCxnSpPr>
          <p:spPr>
            <a:xfrm flipH="1">
              <a:off x="8068543" y="2606496"/>
              <a:ext cx="297810" cy="973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D4051C2-CEF7-4DE8-83BC-2C6067D861B2}"/>
                </a:ext>
              </a:extLst>
            </p:cNvPr>
            <p:cNvCxnSpPr>
              <a:cxnSpLocks/>
              <a:stCxn id="177" idx="4"/>
              <a:endCxn id="180" idx="0"/>
            </p:cNvCxnSpPr>
            <p:nvPr/>
          </p:nvCxnSpPr>
          <p:spPr>
            <a:xfrm>
              <a:off x="6804161" y="2606496"/>
              <a:ext cx="174453" cy="6100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4B1DF1E-DB04-40CC-9919-68CD1DF35837}"/>
                </a:ext>
              </a:extLst>
            </p:cNvPr>
            <p:cNvSpPr/>
            <p:nvPr/>
          </p:nvSpPr>
          <p:spPr>
            <a:xfrm>
              <a:off x="7549284" y="274425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DA3E544F-55F2-49E3-9888-E8C59F0C6FE9}"/>
                </a:ext>
              </a:extLst>
            </p:cNvPr>
            <p:cNvCxnSpPr>
              <a:cxnSpLocks/>
              <a:stCxn id="179" idx="3"/>
              <a:endCxn id="187" idx="7"/>
            </p:cNvCxnSpPr>
            <p:nvPr/>
          </p:nvCxnSpPr>
          <p:spPr>
            <a:xfrm flipH="1">
              <a:off x="7847094" y="2555400"/>
              <a:ext cx="395902" cy="239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48FB4291-345D-4AB6-8067-1EB33C8596D4}"/>
                </a:ext>
              </a:extLst>
            </p:cNvPr>
            <p:cNvCxnSpPr>
              <a:cxnSpLocks/>
              <a:stCxn id="187" idx="3"/>
              <a:endCxn id="180" idx="7"/>
            </p:cNvCxnSpPr>
            <p:nvPr/>
          </p:nvCxnSpPr>
          <p:spPr>
            <a:xfrm flipH="1">
              <a:off x="7101971" y="3042064"/>
              <a:ext cx="498409" cy="225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1F1F555-C2B5-4E0E-A49B-6A2F03D49517}"/>
                </a:ext>
              </a:extLst>
            </p:cNvPr>
            <p:cNvSpPr/>
            <p:nvPr/>
          </p:nvSpPr>
          <p:spPr>
            <a:xfrm>
              <a:off x="7306670" y="4016066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C921C2A-0D98-4E51-BD0F-D33209A39526}"/>
                </a:ext>
              </a:extLst>
            </p:cNvPr>
            <p:cNvCxnSpPr>
              <a:cxnSpLocks/>
            </p:cNvCxnSpPr>
            <p:nvPr/>
          </p:nvCxnSpPr>
          <p:spPr>
            <a:xfrm>
              <a:off x="7031652" y="3545447"/>
              <a:ext cx="379152" cy="5017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3CB629F5-B0A9-407E-8BAB-52D24251CF3A}"/>
                </a:ext>
              </a:extLst>
            </p:cNvPr>
            <p:cNvCxnSpPr>
              <a:cxnSpLocks/>
              <a:stCxn id="178" idx="3"/>
              <a:endCxn id="190" idx="7"/>
            </p:cNvCxnSpPr>
            <p:nvPr/>
          </p:nvCxnSpPr>
          <p:spPr>
            <a:xfrm flipH="1">
              <a:off x="7604480" y="3877634"/>
              <a:ext cx="340706" cy="189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188A473-7B36-44CC-B98F-92B3BB3B44F3}"/>
                </a:ext>
              </a:extLst>
            </p:cNvPr>
            <p:cNvCxnSpPr/>
            <p:nvPr/>
          </p:nvCxnSpPr>
          <p:spPr>
            <a:xfrm>
              <a:off x="7476569" y="4364972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1C1BAC9-E83A-4825-BA4B-55C299061E21}"/>
                </a:ext>
              </a:extLst>
            </p:cNvPr>
            <p:cNvSpPr/>
            <p:nvPr/>
          </p:nvSpPr>
          <p:spPr>
            <a:xfrm>
              <a:off x="9944270" y="139326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EE00FC7-50FF-44FD-A925-41C2CEAC4EB0}"/>
                </a:ext>
              </a:extLst>
            </p:cNvPr>
            <p:cNvSpPr/>
            <p:nvPr/>
          </p:nvSpPr>
          <p:spPr>
            <a:xfrm>
              <a:off x="9143951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0C88DBF-0D32-4E6C-B8CF-6A61947DF328}"/>
                </a:ext>
              </a:extLst>
            </p:cNvPr>
            <p:cNvSpPr/>
            <p:nvPr/>
          </p:nvSpPr>
          <p:spPr>
            <a:xfrm>
              <a:off x="10408333" y="355107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641373E-8BB3-4B40-B66F-6791AA2F7B6A}"/>
                </a:ext>
              </a:extLst>
            </p:cNvPr>
            <p:cNvSpPr/>
            <p:nvPr/>
          </p:nvSpPr>
          <p:spPr>
            <a:xfrm>
              <a:off x="10706143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A07A9AB-9536-46E6-9574-DC4FDE920491}"/>
                </a:ext>
              </a:extLst>
            </p:cNvPr>
            <p:cNvSpPr/>
            <p:nvPr/>
          </p:nvSpPr>
          <p:spPr>
            <a:xfrm>
              <a:off x="9318404" y="3187763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58E0463-0145-4B3C-B8A8-AA067C82F28F}"/>
                </a:ext>
              </a:extLst>
            </p:cNvPr>
            <p:cNvCxnSpPr/>
            <p:nvPr/>
          </p:nvCxnSpPr>
          <p:spPr>
            <a:xfrm>
              <a:off x="10118723" y="885646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6DA6ABCD-3D3A-4F87-B4F7-4D4951FB4C1F}"/>
                </a:ext>
              </a:extLst>
            </p:cNvPr>
            <p:cNvCxnSpPr>
              <a:cxnSpLocks/>
              <a:stCxn id="194" idx="3"/>
              <a:endCxn id="195" idx="7"/>
            </p:cNvCxnSpPr>
            <p:nvPr/>
          </p:nvCxnSpPr>
          <p:spPr>
            <a:xfrm flipH="1">
              <a:off x="9441761" y="1691076"/>
              <a:ext cx="553605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6B0B219-EC4C-4BA4-A1FC-15F1970C2421}"/>
                </a:ext>
              </a:extLst>
            </p:cNvPr>
            <p:cNvCxnSpPr>
              <a:cxnSpLocks/>
              <a:stCxn id="194" idx="5"/>
              <a:endCxn id="197" idx="1"/>
            </p:cNvCxnSpPr>
            <p:nvPr/>
          </p:nvCxnSpPr>
          <p:spPr>
            <a:xfrm>
              <a:off x="10242080" y="1691076"/>
              <a:ext cx="515159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726E669-BF65-40DA-A6EE-8E83BD7594A4}"/>
                </a:ext>
              </a:extLst>
            </p:cNvPr>
            <p:cNvCxnSpPr>
              <a:cxnSpLocks/>
              <a:stCxn id="195" idx="5"/>
              <a:endCxn id="196" idx="1"/>
            </p:cNvCxnSpPr>
            <p:nvPr/>
          </p:nvCxnSpPr>
          <p:spPr>
            <a:xfrm>
              <a:off x="9441761" y="2526646"/>
              <a:ext cx="1017668" cy="10755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618256-4B33-4F6D-83C6-D01500C06444}"/>
                </a:ext>
              </a:extLst>
            </p:cNvPr>
            <p:cNvCxnSpPr>
              <a:cxnSpLocks/>
              <a:stCxn id="197" idx="4"/>
              <a:endCxn id="196" idx="0"/>
            </p:cNvCxnSpPr>
            <p:nvPr/>
          </p:nvCxnSpPr>
          <p:spPr>
            <a:xfrm flipH="1">
              <a:off x="10582786" y="2577742"/>
              <a:ext cx="297810" cy="9733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F29F905-7E5A-450C-BD55-E197D6E23B9C}"/>
                </a:ext>
              </a:extLst>
            </p:cNvPr>
            <p:cNvCxnSpPr>
              <a:cxnSpLocks/>
              <a:stCxn id="195" idx="4"/>
              <a:endCxn id="198" idx="0"/>
            </p:cNvCxnSpPr>
            <p:nvPr/>
          </p:nvCxnSpPr>
          <p:spPr>
            <a:xfrm>
              <a:off x="9318404" y="2577742"/>
              <a:ext cx="174453" cy="61002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D6858C3-CC6E-4653-9CC6-4EBB642D9DB8}"/>
                </a:ext>
              </a:extLst>
            </p:cNvPr>
            <p:cNvSpPr/>
            <p:nvPr/>
          </p:nvSpPr>
          <p:spPr>
            <a:xfrm>
              <a:off x="10063527" y="271550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F9F8537B-E857-4BD2-BAEC-F3058BC9B3F8}"/>
                </a:ext>
              </a:extLst>
            </p:cNvPr>
            <p:cNvCxnSpPr>
              <a:cxnSpLocks/>
              <a:stCxn id="197" idx="3"/>
              <a:endCxn id="205" idx="7"/>
            </p:cNvCxnSpPr>
            <p:nvPr/>
          </p:nvCxnSpPr>
          <p:spPr>
            <a:xfrm flipH="1">
              <a:off x="10361337" y="2526646"/>
              <a:ext cx="395902" cy="2399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3F07D45-9FB9-453D-9913-08E9CCA9E9EA}"/>
                </a:ext>
              </a:extLst>
            </p:cNvPr>
            <p:cNvCxnSpPr>
              <a:cxnSpLocks/>
              <a:stCxn id="205" idx="3"/>
              <a:endCxn id="198" idx="7"/>
            </p:cNvCxnSpPr>
            <p:nvPr/>
          </p:nvCxnSpPr>
          <p:spPr>
            <a:xfrm flipH="1">
              <a:off x="9616214" y="3013310"/>
              <a:ext cx="498409" cy="22554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0403E00-1A3C-4592-906D-3F8CB9BD8933}"/>
                </a:ext>
              </a:extLst>
            </p:cNvPr>
            <p:cNvSpPr/>
            <p:nvPr/>
          </p:nvSpPr>
          <p:spPr>
            <a:xfrm>
              <a:off x="9820913" y="3987312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DE434B1-F16D-49B2-BA7F-4F0470850AD9}"/>
                </a:ext>
              </a:extLst>
            </p:cNvPr>
            <p:cNvCxnSpPr>
              <a:cxnSpLocks/>
            </p:cNvCxnSpPr>
            <p:nvPr/>
          </p:nvCxnSpPr>
          <p:spPr>
            <a:xfrm>
              <a:off x="9545895" y="3516693"/>
              <a:ext cx="379152" cy="50173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9322037F-ECDC-4D99-BE93-DB2BAD1BD62D}"/>
                </a:ext>
              </a:extLst>
            </p:cNvPr>
            <p:cNvCxnSpPr>
              <a:cxnSpLocks/>
              <a:stCxn id="196" idx="3"/>
              <a:endCxn id="208" idx="7"/>
            </p:cNvCxnSpPr>
            <p:nvPr/>
          </p:nvCxnSpPr>
          <p:spPr>
            <a:xfrm flipH="1">
              <a:off x="10118723" y="3848880"/>
              <a:ext cx="340706" cy="1895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3747C6B1-76CE-4E22-8DC8-2A76B249C2F7}"/>
                </a:ext>
              </a:extLst>
            </p:cNvPr>
            <p:cNvCxnSpPr/>
            <p:nvPr/>
          </p:nvCxnSpPr>
          <p:spPr>
            <a:xfrm>
              <a:off x="9990812" y="4336218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30541A6-B76C-4CCE-9194-B624F70B1A6F}"/>
                </a:ext>
              </a:extLst>
            </p:cNvPr>
            <p:cNvSpPr/>
            <p:nvPr/>
          </p:nvSpPr>
          <p:spPr>
            <a:xfrm>
              <a:off x="6978614" y="2066506"/>
              <a:ext cx="2141770" cy="32919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A48630D-A320-4BD3-ABAD-1C5E243C5BA9}"/>
                </a:ext>
              </a:extLst>
            </p:cNvPr>
            <p:cNvSpPr/>
            <p:nvPr/>
          </p:nvSpPr>
          <p:spPr>
            <a:xfrm flipV="1">
              <a:off x="8289909" y="3768678"/>
              <a:ext cx="2071428" cy="96921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8AD8A56-4BAF-44AF-9B8B-F735D1412D53}"/>
                </a:ext>
              </a:extLst>
            </p:cNvPr>
            <p:cNvSpPr/>
            <p:nvPr/>
          </p:nvSpPr>
          <p:spPr>
            <a:xfrm>
              <a:off x="7934389" y="2826556"/>
              <a:ext cx="2082142" cy="6050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CA05463-1FEF-4497-9408-7743389C88DD}"/>
                </a:ext>
              </a:extLst>
            </p:cNvPr>
            <p:cNvSpPr txBox="1"/>
            <p:nvPr/>
          </p:nvSpPr>
          <p:spPr>
            <a:xfrm>
              <a:off x="7107305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5F2BCC0-0A79-4FFD-952F-30569A76D076}"/>
                </a:ext>
              </a:extLst>
            </p:cNvPr>
            <p:cNvSpPr txBox="1"/>
            <p:nvPr/>
          </p:nvSpPr>
          <p:spPr>
            <a:xfrm>
              <a:off x="9596818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3567200-9F55-40B7-A06E-F1BD90B6BBED}"/>
                </a:ext>
              </a:extLst>
            </p:cNvPr>
            <p:cNvSpPr txBox="1"/>
            <p:nvPr/>
          </p:nvSpPr>
          <p:spPr>
            <a:xfrm>
              <a:off x="6663748" y="2238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7D58579-20E4-4989-96EF-F35839C2E2C3}"/>
                </a:ext>
              </a:extLst>
            </p:cNvPr>
            <p:cNvSpPr txBox="1"/>
            <p:nvPr/>
          </p:nvSpPr>
          <p:spPr>
            <a:xfrm>
              <a:off x="7915705" y="3571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D4928B-F844-4BA4-8E47-FA58E031D4CE}"/>
                </a:ext>
              </a:extLst>
            </p:cNvPr>
            <p:cNvSpPr txBox="1"/>
            <p:nvPr/>
          </p:nvSpPr>
          <p:spPr>
            <a:xfrm>
              <a:off x="7571025" y="2741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0C6F875-3DA6-4CC0-9CD3-506F408AB722}"/>
                </a:ext>
              </a:extLst>
            </p:cNvPr>
            <p:cNvSpPr txBox="1"/>
            <p:nvPr/>
          </p:nvSpPr>
          <p:spPr>
            <a:xfrm>
              <a:off x="9167604" y="2215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1DAFD73-D713-4DF8-93F3-6F3509F9C893}"/>
                </a:ext>
              </a:extLst>
            </p:cNvPr>
            <p:cNvSpPr txBox="1"/>
            <p:nvPr/>
          </p:nvSpPr>
          <p:spPr>
            <a:xfrm>
              <a:off x="10419561" y="3548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9CEE126-2933-4997-99F2-1B06DB122F78}"/>
                </a:ext>
              </a:extLst>
            </p:cNvPr>
            <p:cNvSpPr txBox="1"/>
            <p:nvPr/>
          </p:nvSpPr>
          <p:spPr>
            <a:xfrm>
              <a:off x="10074881" y="27188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7419D82-7B20-4116-A2B0-A8D34951F4EF}"/>
              </a:ext>
            </a:extLst>
          </p:cNvPr>
          <p:cNvCxnSpPr>
            <a:cxnSpLocks/>
          </p:cNvCxnSpPr>
          <p:nvPr/>
        </p:nvCxnSpPr>
        <p:spPr>
          <a:xfrm flipH="1" flipV="1">
            <a:off x="8550059" y="3142098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45974F0-5EFC-4E18-A2C1-12055A3B1FBD}"/>
              </a:ext>
            </a:extLst>
          </p:cNvPr>
          <p:cNvCxnSpPr>
            <a:cxnSpLocks/>
          </p:cNvCxnSpPr>
          <p:nvPr/>
        </p:nvCxnSpPr>
        <p:spPr>
          <a:xfrm flipH="1" flipV="1">
            <a:off x="11051380" y="3110892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4C7AA0CE-DA6B-4563-ABDD-2FAD9738AE13}"/>
              </a:ext>
            </a:extLst>
          </p:cNvPr>
          <p:cNvSpPr/>
          <p:nvPr/>
        </p:nvSpPr>
        <p:spPr>
          <a:xfrm>
            <a:off x="5748060" y="2405481"/>
            <a:ext cx="1123969" cy="3198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360421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Single gear">
            <a:extLst>
              <a:ext uri="{FF2B5EF4-FFF2-40B4-BE49-F238E27FC236}">
                <a16:creationId xmlns:a16="http://schemas.microsoft.com/office/drawing/2014/main" id="{18174FAA-8E4C-47EF-A9BC-BA3E957F7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5766" y="797887"/>
            <a:ext cx="3704896" cy="3704896"/>
          </a:xfrm>
          <a:prstGeom prst="rect">
            <a:avLst/>
          </a:prstGeom>
        </p:spPr>
      </p:pic>
      <p:pic>
        <p:nvPicPr>
          <p:cNvPr id="26" name="Graphic 25" descr="Single gear">
            <a:extLst>
              <a:ext uri="{FF2B5EF4-FFF2-40B4-BE49-F238E27FC236}">
                <a16:creationId xmlns:a16="http://schemas.microsoft.com/office/drawing/2014/main" id="{FE3D079A-3238-4A12-A665-342343E3E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430" y="3019906"/>
            <a:ext cx="3073063" cy="3073063"/>
          </a:xfrm>
          <a:prstGeom prst="rect">
            <a:avLst/>
          </a:prstGeom>
        </p:spPr>
      </p:pic>
      <p:pic>
        <p:nvPicPr>
          <p:cNvPr id="27" name="Graphic 26" descr="Single gear">
            <a:extLst>
              <a:ext uri="{FF2B5EF4-FFF2-40B4-BE49-F238E27FC236}">
                <a16:creationId xmlns:a16="http://schemas.microsoft.com/office/drawing/2014/main" id="{B3DDAED0-804C-4568-9E82-26EF49077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4578" y="3905433"/>
            <a:ext cx="1928648" cy="1928648"/>
          </a:xfrm>
          <a:prstGeom prst="rect">
            <a:avLst/>
          </a:prstGeom>
        </p:spPr>
      </p:pic>
      <p:pic>
        <p:nvPicPr>
          <p:cNvPr id="28" name="Graphic 27" descr="Single gear">
            <a:extLst>
              <a:ext uri="{FF2B5EF4-FFF2-40B4-BE49-F238E27FC236}">
                <a16:creationId xmlns:a16="http://schemas.microsoft.com/office/drawing/2014/main" id="{21C749BD-2389-4B4C-BFF5-119431DA34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1925" y="3181033"/>
            <a:ext cx="1928648" cy="1928648"/>
          </a:xfrm>
          <a:prstGeom prst="rect">
            <a:avLst/>
          </a:prstGeom>
        </p:spPr>
      </p:pic>
      <p:pic>
        <p:nvPicPr>
          <p:cNvPr id="29" name="Graphic 28" descr="Single gear">
            <a:extLst>
              <a:ext uri="{FF2B5EF4-FFF2-40B4-BE49-F238E27FC236}">
                <a16:creationId xmlns:a16="http://schemas.microsoft.com/office/drawing/2014/main" id="{50FF946A-36AC-40FD-84A9-797309ADF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508853">
            <a:off x="4126424" y="1463687"/>
            <a:ext cx="2551314" cy="2551314"/>
          </a:xfrm>
          <a:prstGeom prst="rect">
            <a:avLst/>
          </a:prstGeom>
        </p:spPr>
      </p:pic>
      <p:pic>
        <p:nvPicPr>
          <p:cNvPr id="31" name="Graphic 30" descr="Single gear">
            <a:extLst>
              <a:ext uri="{FF2B5EF4-FFF2-40B4-BE49-F238E27FC236}">
                <a16:creationId xmlns:a16="http://schemas.microsoft.com/office/drawing/2014/main" id="{46981D9F-2BEA-4264-8336-80BB048E21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065316">
            <a:off x="5445529" y="1272660"/>
            <a:ext cx="4385993" cy="4385993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820B8514-8325-4105-BC46-318F862218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4669">
            <a:off x="4777647" y="3813530"/>
            <a:ext cx="2229019" cy="2229019"/>
          </a:xfrm>
          <a:prstGeom prst="rect">
            <a:avLst/>
          </a:prstGeom>
        </p:spPr>
      </p:pic>
      <p:pic>
        <p:nvPicPr>
          <p:cNvPr id="35" name="Graphic 34" descr="Single gear">
            <a:extLst>
              <a:ext uri="{FF2B5EF4-FFF2-40B4-BE49-F238E27FC236}">
                <a16:creationId xmlns:a16="http://schemas.microsoft.com/office/drawing/2014/main" id="{EA0E7A6C-FBA8-48CC-B2D2-D16FD9527C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64811" y="877067"/>
            <a:ext cx="2551314" cy="2551314"/>
          </a:xfrm>
          <a:prstGeom prst="rect">
            <a:avLst/>
          </a:prstGeom>
        </p:spPr>
      </p:pic>
      <p:pic>
        <p:nvPicPr>
          <p:cNvPr id="37" name="Graphic 36" descr="Single gear">
            <a:extLst>
              <a:ext uri="{FF2B5EF4-FFF2-40B4-BE49-F238E27FC236}">
                <a16:creationId xmlns:a16="http://schemas.microsoft.com/office/drawing/2014/main" id="{BFA96D95-1E5E-4210-B490-22AB63189D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96492">
            <a:off x="8332311" y="3319711"/>
            <a:ext cx="2907677" cy="2907677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3573BFD9-4DA0-44B5-A456-9D9D3BEA7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826582">
            <a:off x="9585413" y="2419432"/>
            <a:ext cx="1928648" cy="192864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04B472C-385E-4559-8085-C8C07D25F073}"/>
              </a:ext>
            </a:extLst>
          </p:cNvPr>
          <p:cNvGrpSpPr/>
          <p:nvPr/>
        </p:nvGrpSpPr>
        <p:grpSpPr>
          <a:xfrm>
            <a:off x="983632" y="6978496"/>
            <a:ext cx="11109157" cy="1460451"/>
            <a:chOff x="910804" y="6574709"/>
            <a:chExt cx="11109157" cy="14604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B2F8580-6BBC-468A-BD6C-B7FB17406216}"/>
                </a:ext>
              </a:extLst>
            </p:cNvPr>
            <p:cNvSpPr/>
            <p:nvPr/>
          </p:nvSpPr>
          <p:spPr>
            <a:xfrm>
              <a:off x="5970612" y="6574709"/>
              <a:ext cx="4929360" cy="14384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FD39831-7F68-4ED0-A45D-BC2AD3EE894B}"/>
                </a:ext>
              </a:extLst>
            </p:cNvPr>
            <p:cNvSpPr/>
            <p:nvPr/>
          </p:nvSpPr>
          <p:spPr>
            <a:xfrm>
              <a:off x="910804" y="6596708"/>
              <a:ext cx="4560864" cy="1438452"/>
            </a:xfrm>
            <a:prstGeom prst="rect">
              <a:avLst/>
            </a:prstGeom>
            <a:solidFill>
              <a:srgbClr val="DDD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830A3E-1559-499A-982B-4D15541C528A}"/>
                </a:ext>
              </a:extLst>
            </p:cNvPr>
            <p:cNvSpPr txBox="1"/>
            <p:nvPr/>
          </p:nvSpPr>
          <p:spPr>
            <a:xfrm>
              <a:off x="910804" y="6656120"/>
              <a:ext cx="45608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Automatic Differentiation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344B10-C628-40BC-84B1-72BD16FEFCE8}"/>
                </a:ext>
              </a:extLst>
            </p:cNvPr>
            <p:cNvSpPr txBox="1"/>
            <p:nvPr/>
          </p:nvSpPr>
          <p:spPr>
            <a:xfrm>
              <a:off x="5922613" y="7004881"/>
              <a:ext cx="60973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/>
                <a:t>Physics Constrained Learning</a:t>
              </a:r>
            </a:p>
          </p:txBody>
        </p:sp>
        <p:pic>
          <p:nvPicPr>
            <p:cNvPr id="2058" name="Picture 10" descr="TensorFlow – Medium">
              <a:extLst>
                <a:ext uri="{FF2B5EF4-FFF2-40B4-BE49-F238E27FC236}">
                  <a16:creationId xmlns:a16="http://schemas.microsoft.com/office/drawing/2014/main" id="{65A7F7C3-B2AB-45C5-ACE4-B3A7EA873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48" y="7320671"/>
              <a:ext cx="606357" cy="60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63882E-A6F6-413B-A5C8-5F48D1A0372B}"/>
                </a:ext>
              </a:extLst>
            </p:cNvPr>
            <p:cNvSpPr txBox="1"/>
            <p:nvPr/>
          </p:nvSpPr>
          <p:spPr>
            <a:xfrm>
              <a:off x="2081220" y="7401621"/>
              <a:ext cx="305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Backend: TensorFlow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23F93C3-DE11-42BC-A4C6-D7B59F9548F2}"/>
              </a:ext>
            </a:extLst>
          </p:cNvPr>
          <p:cNvSpPr txBox="1"/>
          <p:nvPr/>
        </p:nvSpPr>
        <p:spPr>
          <a:xfrm>
            <a:off x="2731160" y="2357947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155A3"/>
                </a:solidFill>
              </a:rPr>
              <a:t>FEM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C67C6E-8ED2-4AC2-A8B4-98C95D33F81B}"/>
              </a:ext>
            </a:extLst>
          </p:cNvPr>
          <p:cNvSpPr txBox="1"/>
          <p:nvPr/>
        </p:nvSpPr>
        <p:spPr>
          <a:xfrm>
            <a:off x="7155450" y="3189988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DNN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B9DE14-0CB6-4167-809A-7845353E6552}"/>
              </a:ext>
            </a:extLst>
          </p:cNvPr>
          <p:cNvSpPr txBox="1"/>
          <p:nvPr/>
        </p:nvSpPr>
        <p:spPr>
          <a:xfrm>
            <a:off x="1570444" y="4277295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CBD51A-94E0-4DED-AB43-269DC6E0E664}"/>
              </a:ext>
            </a:extLst>
          </p:cNvPr>
          <p:cNvSpPr txBox="1"/>
          <p:nvPr/>
        </p:nvSpPr>
        <p:spPr>
          <a:xfrm>
            <a:off x="5108158" y="255116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PDE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48A365-F837-4778-9DBA-E5EF17A5F0B0}"/>
              </a:ext>
            </a:extLst>
          </p:cNvPr>
          <p:cNvSpPr txBox="1"/>
          <p:nvPr/>
        </p:nvSpPr>
        <p:spPr>
          <a:xfrm>
            <a:off x="3342065" y="468504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8F24D7-629F-4D4D-B8E7-3705AADA3452}"/>
              </a:ext>
            </a:extLst>
          </p:cNvPr>
          <p:cNvSpPr txBox="1"/>
          <p:nvPr/>
        </p:nvSpPr>
        <p:spPr>
          <a:xfrm>
            <a:off x="9243752" y="198061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45764E-D68B-4350-96FC-62E0CCA4F66C}"/>
              </a:ext>
            </a:extLst>
          </p:cNvPr>
          <p:cNvSpPr txBox="1"/>
          <p:nvPr/>
        </p:nvSpPr>
        <p:spPr>
          <a:xfrm>
            <a:off x="9033415" y="4609212"/>
            <a:ext cx="156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Optimization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B27A02-0278-46CD-B478-56285BD16153}"/>
              </a:ext>
            </a:extLst>
          </p:cNvPr>
          <p:cNvSpPr txBox="1"/>
          <p:nvPr/>
        </p:nvSpPr>
        <p:spPr>
          <a:xfrm>
            <a:off x="5281329" y="4618482"/>
            <a:ext cx="119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Solid 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</a:rPr>
              <a:t>Mechanics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2ECCA7-FDD0-47F7-A72D-0E0BF8032B4C}"/>
              </a:ext>
            </a:extLst>
          </p:cNvPr>
          <p:cNvSpPr txBox="1"/>
          <p:nvPr/>
        </p:nvSpPr>
        <p:spPr>
          <a:xfrm>
            <a:off x="4166684" y="3838669"/>
            <a:ext cx="119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Fluid Dynamics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AB1C50-CA23-43BF-891C-CB60B355547F}"/>
              </a:ext>
            </a:extLst>
          </p:cNvPr>
          <p:cNvSpPr txBox="1"/>
          <p:nvPr/>
        </p:nvSpPr>
        <p:spPr>
          <a:xfrm>
            <a:off x="9901118" y="3089743"/>
            <a:ext cx="1389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Constitutive Modeling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7217867-72E4-4236-B6F9-F9B42F691310}"/>
              </a:ext>
            </a:extLst>
          </p:cNvPr>
          <p:cNvGrpSpPr/>
          <p:nvPr/>
        </p:nvGrpSpPr>
        <p:grpSpPr>
          <a:xfrm>
            <a:off x="5015871" y="6017207"/>
            <a:ext cx="1556195" cy="1616027"/>
            <a:chOff x="5455731" y="-208380"/>
            <a:chExt cx="3011570" cy="3127357"/>
          </a:xfrm>
        </p:grpSpPr>
        <p:pic>
          <p:nvPicPr>
            <p:cNvPr id="131" name="Picture 2" descr="ADCME logo">
              <a:extLst>
                <a:ext uri="{FF2B5EF4-FFF2-40B4-BE49-F238E27FC236}">
                  <a16:creationId xmlns:a16="http://schemas.microsoft.com/office/drawing/2014/main" id="{D48A3040-6D2D-46B3-B077-FE363D6B3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05">
              <a:off x="6166453" y="1129241"/>
              <a:ext cx="927102" cy="85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usable Box | HIDDEN AND SEASONAL | Lush Fresh Handmade Cosmetics UK">
              <a:extLst>
                <a:ext uri="{FF2B5EF4-FFF2-40B4-BE49-F238E27FC236}">
                  <a16:creationId xmlns:a16="http://schemas.microsoft.com/office/drawing/2014/main" id="{E4BCE17F-73B3-4221-94EA-AF98DB55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5731" y="-208380"/>
              <a:ext cx="3011570" cy="312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5C4419A-C932-45CA-B472-7D6704836862}"/>
              </a:ext>
            </a:extLst>
          </p:cNvPr>
          <p:cNvCxnSpPr>
            <a:cxnSpLocks/>
          </p:cNvCxnSpPr>
          <p:nvPr/>
        </p:nvCxnSpPr>
        <p:spPr>
          <a:xfrm flipH="1" flipV="1">
            <a:off x="1570444" y="5909075"/>
            <a:ext cx="3445428" cy="582468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A457518-10EF-43F1-9756-8A24B8245134}"/>
              </a:ext>
            </a:extLst>
          </p:cNvPr>
          <p:cNvCxnSpPr>
            <a:cxnSpLocks/>
          </p:cNvCxnSpPr>
          <p:nvPr/>
        </p:nvCxnSpPr>
        <p:spPr>
          <a:xfrm flipV="1">
            <a:off x="6543942" y="5965159"/>
            <a:ext cx="3926287" cy="575930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4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75E8D-E04B-431F-8435-8D37388A649C}"/>
                  </a:ext>
                </a:extLst>
              </p:cNvPr>
              <p:cNvSpPr txBox="1"/>
              <p:nvPr/>
            </p:nvSpPr>
            <p:spPr>
              <a:xfrm>
                <a:off x="1722934" y="2111752"/>
                <a:ext cx="18860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75E8D-E04B-431F-8435-8D37388A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34" y="2111752"/>
                <a:ext cx="1886093" cy="553998"/>
              </a:xfrm>
              <a:prstGeom prst="rect">
                <a:avLst/>
              </a:prstGeom>
              <a:blipFill>
                <a:blip r:embed="rId3"/>
                <a:stretch>
                  <a:fillRect l="-2589" t="-2198" r="-2589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4913B2E-1023-4566-AEF7-0F157AF1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26" y="1236617"/>
            <a:ext cx="6320821" cy="2546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CFA27B-7DC4-455A-8328-8D471200B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64" y="4117751"/>
            <a:ext cx="3124200" cy="2533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696658-2B28-41A5-9DD2-340E50428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132" y="4493091"/>
            <a:ext cx="2340701" cy="14909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ACB5E9-4E43-4FC1-A84D-C447E35F7D25}"/>
                  </a:ext>
                </a:extLst>
              </p:cNvPr>
              <p:cNvSpPr txBox="1"/>
              <p:nvPr/>
            </p:nvSpPr>
            <p:spPr>
              <a:xfrm>
                <a:off x="1646883" y="5043161"/>
                <a:ext cx="2220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ACB5E9-4E43-4FC1-A84D-C447E35F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83" y="5043161"/>
                <a:ext cx="2220736" cy="276999"/>
              </a:xfrm>
              <a:prstGeom prst="rect">
                <a:avLst/>
              </a:prstGeom>
              <a:blipFill>
                <a:blip r:embed="rId7"/>
                <a:stretch>
                  <a:fillRect t="-2174" r="-35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63DE7-5602-4813-B253-D612ED1EFBE0}"/>
                  </a:ext>
                </a:extLst>
              </p:cNvPr>
              <p:cNvSpPr txBox="1"/>
              <p:nvPr/>
            </p:nvSpPr>
            <p:spPr>
              <a:xfrm>
                <a:off x="1646883" y="5538172"/>
                <a:ext cx="2278444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63DE7-5602-4813-B253-D612ED1EF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83" y="5538172"/>
                <a:ext cx="2278444" cy="6163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9699EE9E-881C-40D1-9353-8681C70C65D6}"/>
              </a:ext>
            </a:extLst>
          </p:cNvPr>
          <p:cNvSpPr/>
          <p:nvPr/>
        </p:nvSpPr>
        <p:spPr>
          <a:xfrm>
            <a:off x="7161637" y="3308593"/>
            <a:ext cx="418809" cy="5723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E877EC-587F-41C3-94AC-73B841BC6172}"/>
              </a:ext>
            </a:extLst>
          </p:cNvPr>
          <p:cNvSpPr/>
          <p:nvPr/>
        </p:nvSpPr>
        <p:spPr>
          <a:xfrm>
            <a:off x="10400638" y="3245720"/>
            <a:ext cx="418809" cy="3909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A1CFB7-DFE2-4C88-93CD-8EB3B0C5C1E3}"/>
              </a:ext>
            </a:extLst>
          </p:cNvPr>
          <p:cNvSpPr txBox="1"/>
          <p:nvPr/>
        </p:nvSpPr>
        <p:spPr>
          <a:xfrm>
            <a:off x="1097181" y="4157553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Approximate Unknown Functions</a:t>
            </a:r>
          </a:p>
          <a:p>
            <a:pPr algn="ctr"/>
            <a:r>
              <a:rPr lang="en-US" b="1" dirty="0"/>
              <a:t>using DNNs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7D497-3FA2-4EFA-A88D-DE696DC71E9E}"/>
              </a:ext>
            </a:extLst>
          </p:cNvPr>
          <p:cNvSpPr txBox="1"/>
          <p:nvPr/>
        </p:nvSpPr>
        <p:spPr>
          <a:xfrm>
            <a:off x="1363760" y="1652275"/>
            <a:ext cx="278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 Inverse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60E704-4258-4CF4-BFCA-81B165E7020D}"/>
                  </a:ext>
                </a:extLst>
              </p:cNvPr>
              <p:cNvSpPr txBox="1"/>
              <p:nvPr/>
            </p:nvSpPr>
            <p:spPr>
              <a:xfrm>
                <a:off x="1280243" y="2840990"/>
                <a:ext cx="29540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60E704-4258-4CF4-BFCA-81B165E7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43" y="2840990"/>
                <a:ext cx="2954014" cy="553998"/>
              </a:xfrm>
              <a:prstGeom prst="rect">
                <a:avLst/>
              </a:prstGeom>
              <a:blipFill>
                <a:blip r:embed="rId9"/>
                <a:stretch>
                  <a:fillRect l="-825" t="-2198" r="-825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3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F832C6BF-124B-49AA-B01B-A25289D81BE0}"/>
              </a:ext>
            </a:extLst>
          </p:cNvPr>
          <p:cNvSpPr/>
          <p:nvPr/>
        </p:nvSpPr>
        <p:spPr>
          <a:xfrm>
            <a:off x="2090163" y="6488636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3D1B6E-AD53-4C2F-A9A4-F6575C917C82}"/>
              </a:ext>
            </a:extLst>
          </p:cNvPr>
          <p:cNvCxnSpPr>
            <a:cxnSpLocks/>
          </p:cNvCxnSpPr>
          <p:nvPr/>
        </p:nvCxnSpPr>
        <p:spPr>
          <a:xfrm flipH="1" flipV="1">
            <a:off x="1433037" y="6027155"/>
            <a:ext cx="509989" cy="33518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E2E465-9CD1-47EF-BED9-0218B1DEAFAE}"/>
              </a:ext>
            </a:extLst>
          </p:cNvPr>
          <p:cNvCxnSpPr>
            <a:cxnSpLocks/>
          </p:cNvCxnSpPr>
          <p:nvPr/>
        </p:nvCxnSpPr>
        <p:spPr>
          <a:xfrm flipH="1">
            <a:off x="1130471" y="6777291"/>
            <a:ext cx="647735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230024-CD64-4E54-8C2E-4AE518A40DF0}"/>
              </a:ext>
            </a:extLst>
          </p:cNvPr>
          <p:cNvCxnSpPr>
            <a:cxnSpLocks/>
          </p:cNvCxnSpPr>
          <p:nvPr/>
        </p:nvCxnSpPr>
        <p:spPr>
          <a:xfrm flipH="1">
            <a:off x="2921082" y="6787688"/>
            <a:ext cx="886419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809CD-747A-4E52-8AB0-55F08E824776}"/>
                  </a:ext>
                </a:extLst>
              </p:cNvPr>
              <p:cNvSpPr txBox="1"/>
              <p:nvPr/>
            </p:nvSpPr>
            <p:spPr>
              <a:xfrm>
                <a:off x="969920" y="5551603"/>
                <a:ext cx="3774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809CD-747A-4E52-8AB0-55F08E824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20" y="5551603"/>
                <a:ext cx="37741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65517-2516-474E-9F4B-07E077EC4F2C}"/>
                  </a:ext>
                </a:extLst>
              </p:cNvPr>
              <p:cNvSpPr txBox="1"/>
              <p:nvPr/>
            </p:nvSpPr>
            <p:spPr>
              <a:xfrm>
                <a:off x="598921" y="6437899"/>
                <a:ext cx="370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65517-2516-474E-9F4B-07E077EC4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1" y="6437899"/>
                <a:ext cx="3709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43638F-D9C5-40B0-92F8-798D5E9FFA1F}"/>
                  </a:ext>
                </a:extLst>
              </p:cNvPr>
              <p:cNvSpPr txBox="1"/>
              <p:nvPr/>
            </p:nvSpPr>
            <p:spPr>
              <a:xfrm>
                <a:off x="4031760" y="6488636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43638F-D9C5-40B0-92F8-798D5E9FF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60" y="6488636"/>
                <a:ext cx="37016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6C77F-93DB-4136-976B-D6516B86E26E}"/>
                  </a:ext>
                </a:extLst>
              </p:cNvPr>
              <p:cNvSpPr txBox="1"/>
              <p:nvPr/>
            </p:nvSpPr>
            <p:spPr>
              <a:xfrm>
                <a:off x="910891" y="7312370"/>
                <a:ext cx="26282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6C77F-93DB-4136-976B-D6516B86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1" y="7312370"/>
                <a:ext cx="262822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854C918-5A7E-4C34-82C1-17A6D90D191E}"/>
              </a:ext>
            </a:extLst>
          </p:cNvPr>
          <p:cNvGrpSpPr/>
          <p:nvPr/>
        </p:nvGrpSpPr>
        <p:grpSpPr>
          <a:xfrm>
            <a:off x="515526" y="684184"/>
            <a:ext cx="4137816" cy="2965974"/>
            <a:chOff x="3149526" y="585457"/>
            <a:chExt cx="4137816" cy="296597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0B90D2-C9D9-4DBD-BC42-56AE3B5FC011}"/>
                </a:ext>
              </a:extLst>
            </p:cNvPr>
            <p:cNvSpPr/>
            <p:nvPr/>
          </p:nvSpPr>
          <p:spPr>
            <a:xfrm>
              <a:off x="4909159" y="213800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BA3E76-1ADA-4C39-9618-FE8AF87939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0454" y="1585784"/>
              <a:ext cx="697689" cy="459063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EE03292-7E15-40CA-9189-AD9FB39420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6736" y="1187739"/>
              <a:ext cx="402535" cy="69916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5D99269-3C43-4D9B-83DC-99CA9E96F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0317" y="2372449"/>
              <a:ext cx="886419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65A9558-F4CF-49F3-91A3-391BAFA2F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079" y="2408122"/>
              <a:ext cx="886419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DB441-AE02-42A3-AD27-28C2A0422FCF}"/>
                    </a:ext>
                  </a:extLst>
                </p:cNvPr>
                <p:cNvSpPr txBox="1"/>
                <p:nvPr/>
              </p:nvSpPr>
              <p:spPr>
                <a:xfrm>
                  <a:off x="3149526" y="2023008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DB441-AE02-42A3-AD27-28C2A0422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526" y="2023008"/>
                  <a:ext cx="363433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59E2A2-55B4-4B69-AABF-AE3F231E9004}"/>
                    </a:ext>
                  </a:extLst>
                </p:cNvPr>
                <p:cNvSpPr txBox="1"/>
                <p:nvPr/>
              </p:nvSpPr>
              <p:spPr>
                <a:xfrm>
                  <a:off x="3326817" y="1121026"/>
                  <a:ext cx="56143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59E2A2-55B4-4B69-AABF-AE3F231E9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817" y="1121026"/>
                  <a:ext cx="561436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2C2F22-31B0-4E94-A229-057F10D39877}"/>
                    </a:ext>
                  </a:extLst>
                </p:cNvPr>
                <p:cNvSpPr txBox="1"/>
                <p:nvPr/>
              </p:nvSpPr>
              <p:spPr>
                <a:xfrm>
                  <a:off x="4193526" y="585457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2C2F22-31B0-4E94-A229-057F10D39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526" y="585457"/>
                  <a:ext cx="36343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23D6A-1B16-437B-9CED-FC7E5A7C8CE6}"/>
                    </a:ext>
                  </a:extLst>
                </p:cNvPr>
                <p:cNvSpPr txBox="1"/>
                <p:nvPr/>
              </p:nvSpPr>
              <p:spPr>
                <a:xfrm>
                  <a:off x="3607535" y="2997433"/>
                  <a:ext cx="3143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23D6A-1B16-437B-9CED-FC7E5A7C8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535" y="2997433"/>
                  <a:ext cx="3143489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2E67E8-19F2-4075-9DCC-4B745B674FDD}"/>
                    </a:ext>
                  </a:extLst>
                </p:cNvPr>
                <p:cNvSpPr txBox="1"/>
                <p:nvPr/>
              </p:nvSpPr>
              <p:spPr>
                <a:xfrm>
                  <a:off x="6917176" y="2095450"/>
                  <a:ext cx="37016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2E67E8-19F2-4075-9DCC-4B745B674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176" y="2095450"/>
                  <a:ext cx="370166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6A5EFEC-5361-40DF-A116-4856C334ED6F}"/>
              </a:ext>
            </a:extLst>
          </p:cNvPr>
          <p:cNvSpPr txBox="1"/>
          <p:nvPr/>
        </p:nvSpPr>
        <p:spPr>
          <a:xfrm>
            <a:off x="1209513" y="152343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DNN: Explicit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2ECCC6-3FEF-439E-9806-156F929D157A}"/>
              </a:ext>
            </a:extLst>
          </p:cNvPr>
          <p:cNvSpPr txBox="1"/>
          <p:nvPr/>
        </p:nvSpPr>
        <p:spPr>
          <a:xfrm>
            <a:off x="553501" y="4182111"/>
            <a:ext cx="3729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Numerical Schemes: 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</a:rPr>
              <a:t>Implicit, Iterative</a:t>
            </a:r>
          </a:p>
        </p:txBody>
      </p:sp>
    </p:spTree>
    <p:extLst>
      <p:ext uri="{BB962C8B-B14F-4D97-AF65-F5344CB8AC3E}">
        <p14:creationId xmlns:p14="http://schemas.microsoft.com/office/powerpoint/2010/main" val="395444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75EAD8-7AEA-4116-9DC9-527C176FAD6C}"/>
              </a:ext>
            </a:extLst>
          </p:cNvPr>
          <p:cNvSpPr/>
          <p:nvPr/>
        </p:nvSpPr>
        <p:spPr>
          <a:xfrm>
            <a:off x="8454457" y="137252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9F7C0-D8A8-4BA8-AA8F-3F596B7B5950}"/>
              </a:ext>
            </a:extLst>
          </p:cNvPr>
          <p:cNvSpPr/>
          <p:nvPr/>
        </p:nvSpPr>
        <p:spPr>
          <a:xfrm>
            <a:off x="7654138" y="220809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4CB94A-CF8A-43B5-9EBB-E3CA5606D340}"/>
              </a:ext>
            </a:extLst>
          </p:cNvPr>
          <p:cNvSpPr/>
          <p:nvPr/>
        </p:nvSpPr>
        <p:spPr>
          <a:xfrm>
            <a:off x="8918520" y="3530332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A1663-662E-44B0-993C-72F4AB487352}"/>
              </a:ext>
            </a:extLst>
          </p:cNvPr>
          <p:cNvSpPr/>
          <p:nvPr/>
        </p:nvSpPr>
        <p:spPr>
          <a:xfrm>
            <a:off x="9216330" y="220809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17AD57-AD2F-4AA3-B392-03A008DB2418}"/>
              </a:ext>
            </a:extLst>
          </p:cNvPr>
          <p:cNvSpPr/>
          <p:nvPr/>
        </p:nvSpPr>
        <p:spPr>
          <a:xfrm>
            <a:off x="7828591" y="3167025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C97D85-34EB-4802-94E9-C3776D50E488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7951948" y="1670338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0DF53F-E094-4074-A6DD-348D40071C8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752267" y="1670338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A68238-9E06-4318-9E5A-6A201DDE380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951948" y="2505908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0E37-8B38-4E30-BC9F-AF12FA19913C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9092973" y="2557004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83982-9896-452A-B836-3CD10CD1AA4F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7828591" y="2557004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54F2776-008A-41C4-9ADC-75973E234620}"/>
              </a:ext>
            </a:extLst>
          </p:cNvPr>
          <p:cNvSpPr/>
          <p:nvPr/>
        </p:nvSpPr>
        <p:spPr>
          <a:xfrm>
            <a:off x="8573714" y="2694762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84DF4-39EE-48FB-91EE-770ADA52EE98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8871524" y="2505908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23330-3B52-4425-AD66-8701A7DEC5C0}"/>
              </a:ext>
            </a:extLst>
          </p:cNvPr>
          <p:cNvCxnSpPr>
            <a:cxnSpLocks/>
            <a:stCxn id="15" idx="3"/>
            <a:endCxn id="9" idx="7"/>
          </p:cNvCxnSpPr>
          <p:nvPr/>
        </p:nvCxnSpPr>
        <p:spPr>
          <a:xfrm flipH="1">
            <a:off x="8126401" y="2992572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4952A0C-9747-4FCA-B7E6-E639E0EFCBF2}"/>
              </a:ext>
            </a:extLst>
          </p:cNvPr>
          <p:cNvSpPr/>
          <p:nvPr/>
        </p:nvSpPr>
        <p:spPr>
          <a:xfrm>
            <a:off x="8331100" y="396657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87D68-FFDE-46F1-AFA8-87E54A2CC115}"/>
              </a:ext>
            </a:extLst>
          </p:cNvPr>
          <p:cNvCxnSpPr>
            <a:cxnSpLocks/>
          </p:cNvCxnSpPr>
          <p:nvPr/>
        </p:nvCxnSpPr>
        <p:spPr>
          <a:xfrm>
            <a:off x="8056082" y="3495955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2CEDB-D276-4A12-A829-EF0FE275BD95}"/>
              </a:ext>
            </a:extLst>
          </p:cNvPr>
          <p:cNvCxnSpPr>
            <a:cxnSpLocks/>
            <a:stCxn id="7" idx="3"/>
            <a:endCxn id="18" idx="7"/>
          </p:cNvCxnSpPr>
          <p:nvPr/>
        </p:nvCxnSpPr>
        <p:spPr>
          <a:xfrm flipH="1">
            <a:off x="8628910" y="3828142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8B25B-EE2A-416B-A3F7-84F925629595}"/>
              </a:ext>
            </a:extLst>
          </p:cNvPr>
          <p:cNvCxnSpPr>
            <a:cxnSpLocks/>
          </p:cNvCxnSpPr>
          <p:nvPr/>
        </p:nvCxnSpPr>
        <p:spPr>
          <a:xfrm>
            <a:off x="8500999" y="431548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D32FF5-29FE-4C5A-B734-1644CD060EE0}"/>
              </a:ext>
            </a:extLst>
          </p:cNvPr>
          <p:cNvCxnSpPr>
            <a:cxnSpLocks/>
          </p:cNvCxnSpPr>
          <p:nvPr/>
        </p:nvCxnSpPr>
        <p:spPr>
          <a:xfrm>
            <a:off x="8624810" y="864908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425331B-0FAB-42BA-9CD2-5ECDDF4C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7" y="629461"/>
            <a:ext cx="2271350" cy="1186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615023-2EE8-4D98-8029-9F42E12D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5" y="2100549"/>
            <a:ext cx="3376690" cy="3005525"/>
          </a:xfrm>
          <a:prstGeom prst="rect">
            <a:avLst/>
          </a:prstGeom>
        </p:spPr>
      </p:pic>
      <p:pic>
        <p:nvPicPr>
          <p:cNvPr id="3074" name="Picture 2" descr="ADCME logo">
            <a:extLst>
              <a:ext uri="{FF2B5EF4-FFF2-40B4-BE49-F238E27FC236}">
                <a16:creationId xmlns:a16="http://schemas.microsoft.com/office/drawing/2014/main" id="{71081175-27D9-407A-A4BF-0F257912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4" y="1372528"/>
            <a:ext cx="927102" cy="8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4DC1B8-422C-4E06-B4CE-84BF4655A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93" y="3024700"/>
            <a:ext cx="1186832" cy="4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73786FC-DEFF-401E-B9A7-49963CCD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44" y="3770107"/>
            <a:ext cx="2189871" cy="4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wiFlow logo">
            <a:extLst>
              <a:ext uri="{FF2B5EF4-FFF2-40B4-BE49-F238E27FC236}">
                <a16:creationId xmlns:a16="http://schemas.microsoft.com/office/drawing/2014/main" id="{1C168660-3B24-409F-B7C4-944BB77D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90" y="2955528"/>
            <a:ext cx="741588" cy="70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AB23F7-6CE2-4CA0-81C6-EDE81813F6C4}"/>
              </a:ext>
            </a:extLst>
          </p:cNvPr>
          <p:cNvSpPr txBox="1"/>
          <p:nvPr/>
        </p:nvSpPr>
        <p:spPr>
          <a:xfrm>
            <a:off x="5304467" y="85868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ADCME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C9F03-083E-469B-9550-AD49E98EB5D5}"/>
              </a:ext>
            </a:extLst>
          </p:cNvPr>
          <p:cNvSpPr txBox="1"/>
          <p:nvPr/>
        </p:nvSpPr>
        <p:spPr>
          <a:xfrm>
            <a:off x="4250578" y="4294590"/>
            <a:ext cx="2929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AD-Capable</a:t>
            </a:r>
          </a:p>
          <a:p>
            <a:pPr algn="ctr"/>
            <a:r>
              <a:rPr lang="en-US" b="1" dirty="0"/>
              <a:t>Numerical Simulator Engines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E3B497-9ECA-454F-8359-B06F4E6DCF0D}"/>
              </a:ext>
            </a:extLst>
          </p:cNvPr>
          <p:cNvSpPr/>
          <p:nvPr/>
        </p:nvSpPr>
        <p:spPr>
          <a:xfrm>
            <a:off x="10624842" y="1721434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7A9D4D-DF9C-4B7B-BD3D-C9CADC7A2BF6}"/>
              </a:ext>
            </a:extLst>
          </p:cNvPr>
          <p:cNvSpPr/>
          <p:nvPr/>
        </p:nvSpPr>
        <p:spPr>
          <a:xfrm>
            <a:off x="10624842" y="2451430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5BDD53-CDCD-4163-94BE-F94529BD71E9}"/>
              </a:ext>
            </a:extLst>
          </p:cNvPr>
          <p:cNvSpPr/>
          <p:nvPr/>
        </p:nvSpPr>
        <p:spPr>
          <a:xfrm>
            <a:off x="10624842" y="3195614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7F70AF-B28E-463F-8651-11C19ADC4C64}"/>
              </a:ext>
            </a:extLst>
          </p:cNvPr>
          <p:cNvSpPr txBox="1"/>
          <p:nvPr/>
        </p:nvSpPr>
        <p:spPr>
          <a:xfrm>
            <a:off x="10160802" y="3997694"/>
            <a:ext cx="1769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Heterogenous</a:t>
            </a:r>
          </a:p>
          <a:p>
            <a:pPr algn="ctr"/>
            <a:r>
              <a:rPr lang="en-US" dirty="0"/>
              <a:t>Task-based</a:t>
            </a:r>
          </a:p>
          <a:p>
            <a:pPr algn="ctr"/>
            <a:r>
              <a:rPr lang="en-US" dirty="0"/>
              <a:t>Parallel Runtime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7924D29-1FA9-4F72-BB13-3325D0BF0487}"/>
              </a:ext>
            </a:extLst>
          </p:cNvPr>
          <p:cNvSpPr/>
          <p:nvPr/>
        </p:nvSpPr>
        <p:spPr>
          <a:xfrm>
            <a:off x="4250578" y="2451430"/>
            <a:ext cx="3007343" cy="2433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A208868-A82A-4C1D-A001-4EBD3D2FDDFF}"/>
              </a:ext>
            </a:extLst>
          </p:cNvPr>
          <p:cNvSpPr/>
          <p:nvPr/>
        </p:nvSpPr>
        <p:spPr>
          <a:xfrm>
            <a:off x="9726625" y="2423943"/>
            <a:ext cx="735827" cy="26612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0" descr="TensorFlow – Medium">
            <a:extLst>
              <a:ext uri="{FF2B5EF4-FFF2-40B4-BE49-F238E27FC236}">
                <a16:creationId xmlns:a16="http://schemas.microsoft.com/office/drawing/2014/main" id="{6D4240D6-8FFA-445D-B5CE-F27B54D3D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89" y="2139501"/>
            <a:ext cx="606357" cy="60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3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13793</TotalTime>
  <Words>837</Words>
  <Application>Microsoft Office PowerPoint</Application>
  <PresentationFormat>Custom</PresentationFormat>
  <Paragraphs>322</Paragraphs>
  <Slides>27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77</cp:revision>
  <dcterms:created xsi:type="dcterms:W3CDTF">2020-07-11T19:42:30Z</dcterms:created>
  <dcterms:modified xsi:type="dcterms:W3CDTF">2020-11-17T10:17:27Z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