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11547</TotalTime>
  <Words>364</Words>
  <Application>Microsoft Office PowerPoint</Application>
  <PresentationFormat>Custom</PresentationFormat>
  <Paragraphs>141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33</cp:revision>
  <dcterms:created xsi:type="dcterms:W3CDTF">2020-07-11T19:42:30Z</dcterms:created>
  <dcterms:modified xsi:type="dcterms:W3CDTF">2020-09-07T22:06:24Z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