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745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E2F61-D11D-49BC-9499-773733D9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3" y="1057434"/>
            <a:ext cx="4117658" cy="2163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B06578-CFBE-4FE1-9847-FB76F037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13" y="3915143"/>
            <a:ext cx="7933373" cy="2939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E43F9-80CB-410F-85ED-63FE81623E97}"/>
              </a:ext>
            </a:extLst>
          </p:cNvPr>
          <p:cNvSpPr txBox="1"/>
          <p:nvPr/>
        </p:nvSpPr>
        <p:spPr>
          <a:xfrm>
            <a:off x="1804987" y="3221091"/>
            <a:ext cx="37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Fiber Reinforced Thin 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60D9E-1AE7-4925-B5CC-4D3E9A0890E2}"/>
              </a:ext>
            </a:extLst>
          </p:cNvPr>
          <p:cNvSpPr txBox="1"/>
          <p:nvPr/>
        </p:nvSpPr>
        <p:spPr>
          <a:xfrm>
            <a:off x="2129313" y="6855906"/>
            <a:ext cx="362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Reference von Mises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51C0-F750-4B12-9CA1-FFD10261BD09}"/>
              </a:ext>
            </a:extLst>
          </p:cNvPr>
          <p:cNvSpPr txBox="1"/>
          <p:nvPr/>
        </p:nvSpPr>
        <p:spPr>
          <a:xfrm>
            <a:off x="7316826" y="6855906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SPD-NN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0073008-CF3A-4298-A06F-B33F78CFDC2C}"/>
              </a:ext>
            </a:extLst>
          </p:cNvPr>
          <p:cNvSpPr/>
          <p:nvPr/>
        </p:nvSpPr>
        <p:spPr>
          <a:xfrm rot="5400000">
            <a:off x="6034222" y="1921329"/>
            <a:ext cx="1186543" cy="106299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016E1-76F6-486D-9C02-2CF53079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10" y="2659539"/>
            <a:ext cx="3629025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BC5E6-9AE3-4237-BB53-D319E657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3814"/>
            <a:ext cx="4076700" cy="3105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ABEBA-95FC-472B-926C-44CB27DA2605}"/>
                  </a:ext>
                </a:extLst>
              </p:cNvPr>
              <p:cNvSpPr txBox="1"/>
              <p:nvPr/>
            </p:nvSpPr>
            <p:spPr>
              <a:xfrm>
                <a:off x="8012494" y="5417800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ABEBA-95FC-472B-926C-44CB27DA2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94" y="5417800"/>
                <a:ext cx="4265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7FCA4B-103C-43E9-8437-3AE81AC1275B}"/>
                  </a:ext>
                </a:extLst>
              </p:cNvPr>
              <p:cNvSpPr txBox="1"/>
              <p:nvPr/>
            </p:nvSpPr>
            <p:spPr>
              <a:xfrm>
                <a:off x="5878568" y="369550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7FCA4B-103C-43E9-8437-3AE81AC1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568" y="3695502"/>
                <a:ext cx="43486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94CD4F-4361-4678-859F-F361E39B7F69}"/>
              </a:ext>
            </a:extLst>
          </p:cNvPr>
          <p:cNvSpPr txBox="1"/>
          <p:nvPr/>
        </p:nvSpPr>
        <p:spPr>
          <a:xfrm>
            <a:off x="1920240" y="6079518"/>
            <a:ext cx="26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Rubber Membrane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29C53F-CAB8-42F4-B6EF-64B0E901BF90}"/>
                  </a:ext>
                </a:extLst>
              </p:cNvPr>
              <p:cNvSpPr txBox="1"/>
              <p:nvPr/>
            </p:nvSpPr>
            <p:spPr>
              <a:xfrm>
                <a:off x="6831208" y="6079519"/>
                <a:ext cx="278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Distribution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29C53F-CAB8-42F4-B6EF-64B0E901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6079519"/>
                <a:ext cx="2789161" cy="461665"/>
              </a:xfrm>
              <a:prstGeom prst="rect">
                <a:avLst/>
              </a:prstGeom>
              <a:blipFill>
                <a:blip r:embed="rId6"/>
                <a:stretch>
                  <a:fillRect l="-1969" t="-10526" r="-21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12485</TotalTime>
  <Words>639</Words>
  <Application>Microsoft Office PowerPoint</Application>
  <PresentationFormat>Custom</PresentationFormat>
  <Paragraphs>215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Xu Kailai</cp:lastModifiedBy>
  <cp:revision>52</cp:revision>
  <dcterms:created xsi:type="dcterms:W3CDTF">2020-07-11T19:42:30Z</dcterms:created>
  <dcterms:modified xsi:type="dcterms:W3CDTF">2020-10-06T07:04:33Z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