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2" r:id="rId29"/>
    <p:sldId id="280" r:id="rId30"/>
    <p:sldId id="281" r:id="rId31"/>
    <p:sldId id="284" r:id="rId32"/>
    <p:sldId id="285" r:id="rId33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5A3"/>
    <a:srgbClr val="DDD0E1"/>
    <a:srgbClr val="CB392E"/>
    <a:srgbClr val="319640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66.sv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0.png"/><Relationship Id="rId10" Type="http://schemas.openxmlformats.org/officeDocument/2006/relationships/image" Target="../media/image58.svg"/><Relationship Id="rId19" Type="http://schemas.openxmlformats.org/officeDocument/2006/relationships/image" Target="../media/image67.pn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054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4138765" y="150500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3338446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4602828" y="366281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4900638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3512899" y="329950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4313218" y="997387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3636256" y="1802817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4436575" y="1802817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3636256" y="2638387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4777281" y="2689483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3512899" y="2689483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4258022" y="282724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4555832" y="2638387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3810709" y="3125051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4015408" y="409905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3740390" y="3628434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4313218" y="3960621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4185307" y="4447959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6653008" y="147625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5852689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7117071" y="363405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7414881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6027142" y="327075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6827461" y="968633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6150499" y="1774063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6950818" y="1774063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6150499" y="2609633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7291524" y="2660729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6027142" y="2660729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6772265" y="279848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7070075" y="2609633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6324952" y="3096297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6529651" y="4070299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6254633" y="3599680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6827461" y="3931867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6699550" y="4419205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3687352" y="2149493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4998647" y="3851665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4643127" y="2909543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3816043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6305556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3372486" y="232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4624443" y="365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4279763" y="282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5876342" y="229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7128299" y="36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6783619" y="280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DC806B-774E-4443-9DD2-8F21DAC1EA1A}"/>
              </a:ext>
            </a:extLst>
          </p:cNvPr>
          <p:cNvSpPr/>
          <p:nvPr/>
        </p:nvSpPr>
        <p:spPr>
          <a:xfrm rot="922352">
            <a:off x="4645250" y="3394550"/>
            <a:ext cx="2341960" cy="45719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Cross">
            <a:extLst>
              <a:ext uri="{FF2B5EF4-FFF2-40B4-BE49-F238E27FC236}">
                <a16:creationId xmlns:a16="http://schemas.microsoft.com/office/drawing/2014/main" id="{383BBFDD-C014-4E6E-83F9-D620C588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288" y="2899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18174FAA-8E4C-47EF-A9BC-BA3E957F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766" y="797887"/>
            <a:ext cx="3704896" cy="3704896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FE3D079A-3238-4A12-A665-342343E3E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430" y="3019906"/>
            <a:ext cx="3073063" cy="3073063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B3DDAED0-804C-4568-9E82-26EF4907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578" y="3905433"/>
            <a:ext cx="1928648" cy="1928648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21C749BD-2389-4B4C-BFF5-119431DA3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925" y="3181033"/>
            <a:ext cx="1928648" cy="1928648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50FF946A-36AC-40FD-84A9-797309ADF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08853">
            <a:off x="4126424" y="1463687"/>
            <a:ext cx="2551314" cy="2551314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46981D9F-2BEA-4264-8336-80BB048E2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5316">
            <a:off x="5445529" y="1272660"/>
            <a:ext cx="4385993" cy="438599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820B8514-8325-4105-BC46-318F86221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4669">
            <a:off x="4777647" y="3813530"/>
            <a:ext cx="2229019" cy="2229019"/>
          </a:xfrm>
          <a:prstGeom prst="rect">
            <a:avLst/>
          </a:prstGeom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EA0E7A6C-FBA8-48CC-B2D2-D16FD9527C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64811" y="877067"/>
            <a:ext cx="2551314" cy="2551314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BFA96D95-1E5E-4210-B490-22AB63189D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492">
            <a:off x="8332311" y="3319711"/>
            <a:ext cx="2907677" cy="290767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3573BFD9-4DA0-44B5-A456-9D9D3BEA7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26582">
            <a:off x="9585413" y="2419432"/>
            <a:ext cx="1928648" cy="192864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4B472C-385E-4559-8085-C8C07D25F073}"/>
              </a:ext>
            </a:extLst>
          </p:cNvPr>
          <p:cNvGrpSpPr/>
          <p:nvPr/>
        </p:nvGrpSpPr>
        <p:grpSpPr>
          <a:xfrm>
            <a:off x="983632" y="6978496"/>
            <a:ext cx="11109157" cy="1460451"/>
            <a:chOff x="910804" y="6574709"/>
            <a:chExt cx="11109157" cy="146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F8580-6BBC-468A-BD6C-B7FB17406216}"/>
                </a:ext>
              </a:extLst>
            </p:cNvPr>
            <p:cNvSpPr/>
            <p:nvPr/>
          </p:nvSpPr>
          <p:spPr>
            <a:xfrm>
              <a:off x="5970612" y="6574709"/>
              <a:ext cx="4929360" cy="14384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D39831-7F68-4ED0-A45D-BC2AD3EE894B}"/>
                </a:ext>
              </a:extLst>
            </p:cNvPr>
            <p:cNvSpPr/>
            <p:nvPr/>
          </p:nvSpPr>
          <p:spPr>
            <a:xfrm>
              <a:off x="910804" y="6596708"/>
              <a:ext cx="4560864" cy="1438452"/>
            </a:xfrm>
            <a:prstGeom prst="rect">
              <a:avLst/>
            </a:prstGeom>
            <a:solidFill>
              <a:srgbClr val="D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830A3E-1559-499A-982B-4D15541C528A}"/>
                </a:ext>
              </a:extLst>
            </p:cNvPr>
            <p:cNvSpPr txBox="1"/>
            <p:nvPr/>
          </p:nvSpPr>
          <p:spPr>
            <a:xfrm>
              <a:off x="910804" y="6656120"/>
              <a:ext cx="4560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Automatic Differentiation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344B10-C628-40BC-84B1-72BD16FEFCE8}"/>
                </a:ext>
              </a:extLst>
            </p:cNvPr>
            <p:cNvSpPr txBox="1"/>
            <p:nvPr/>
          </p:nvSpPr>
          <p:spPr>
            <a:xfrm>
              <a:off x="5922613" y="7004881"/>
              <a:ext cx="60973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Physics Constrained Learning</a:t>
              </a:r>
            </a:p>
          </p:txBody>
        </p:sp>
        <p:pic>
          <p:nvPicPr>
            <p:cNvPr id="2058" name="Picture 10" descr="TensorFlow – Medium">
              <a:extLst>
                <a:ext uri="{FF2B5EF4-FFF2-40B4-BE49-F238E27FC236}">
                  <a16:creationId xmlns:a16="http://schemas.microsoft.com/office/drawing/2014/main" id="{65A7F7C3-B2AB-45C5-ACE4-B3A7EA873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48" y="7320671"/>
              <a:ext cx="606357" cy="60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63882E-A6F6-413B-A5C8-5F48D1A0372B}"/>
                </a:ext>
              </a:extLst>
            </p:cNvPr>
            <p:cNvSpPr txBox="1"/>
            <p:nvPr/>
          </p:nvSpPr>
          <p:spPr>
            <a:xfrm>
              <a:off x="2081220" y="7401621"/>
              <a:ext cx="30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Backend: TensorFlow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3F93C3-DE11-42BC-A4C6-D7B59F9548F2}"/>
              </a:ext>
            </a:extLst>
          </p:cNvPr>
          <p:cNvSpPr txBox="1"/>
          <p:nvPr/>
        </p:nvSpPr>
        <p:spPr>
          <a:xfrm>
            <a:off x="2731160" y="235794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155A3"/>
                </a:solidFill>
              </a:rPr>
              <a:t>FEM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C67C6E-8ED2-4AC2-A8B4-98C95D33F81B}"/>
              </a:ext>
            </a:extLst>
          </p:cNvPr>
          <p:cNvSpPr txBox="1"/>
          <p:nvPr/>
        </p:nvSpPr>
        <p:spPr>
          <a:xfrm>
            <a:off x="7155450" y="318998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DNN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B9DE14-0CB6-4167-809A-7845353E6552}"/>
              </a:ext>
            </a:extLst>
          </p:cNvPr>
          <p:cNvSpPr txBox="1"/>
          <p:nvPr/>
        </p:nvSpPr>
        <p:spPr>
          <a:xfrm>
            <a:off x="1570444" y="427729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BD51A-94E0-4DED-AB43-269DC6E0E664}"/>
              </a:ext>
            </a:extLst>
          </p:cNvPr>
          <p:cNvSpPr txBox="1"/>
          <p:nvPr/>
        </p:nvSpPr>
        <p:spPr>
          <a:xfrm>
            <a:off x="5108158" y="25511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48A365-F837-4778-9DBA-E5EF17A5F0B0}"/>
              </a:ext>
            </a:extLst>
          </p:cNvPr>
          <p:cNvSpPr txBox="1"/>
          <p:nvPr/>
        </p:nvSpPr>
        <p:spPr>
          <a:xfrm>
            <a:off x="3342065" y="468504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8F24D7-629F-4D4D-B8E7-3705AADA3452}"/>
              </a:ext>
            </a:extLst>
          </p:cNvPr>
          <p:cNvSpPr txBox="1"/>
          <p:nvPr/>
        </p:nvSpPr>
        <p:spPr>
          <a:xfrm>
            <a:off x="9243752" y="198061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45764E-D68B-4350-96FC-62E0CCA4F66C}"/>
              </a:ext>
            </a:extLst>
          </p:cNvPr>
          <p:cNvSpPr txBox="1"/>
          <p:nvPr/>
        </p:nvSpPr>
        <p:spPr>
          <a:xfrm>
            <a:off x="9033415" y="460921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B27A02-0278-46CD-B478-56285BD16153}"/>
              </a:ext>
            </a:extLst>
          </p:cNvPr>
          <p:cNvSpPr txBox="1"/>
          <p:nvPr/>
        </p:nvSpPr>
        <p:spPr>
          <a:xfrm>
            <a:off x="5281329" y="4618482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Solid 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Mechanics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2ECCA7-FDD0-47F7-A72D-0E0BF8032B4C}"/>
              </a:ext>
            </a:extLst>
          </p:cNvPr>
          <p:cNvSpPr txBox="1"/>
          <p:nvPr/>
        </p:nvSpPr>
        <p:spPr>
          <a:xfrm>
            <a:off x="4166684" y="3838669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Fluid Dynamics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AB1C50-CA23-43BF-891C-CB60B355547F}"/>
              </a:ext>
            </a:extLst>
          </p:cNvPr>
          <p:cNvSpPr txBox="1"/>
          <p:nvPr/>
        </p:nvSpPr>
        <p:spPr>
          <a:xfrm>
            <a:off x="9901118" y="3089743"/>
            <a:ext cx="138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Constitutive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217867-72E4-4236-B6F9-F9B42F691310}"/>
              </a:ext>
            </a:extLst>
          </p:cNvPr>
          <p:cNvGrpSpPr/>
          <p:nvPr/>
        </p:nvGrpSpPr>
        <p:grpSpPr>
          <a:xfrm>
            <a:off x="5015871" y="6017207"/>
            <a:ext cx="1556195" cy="1616027"/>
            <a:chOff x="5455731" y="-208380"/>
            <a:chExt cx="3011570" cy="3127357"/>
          </a:xfrm>
        </p:grpSpPr>
        <p:pic>
          <p:nvPicPr>
            <p:cNvPr id="131" name="Picture 2" descr="ADCME logo">
              <a:extLst>
                <a:ext uri="{FF2B5EF4-FFF2-40B4-BE49-F238E27FC236}">
                  <a16:creationId xmlns:a16="http://schemas.microsoft.com/office/drawing/2014/main" id="{D48A3040-6D2D-46B3-B077-FE363D6B3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05">
              <a:off x="6166453" y="1129241"/>
              <a:ext cx="927102" cy="85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usable Box | HIDDEN AND SEASONAL | Lush Fresh Handmade Cosmetics UK">
              <a:extLst>
                <a:ext uri="{FF2B5EF4-FFF2-40B4-BE49-F238E27FC236}">
                  <a16:creationId xmlns:a16="http://schemas.microsoft.com/office/drawing/2014/main" id="{E4BCE17F-73B3-4221-94EA-AF98DB55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1" y="-208380"/>
              <a:ext cx="3011570" cy="312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C4419A-C932-45CA-B472-7D6704836862}"/>
              </a:ext>
            </a:extLst>
          </p:cNvPr>
          <p:cNvCxnSpPr>
            <a:cxnSpLocks/>
          </p:cNvCxnSpPr>
          <p:nvPr/>
        </p:nvCxnSpPr>
        <p:spPr>
          <a:xfrm flipH="1" flipV="1">
            <a:off x="1570444" y="5909075"/>
            <a:ext cx="3445428" cy="58246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457518-10EF-43F1-9756-8A24B8245134}"/>
              </a:ext>
            </a:extLst>
          </p:cNvPr>
          <p:cNvCxnSpPr>
            <a:cxnSpLocks/>
          </p:cNvCxnSpPr>
          <p:nvPr/>
        </p:nvCxnSpPr>
        <p:spPr>
          <a:xfrm flipV="1">
            <a:off x="6543942" y="5965159"/>
            <a:ext cx="3926287" cy="57593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/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blipFill>
                <a:blip r:embed="rId3"/>
                <a:stretch>
                  <a:fillRect l="-2589" t="-2198" r="-258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4913B2E-1023-4566-AEF7-0F157AF1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6" y="1236617"/>
            <a:ext cx="6320821" cy="2546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FA27B-7DC4-455A-8328-8D471200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64" y="4117751"/>
            <a:ext cx="3124200" cy="2533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696658-2B28-41A5-9DD2-340E5042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32" y="4493091"/>
            <a:ext cx="2340701" cy="149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/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blipFill>
                <a:blip r:embed="rId7"/>
                <a:stretch>
                  <a:fillRect t="-2174" r="-3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/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699EE9E-881C-40D1-9353-8681C70C65D6}"/>
              </a:ext>
            </a:extLst>
          </p:cNvPr>
          <p:cNvSpPr/>
          <p:nvPr/>
        </p:nvSpPr>
        <p:spPr>
          <a:xfrm>
            <a:off x="7161637" y="3308593"/>
            <a:ext cx="418809" cy="5723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E877EC-587F-41C3-94AC-73B841BC6172}"/>
              </a:ext>
            </a:extLst>
          </p:cNvPr>
          <p:cNvSpPr/>
          <p:nvPr/>
        </p:nvSpPr>
        <p:spPr>
          <a:xfrm>
            <a:off x="10400638" y="3245720"/>
            <a:ext cx="418809" cy="390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1CFB7-DFE2-4C88-93CD-8EB3B0C5C1E3}"/>
              </a:ext>
            </a:extLst>
          </p:cNvPr>
          <p:cNvSpPr txBox="1"/>
          <p:nvPr/>
        </p:nvSpPr>
        <p:spPr>
          <a:xfrm>
            <a:off x="1097181" y="415755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Approximate Unknown Functions</a:t>
            </a:r>
          </a:p>
          <a:p>
            <a:pPr algn="ctr"/>
            <a:r>
              <a:rPr lang="en-US" b="1" dirty="0"/>
              <a:t>using DNNs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7D497-3FA2-4EFA-A88D-DE696DC71E9E}"/>
              </a:ext>
            </a:extLst>
          </p:cNvPr>
          <p:cNvSpPr txBox="1"/>
          <p:nvPr/>
        </p:nvSpPr>
        <p:spPr>
          <a:xfrm>
            <a:off x="1363760" y="165227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/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blipFill>
                <a:blip r:embed="rId9"/>
                <a:stretch>
                  <a:fillRect l="-825" t="-2198" r="-82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F832C6BF-124B-49AA-B01B-A25289D81BE0}"/>
              </a:ext>
            </a:extLst>
          </p:cNvPr>
          <p:cNvSpPr/>
          <p:nvPr/>
        </p:nvSpPr>
        <p:spPr>
          <a:xfrm>
            <a:off x="2090163" y="64886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3D1B6E-AD53-4C2F-A9A4-F6575C917C82}"/>
              </a:ext>
            </a:extLst>
          </p:cNvPr>
          <p:cNvCxnSpPr>
            <a:cxnSpLocks/>
          </p:cNvCxnSpPr>
          <p:nvPr/>
        </p:nvCxnSpPr>
        <p:spPr>
          <a:xfrm flipH="1" flipV="1">
            <a:off x="1433037" y="6027155"/>
            <a:ext cx="509989" cy="33518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E2E465-9CD1-47EF-BED9-0218B1DEAFAE}"/>
              </a:ext>
            </a:extLst>
          </p:cNvPr>
          <p:cNvCxnSpPr>
            <a:cxnSpLocks/>
          </p:cNvCxnSpPr>
          <p:nvPr/>
        </p:nvCxnSpPr>
        <p:spPr>
          <a:xfrm flipH="1">
            <a:off x="1130471" y="6777291"/>
            <a:ext cx="647735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230024-CD64-4E54-8C2E-4AE518A40DF0}"/>
              </a:ext>
            </a:extLst>
          </p:cNvPr>
          <p:cNvCxnSpPr>
            <a:cxnSpLocks/>
          </p:cNvCxnSpPr>
          <p:nvPr/>
        </p:nvCxnSpPr>
        <p:spPr>
          <a:xfrm flipH="1">
            <a:off x="2921082" y="6787688"/>
            <a:ext cx="886419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/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/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/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/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4C918-5A7E-4C34-82C1-17A6D90D191E}"/>
              </a:ext>
            </a:extLst>
          </p:cNvPr>
          <p:cNvGrpSpPr/>
          <p:nvPr/>
        </p:nvGrpSpPr>
        <p:grpSpPr>
          <a:xfrm>
            <a:off x="515526" y="684184"/>
            <a:ext cx="4137816" cy="2965974"/>
            <a:chOff x="3149526" y="585457"/>
            <a:chExt cx="4137816" cy="29659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0B90D2-C9D9-4DBD-BC42-56AE3B5FC011}"/>
                </a:ext>
              </a:extLst>
            </p:cNvPr>
            <p:cNvSpPr/>
            <p:nvPr/>
          </p:nvSpPr>
          <p:spPr>
            <a:xfrm>
              <a:off x="4909159" y="213800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BA3E76-1ADA-4C39-9618-FE8AF8793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0454" y="1585784"/>
              <a:ext cx="697689" cy="45906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E03292-7E15-40CA-9189-AD9FB394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736" y="1187739"/>
              <a:ext cx="402535" cy="69916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D99269-3C43-4D9B-83DC-99CA9E96F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17" y="2372449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5A9558-F4CF-49F3-91A3-391BAFA2F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079" y="2408122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/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/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/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/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/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A5EFEC-5361-40DF-A116-4856C334ED6F}"/>
              </a:ext>
            </a:extLst>
          </p:cNvPr>
          <p:cNvSpPr txBox="1"/>
          <p:nvPr/>
        </p:nvSpPr>
        <p:spPr>
          <a:xfrm>
            <a:off x="1209513" y="15234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DNN: Explicit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ECCC6-3FEF-439E-9806-156F929D157A}"/>
              </a:ext>
            </a:extLst>
          </p:cNvPr>
          <p:cNvSpPr txBox="1"/>
          <p:nvPr/>
        </p:nvSpPr>
        <p:spPr>
          <a:xfrm>
            <a:off x="553501" y="4182111"/>
            <a:ext cx="3729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Numerical Schemes: 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Implicit, Iterative</a:t>
            </a:r>
          </a:p>
        </p:txBody>
      </p:sp>
    </p:spTree>
    <p:extLst>
      <p:ext uri="{BB962C8B-B14F-4D97-AF65-F5344CB8AC3E}">
        <p14:creationId xmlns:p14="http://schemas.microsoft.com/office/powerpoint/2010/main" val="39544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75EAD8-7AEA-4116-9DC9-527C176FAD6C}"/>
              </a:ext>
            </a:extLst>
          </p:cNvPr>
          <p:cNvSpPr/>
          <p:nvPr/>
        </p:nvSpPr>
        <p:spPr>
          <a:xfrm>
            <a:off x="8454457" y="137252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9F7C0-D8A8-4BA8-AA8F-3F596B7B5950}"/>
              </a:ext>
            </a:extLst>
          </p:cNvPr>
          <p:cNvSpPr/>
          <p:nvPr/>
        </p:nvSpPr>
        <p:spPr>
          <a:xfrm>
            <a:off x="7654138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CB94A-CF8A-43B5-9EBB-E3CA5606D340}"/>
              </a:ext>
            </a:extLst>
          </p:cNvPr>
          <p:cNvSpPr/>
          <p:nvPr/>
        </p:nvSpPr>
        <p:spPr>
          <a:xfrm>
            <a:off x="8918520" y="353033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A1663-662E-44B0-993C-72F4AB487352}"/>
              </a:ext>
            </a:extLst>
          </p:cNvPr>
          <p:cNvSpPr/>
          <p:nvPr/>
        </p:nvSpPr>
        <p:spPr>
          <a:xfrm>
            <a:off x="9216330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17AD57-AD2F-4AA3-B392-03A008DB2418}"/>
              </a:ext>
            </a:extLst>
          </p:cNvPr>
          <p:cNvSpPr/>
          <p:nvPr/>
        </p:nvSpPr>
        <p:spPr>
          <a:xfrm>
            <a:off x="7828591" y="3167025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7D85-34EB-4802-94E9-C3776D50E48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951948" y="1670338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DF53F-E094-4074-A6DD-348D40071C8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2267" y="1670338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68238-9E06-4318-9E5A-6A201DDE380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951948" y="2505908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0E37-8B38-4E30-BC9F-AF12FA19913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9092973" y="2557004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3982-9896-452A-B836-3CD10CD1AA4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828591" y="2557004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F2776-008A-41C4-9ADC-75973E234620}"/>
              </a:ext>
            </a:extLst>
          </p:cNvPr>
          <p:cNvSpPr/>
          <p:nvPr/>
        </p:nvSpPr>
        <p:spPr>
          <a:xfrm>
            <a:off x="8573714" y="269476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84DF4-39EE-48FB-91EE-770ADA52EE98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871524" y="2505908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23330-3B52-4425-AD66-8701A7DEC5C0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26401" y="2992572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952A0C-9747-4FCA-B7E6-E639E0EFCBF2}"/>
              </a:ext>
            </a:extLst>
          </p:cNvPr>
          <p:cNvSpPr/>
          <p:nvPr/>
        </p:nvSpPr>
        <p:spPr>
          <a:xfrm>
            <a:off x="8331100" y="396657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87D68-FFDE-46F1-AFA8-87E54A2CC115}"/>
              </a:ext>
            </a:extLst>
          </p:cNvPr>
          <p:cNvCxnSpPr>
            <a:cxnSpLocks/>
          </p:cNvCxnSpPr>
          <p:nvPr/>
        </p:nvCxnSpPr>
        <p:spPr>
          <a:xfrm>
            <a:off x="8056082" y="3495955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CEDB-D276-4A12-A829-EF0FE275BD95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8628910" y="3828142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8B25B-EE2A-416B-A3F7-84F925629595}"/>
              </a:ext>
            </a:extLst>
          </p:cNvPr>
          <p:cNvCxnSpPr>
            <a:cxnSpLocks/>
          </p:cNvCxnSpPr>
          <p:nvPr/>
        </p:nvCxnSpPr>
        <p:spPr>
          <a:xfrm>
            <a:off x="8500999" y="431548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2FF5-29FE-4C5A-B734-1644CD060EE0}"/>
              </a:ext>
            </a:extLst>
          </p:cNvPr>
          <p:cNvCxnSpPr>
            <a:cxnSpLocks/>
          </p:cNvCxnSpPr>
          <p:nvPr/>
        </p:nvCxnSpPr>
        <p:spPr>
          <a:xfrm>
            <a:off x="8624810" y="864908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5331B-0FAB-42BA-9CD2-5ECDDF4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7" y="629461"/>
            <a:ext cx="2271350" cy="1186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023-2EE8-4D98-8029-9F42E12D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" y="2100549"/>
            <a:ext cx="3376690" cy="3005525"/>
          </a:xfrm>
          <a:prstGeom prst="rect">
            <a:avLst/>
          </a:prstGeom>
        </p:spPr>
      </p:pic>
      <p:pic>
        <p:nvPicPr>
          <p:cNvPr id="3074" name="Picture 2" descr="ADCME logo">
            <a:extLst>
              <a:ext uri="{FF2B5EF4-FFF2-40B4-BE49-F238E27FC236}">
                <a16:creationId xmlns:a16="http://schemas.microsoft.com/office/drawing/2014/main" id="{71081175-27D9-407A-A4BF-0F25791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4" y="1372528"/>
            <a:ext cx="927102" cy="8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DC1B8-422C-4E06-B4CE-84BF465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3" y="3024700"/>
            <a:ext cx="1186832" cy="4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3786FC-DEFF-401E-B9A7-49963CCD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3770107"/>
            <a:ext cx="2189871" cy="4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wiFlow logo">
            <a:extLst>
              <a:ext uri="{FF2B5EF4-FFF2-40B4-BE49-F238E27FC236}">
                <a16:creationId xmlns:a16="http://schemas.microsoft.com/office/drawing/2014/main" id="{1C168660-3B24-409F-B7C4-944BB77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0" y="2955528"/>
            <a:ext cx="741588" cy="70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AB23F7-6CE2-4CA0-81C6-EDE81813F6C4}"/>
              </a:ext>
            </a:extLst>
          </p:cNvPr>
          <p:cNvSpPr txBox="1"/>
          <p:nvPr/>
        </p:nvSpPr>
        <p:spPr>
          <a:xfrm>
            <a:off x="5304467" y="8586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9F03-083E-469B-9550-AD49E98EB5D5}"/>
              </a:ext>
            </a:extLst>
          </p:cNvPr>
          <p:cNvSpPr txBox="1"/>
          <p:nvPr/>
        </p:nvSpPr>
        <p:spPr>
          <a:xfrm>
            <a:off x="4250578" y="4294590"/>
            <a:ext cx="292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AD-Capable</a:t>
            </a:r>
          </a:p>
          <a:p>
            <a:pPr algn="ctr"/>
            <a:r>
              <a:rPr lang="en-US" b="1" dirty="0"/>
              <a:t>Numerical Simulator Engines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E3B497-9ECA-454F-8359-B06F4E6DCF0D}"/>
              </a:ext>
            </a:extLst>
          </p:cNvPr>
          <p:cNvSpPr/>
          <p:nvPr/>
        </p:nvSpPr>
        <p:spPr>
          <a:xfrm>
            <a:off x="10624842" y="172143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7A9D4D-DF9C-4B7B-BD3D-C9CADC7A2BF6}"/>
              </a:ext>
            </a:extLst>
          </p:cNvPr>
          <p:cNvSpPr/>
          <p:nvPr/>
        </p:nvSpPr>
        <p:spPr>
          <a:xfrm>
            <a:off x="10624842" y="2451430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BDD53-CDCD-4163-94BE-F94529BD71E9}"/>
              </a:ext>
            </a:extLst>
          </p:cNvPr>
          <p:cNvSpPr/>
          <p:nvPr/>
        </p:nvSpPr>
        <p:spPr>
          <a:xfrm>
            <a:off x="10624842" y="319561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F70AF-B28E-463F-8651-11C19ADC4C64}"/>
              </a:ext>
            </a:extLst>
          </p:cNvPr>
          <p:cNvSpPr txBox="1"/>
          <p:nvPr/>
        </p:nvSpPr>
        <p:spPr>
          <a:xfrm>
            <a:off x="10160802" y="3997694"/>
            <a:ext cx="176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</a:t>
            </a:r>
          </a:p>
          <a:p>
            <a:pPr algn="ctr"/>
            <a:r>
              <a:rPr lang="en-US" dirty="0"/>
              <a:t>Task-based</a:t>
            </a:r>
          </a:p>
          <a:p>
            <a:pPr algn="ctr"/>
            <a:r>
              <a:rPr lang="en-US" dirty="0"/>
              <a:t>Parallel Runtime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7924D29-1FA9-4F72-BB13-3325D0BF0487}"/>
              </a:ext>
            </a:extLst>
          </p:cNvPr>
          <p:cNvSpPr/>
          <p:nvPr/>
        </p:nvSpPr>
        <p:spPr>
          <a:xfrm>
            <a:off x="4250578" y="2451430"/>
            <a:ext cx="3007343" cy="2433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208868-A82A-4C1D-A001-4EBD3D2FDDFF}"/>
              </a:ext>
            </a:extLst>
          </p:cNvPr>
          <p:cNvSpPr/>
          <p:nvPr/>
        </p:nvSpPr>
        <p:spPr>
          <a:xfrm>
            <a:off x="9726625" y="2423943"/>
            <a:ext cx="735827" cy="26612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0" descr="TensorFlow – Medium">
            <a:extLst>
              <a:ext uri="{FF2B5EF4-FFF2-40B4-BE49-F238E27FC236}">
                <a16:creationId xmlns:a16="http://schemas.microsoft.com/office/drawing/2014/main" id="{6D4240D6-8FFA-445D-B5CE-F27B54D3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89" y="2139501"/>
            <a:ext cx="606357" cy="6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79DC14-502A-43DC-A1BE-1935A477E8CE}"/>
              </a:ext>
            </a:extLst>
          </p:cNvPr>
          <p:cNvCxnSpPr>
            <a:cxnSpLocks/>
          </p:cNvCxnSpPr>
          <p:nvPr/>
        </p:nvCxnSpPr>
        <p:spPr>
          <a:xfrm>
            <a:off x="1365504" y="2072640"/>
            <a:ext cx="419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19333-770A-4A86-BF00-C6000EFFECA5}"/>
              </a:ext>
            </a:extLst>
          </p:cNvPr>
          <p:cNvCxnSpPr>
            <a:cxnSpLocks/>
          </p:cNvCxnSpPr>
          <p:nvPr/>
        </p:nvCxnSpPr>
        <p:spPr>
          <a:xfrm flipV="1">
            <a:off x="2005584" y="890016"/>
            <a:ext cx="0" cy="215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AFF8B-AF51-491A-AF2C-5CA93051508A}"/>
              </a:ext>
            </a:extLst>
          </p:cNvPr>
          <p:cNvCxnSpPr/>
          <p:nvPr/>
        </p:nvCxnSpPr>
        <p:spPr>
          <a:xfrm>
            <a:off x="2005584" y="2072640"/>
            <a:ext cx="1115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/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/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86CD8FB-970E-4EBC-80A2-3164C646E55F}"/>
              </a:ext>
            </a:extLst>
          </p:cNvPr>
          <p:cNvSpPr txBox="1"/>
          <p:nvPr/>
        </p:nvSpPr>
        <p:spPr>
          <a:xfrm>
            <a:off x="3034655" y="68110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PML Domain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88D1F-3EDA-49F8-A268-C635305CBC27}"/>
              </a:ext>
            </a:extLst>
          </p:cNvPr>
          <p:cNvGrpSpPr/>
          <p:nvPr/>
        </p:nvGrpSpPr>
        <p:grpSpPr>
          <a:xfrm>
            <a:off x="6748411" y="890016"/>
            <a:ext cx="2859000" cy="1928521"/>
            <a:chOff x="6480187" y="591437"/>
            <a:chExt cx="2859000" cy="19285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B7F285-D3A1-4C75-8BB7-552C355648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74" y="1758327"/>
              <a:ext cx="547490" cy="2688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/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07A0A965-FDEC-41F4-BCF1-F622E7DE3122}"/>
                </a:ext>
              </a:extLst>
            </p:cNvPr>
            <p:cNvSpPr/>
            <p:nvPr/>
          </p:nvSpPr>
          <p:spPr>
            <a:xfrm rot="13776043">
              <a:off x="6523681" y="547943"/>
              <a:ext cx="1719072" cy="1806059"/>
            </a:xfrm>
            <a:prstGeom prst="chor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717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68D29122-D1AA-4220-80E5-4E232D35AB07}"/>
              </a:ext>
            </a:extLst>
          </p:cNvPr>
          <p:cNvSpPr/>
          <p:nvPr/>
        </p:nvSpPr>
        <p:spPr>
          <a:xfrm>
            <a:off x="1700463" y="2262735"/>
            <a:ext cx="3651825" cy="3479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F1A70-DCB4-4C36-938C-0170481C797F}"/>
              </a:ext>
            </a:extLst>
          </p:cNvPr>
          <p:cNvGrpSpPr/>
          <p:nvPr/>
        </p:nvGrpSpPr>
        <p:grpSpPr>
          <a:xfrm>
            <a:off x="3072060" y="2518609"/>
            <a:ext cx="914401" cy="866276"/>
            <a:chOff x="1965155" y="2518610"/>
            <a:chExt cx="914401" cy="8662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5F4A50-296D-4367-8A16-5787B64E642B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BF9AF3-5ADD-48C1-A609-68F38FB4335E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071D7F-56C1-4DC7-B96E-3FB35F9D485D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C95241-4DD9-4C24-9318-DB10B234FDA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7A1B2B-B724-4FEF-B69B-0B12131484E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85332-2175-4E61-B25E-0A47A955A3E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BD5713-BED4-4DB1-BF36-A1ACBA99C74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C33149-FB54-4D2E-AD06-7E0EEA27A31A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4C50953-E15F-4D90-997F-B8A5328D18BF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F4D395-CBDB-4DEE-996A-D0BD254A7E43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884AEF-1A9D-42E8-84B6-7B3A8F94D85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E36753-47FC-4C40-9785-36D0F80F9F38}"/>
              </a:ext>
            </a:extLst>
          </p:cNvPr>
          <p:cNvGrpSpPr/>
          <p:nvPr/>
        </p:nvGrpSpPr>
        <p:grpSpPr>
          <a:xfrm>
            <a:off x="4186989" y="2518608"/>
            <a:ext cx="914401" cy="866276"/>
            <a:chOff x="1965155" y="2518610"/>
            <a:chExt cx="914401" cy="8662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C1D40A-29D6-48DA-A1A7-8044A75582A1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ECC940-E0C0-4823-BD63-443690C5D242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8120B7-A0B0-4B7E-BDA5-94F5A2775877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A97000-1C52-4144-B2AA-43A6265328A7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B139A4-4D3C-4C6D-85B9-8842E1D2DF2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35A5B5B-AE1D-459B-BFE6-D9D8739405D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52F500-5A5A-4049-BBD8-9373D1447BF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DC3E19-CE67-4CE7-99FD-87EE5D1DA46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D01DB5-4435-4B72-A657-7921D41266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36A2AE-5B53-43B3-BB51-9C6B510E864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30BD6-707E-4CC2-B73F-A69B4071161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657B6A7-8FCE-4ED3-B54F-6BE18E282DAF}"/>
              </a:ext>
            </a:extLst>
          </p:cNvPr>
          <p:cNvSpPr/>
          <p:nvPr/>
        </p:nvSpPr>
        <p:spPr>
          <a:xfrm>
            <a:off x="2334126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3E33C-AF07-4E1E-A688-CAE9EC7EE598}"/>
              </a:ext>
            </a:extLst>
          </p:cNvPr>
          <p:cNvSpPr/>
          <p:nvPr/>
        </p:nvSpPr>
        <p:spPr>
          <a:xfrm>
            <a:off x="2703093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C294C4-C439-43B6-8786-59D90F3650FC}"/>
              </a:ext>
            </a:extLst>
          </p:cNvPr>
          <p:cNvSpPr/>
          <p:nvPr/>
        </p:nvSpPr>
        <p:spPr>
          <a:xfrm>
            <a:off x="2330115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4F04D1-8848-4B62-AA0C-69C5A055BC0F}"/>
              </a:ext>
            </a:extLst>
          </p:cNvPr>
          <p:cNvSpPr/>
          <p:nvPr/>
        </p:nvSpPr>
        <p:spPr>
          <a:xfrm>
            <a:off x="2699082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13DDFE4-A137-46D9-B7BC-F398847C4854}"/>
              </a:ext>
            </a:extLst>
          </p:cNvPr>
          <p:cNvGrpSpPr/>
          <p:nvPr/>
        </p:nvGrpSpPr>
        <p:grpSpPr>
          <a:xfrm>
            <a:off x="1965155" y="2518611"/>
            <a:ext cx="184487" cy="866275"/>
            <a:chOff x="1965155" y="2518611"/>
            <a:chExt cx="184487" cy="8662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E97849-C2D7-431D-8D6F-69F5F50D624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990D1F-AB74-48D0-8754-267F296DE4BD}"/>
                </a:ext>
              </a:extLst>
            </p:cNvPr>
            <p:cNvSpPr/>
            <p:nvPr/>
          </p:nvSpPr>
          <p:spPr>
            <a:xfrm>
              <a:off x="1969168" y="2863517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DBB343-AD1F-446D-BBEA-A418246F0365}"/>
                </a:ext>
              </a:extLst>
            </p:cNvPr>
            <p:cNvSpPr/>
            <p:nvPr/>
          </p:nvSpPr>
          <p:spPr>
            <a:xfrm>
              <a:off x="1965155" y="3208423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5FBCFBF-E8F5-4F70-8547-ACD4BCB070AF}"/>
              </a:ext>
            </a:extLst>
          </p:cNvPr>
          <p:cNvSpPr/>
          <p:nvPr/>
        </p:nvSpPr>
        <p:spPr>
          <a:xfrm>
            <a:off x="2326102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8C47DA-1A86-420E-98B1-3942CA41621D}"/>
              </a:ext>
            </a:extLst>
          </p:cNvPr>
          <p:cNvSpPr/>
          <p:nvPr/>
        </p:nvSpPr>
        <p:spPr>
          <a:xfrm>
            <a:off x="2695069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5DF0F5-5D5F-4FB7-BB56-C076121536EE}"/>
              </a:ext>
            </a:extLst>
          </p:cNvPr>
          <p:cNvGrpSpPr/>
          <p:nvPr/>
        </p:nvGrpSpPr>
        <p:grpSpPr>
          <a:xfrm>
            <a:off x="3064036" y="3553326"/>
            <a:ext cx="914401" cy="866276"/>
            <a:chOff x="1965155" y="2518610"/>
            <a:chExt cx="914401" cy="86627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42D8E5-A400-472F-81E2-8F2AEECA673E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B3CB50-B5F2-4983-B1D6-E400732C7B90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F21A2C2-502F-47FB-9062-AA7F99DA8754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17B51A-C201-4416-AD3C-B14575016F2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842708-2147-4D6D-B893-10B8A6ABF8C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AB1CDEE-F92D-4F02-8F0C-9AD0A570C778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710DCE7-CD50-474F-9964-EFEFCEE779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C9E857-3E7C-4DEC-8C4A-4733291149E2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68584F0-977D-4790-B6ED-71CD9F8607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41EBCD-DBE8-4E70-A92E-95BD6AB99D2B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0B4746-E665-4D7C-A5A5-C98A31DC289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6EDA30-0B06-4829-8F93-1372681942E8}"/>
              </a:ext>
            </a:extLst>
          </p:cNvPr>
          <p:cNvGrpSpPr/>
          <p:nvPr/>
        </p:nvGrpSpPr>
        <p:grpSpPr>
          <a:xfrm>
            <a:off x="4178965" y="3553325"/>
            <a:ext cx="914401" cy="866276"/>
            <a:chOff x="1965155" y="2518610"/>
            <a:chExt cx="914401" cy="8662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F358C-B2A6-48EF-8FC6-DB42894F4653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3BEF8E-0911-4692-B96B-2A705164DD7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FA3E0D-594A-4F12-8C63-3D4867C32811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D97EC4-B64E-4EC2-A940-3873C759124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77B38E4-9AA0-42B7-8513-11B7C4B349D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872A4F4-2C50-4C77-A64E-A20574807AC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C2D23C4-36BD-4028-ABE8-E0F82467232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5E76A6-8976-41C3-AAD2-F5319E28D3E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9B1393-0F71-49D3-802A-D86785A823B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B50353A-8729-4FF2-9D8D-E77E8BA9A2B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2DB257A-DA59-484E-A008-C59E346C564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6738FDB-C973-43E2-8548-C0607AD7274F}"/>
              </a:ext>
            </a:extLst>
          </p:cNvPr>
          <p:cNvSpPr/>
          <p:nvPr/>
        </p:nvSpPr>
        <p:spPr>
          <a:xfrm>
            <a:off x="1965155" y="3553328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976047-1C65-4422-8A4A-8B3B7E17D101}"/>
              </a:ext>
            </a:extLst>
          </p:cNvPr>
          <p:cNvSpPr/>
          <p:nvPr/>
        </p:nvSpPr>
        <p:spPr>
          <a:xfrm>
            <a:off x="2326102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E43064-4328-4678-BEB1-36A5B77D4ABD}"/>
              </a:ext>
            </a:extLst>
          </p:cNvPr>
          <p:cNvSpPr/>
          <p:nvPr/>
        </p:nvSpPr>
        <p:spPr>
          <a:xfrm>
            <a:off x="2695069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233C7F-3550-4A9C-A763-0A71FB4C822D}"/>
              </a:ext>
            </a:extLst>
          </p:cNvPr>
          <p:cNvGrpSpPr/>
          <p:nvPr/>
        </p:nvGrpSpPr>
        <p:grpSpPr>
          <a:xfrm>
            <a:off x="1961144" y="3898233"/>
            <a:ext cx="906377" cy="176464"/>
            <a:chOff x="2125579" y="2671010"/>
            <a:chExt cx="906377" cy="17646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29FF1-D767-47BC-B4B3-CF9A6EB4AE4C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1CF06F-0C15-45F4-9E06-BB7EF6D822C9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2408FD-19BC-4CD8-AA63-CC42A29ABE21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52791C-2121-42A0-905A-2D2B72356142}"/>
              </a:ext>
            </a:extLst>
          </p:cNvPr>
          <p:cNvGrpSpPr/>
          <p:nvPr/>
        </p:nvGrpSpPr>
        <p:grpSpPr>
          <a:xfrm>
            <a:off x="1957131" y="4243139"/>
            <a:ext cx="906377" cy="176464"/>
            <a:chOff x="2125579" y="2671010"/>
            <a:chExt cx="906377" cy="1764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F7967F-6CBA-4E89-BFA5-7B27D5A7F931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5E51BB-2399-43A3-B35A-7AE0E1A7B362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AE51BCC-C233-48C7-8DDE-086C29BBBBE6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E74F88-F95A-42D4-AC4A-AE300EFF3F7A}"/>
              </a:ext>
            </a:extLst>
          </p:cNvPr>
          <p:cNvGrpSpPr/>
          <p:nvPr/>
        </p:nvGrpSpPr>
        <p:grpSpPr>
          <a:xfrm>
            <a:off x="3072060" y="4588042"/>
            <a:ext cx="914401" cy="866276"/>
            <a:chOff x="1965155" y="2518610"/>
            <a:chExt cx="914401" cy="866276"/>
          </a:xfrm>
          <a:solidFill>
            <a:srgbClr val="FFFF00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333A2B9-EE99-4B21-BF69-A895020EA0E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80082B3-9569-43B3-BDDE-0297DB12D4AF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4BEAC90-C7B0-4BA1-A1B3-94228625D9DA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97B406E-E2E5-4D55-A724-ABEAB0108461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CA348E-657E-4B57-926C-CF456466A6C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CEF1E3-7D89-4845-ABB4-7D0063B8FCA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02C6C82-4EC0-462D-9442-236F437EABD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D39DBCA-32CA-4E3F-AFF4-703DDD95A8C1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67FBB98-B0CE-4FF6-A45B-722CA1D60F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E1008C2-68F4-4C34-AA2C-195D177160F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CFA7C40-D47F-4B74-99ED-A258E5A84C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034C99-1326-4C2D-8B76-91C400800737}"/>
              </a:ext>
            </a:extLst>
          </p:cNvPr>
          <p:cNvGrpSpPr/>
          <p:nvPr/>
        </p:nvGrpSpPr>
        <p:grpSpPr>
          <a:xfrm>
            <a:off x="4186989" y="4588041"/>
            <a:ext cx="914401" cy="866276"/>
            <a:chOff x="1965155" y="2518610"/>
            <a:chExt cx="914401" cy="866276"/>
          </a:xfrm>
          <a:solidFill>
            <a:srgbClr val="7030A0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647C5D-D293-4CC8-81EA-B8D446302885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3E7991E-A5AB-4D4B-8F70-FF519711BEA5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C53E2E-8F80-4888-8C35-2A3C9167BB16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5A1B1A-D13A-4CC0-BAE8-3DE0A1A46ED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39FA1C-65F3-41C3-8137-C56F797CF8E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3490F00-F99F-4386-B01A-CF60861AEAC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E8E378-3078-4B8C-A84D-47AE2E0EC1B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7AF2CC1-8DC7-4EED-B02C-32EF797B1FF7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F33DF6D-F7B0-471D-8FFB-E8CD510A34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E6E03F2-3687-4BED-B263-819F22285DB2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3341335-EC47-4B7E-9B42-4C726B6102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0C1257-2CDF-4738-9DC5-BBF986CA8005}"/>
              </a:ext>
            </a:extLst>
          </p:cNvPr>
          <p:cNvGrpSpPr/>
          <p:nvPr/>
        </p:nvGrpSpPr>
        <p:grpSpPr>
          <a:xfrm>
            <a:off x="1965155" y="4588043"/>
            <a:ext cx="914401" cy="866276"/>
            <a:chOff x="1965155" y="2518610"/>
            <a:chExt cx="914401" cy="866276"/>
          </a:xfrm>
          <a:solidFill>
            <a:srgbClr val="FF0000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CC7A2B-00CC-41B8-B43F-45212C8900C2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7263DA2-E5F9-494A-8FE0-3CAEB5C0CFF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B377CC6-607D-4AB0-A1D1-A4F6056792C2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066C9B3-64A2-4DAA-AD32-8CF04A0A5EA8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5AC1B7-22C2-48AE-BCFA-4C577E7ADFEE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364BD45-EA5F-4961-B685-38D42680CDAC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40AC615-97C1-4A88-BDA2-4EEC780F19C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5CCD5E6-6092-4B41-9E63-AAD93D2E0A4E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7830D70-7560-47C6-875E-15E57F4283D8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38BE1F2-6964-4624-992C-99C345A58531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FAC60B7-6B34-41BB-930A-C04B5D1BA69B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95BCD8B-9CD9-4B54-A89E-8FCA9DD06F53}"/>
              </a:ext>
            </a:extLst>
          </p:cNvPr>
          <p:cNvGrpSpPr/>
          <p:nvPr/>
        </p:nvGrpSpPr>
        <p:grpSpPr>
          <a:xfrm>
            <a:off x="1973179" y="216969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7AD132F-1CE6-422F-A508-E82CB2C7045B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E63DE8A-EDF5-48B3-97D2-B297ACFEC76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83DF9DD-F7EE-4BD9-AC2D-EE6ED0BD0F50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E45688B-D5F8-449B-A664-9E5F6CB995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92A1BB6-51F4-4595-B5E0-64070EFE2E7E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2AB121F-C23B-43C3-9FE6-020E1137341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67380D1-7D49-4D8E-83EA-55FEB6495604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24199FD-35A0-4FCD-9BDF-20133204E6E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97BA365-2494-458B-B702-D9FFD4308625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D1FC503-D782-459E-BBF5-D86BC15DAE5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EEEA4BA-230B-4CC7-A6CB-B65676E472C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EFBD85-C947-4E5C-A33F-C52B3AD9DBDE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F062E8-72EE-4DBF-ABF8-E86A8FEE323B}"/>
              </a:ext>
            </a:extLst>
          </p:cNvPr>
          <p:cNvGrpSpPr/>
          <p:nvPr/>
        </p:nvGrpSpPr>
        <p:grpSpPr>
          <a:xfrm>
            <a:off x="1977190" y="563855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E8A9613-C688-4244-89CB-964E965F3F4F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D3D2AF-E8E8-45E4-95E2-11836DA7EE8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A805B99-20C2-4DC2-9479-1F28D2998AE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F7E1420-25CD-48C2-999E-10D37A708F1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1B74ABA-A67D-4A7C-AF53-B9B7DF869DA8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AE9B83-528A-4E23-81A0-4263C252048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942FF8E-EB4B-48CE-9898-94A87A795ED6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84DA121-A16F-4754-B286-D7B1AF925D07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15F0554-5937-4657-8D97-AEA2C92C94DC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B143F91-D9F7-4681-A2D1-02856D82B60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07F1ED6-0CD0-474B-90B0-B2CE3AA7017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632BBA8-E4E8-4346-BF8C-7F2F48781812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4177A3A-8501-4632-8723-9C8B88E276BF}"/>
              </a:ext>
            </a:extLst>
          </p:cNvPr>
          <p:cNvGrpSpPr/>
          <p:nvPr/>
        </p:nvGrpSpPr>
        <p:grpSpPr>
          <a:xfrm>
            <a:off x="1572117" y="2518608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2294C39-ADD7-4414-9F76-78984F30746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2A21433-24C4-44DC-8D5A-4F21D170A335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3787B15-2A68-4933-9D57-BC5E06E48E3F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752F986-FBB6-4E80-B5EE-074570802352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0CC0D39-68CE-41ED-A12C-5253D20AEC50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1BC0EC1-1E34-48AD-9CED-05306E8993C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CF2F06A-7020-40F7-9622-024B8D6BEB52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8947EBA-3A77-43E1-A04C-B0A68EC144EB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1CE4470-D4C2-463E-8546-C41E33570366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E05C644-FF31-4823-8A5B-B99CDA57979A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3084371-7D5A-480B-B529-C61F59E85834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CF8A34B-C61C-4879-BF32-7298D9EC9A1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9D87D36-2400-4B42-8C81-748FF924D08B}"/>
              </a:ext>
            </a:extLst>
          </p:cNvPr>
          <p:cNvGrpSpPr/>
          <p:nvPr/>
        </p:nvGrpSpPr>
        <p:grpSpPr>
          <a:xfrm>
            <a:off x="5253782" y="2503209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F4BB8B-6B84-4793-88AA-A586F2BDEC1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321640F-0541-43C0-9EE5-47475D456CF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9BD5CC-5E71-4A84-BA6F-6683394C678C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B7D1640-4C86-4059-A42F-4A359CC240D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F1DEDB3-FDF1-4534-B58B-341F68C0D8F3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5598494-7E32-4476-A8A1-4C102BFAECD2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A53A232-9E17-494F-BB99-DC4B85083B8A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E81139D-61BD-405B-800F-E1218A8DAF2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EA27925-AF94-4D9C-A6D7-8D03C0E34697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BDBBDA7-BDB5-4204-A4CB-9AF9DD7D9A57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756779F-22D3-45FE-916D-A3A51E0C733D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126AC3-A7AF-472A-B56F-5B5EC3C22B4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BB04FE2-7C80-4DD4-9E58-EA8400FBEA81}"/>
              </a:ext>
            </a:extLst>
          </p:cNvPr>
          <p:cNvCxnSpPr/>
          <p:nvPr/>
        </p:nvCxnSpPr>
        <p:spPr>
          <a:xfrm>
            <a:off x="1636293" y="2419307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5A9E174-74A3-46B1-B703-D4A04C960EB2}"/>
              </a:ext>
            </a:extLst>
          </p:cNvPr>
          <p:cNvCxnSpPr/>
          <p:nvPr/>
        </p:nvCxnSpPr>
        <p:spPr>
          <a:xfrm>
            <a:off x="1631475" y="345947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357B592-A305-44FF-8A36-58163F529427}"/>
              </a:ext>
            </a:extLst>
          </p:cNvPr>
          <p:cNvCxnSpPr/>
          <p:nvPr/>
        </p:nvCxnSpPr>
        <p:spPr>
          <a:xfrm>
            <a:off x="1604208" y="4480719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D267ABF-4C4B-46F4-A51E-82E9D80414F1}"/>
              </a:ext>
            </a:extLst>
          </p:cNvPr>
          <p:cNvCxnSpPr/>
          <p:nvPr/>
        </p:nvCxnSpPr>
        <p:spPr>
          <a:xfrm>
            <a:off x="1632918" y="554302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AD8442-3D3B-4E70-ACA6-DA9ACA6C4B84}"/>
              </a:ext>
            </a:extLst>
          </p:cNvPr>
          <p:cNvCxnSpPr>
            <a:cxnSpLocks/>
          </p:cNvCxnSpPr>
          <p:nvPr/>
        </p:nvCxnSpPr>
        <p:spPr>
          <a:xfrm flipH="1" flipV="1">
            <a:off x="5197642" y="2142941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92FAC6C-C63A-4254-8B07-9FF00BC7CA80}"/>
              </a:ext>
            </a:extLst>
          </p:cNvPr>
          <p:cNvCxnSpPr>
            <a:cxnSpLocks/>
          </p:cNvCxnSpPr>
          <p:nvPr/>
        </p:nvCxnSpPr>
        <p:spPr>
          <a:xfrm flipH="1" flipV="1">
            <a:off x="4082708" y="2100709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B3D8296-17DA-44BE-B335-EBD5FA9256A7}"/>
              </a:ext>
            </a:extLst>
          </p:cNvPr>
          <p:cNvCxnSpPr>
            <a:cxnSpLocks/>
          </p:cNvCxnSpPr>
          <p:nvPr/>
        </p:nvCxnSpPr>
        <p:spPr>
          <a:xfrm flipH="1" flipV="1">
            <a:off x="2979336" y="2172578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2BC1C6-E834-4951-8441-A567EDDE160C}"/>
              </a:ext>
            </a:extLst>
          </p:cNvPr>
          <p:cNvCxnSpPr>
            <a:cxnSpLocks/>
          </p:cNvCxnSpPr>
          <p:nvPr/>
        </p:nvCxnSpPr>
        <p:spPr>
          <a:xfrm flipH="1" flipV="1">
            <a:off x="1875964" y="2164273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13812</TotalTime>
  <Words>842</Words>
  <Application>Microsoft Office PowerPoint</Application>
  <PresentationFormat>Custom</PresentationFormat>
  <Paragraphs>326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80</cp:revision>
  <dcterms:created xsi:type="dcterms:W3CDTF">2020-07-11T19:42:30Z</dcterms:created>
  <dcterms:modified xsi:type="dcterms:W3CDTF">2021-01-15T22:45:33Z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