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0E1"/>
    <a:srgbClr val="9155A3"/>
    <a:srgbClr val="CB392E"/>
    <a:srgbClr val="319640"/>
    <a:srgbClr val="CB372C"/>
    <a:srgbClr val="369844"/>
    <a:srgbClr val="339741"/>
    <a:srgbClr val="935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AEF44-E510-4251-A5BC-36EBF3245816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0325" y="1143000"/>
            <a:ext cx="4197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AF634-82CA-4179-ABDE-05BFF70A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5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4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6606"/>
            <a:ext cx="10363200" cy="3119908"/>
          </a:xfrm>
        </p:spPr>
        <p:txBody>
          <a:bodyPr anchor="b"/>
          <a:lstStyle>
            <a:lvl1pPr algn="ctr"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6830"/>
            <a:ext cx="9144000" cy="2163606"/>
          </a:xfrm>
        </p:spPr>
        <p:txBody>
          <a:bodyPr/>
          <a:lstStyle>
            <a:lvl1pPr marL="0" indent="0" algn="ctr">
              <a:buNone/>
              <a:defRPr sz="3136"/>
            </a:lvl1pPr>
            <a:lvl2pPr marL="597423" indent="0" algn="ctr">
              <a:buNone/>
              <a:defRPr sz="2613"/>
            </a:lvl2pPr>
            <a:lvl3pPr marL="1194846" indent="0" algn="ctr">
              <a:buNone/>
              <a:defRPr sz="2352"/>
            </a:lvl3pPr>
            <a:lvl4pPr marL="1792270" indent="0" algn="ctr">
              <a:buNone/>
              <a:defRPr sz="2091"/>
            </a:lvl4pPr>
            <a:lvl5pPr marL="2389693" indent="0" algn="ctr">
              <a:buNone/>
              <a:defRPr sz="2091"/>
            </a:lvl5pPr>
            <a:lvl6pPr marL="2987116" indent="0" algn="ctr">
              <a:buNone/>
              <a:defRPr sz="2091"/>
            </a:lvl6pPr>
            <a:lvl7pPr marL="3584539" indent="0" algn="ctr">
              <a:buNone/>
              <a:defRPr sz="2091"/>
            </a:lvl7pPr>
            <a:lvl8pPr marL="4181963" indent="0" algn="ctr">
              <a:buNone/>
              <a:defRPr sz="2091"/>
            </a:lvl8pPr>
            <a:lvl9pPr marL="4779386" indent="0" algn="ctr">
              <a:buNone/>
              <a:defRPr sz="20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7114"/>
            <a:ext cx="2628900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7114"/>
            <a:ext cx="7734300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34139"/>
            <a:ext cx="10515600" cy="3727709"/>
          </a:xfrm>
        </p:spPr>
        <p:txBody>
          <a:bodyPr anchor="b"/>
          <a:lstStyle>
            <a:lvl1pPr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997113"/>
            <a:ext cx="10515600" cy="1960314"/>
          </a:xfrm>
        </p:spPr>
        <p:txBody>
          <a:bodyPr/>
          <a:lstStyle>
            <a:lvl1pPr marL="0" indent="0">
              <a:buNone/>
              <a:defRPr sz="3136">
                <a:solidFill>
                  <a:schemeClr val="tx1"/>
                </a:solidFill>
              </a:defRPr>
            </a:lvl1pPr>
            <a:lvl2pPr marL="597423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2pPr>
            <a:lvl3pPr marL="119484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3pPr>
            <a:lvl4pPr marL="1792270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4pPr>
            <a:lvl5pPr marL="238969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5pPr>
            <a:lvl6pPr marL="298711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6pPr>
            <a:lvl7pPr marL="3584539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7pPr>
            <a:lvl8pPr marL="418196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8pPr>
            <a:lvl9pPr marL="477938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7116"/>
            <a:ext cx="10515600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96797"/>
            <a:ext cx="5157787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73414"/>
            <a:ext cx="5157787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96797"/>
            <a:ext cx="5183188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73414"/>
            <a:ext cx="5183188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9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0283"/>
            <a:ext cx="6172200" cy="6368429"/>
          </a:xfrm>
        </p:spPr>
        <p:txBody>
          <a:bodyPr/>
          <a:lstStyle>
            <a:lvl1pPr>
              <a:defRPr sz="4181"/>
            </a:lvl1pPr>
            <a:lvl2pPr>
              <a:defRPr sz="3659"/>
            </a:lvl2pPr>
            <a:lvl3pPr>
              <a:defRPr sz="3136"/>
            </a:lvl3pPr>
            <a:lvl4pPr>
              <a:defRPr sz="2613"/>
            </a:lvl4pPr>
            <a:lvl5pPr>
              <a:defRPr sz="2613"/>
            </a:lvl5pPr>
            <a:lvl6pPr>
              <a:defRPr sz="2613"/>
            </a:lvl6pPr>
            <a:lvl7pPr>
              <a:defRPr sz="2613"/>
            </a:lvl7pPr>
            <a:lvl8pPr>
              <a:defRPr sz="2613"/>
            </a:lvl8pPr>
            <a:lvl9pPr>
              <a:defRPr sz="2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6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0283"/>
            <a:ext cx="6172200" cy="6368429"/>
          </a:xfrm>
        </p:spPr>
        <p:txBody>
          <a:bodyPr anchor="t"/>
          <a:lstStyle>
            <a:lvl1pPr marL="0" indent="0">
              <a:buNone/>
              <a:defRPr sz="4181"/>
            </a:lvl1pPr>
            <a:lvl2pPr marL="597423" indent="0">
              <a:buNone/>
              <a:defRPr sz="3659"/>
            </a:lvl2pPr>
            <a:lvl3pPr marL="1194846" indent="0">
              <a:buNone/>
              <a:defRPr sz="3136"/>
            </a:lvl3pPr>
            <a:lvl4pPr marL="1792270" indent="0">
              <a:buNone/>
              <a:defRPr sz="2613"/>
            </a:lvl4pPr>
            <a:lvl5pPr marL="2389693" indent="0">
              <a:buNone/>
              <a:defRPr sz="2613"/>
            </a:lvl5pPr>
            <a:lvl6pPr marL="2987116" indent="0">
              <a:buNone/>
              <a:defRPr sz="2613"/>
            </a:lvl6pPr>
            <a:lvl7pPr marL="3584539" indent="0">
              <a:buNone/>
              <a:defRPr sz="2613"/>
            </a:lvl7pPr>
            <a:lvl8pPr marL="4181963" indent="0">
              <a:buNone/>
              <a:defRPr sz="2613"/>
            </a:lvl8pPr>
            <a:lvl9pPr marL="4779386" indent="0">
              <a:buNone/>
              <a:defRPr sz="2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7116"/>
            <a:ext cx="10515600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85568"/>
            <a:ext cx="10515600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1226-6BCE-43B6-9B8C-D352B0229DA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05927"/>
            <a:ext cx="41148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4846" rtl="0" eaLnBrk="1" latinLnBrk="0" hangingPunct="1">
        <a:lnSpc>
          <a:spcPct val="90000"/>
        </a:lnSpc>
        <a:spcBef>
          <a:spcPct val="0"/>
        </a:spcBef>
        <a:buNone/>
        <a:defRPr sz="5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712" indent="-298712" algn="l" defTabSz="1194846" rtl="0" eaLnBrk="1" latinLnBrk="0" hangingPunct="1">
        <a:lnSpc>
          <a:spcPct val="90000"/>
        </a:lnSpc>
        <a:spcBef>
          <a:spcPts val="1307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9613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49355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209098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68840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328582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88325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674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507809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9742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9484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79227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38969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298711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584539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18196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477938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0E24FE-4C5B-4022-B4B1-A8169ABBE498}"/>
              </a:ext>
            </a:extLst>
          </p:cNvPr>
          <p:cNvGrpSpPr/>
          <p:nvPr/>
        </p:nvGrpSpPr>
        <p:grpSpPr>
          <a:xfrm>
            <a:off x="48809" y="1210188"/>
            <a:ext cx="11631593" cy="5968834"/>
            <a:chOff x="228318" y="158469"/>
            <a:chExt cx="11153678" cy="59688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D88EB9D-1AEE-4DA9-ADF5-1FE42170B628}"/>
                </a:ext>
              </a:extLst>
            </p:cNvPr>
            <p:cNvGrpSpPr/>
            <p:nvPr/>
          </p:nvGrpSpPr>
          <p:grpSpPr>
            <a:xfrm>
              <a:off x="482990" y="158469"/>
              <a:ext cx="7852912" cy="2600321"/>
              <a:chOff x="482990" y="158469"/>
              <a:chExt cx="10710754" cy="354663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43B71069-4EFC-44DA-95F6-B9EFFE29F798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52F84F-E639-41C1-AAFF-0602C721032A}"/>
                  </a:ext>
                </a:extLst>
              </p:cNvPr>
              <p:cNvSpPr/>
              <p:nvPr/>
            </p:nvSpPr>
            <p:spPr>
              <a:xfrm>
                <a:off x="4450061" y="1004668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6588E9-7B42-4C83-95E3-275279FF168F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6995C0-DAEF-48AE-8A6A-45039EEC9C6A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19E6C9-D1C1-40EA-9F0F-F089571D0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553A27E-4E3A-474E-A846-94CE853F7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82A8008-E6AC-4D9C-88BB-153F1942E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F2AEB6-8B41-49BE-9F5B-AE6C54C6E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472E98A-030F-4CC3-9E26-C1451F927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C1FAE7D-7A19-4974-8014-63691D7962B3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D6BDB15-3894-47B8-967E-41D77152F4CA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5A6B105-BC5C-408D-80F4-91ACDD235B6C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1C494D-DADB-4E16-B330-8E6036135E66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0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4C63BC-DB5D-43C9-8AE5-AE3DE54DF68D}"/>
                </a:ext>
              </a:extLst>
            </p:cNvPr>
            <p:cNvSpPr txBox="1"/>
            <p:nvPr/>
          </p:nvSpPr>
          <p:spPr>
            <a:xfrm>
              <a:off x="2797291" y="2251711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7359811-A1E7-4B32-9859-38AF05D902E6}"/>
                </a:ext>
              </a:extLst>
            </p:cNvPr>
            <p:cNvGrpSpPr/>
            <p:nvPr/>
          </p:nvGrpSpPr>
          <p:grpSpPr>
            <a:xfrm>
              <a:off x="482990" y="3526982"/>
              <a:ext cx="7852912" cy="2600321"/>
              <a:chOff x="482990" y="158469"/>
              <a:chExt cx="10710754" cy="3546632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15D29DA-87F2-4243-AA74-132826B4B260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9848703-6EE3-44BA-8449-410C09A60E72}"/>
                  </a:ext>
                </a:extLst>
              </p:cNvPr>
              <p:cNvSpPr/>
              <p:nvPr/>
            </p:nvSpPr>
            <p:spPr>
              <a:xfrm>
                <a:off x="4450061" y="1004669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21E14D0-CFFA-4D9F-96BD-E2E654FFF34C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9DFC2AE-C5C9-4FEA-AFC9-EA7B6F6305D8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1FA1456-6D75-4687-AA1E-056C2DD6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EE86100-1ECA-4E63-88CF-8DF33BC90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AFEEEDF-DFE9-4252-8BDB-ED6030511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5DA64FE-5C0A-4593-939A-84A403A90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6DE4CC8-E13C-4E60-A668-C1F46EEEF5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3DCB43-5F7D-43A2-8EF6-900D6707DD55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1DEF069-63EA-4C64-9527-C507ACDD7CFE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DE3607F-2F6F-4CAD-BF48-AC4C9D038893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3A16B0A-E24F-4673-A9A2-EDA177D164ED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1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AB7D158-98B3-4094-848F-22788647398D}"/>
                </a:ext>
              </a:extLst>
            </p:cNvPr>
            <p:cNvSpPr txBox="1"/>
            <p:nvPr/>
          </p:nvSpPr>
          <p:spPr>
            <a:xfrm>
              <a:off x="2876445" y="5606456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489A2B9-BC32-4350-86D9-172BDF2C35A8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C495879-76DD-4049-B499-73CC9DC95A80}"/>
                </a:ext>
              </a:extLst>
            </p:cNvPr>
            <p:cNvSpPr txBox="1"/>
            <p:nvPr/>
          </p:nvSpPr>
          <p:spPr>
            <a:xfrm>
              <a:off x="2707109" y="2979051"/>
              <a:ext cx="2013161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Communication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4238BC7-C35C-4140-A46C-0A63AC6F75D1}"/>
                </a:ext>
              </a:extLst>
            </p:cNvPr>
            <p:cNvSpPr txBox="1"/>
            <p:nvPr/>
          </p:nvSpPr>
          <p:spPr>
            <a:xfrm>
              <a:off x="6682065" y="2031401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E6A8BF-48F3-4880-AF35-700681B27B51}"/>
                </a:ext>
              </a:extLst>
            </p:cNvPr>
            <p:cNvSpPr txBox="1"/>
            <p:nvPr/>
          </p:nvSpPr>
          <p:spPr>
            <a:xfrm>
              <a:off x="6746102" y="5338820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9C4CB1E-0E25-4F80-B23A-2A96840B7645}"/>
                </a:ext>
              </a:extLst>
            </p:cNvPr>
            <p:cNvSpPr txBox="1"/>
            <p:nvPr/>
          </p:nvSpPr>
          <p:spPr>
            <a:xfrm>
              <a:off x="228318" y="1120075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B16268D-003D-4DC1-BF1D-41F72E7817FB}"/>
                </a:ext>
              </a:extLst>
            </p:cNvPr>
            <p:cNvSpPr txBox="1"/>
            <p:nvPr/>
          </p:nvSpPr>
          <p:spPr>
            <a:xfrm>
              <a:off x="253180" y="4543911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50BD4B1-E5CB-4820-9F4F-DCE02FCA6F0E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82465"/>
              <a:ext cx="1086952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40DC596-F73A-4197-813F-24A745622573}"/>
                </a:ext>
              </a:extLst>
            </p:cNvPr>
            <p:cNvSpPr txBox="1"/>
            <p:nvPr/>
          </p:nvSpPr>
          <p:spPr>
            <a:xfrm>
              <a:off x="9229447" y="5215709"/>
              <a:ext cx="215254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22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6D942-E561-477D-8ED7-56E83EE78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99" y="1263003"/>
            <a:ext cx="6057631" cy="2276883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EBE6C91-D02E-413D-B09F-A998CFFA4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14708"/>
              </p:ext>
            </p:extLst>
          </p:nvPr>
        </p:nvGraphicFramePr>
        <p:xfrm>
          <a:off x="5008702" y="189916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8702" y="1899165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/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/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/>
                  <a:t>Coordinates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blipFill>
                <a:blip r:embed="rId7"/>
                <a:stretch>
                  <a:fillRect l="-9956" t="-25275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953CE40-CD5D-4A59-A06D-C1DB738F12C3}"/>
              </a:ext>
            </a:extLst>
          </p:cNvPr>
          <p:cNvCxnSpPr>
            <a:endCxn id="3" idx="0"/>
          </p:cNvCxnSpPr>
          <p:nvPr/>
        </p:nvCxnSpPr>
        <p:spPr>
          <a:xfrm>
            <a:off x="3888356" y="621208"/>
            <a:ext cx="1754659" cy="64179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1C821D-9406-4304-9F57-277E5C33C40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606357" y="2576544"/>
            <a:ext cx="754733" cy="268141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6019D-B8AE-4827-B134-A75F968DF2A2}"/>
              </a:ext>
            </a:extLst>
          </p:cNvPr>
          <p:cNvSpPr txBox="1"/>
          <p:nvPr/>
        </p:nvSpPr>
        <p:spPr>
          <a:xfrm>
            <a:off x="779220" y="4448508"/>
            <a:ext cx="3669957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Laws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Navier Stokes Equation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40D51-991B-4D54-9A55-A187B18D7563}"/>
              </a:ext>
            </a:extLst>
          </p:cNvPr>
          <p:cNvSpPr txBox="1"/>
          <p:nvPr/>
        </p:nvSpPr>
        <p:spPr>
          <a:xfrm>
            <a:off x="6096000" y="408583"/>
            <a:ext cx="5692994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Fields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Deep Neural Network Approximation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51FCE-BEB5-4EF9-A194-4A36D9052583}"/>
              </a:ext>
            </a:extLst>
          </p:cNvPr>
          <p:cNvSpPr txBox="1"/>
          <p:nvPr/>
        </p:nvSpPr>
        <p:spPr>
          <a:xfrm>
            <a:off x="2482185" y="8264761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Observations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6A9E00-0B1B-44DB-8CA3-EC8D7881795E}"/>
              </a:ext>
            </a:extLst>
          </p:cNvPr>
          <p:cNvSpPr txBox="1"/>
          <p:nvPr/>
        </p:nvSpPr>
        <p:spPr>
          <a:xfrm>
            <a:off x="7329037" y="8266859"/>
            <a:ext cx="2046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Predictions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DC4BA9-C15E-4AC2-9953-643C5801C2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943" y="6286950"/>
            <a:ext cx="1914973" cy="19367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D3584D-46B0-47D1-9EE5-070012A2E8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547" y="6286949"/>
            <a:ext cx="1942056" cy="1936735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4C4133F-CD48-45F3-85E8-D5D37090DF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98181" y="5867743"/>
            <a:ext cx="634668" cy="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8D949A4-2C8E-4F6B-AFE9-E26D6EBE21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76383" y="5832032"/>
            <a:ext cx="587960" cy="1270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ADBC0E31-7F20-4430-A5AE-B70ED9409C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4423" y="2446944"/>
            <a:ext cx="754733" cy="2681416"/>
          </a:xfrm>
          <a:prstGeom prst="curvedConnector3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D06CE4DF-1317-4489-8A57-5A7D36B9E38B}"/>
              </a:ext>
            </a:extLst>
          </p:cNvPr>
          <p:cNvSpPr/>
          <p:nvPr/>
        </p:nvSpPr>
        <p:spPr>
          <a:xfrm>
            <a:off x="5127943" y="7116686"/>
            <a:ext cx="1754659" cy="356997"/>
          </a:xfrm>
          <a:prstGeom prst="left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C3CBFD-A62C-4987-9B02-96071AAEB58C}"/>
              </a:ext>
            </a:extLst>
          </p:cNvPr>
          <p:cNvSpPr txBox="1"/>
          <p:nvPr/>
        </p:nvSpPr>
        <p:spPr>
          <a:xfrm>
            <a:off x="8699035" y="2597138"/>
            <a:ext cx="3184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Back-propagation</a:t>
            </a:r>
          </a:p>
        </p:txBody>
      </p:sp>
    </p:spTree>
    <p:extLst>
      <p:ext uri="{BB962C8B-B14F-4D97-AF65-F5344CB8AC3E}">
        <p14:creationId xmlns:p14="http://schemas.microsoft.com/office/powerpoint/2010/main" val="17300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91921A-8E2D-4A54-995F-4F725719B5B8}"/>
              </a:ext>
            </a:extLst>
          </p:cNvPr>
          <p:cNvSpPr/>
          <p:nvPr/>
        </p:nvSpPr>
        <p:spPr>
          <a:xfrm>
            <a:off x="254846" y="3270142"/>
            <a:ext cx="3270142" cy="7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40867-53C4-4CA7-92A1-5C9FCBDE9676}"/>
              </a:ext>
            </a:extLst>
          </p:cNvPr>
          <p:cNvSpPr/>
          <p:nvPr/>
        </p:nvSpPr>
        <p:spPr>
          <a:xfrm>
            <a:off x="254846" y="4045057"/>
            <a:ext cx="3270142" cy="774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FF315-5337-4415-9D8C-96D184172797}"/>
              </a:ext>
            </a:extLst>
          </p:cNvPr>
          <p:cNvSpPr/>
          <p:nvPr/>
        </p:nvSpPr>
        <p:spPr>
          <a:xfrm>
            <a:off x="254846" y="4819972"/>
            <a:ext cx="3270142" cy="774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D9ACD-D754-477D-ACDF-EAB408FF434D}"/>
              </a:ext>
            </a:extLst>
          </p:cNvPr>
          <p:cNvSpPr/>
          <p:nvPr/>
        </p:nvSpPr>
        <p:spPr>
          <a:xfrm>
            <a:off x="254846" y="5594887"/>
            <a:ext cx="3270142" cy="7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64B052-DBC1-403A-AE8C-B4AAF811D0BB}"/>
              </a:ext>
            </a:extLst>
          </p:cNvPr>
          <p:cNvGrpSpPr/>
          <p:nvPr/>
        </p:nvGrpSpPr>
        <p:grpSpPr>
          <a:xfrm>
            <a:off x="4450977" y="3042748"/>
            <a:ext cx="3379542" cy="3554448"/>
            <a:chOff x="5736500" y="865234"/>
            <a:chExt cx="3379542" cy="35544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E95A10-6ABA-4D18-994D-2A154A3780A9}"/>
                </a:ext>
              </a:extLst>
            </p:cNvPr>
            <p:cNvSpPr/>
            <p:nvPr/>
          </p:nvSpPr>
          <p:spPr>
            <a:xfrm>
              <a:off x="580928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DEA65-5BA7-47BD-B750-3B162C2B59F6}"/>
                </a:ext>
              </a:extLst>
            </p:cNvPr>
            <p:cNvSpPr/>
            <p:nvPr/>
          </p:nvSpPr>
          <p:spPr>
            <a:xfrm>
              <a:off x="580928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8BCC89-7573-40B1-A7B1-956AEC2859CB}"/>
                </a:ext>
              </a:extLst>
            </p:cNvPr>
            <p:cNvSpPr/>
            <p:nvPr/>
          </p:nvSpPr>
          <p:spPr>
            <a:xfrm>
              <a:off x="580928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F61472-262A-4B39-B75A-D64336F2EE8C}"/>
                </a:ext>
              </a:extLst>
            </p:cNvPr>
            <p:cNvSpPr/>
            <p:nvPr/>
          </p:nvSpPr>
          <p:spPr>
            <a:xfrm>
              <a:off x="580928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361385-7B21-40B7-B1DD-141D58AFCFB3}"/>
                </a:ext>
              </a:extLst>
            </p:cNvPr>
            <p:cNvSpPr/>
            <p:nvPr/>
          </p:nvSpPr>
          <p:spPr>
            <a:xfrm>
              <a:off x="661777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E556A6-C39B-4431-9D87-FD927C3A0213}"/>
                </a:ext>
              </a:extLst>
            </p:cNvPr>
            <p:cNvSpPr/>
            <p:nvPr/>
          </p:nvSpPr>
          <p:spPr>
            <a:xfrm>
              <a:off x="661777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53FCC-3E96-49BB-A121-5348DD96A2AB}"/>
                </a:ext>
              </a:extLst>
            </p:cNvPr>
            <p:cNvSpPr/>
            <p:nvPr/>
          </p:nvSpPr>
          <p:spPr>
            <a:xfrm>
              <a:off x="661777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A4F141-D243-4334-A809-0092E756A577}"/>
                </a:ext>
              </a:extLst>
            </p:cNvPr>
            <p:cNvSpPr/>
            <p:nvPr/>
          </p:nvSpPr>
          <p:spPr>
            <a:xfrm>
              <a:off x="661777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EB2FE8-9A73-4505-B044-181E5F1C1B1F}"/>
                </a:ext>
              </a:extLst>
            </p:cNvPr>
            <p:cNvSpPr/>
            <p:nvPr/>
          </p:nvSpPr>
          <p:spPr>
            <a:xfrm>
              <a:off x="742627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29863C-B145-42F3-8F3A-25886700501E}"/>
                </a:ext>
              </a:extLst>
            </p:cNvPr>
            <p:cNvSpPr/>
            <p:nvPr/>
          </p:nvSpPr>
          <p:spPr>
            <a:xfrm>
              <a:off x="742627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BF1E59-2858-4EF6-A227-78B8CD18F64E}"/>
                </a:ext>
              </a:extLst>
            </p:cNvPr>
            <p:cNvSpPr/>
            <p:nvPr/>
          </p:nvSpPr>
          <p:spPr>
            <a:xfrm>
              <a:off x="742627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FCEFB8-B935-454A-98FF-FD8B8A475F2A}"/>
                </a:ext>
              </a:extLst>
            </p:cNvPr>
            <p:cNvSpPr/>
            <p:nvPr/>
          </p:nvSpPr>
          <p:spPr>
            <a:xfrm>
              <a:off x="742627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30411F-74C6-492B-9440-0B1C47AB81A1}"/>
                </a:ext>
              </a:extLst>
            </p:cNvPr>
            <p:cNvSpPr/>
            <p:nvPr/>
          </p:nvSpPr>
          <p:spPr>
            <a:xfrm>
              <a:off x="823476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A5E345-ABCE-4E12-A157-2365043E5DA7}"/>
                </a:ext>
              </a:extLst>
            </p:cNvPr>
            <p:cNvSpPr/>
            <p:nvPr/>
          </p:nvSpPr>
          <p:spPr>
            <a:xfrm>
              <a:off x="823476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C61AB8-9127-4148-B440-BEF27BB5AEE1}"/>
                </a:ext>
              </a:extLst>
            </p:cNvPr>
            <p:cNvSpPr/>
            <p:nvPr/>
          </p:nvSpPr>
          <p:spPr>
            <a:xfrm>
              <a:off x="823476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C5BEAC-EF25-49DC-AA78-752E291D8F99}"/>
                </a:ext>
              </a:extLst>
            </p:cNvPr>
            <p:cNvSpPr/>
            <p:nvPr/>
          </p:nvSpPr>
          <p:spPr>
            <a:xfrm>
              <a:off x="823476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7A46E8-6904-4B53-84F5-EEE6DFA77FF3}"/>
                </a:ext>
              </a:extLst>
            </p:cNvPr>
            <p:cNvCxnSpPr/>
            <p:nvPr/>
          </p:nvCxnSpPr>
          <p:spPr>
            <a:xfrm flipH="1">
              <a:off x="6276814" y="154983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3AD4E3B-0485-4B90-ABD0-11BCAB108767}"/>
                </a:ext>
              </a:extLst>
            </p:cNvPr>
            <p:cNvCxnSpPr/>
            <p:nvPr/>
          </p:nvCxnSpPr>
          <p:spPr>
            <a:xfrm flipH="1">
              <a:off x="7116305" y="2309245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5051EAC-F5BE-4AD0-915B-C96F61EA4F34}"/>
                </a:ext>
              </a:extLst>
            </p:cNvPr>
            <p:cNvCxnSpPr/>
            <p:nvPr/>
          </p:nvCxnSpPr>
          <p:spPr>
            <a:xfrm flipH="1">
              <a:off x="7909302" y="309966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E54A75C-8B6E-4653-8580-3D3F2558E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2607" y="1487836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283494-04D8-4609-ABE2-7D877AE433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5936" y="2262751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43C59BE4-6787-4F88-A45B-D64984B493E0}"/>
                </a:ext>
              </a:extLst>
            </p:cNvPr>
            <p:cNvSpPr/>
            <p:nvPr/>
          </p:nvSpPr>
          <p:spPr>
            <a:xfrm rot="4674181">
              <a:off x="5649047" y="952687"/>
              <a:ext cx="3554448" cy="3379542"/>
            </a:xfrm>
            <a:prstGeom prst="arc">
              <a:avLst>
                <a:gd name="adj1" fmla="val 14480065"/>
                <a:gd name="adj2" fmla="val 3178723"/>
              </a:avLst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CFB90B-A9C7-40A6-9720-5F49CB97DE9D}"/>
              </a:ext>
            </a:extLst>
          </p:cNvPr>
          <p:cNvGrpSpPr/>
          <p:nvPr/>
        </p:nvGrpSpPr>
        <p:grpSpPr>
          <a:xfrm>
            <a:off x="8573152" y="3270142"/>
            <a:ext cx="3233980" cy="3099660"/>
            <a:chOff x="8234766" y="5183790"/>
            <a:chExt cx="3233980" cy="309966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595BBD-598E-46BB-90F3-363EE952FA99}"/>
                </a:ext>
              </a:extLst>
            </p:cNvPr>
            <p:cNvSpPr/>
            <p:nvPr/>
          </p:nvSpPr>
          <p:spPr>
            <a:xfrm>
              <a:off x="823476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70D96BA-05AC-425D-A81D-4840295DCA68}"/>
                </a:ext>
              </a:extLst>
            </p:cNvPr>
            <p:cNvSpPr/>
            <p:nvPr/>
          </p:nvSpPr>
          <p:spPr>
            <a:xfrm>
              <a:off x="823476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7BF996-6831-47BD-9D67-6D4E99155277}"/>
                </a:ext>
              </a:extLst>
            </p:cNvPr>
            <p:cNvSpPr/>
            <p:nvPr/>
          </p:nvSpPr>
          <p:spPr>
            <a:xfrm>
              <a:off x="823476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BB0540-5055-436B-A004-796A213F32B1}"/>
                </a:ext>
              </a:extLst>
            </p:cNvPr>
            <p:cNvSpPr/>
            <p:nvPr/>
          </p:nvSpPr>
          <p:spPr>
            <a:xfrm>
              <a:off x="823476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9DACAE-41AC-4A32-815B-2C1FDFADFEEF}"/>
                </a:ext>
              </a:extLst>
            </p:cNvPr>
            <p:cNvSpPr/>
            <p:nvPr/>
          </p:nvSpPr>
          <p:spPr>
            <a:xfrm>
              <a:off x="9043261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5C6717-DDD3-464A-A418-605721CC0830}"/>
                </a:ext>
              </a:extLst>
            </p:cNvPr>
            <p:cNvSpPr/>
            <p:nvPr/>
          </p:nvSpPr>
          <p:spPr>
            <a:xfrm>
              <a:off x="9043261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3DF8E5-AF53-4B1D-A4D6-04B7ADE241C8}"/>
                </a:ext>
              </a:extLst>
            </p:cNvPr>
            <p:cNvSpPr/>
            <p:nvPr/>
          </p:nvSpPr>
          <p:spPr>
            <a:xfrm>
              <a:off x="9043261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934540-FD59-4EFD-98BC-425DFF36C118}"/>
                </a:ext>
              </a:extLst>
            </p:cNvPr>
            <p:cNvSpPr/>
            <p:nvPr/>
          </p:nvSpPr>
          <p:spPr>
            <a:xfrm>
              <a:off x="9043261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677EE9-A07D-4889-A213-A980883F642C}"/>
                </a:ext>
              </a:extLst>
            </p:cNvPr>
            <p:cNvSpPr/>
            <p:nvPr/>
          </p:nvSpPr>
          <p:spPr>
            <a:xfrm>
              <a:off x="985175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648366-066E-4C9D-B36D-41D7B7C57642}"/>
                </a:ext>
              </a:extLst>
            </p:cNvPr>
            <p:cNvSpPr/>
            <p:nvPr/>
          </p:nvSpPr>
          <p:spPr>
            <a:xfrm>
              <a:off x="985175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E81753-CB64-49DC-A607-C7D9EC60A57D}"/>
                </a:ext>
              </a:extLst>
            </p:cNvPr>
            <p:cNvSpPr/>
            <p:nvPr/>
          </p:nvSpPr>
          <p:spPr>
            <a:xfrm>
              <a:off x="985175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E4E72EC-DC93-47E5-A9EB-6215EF58060D}"/>
                </a:ext>
              </a:extLst>
            </p:cNvPr>
            <p:cNvSpPr/>
            <p:nvPr/>
          </p:nvSpPr>
          <p:spPr>
            <a:xfrm>
              <a:off x="985175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725832-9F4C-4912-98FD-8CF5ECCD2D77}"/>
                </a:ext>
              </a:extLst>
            </p:cNvPr>
            <p:cNvSpPr/>
            <p:nvPr/>
          </p:nvSpPr>
          <p:spPr>
            <a:xfrm>
              <a:off x="10660251" y="518379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3D817C-03EB-4C1A-B473-6DAB49850988}"/>
                </a:ext>
              </a:extLst>
            </p:cNvPr>
            <p:cNvSpPr/>
            <p:nvPr/>
          </p:nvSpPr>
          <p:spPr>
            <a:xfrm>
              <a:off x="10660251" y="595870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BEACB-4A05-42D3-B43F-90B3D29195CD}"/>
                </a:ext>
              </a:extLst>
            </p:cNvPr>
            <p:cNvSpPr/>
            <p:nvPr/>
          </p:nvSpPr>
          <p:spPr>
            <a:xfrm>
              <a:off x="10660251" y="673362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1096F2-98D1-4E2A-B13C-6252C4901F66}"/>
                </a:ext>
              </a:extLst>
            </p:cNvPr>
            <p:cNvSpPr/>
            <p:nvPr/>
          </p:nvSpPr>
          <p:spPr>
            <a:xfrm>
              <a:off x="10660251" y="750853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EFD1DAB-50CA-4E19-BD8E-A5A6EF15A25F}"/>
              </a:ext>
            </a:extLst>
          </p:cNvPr>
          <p:cNvSpPr txBox="1"/>
          <p:nvPr/>
        </p:nvSpPr>
        <p:spPr>
          <a:xfrm>
            <a:off x="512264" y="2435704"/>
            <a:ext cx="275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Original Matrix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BB301D-A723-4B38-ADC0-5899844455C0}"/>
              </a:ext>
            </a:extLst>
          </p:cNvPr>
          <p:cNvSpPr txBox="1"/>
          <p:nvPr/>
        </p:nvSpPr>
        <p:spPr>
          <a:xfrm>
            <a:off x="4213951" y="2400730"/>
            <a:ext cx="3884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MPI_Isend/MPI_Irecv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6AD0AD-5475-49AD-B3E1-527D5B479FA3}"/>
              </a:ext>
            </a:extLst>
          </p:cNvPr>
          <p:cNvSpPr txBox="1"/>
          <p:nvPr/>
        </p:nvSpPr>
        <p:spPr>
          <a:xfrm>
            <a:off x="8292122" y="2435703"/>
            <a:ext cx="3796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Transpose Each Block</a:t>
            </a:r>
          </a:p>
        </p:txBody>
      </p:sp>
    </p:spTree>
    <p:extLst>
      <p:ext uri="{BB962C8B-B14F-4D97-AF65-F5344CB8AC3E}">
        <p14:creationId xmlns:p14="http://schemas.microsoft.com/office/powerpoint/2010/main" val="264667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/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76D4A08-DC95-4AC0-ACFE-FCB5F213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13" y="1021310"/>
            <a:ext cx="2507621" cy="94254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FB0CF5-DACA-40DC-B17B-78E449623F39}"/>
              </a:ext>
            </a:extLst>
          </p:cNvPr>
          <p:cNvSpPr/>
          <p:nvPr/>
        </p:nvSpPr>
        <p:spPr>
          <a:xfrm>
            <a:off x="1909014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/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blipFill>
                <a:blip r:embed="rId4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156339-0EDC-4156-A603-781E5F3AA8FD}"/>
              </a:ext>
            </a:extLst>
          </p:cNvPr>
          <p:cNvSpPr/>
          <p:nvPr/>
        </p:nvSpPr>
        <p:spPr>
          <a:xfrm>
            <a:off x="1909014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/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blipFill>
                <a:blip r:embed="rId5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44CEBE-2653-48E4-9E80-4505232370F1}"/>
              </a:ext>
            </a:extLst>
          </p:cNvPr>
          <p:cNvSpPr/>
          <p:nvPr/>
        </p:nvSpPr>
        <p:spPr>
          <a:xfrm>
            <a:off x="1909014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5050F9-2D60-418F-87A6-56F0716D7BF4}"/>
              </a:ext>
            </a:extLst>
          </p:cNvPr>
          <p:cNvSpPr/>
          <p:nvPr/>
        </p:nvSpPr>
        <p:spPr>
          <a:xfrm>
            <a:off x="4126719" y="7097156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mpi_sum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DC1A44-DA37-4136-A444-7A8AD28911B6}"/>
              </a:ext>
            </a:extLst>
          </p:cNvPr>
          <p:cNvSpPr/>
          <p:nvPr/>
        </p:nvSpPr>
        <p:spPr>
          <a:xfrm>
            <a:off x="4126719" y="783011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ECB0D88-E128-476B-B7F1-3B805F066A4E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1909014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4B5E563-6810-451C-AEC6-BB559365A020}"/>
              </a:ext>
            </a:extLst>
          </p:cNvPr>
          <p:cNvCxnSpPr>
            <a:cxnSpLocks/>
            <a:stCxn id="7" idx="1"/>
            <a:endCxn id="16" idx="1"/>
          </p:cNvCxnSpPr>
          <p:nvPr/>
        </p:nvCxnSpPr>
        <p:spPr>
          <a:xfrm rot="10800000" flipV="1">
            <a:off x="1909014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5048BD2-E9A3-4E68-B181-565B083AD4F7}"/>
              </a:ext>
            </a:extLst>
          </p:cNvPr>
          <p:cNvCxnSpPr>
            <a:cxnSpLocks/>
            <a:stCxn id="9" idx="1"/>
            <a:endCxn id="16" idx="1"/>
          </p:cNvCxnSpPr>
          <p:nvPr/>
        </p:nvCxnSpPr>
        <p:spPr>
          <a:xfrm rot="10800000" flipV="1">
            <a:off x="1909014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61CECC-5FFC-416C-8804-671FB878A5E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271089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7DE1C2-DE64-4358-AAC7-0BE6A155DB9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71089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10EAAE-5AD5-43B6-8925-3E94328DE47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271089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A0DD50-9171-4281-9456-9737E880119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3271089" y="6652773"/>
            <a:ext cx="2217705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/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blipFill>
                <a:blip r:embed="rId6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955C0B-52CF-4F95-81E6-DA1799827605}"/>
              </a:ext>
            </a:extLst>
          </p:cNvPr>
          <p:cNvCxnSpPr/>
          <p:nvPr/>
        </p:nvCxnSpPr>
        <p:spPr>
          <a:xfrm>
            <a:off x="3286396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488630-CD9F-4BB9-8D48-5CA745E11E1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488794" y="7640081"/>
            <a:ext cx="0" cy="190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EB2C31F-E3A8-49C0-AF8F-79A2224EF17E}"/>
              </a:ext>
            </a:extLst>
          </p:cNvPr>
          <p:cNvSpPr/>
          <p:nvPr/>
        </p:nvSpPr>
        <p:spPr>
          <a:xfrm>
            <a:off x="3784868" y="233136"/>
            <a:ext cx="3407852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mpi_bcast weights and biases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9D0D38-DDEE-401F-B314-1501D6CE570C}"/>
              </a:ext>
            </a:extLst>
          </p:cNvPr>
          <p:cNvCxnSpPr>
            <a:stCxn id="44" idx="2"/>
            <a:endCxn id="5" idx="0"/>
          </p:cNvCxnSpPr>
          <p:nvPr/>
        </p:nvCxnSpPr>
        <p:spPr>
          <a:xfrm flipH="1">
            <a:off x="3162824" y="776061"/>
            <a:ext cx="2325970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/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blipFill>
                <a:blip r:embed="rId7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73">
            <a:extLst>
              <a:ext uri="{FF2B5EF4-FFF2-40B4-BE49-F238E27FC236}">
                <a16:creationId xmlns:a16="http://schemas.microsoft.com/office/drawing/2014/main" id="{C2A5B54B-BB2B-4A0E-BAD0-CC582BB3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425" y="1021310"/>
            <a:ext cx="2507621" cy="942540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BF4AB03-B3E1-4A2D-8605-B9C0972F369F}"/>
              </a:ext>
            </a:extLst>
          </p:cNvPr>
          <p:cNvSpPr/>
          <p:nvPr/>
        </p:nvSpPr>
        <p:spPr>
          <a:xfrm>
            <a:off x="6344426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/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blipFill>
                <a:blip r:embed="rId8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D319ABC-A617-4813-B95A-405406BB9640}"/>
              </a:ext>
            </a:extLst>
          </p:cNvPr>
          <p:cNvSpPr/>
          <p:nvPr/>
        </p:nvSpPr>
        <p:spPr>
          <a:xfrm>
            <a:off x="6344426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/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blipFill>
                <a:blip r:embed="rId9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137A442-26B4-4D2C-8E8B-1D853121CB4F}"/>
              </a:ext>
            </a:extLst>
          </p:cNvPr>
          <p:cNvSpPr/>
          <p:nvPr/>
        </p:nvSpPr>
        <p:spPr>
          <a:xfrm>
            <a:off x="6344426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6933F351-A90D-49D1-B25B-6C3F6458EB99}"/>
              </a:ext>
            </a:extLst>
          </p:cNvPr>
          <p:cNvCxnSpPr>
            <a:cxnSpLocks/>
            <a:stCxn id="73" idx="1"/>
            <a:endCxn id="79" idx="1"/>
          </p:cNvCxnSpPr>
          <p:nvPr/>
        </p:nvCxnSpPr>
        <p:spPr>
          <a:xfrm rot="10800000" flipV="1">
            <a:off x="6344426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EDF450-5B7D-4175-9B8B-AA25FCCE5F6D}"/>
              </a:ext>
            </a:extLst>
          </p:cNvPr>
          <p:cNvCxnSpPr>
            <a:cxnSpLocks/>
            <a:stCxn id="76" idx="1"/>
            <a:endCxn id="79" idx="1"/>
          </p:cNvCxnSpPr>
          <p:nvPr/>
        </p:nvCxnSpPr>
        <p:spPr>
          <a:xfrm rot="10800000" flipV="1">
            <a:off x="6344426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6BD5B203-7F47-45C4-928A-D0148872E0DF}"/>
              </a:ext>
            </a:extLst>
          </p:cNvPr>
          <p:cNvCxnSpPr>
            <a:cxnSpLocks/>
            <a:stCxn id="78" idx="1"/>
            <a:endCxn id="79" idx="1"/>
          </p:cNvCxnSpPr>
          <p:nvPr/>
        </p:nvCxnSpPr>
        <p:spPr>
          <a:xfrm rot="10800000" flipV="1">
            <a:off x="6344426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F251050-3370-4E9D-AE4D-9924627CE9ED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>
            <a:off x="7706501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C23395-F9D9-4E1F-B179-F5C727235D6E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7706501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C919E14-1172-4E8A-9E13-54A71F306528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7706501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/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7A2220-C501-4720-955E-0105562BA0BB}"/>
              </a:ext>
            </a:extLst>
          </p:cNvPr>
          <p:cNvCxnSpPr/>
          <p:nvPr/>
        </p:nvCxnSpPr>
        <p:spPr>
          <a:xfrm>
            <a:off x="7721808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D188D9-8359-43A3-848D-6CDFDF1F1495}"/>
              </a:ext>
            </a:extLst>
          </p:cNvPr>
          <p:cNvCxnSpPr>
            <a:stCxn id="6" idx="3"/>
            <a:endCxn id="75" idx="1"/>
          </p:cNvCxnSpPr>
          <p:nvPr/>
        </p:nvCxnSpPr>
        <p:spPr>
          <a:xfrm>
            <a:off x="4633164" y="3186075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D5C5DC4-E346-417F-9C35-A68395B9EF5B}"/>
              </a:ext>
            </a:extLst>
          </p:cNvPr>
          <p:cNvCxnSpPr/>
          <p:nvPr/>
        </p:nvCxnSpPr>
        <p:spPr>
          <a:xfrm>
            <a:off x="4633163" y="4958930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819C56-93F2-48B6-94EA-FBF63BCD6746}"/>
              </a:ext>
            </a:extLst>
          </p:cNvPr>
          <p:cNvCxnSpPr>
            <a:cxnSpLocks/>
            <a:stCxn id="79" idx="2"/>
            <a:endCxn id="17" idx="0"/>
          </p:cNvCxnSpPr>
          <p:nvPr/>
        </p:nvCxnSpPr>
        <p:spPr>
          <a:xfrm flipH="1">
            <a:off x="5488794" y="6652773"/>
            <a:ext cx="2217707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E811F8-1844-4C21-AFED-C3078B73B2B6}"/>
              </a:ext>
            </a:extLst>
          </p:cNvPr>
          <p:cNvCxnSpPr>
            <a:cxnSpLocks/>
            <a:stCxn id="44" idx="2"/>
            <a:endCxn id="74" idx="0"/>
          </p:cNvCxnSpPr>
          <p:nvPr/>
        </p:nvCxnSpPr>
        <p:spPr>
          <a:xfrm>
            <a:off x="5488794" y="776061"/>
            <a:ext cx="2109442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0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5762E53-FFB9-49E9-AF3D-44FF3AB4A8D4}"/>
              </a:ext>
            </a:extLst>
          </p:cNvPr>
          <p:cNvSpPr/>
          <p:nvPr/>
        </p:nvSpPr>
        <p:spPr>
          <a:xfrm>
            <a:off x="5139820" y="6959016"/>
            <a:ext cx="1911772" cy="15929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808B495-4654-4BB3-A94E-4E10553CF528}"/>
              </a:ext>
            </a:extLst>
          </p:cNvPr>
          <p:cNvGrpSpPr/>
          <p:nvPr/>
        </p:nvGrpSpPr>
        <p:grpSpPr>
          <a:xfrm>
            <a:off x="2544624" y="184282"/>
            <a:ext cx="9313810" cy="6070877"/>
            <a:chOff x="1647115" y="175395"/>
            <a:chExt cx="10412730" cy="678716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77DC451-D59E-4951-806F-033E7753A608}"/>
                </a:ext>
              </a:extLst>
            </p:cNvPr>
            <p:cNvSpPr/>
            <p:nvPr/>
          </p:nvSpPr>
          <p:spPr>
            <a:xfrm>
              <a:off x="1647115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4C56D-2C1C-4AAB-BBC8-7EA6961ECA8B}"/>
                </a:ext>
              </a:extLst>
            </p:cNvPr>
            <p:cNvSpPr/>
            <p:nvPr/>
          </p:nvSpPr>
          <p:spPr>
            <a:xfrm>
              <a:off x="2607235" y="513927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488AA63-0F33-4664-B8FE-AB56C85741B0}"/>
                </a:ext>
              </a:extLst>
            </p:cNvPr>
            <p:cNvSpPr/>
            <p:nvPr/>
          </p:nvSpPr>
          <p:spPr>
            <a:xfrm>
              <a:off x="2607235" y="70435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6FA457-00C6-4E88-97AD-651E0ED39D9E}"/>
                </a:ext>
              </a:extLst>
            </p:cNvPr>
            <p:cNvSpPr txBox="1"/>
            <p:nvPr/>
          </p:nvSpPr>
          <p:spPr>
            <a:xfrm>
              <a:off x="1957833" y="5615604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* 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EDD2EA-E178-4C3C-B4E1-7E1C709F8323}"/>
                </a:ext>
              </a:extLst>
            </p:cNvPr>
            <p:cNvSpPr txBox="1"/>
            <p:nvPr/>
          </p:nvSpPr>
          <p:spPr>
            <a:xfrm>
              <a:off x="1970104" y="6126588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+ y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EF2AAC-F00B-44D4-BA71-E871D7156CB9}"/>
                </a:ext>
              </a:extLst>
            </p:cNvPr>
            <p:cNvSpPr/>
            <p:nvPr/>
          </p:nvSpPr>
          <p:spPr>
            <a:xfrm>
              <a:off x="4551688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139EB0-3BAE-441D-8353-03253F543471}"/>
                </a:ext>
              </a:extLst>
            </p:cNvPr>
            <p:cNvSpPr txBox="1"/>
            <p:nvPr/>
          </p:nvSpPr>
          <p:spPr>
            <a:xfrm>
              <a:off x="4816969" y="5610510"/>
              <a:ext cx="1545183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* 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2947E9-A9FA-4B44-A1E7-911B2FEE13FF}"/>
                </a:ext>
              </a:extLst>
            </p:cNvPr>
            <p:cNvSpPr txBox="1"/>
            <p:nvPr/>
          </p:nvSpPr>
          <p:spPr>
            <a:xfrm>
              <a:off x="4848227" y="6121220"/>
              <a:ext cx="1489625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\ x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8F49F83-3722-4D5B-89E3-20EDC923315D}"/>
                </a:ext>
              </a:extLst>
            </p:cNvPr>
            <p:cNvSpPr/>
            <p:nvPr/>
          </p:nvSpPr>
          <p:spPr>
            <a:xfrm>
              <a:off x="5353141" y="529694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F2C6CB3-09A1-419F-9C92-12BE70C9B59C}"/>
                </a:ext>
              </a:extLst>
            </p:cNvPr>
            <p:cNvSpPr/>
            <p:nvPr/>
          </p:nvSpPr>
          <p:spPr>
            <a:xfrm>
              <a:off x="5353139" y="4951298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B927C4D-D544-4B1E-864C-49FDC58DD5A5}"/>
                </a:ext>
              </a:extLst>
            </p:cNvPr>
            <p:cNvSpPr/>
            <p:nvPr/>
          </p:nvSpPr>
          <p:spPr>
            <a:xfrm>
              <a:off x="7578733" y="175395"/>
              <a:ext cx="4481112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8FE5EF7-1A78-4AA8-83CE-1D8302A75D8D}"/>
                </a:ext>
              </a:extLst>
            </p:cNvPr>
            <p:cNvSpPr/>
            <p:nvPr/>
          </p:nvSpPr>
          <p:spPr>
            <a:xfrm>
              <a:off x="1647115" y="1953573"/>
              <a:ext cx="10412730" cy="2205316"/>
            </a:xfrm>
            <a:prstGeom prst="roundRect">
              <a:avLst/>
            </a:prstGeom>
            <a:solidFill>
              <a:schemeClr val="bg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E69F5A-4BED-4CF4-B5C9-8A7201C49ACD}"/>
                </a:ext>
              </a:extLst>
            </p:cNvPr>
            <p:cNvSpPr txBox="1"/>
            <p:nvPr/>
          </p:nvSpPr>
          <p:spPr>
            <a:xfrm>
              <a:off x="7821438" y="5691079"/>
              <a:ext cx="4238407" cy="1066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compute_fem_</a:t>
              </a:r>
            </a:p>
            <a:p>
              <a:r>
                <a:rPr lang="en-US" sz="2800" dirty="0">
                  <a:latin typeface="+mj-lt"/>
                </a:rPr>
                <a:t>stiffness_matrix(x, mesh)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88DDB1A-CC28-4AEC-AC8E-D4B4A8B006A5}"/>
                </a:ext>
              </a:extLst>
            </p:cNvPr>
            <p:cNvSpPr/>
            <p:nvPr/>
          </p:nvSpPr>
          <p:spPr>
            <a:xfrm>
              <a:off x="9386025" y="449084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269487BF-9349-43AC-BFB4-5EAD72E26FB8}"/>
                </a:ext>
              </a:extLst>
            </p:cNvPr>
            <p:cNvSpPr/>
            <p:nvPr/>
          </p:nvSpPr>
          <p:spPr>
            <a:xfrm>
              <a:off x="9386024" y="4996800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2AEA55-00C9-4675-A17C-A706E3A32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B5A65C-7BAA-4FF7-A7B0-DBAC3D2F6FFE}"/>
                </a:ext>
              </a:extLst>
            </p:cNvPr>
            <p:cNvSpPr/>
            <p:nvPr/>
          </p:nvSpPr>
          <p:spPr>
            <a:xfrm>
              <a:off x="2607235" y="2898758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1BE97E5-AF78-4138-8A5E-8297760D2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A5202B4-63CE-4E1D-9136-3FFD9264F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33283E6-46A7-474D-958E-67080D0D3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29C4DA-4D3B-45E4-AA4C-447ECDD14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FA5E9AE-7CE0-45A9-B75C-180F0419E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4D628B-EC17-4A6C-B85A-1D7CF3BE2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7CA942D-37BE-482A-A923-C94F6DABF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4F2D167-5F80-486A-8A9E-1B3F4421E8C3}"/>
                </a:ext>
              </a:extLst>
            </p:cNvPr>
            <p:cNvSpPr/>
            <p:nvPr/>
          </p:nvSpPr>
          <p:spPr>
            <a:xfrm>
              <a:off x="5353140" y="2796567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99E82CA-0011-453A-9C88-F94704CE4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343742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A6E0FD6-FFD8-460A-9422-4E5764D02F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116666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ABC83E6-A892-4369-8418-DF4D1C700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348695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7A31CF9-D8E4-4D42-B98B-232F4B107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121619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40432A6-D053-4E48-8BD0-DBF5AAB3242B}"/>
                </a:ext>
              </a:extLst>
            </p:cNvPr>
            <p:cNvSpPr/>
            <p:nvPr/>
          </p:nvSpPr>
          <p:spPr>
            <a:xfrm>
              <a:off x="9386024" y="2715957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F71A93C-DC00-4A49-BC48-AB82404C9015}"/>
              </a:ext>
            </a:extLst>
          </p:cNvPr>
          <p:cNvSpPr txBox="1"/>
          <p:nvPr/>
        </p:nvSpPr>
        <p:spPr>
          <a:xfrm>
            <a:off x="340319" y="2457611"/>
            <a:ext cx="192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Operator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64035B-04D8-4759-9020-E00CB3786416}"/>
              </a:ext>
            </a:extLst>
          </p:cNvPr>
          <p:cNvSpPr txBox="1"/>
          <p:nvPr/>
        </p:nvSpPr>
        <p:spPr>
          <a:xfrm>
            <a:off x="2498653" y="6404746"/>
            <a:ext cx="199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Arithmetic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9FEFC0-B09C-47CF-9FAF-117160009935}"/>
              </a:ext>
            </a:extLst>
          </p:cNvPr>
          <p:cNvSpPr txBox="1"/>
          <p:nvPr/>
        </p:nvSpPr>
        <p:spPr>
          <a:xfrm>
            <a:off x="5485567" y="6381051"/>
            <a:ext cx="1309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Tensor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E22D34-C801-4BD4-84F6-E8F0536640FA}"/>
              </a:ext>
            </a:extLst>
          </p:cNvPr>
          <p:cNvSpPr txBox="1"/>
          <p:nvPr/>
        </p:nvSpPr>
        <p:spPr>
          <a:xfrm>
            <a:off x="8861187" y="6382721"/>
            <a:ext cx="2016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Simulation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C61B62-B371-4DA1-AFA9-73AA545DFB7D}"/>
              </a:ext>
            </a:extLst>
          </p:cNvPr>
          <p:cNvSpPr txBox="1"/>
          <p:nvPr/>
        </p:nvSpPr>
        <p:spPr>
          <a:xfrm>
            <a:off x="-23125" y="6378040"/>
            <a:ext cx="2354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Granularity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6922985-DD04-4CCB-BC76-419403EF9CF2}"/>
              </a:ext>
            </a:extLst>
          </p:cNvPr>
          <p:cNvGrpSpPr/>
          <p:nvPr/>
        </p:nvGrpSpPr>
        <p:grpSpPr>
          <a:xfrm>
            <a:off x="2470988" y="6969082"/>
            <a:ext cx="9498803" cy="1648192"/>
            <a:chOff x="2470988" y="6969082"/>
            <a:chExt cx="9498803" cy="1648192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02C81ACF-2B5A-43DB-88E7-A17960D26E09}"/>
                </a:ext>
              </a:extLst>
            </p:cNvPr>
            <p:cNvSpPr/>
            <p:nvPr/>
          </p:nvSpPr>
          <p:spPr>
            <a:xfrm>
              <a:off x="2525223" y="7024371"/>
              <a:ext cx="1911772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2BC4874-9E6F-42E6-B7C2-81166C19F27B}"/>
                </a:ext>
              </a:extLst>
            </p:cNvPr>
            <p:cNvSpPr txBox="1"/>
            <p:nvPr/>
          </p:nvSpPr>
          <p:spPr>
            <a:xfrm>
              <a:off x="2470988" y="7569995"/>
              <a:ext cx="129381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MeDiPack 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9E2E08-568C-45D4-BC34-F5900D00FBD9}"/>
                </a:ext>
              </a:extLst>
            </p:cNvPr>
            <p:cNvSpPr txBox="1"/>
            <p:nvPr/>
          </p:nvSpPr>
          <p:spPr>
            <a:xfrm>
              <a:off x="2631825" y="8151081"/>
              <a:ext cx="61929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CoDiPack 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FA3858-0917-409B-A72A-256F31C5F7BB}"/>
                </a:ext>
              </a:extLst>
            </p:cNvPr>
            <p:cNvSpPr txBox="1"/>
            <p:nvPr/>
          </p:nvSpPr>
          <p:spPr>
            <a:xfrm>
              <a:off x="3673520" y="7423431"/>
              <a:ext cx="619298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b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</a:br>
              <a: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  <a:t>Adept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F1EAB75D-40D9-4A31-ADA8-40ABF6C8EE1E}"/>
                </a:ext>
              </a:extLst>
            </p:cNvPr>
            <p:cNvSpPr/>
            <p:nvPr/>
          </p:nvSpPr>
          <p:spPr>
            <a:xfrm>
              <a:off x="7850242" y="6969082"/>
              <a:ext cx="3864686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3ECC85E-DABF-48D9-A9CF-0B3688E4C164}"/>
                </a:ext>
              </a:extLst>
            </p:cNvPr>
            <p:cNvSpPr txBox="1"/>
            <p:nvPr/>
          </p:nvSpPr>
          <p:spPr>
            <a:xfrm>
              <a:off x="2999510" y="7133099"/>
              <a:ext cx="61929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i="0" dirty="0">
                  <a:solidFill>
                    <a:srgbClr val="212529"/>
                  </a:solidFill>
                  <a:effectLst/>
                  <a:latin typeface="-apple-system"/>
                </a:rPr>
                <a:t>TAPENADE</a:t>
              </a:r>
              <a:endParaRPr lang="en-US" sz="2000" dirty="0"/>
            </a:p>
          </p:txBody>
        </p:sp>
        <p:pic>
          <p:nvPicPr>
            <p:cNvPr id="2054" name="Picture 6" descr="upload.wikimedia.org/wikipedia/commons/9/96/Pyt...">
              <a:extLst>
                <a:ext uri="{FF2B5EF4-FFF2-40B4-BE49-F238E27FC236}">
                  <a16:creationId xmlns:a16="http://schemas.microsoft.com/office/drawing/2014/main" id="{C3F98C8B-1640-49E1-87F3-80A3DFEC6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368" y="7139695"/>
              <a:ext cx="1708675" cy="34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SU2 | Multiphysics Simulation and Design Software">
              <a:extLst>
                <a:ext uri="{FF2B5EF4-FFF2-40B4-BE49-F238E27FC236}">
                  <a16:creationId xmlns:a16="http://schemas.microsoft.com/office/drawing/2014/main" id="{27BD36D5-6E50-4948-9F3E-E9496B10F5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3051" y="7481430"/>
              <a:ext cx="975431" cy="599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673A1C01-31D0-4707-B9EF-5C72C3603F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25" b="31330"/>
            <a:stretch/>
          </p:blipFill>
          <p:spPr bwMode="auto">
            <a:xfrm>
              <a:off x="8890352" y="6999771"/>
              <a:ext cx="1774798" cy="700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dolfin-adjoint Project Banner">
              <a:extLst>
                <a:ext uri="{FF2B5EF4-FFF2-40B4-BE49-F238E27FC236}">
                  <a16:creationId xmlns:a16="http://schemas.microsoft.com/office/drawing/2014/main" id="{CE87265D-74BB-48B0-BD76-F31AAB0EB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0020" y="8002358"/>
              <a:ext cx="3069771" cy="50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5 Important Changes Coming with TensorFlow 2.0 | by George Seif | Level Up  Coding">
              <a:extLst>
                <a:ext uri="{FF2B5EF4-FFF2-40B4-BE49-F238E27FC236}">
                  <a16:creationId xmlns:a16="http://schemas.microsoft.com/office/drawing/2014/main" id="{ACFE8DDC-8C2F-44B0-A396-FF9BA59C8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6321" y="7539593"/>
              <a:ext cx="744736" cy="796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6" name="Picture 18" descr="ADCME logo">
            <a:extLst>
              <a:ext uri="{FF2B5EF4-FFF2-40B4-BE49-F238E27FC236}">
                <a16:creationId xmlns:a16="http://schemas.microsoft.com/office/drawing/2014/main" id="{37742686-EF70-444A-8A1B-20EAC29BA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109" y="6360403"/>
            <a:ext cx="2008309" cy="184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05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orry, But the Perfect Lego Brick May Never Be Eco-Friendly | WIRED">
            <a:extLst>
              <a:ext uri="{FF2B5EF4-FFF2-40B4-BE49-F238E27FC236}">
                <a16:creationId xmlns:a16="http://schemas.microsoft.com/office/drawing/2014/main" id="{8BA4AD9B-E892-458E-85F8-4365CFD0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8" y="2327910"/>
            <a:ext cx="46863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ickLink - Set 10177-1 : Lego Boeing 787 Dreamliner [Sculptures] -  BrickLink Reference Catalog">
            <a:extLst>
              <a:ext uri="{FF2B5EF4-FFF2-40B4-BE49-F238E27FC236}">
                <a16:creationId xmlns:a16="http://schemas.microsoft.com/office/drawing/2014/main" id="{90D21F22-2481-4903-B0F4-5C4D1F4B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228" y="2327910"/>
            <a:ext cx="3453062" cy="23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AC74A-CB00-4FF3-95FA-48DF09E1830B}"/>
              </a:ext>
            </a:extLst>
          </p:cNvPr>
          <p:cNvSpPr txBox="1"/>
          <p:nvPr/>
        </p:nvSpPr>
        <p:spPr>
          <a:xfrm>
            <a:off x="1727746" y="4903470"/>
            <a:ext cx="2841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PoreFlow/ADCME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8F984E8-EB09-4868-BBD2-F9D533EEE1E0}"/>
              </a:ext>
            </a:extLst>
          </p:cNvPr>
          <p:cNvSpPr/>
          <p:nvPr/>
        </p:nvSpPr>
        <p:spPr>
          <a:xfrm>
            <a:off x="5804008" y="3300411"/>
            <a:ext cx="1223010" cy="39814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62AF9-45E4-4011-A894-44DDBAB44F89}"/>
              </a:ext>
            </a:extLst>
          </p:cNvPr>
          <p:cNvSpPr txBox="1"/>
          <p:nvPr/>
        </p:nvSpPr>
        <p:spPr>
          <a:xfrm>
            <a:off x="7622452" y="4903470"/>
            <a:ext cx="313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Simulation Program</a:t>
            </a:r>
          </a:p>
        </p:txBody>
      </p:sp>
    </p:spTree>
    <p:extLst>
      <p:ext uri="{BB962C8B-B14F-4D97-AF65-F5344CB8AC3E}">
        <p14:creationId xmlns:p14="http://schemas.microsoft.com/office/powerpoint/2010/main" val="62183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54AA3B-7AE5-4002-84F7-B893D90E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07" y="1316514"/>
            <a:ext cx="4937763" cy="495416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EEA1B4A-2D35-4FFD-ACF3-5A33DD937774}"/>
              </a:ext>
            </a:extLst>
          </p:cNvPr>
          <p:cNvSpPr/>
          <p:nvPr/>
        </p:nvSpPr>
        <p:spPr>
          <a:xfrm>
            <a:off x="2661013" y="225660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A8716F-092C-456A-AA11-A43D50DED6A0}"/>
              </a:ext>
            </a:extLst>
          </p:cNvPr>
          <p:cNvSpPr/>
          <p:nvPr/>
        </p:nvSpPr>
        <p:spPr>
          <a:xfrm>
            <a:off x="6008914" y="189465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3415A3-18BD-40C5-A5BC-5B6907146AA4}"/>
              </a:ext>
            </a:extLst>
          </p:cNvPr>
          <p:cNvSpPr/>
          <p:nvPr/>
        </p:nvSpPr>
        <p:spPr>
          <a:xfrm>
            <a:off x="4183924" y="46416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52E95F-D0E1-4694-ADC8-CF04EE62F229}"/>
              </a:ext>
            </a:extLst>
          </p:cNvPr>
          <p:cNvSpPr/>
          <p:nvPr/>
        </p:nvSpPr>
        <p:spPr>
          <a:xfrm>
            <a:off x="5330734" y="414255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7ACFD7-87B0-4ED1-AE5F-DFDB8124F178}"/>
              </a:ext>
            </a:extLst>
          </p:cNvPr>
          <p:cNvSpPr/>
          <p:nvPr/>
        </p:nvSpPr>
        <p:spPr>
          <a:xfrm>
            <a:off x="5394958" y="54798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DC4297-533D-49B2-AF3C-AEF1D0FE124E}"/>
              </a:ext>
            </a:extLst>
          </p:cNvPr>
          <p:cNvSpPr/>
          <p:nvPr/>
        </p:nvSpPr>
        <p:spPr>
          <a:xfrm>
            <a:off x="3409948" y="51750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E66951-E1C7-4D11-8D4A-FDC31252CCF2}"/>
              </a:ext>
            </a:extLst>
          </p:cNvPr>
          <p:cNvSpPr/>
          <p:nvPr/>
        </p:nvSpPr>
        <p:spPr>
          <a:xfrm>
            <a:off x="6324598" y="333483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27939-5F57-4367-BC43-801E840C7F38}"/>
              </a:ext>
            </a:extLst>
          </p:cNvPr>
          <p:cNvSpPr txBox="1"/>
          <p:nvPr/>
        </p:nvSpPr>
        <p:spPr>
          <a:xfrm>
            <a:off x="3780434" y="670183"/>
            <a:ext cx="178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u, v, or 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95CCBD-C6C5-4D2E-AEF1-AA29E2A53A67}"/>
              </a:ext>
            </a:extLst>
          </p:cNvPr>
          <p:cNvGrpSpPr/>
          <p:nvPr/>
        </p:nvGrpSpPr>
        <p:grpSpPr>
          <a:xfrm>
            <a:off x="3040380" y="6682021"/>
            <a:ext cx="3458389" cy="646331"/>
            <a:chOff x="3040380" y="7234672"/>
            <a:chExt cx="3458389" cy="64633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08C022-C784-4140-ADDE-BA5602B7CC84}"/>
                </a:ext>
              </a:extLst>
            </p:cNvPr>
            <p:cNvSpPr/>
            <p:nvPr/>
          </p:nvSpPr>
          <p:spPr>
            <a:xfrm>
              <a:off x="3280683" y="7470751"/>
              <a:ext cx="174171" cy="174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0654F5-2D60-426D-BC9F-FE39D73C14FF}"/>
                </a:ext>
              </a:extLst>
            </p:cNvPr>
            <p:cNvSpPr txBox="1"/>
            <p:nvPr/>
          </p:nvSpPr>
          <p:spPr>
            <a:xfrm>
              <a:off x="3746806" y="7234672"/>
              <a:ext cx="2650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Observations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9D199A-8CDD-4D3F-8E72-B67623540765}"/>
                </a:ext>
              </a:extLst>
            </p:cNvPr>
            <p:cNvSpPr/>
            <p:nvPr/>
          </p:nvSpPr>
          <p:spPr>
            <a:xfrm>
              <a:off x="3040380" y="7234672"/>
              <a:ext cx="34583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217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46095A-B714-4D95-8CCA-5D5ACB6DA57E}"/>
              </a:ext>
            </a:extLst>
          </p:cNvPr>
          <p:cNvSpPr/>
          <p:nvPr/>
        </p:nvSpPr>
        <p:spPr>
          <a:xfrm>
            <a:off x="1990725" y="302323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Deep Neural Network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7D80B6-6DFE-48D9-B266-46776D822D98}"/>
              </a:ext>
            </a:extLst>
          </p:cNvPr>
          <p:cNvSpPr/>
          <p:nvPr/>
        </p:nvSpPr>
        <p:spPr>
          <a:xfrm>
            <a:off x="4918710" y="3028950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PDE Solver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DC5180-1F7E-4969-9A00-B92D7328EDA7}"/>
              </a:ext>
            </a:extLst>
          </p:cNvPr>
          <p:cNvSpPr/>
          <p:nvPr/>
        </p:nvSpPr>
        <p:spPr>
          <a:xfrm>
            <a:off x="7846695" y="302323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573E0E-952D-4402-ACE7-F4BA537B41DE}"/>
              </a:ext>
            </a:extLst>
          </p:cNvPr>
          <p:cNvCxnSpPr>
            <a:cxnSpLocks/>
          </p:cNvCxnSpPr>
          <p:nvPr/>
        </p:nvCxnSpPr>
        <p:spPr>
          <a:xfrm>
            <a:off x="4345305" y="3451860"/>
            <a:ext cx="573405" cy="5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5D305F-44F6-4267-82D4-CE43FED7233D}"/>
              </a:ext>
            </a:extLst>
          </p:cNvPr>
          <p:cNvCxnSpPr/>
          <p:nvPr/>
        </p:nvCxnSpPr>
        <p:spPr>
          <a:xfrm>
            <a:off x="7273290" y="3477577"/>
            <a:ext cx="573405" cy="5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A900C3-E6AB-4EDA-BB25-535BADC0014A}"/>
              </a:ext>
            </a:extLst>
          </p:cNvPr>
          <p:cNvCxnSpPr>
            <a:cxnSpLocks/>
          </p:cNvCxnSpPr>
          <p:nvPr/>
        </p:nvCxnSpPr>
        <p:spPr>
          <a:xfrm>
            <a:off x="4349115" y="3284220"/>
            <a:ext cx="573405" cy="571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F47B69-12B0-43CC-8914-147895E2E6D9}"/>
              </a:ext>
            </a:extLst>
          </p:cNvPr>
          <p:cNvCxnSpPr/>
          <p:nvPr/>
        </p:nvCxnSpPr>
        <p:spPr>
          <a:xfrm>
            <a:off x="7277100" y="3309937"/>
            <a:ext cx="573405" cy="571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9E2775-97AF-4FCC-A303-485C0F91B894}"/>
              </a:ext>
            </a:extLst>
          </p:cNvPr>
          <p:cNvSpPr/>
          <p:nvPr/>
        </p:nvSpPr>
        <p:spPr>
          <a:xfrm>
            <a:off x="7846695" y="160972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E010A-6AC4-4B15-BBCB-8E516EF64B47}"/>
              </a:ext>
            </a:extLst>
          </p:cNvPr>
          <p:cNvGrpSpPr/>
          <p:nvPr/>
        </p:nvGrpSpPr>
        <p:grpSpPr>
          <a:xfrm rot="16200000">
            <a:off x="8631079" y="2544602"/>
            <a:ext cx="784860" cy="172403"/>
            <a:chOff x="8980170" y="3976687"/>
            <a:chExt cx="577215" cy="173355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64AF1B2-FF37-4B53-9DD8-850B45776796}"/>
                </a:ext>
              </a:extLst>
            </p:cNvPr>
            <p:cNvCxnSpPr/>
            <p:nvPr/>
          </p:nvCxnSpPr>
          <p:spPr>
            <a:xfrm>
              <a:off x="8980170" y="4144327"/>
              <a:ext cx="573405" cy="57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09B1AB4-F3C9-480F-877A-B947A5E7516A}"/>
                </a:ext>
              </a:extLst>
            </p:cNvPr>
            <p:cNvCxnSpPr/>
            <p:nvPr/>
          </p:nvCxnSpPr>
          <p:spPr>
            <a:xfrm>
              <a:off x="8983980" y="3976687"/>
              <a:ext cx="573405" cy="57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86A6C2B-2E26-4FA2-86B6-26A89B89F486}"/>
              </a:ext>
            </a:extLst>
          </p:cNvPr>
          <p:cNvSpPr txBox="1"/>
          <p:nvPr/>
        </p:nvSpPr>
        <p:spPr>
          <a:xfrm>
            <a:off x="3743825" y="2371722"/>
            <a:ext cx="187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Spatially-varying </a:t>
            </a:r>
          </a:p>
          <a:p>
            <a:pPr algn="ctr"/>
            <a:r>
              <a:rPr lang="en-US" b="1" dirty="0"/>
              <a:t>Physical Fields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E5E4BB5-8AD7-4B37-8E31-D1FA81320188}"/>
              </a:ext>
            </a:extLst>
          </p:cNvPr>
          <p:cNvGrpSpPr/>
          <p:nvPr/>
        </p:nvGrpSpPr>
        <p:grpSpPr>
          <a:xfrm>
            <a:off x="2089785" y="1499235"/>
            <a:ext cx="904875" cy="523875"/>
            <a:chOff x="2089785" y="1499235"/>
            <a:chExt cx="573405" cy="43243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E10512-98D7-4B96-ACA8-FC6CF260C81C}"/>
                </a:ext>
              </a:extLst>
            </p:cNvPr>
            <p:cNvCxnSpPr>
              <a:cxnSpLocks/>
            </p:cNvCxnSpPr>
            <p:nvPr/>
          </p:nvCxnSpPr>
          <p:spPr>
            <a:xfrm>
              <a:off x="2089785" y="1918335"/>
              <a:ext cx="561975" cy="1333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DF8699B-8A54-457B-81A6-F9027B22252C}"/>
                </a:ext>
              </a:extLst>
            </p:cNvPr>
            <p:cNvCxnSpPr>
              <a:cxnSpLocks/>
            </p:cNvCxnSpPr>
            <p:nvPr/>
          </p:nvCxnSpPr>
          <p:spPr>
            <a:xfrm>
              <a:off x="2089785" y="1499235"/>
              <a:ext cx="573405" cy="57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8B50F1-C53A-4875-B2BD-2289C2AFC82B}"/>
              </a:ext>
            </a:extLst>
          </p:cNvPr>
          <p:cNvSpPr txBox="1"/>
          <p:nvPr/>
        </p:nvSpPr>
        <p:spPr>
          <a:xfrm>
            <a:off x="3131820" y="1321492"/>
            <a:ext cx="270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Back-propagation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E147FF-49BD-4FB8-8891-5A43CE3563E2}"/>
              </a:ext>
            </a:extLst>
          </p:cNvPr>
          <p:cNvSpPr txBox="1"/>
          <p:nvPr/>
        </p:nvSpPr>
        <p:spPr>
          <a:xfrm>
            <a:off x="3147352" y="1817082"/>
            <a:ext cx="224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Computation</a:t>
            </a:r>
          </a:p>
        </p:txBody>
      </p:sp>
    </p:spTree>
    <p:extLst>
      <p:ext uri="{BB962C8B-B14F-4D97-AF65-F5344CB8AC3E}">
        <p14:creationId xmlns:p14="http://schemas.microsoft.com/office/powerpoint/2010/main" val="3425151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FC03E09A-4964-486F-8D62-BF7969490AF7}"/>
              </a:ext>
            </a:extLst>
          </p:cNvPr>
          <p:cNvGrpSpPr/>
          <p:nvPr/>
        </p:nvGrpSpPr>
        <p:grpSpPr>
          <a:xfrm>
            <a:off x="383146" y="315184"/>
            <a:ext cx="11553948" cy="8215637"/>
            <a:chOff x="383146" y="315184"/>
            <a:chExt cx="11553948" cy="82156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F7E2C3-6B5D-4D38-A1F3-CEA0675B695D}"/>
                </a:ext>
              </a:extLst>
            </p:cNvPr>
            <p:cNvSpPr/>
            <p:nvPr/>
          </p:nvSpPr>
          <p:spPr>
            <a:xfrm>
              <a:off x="5120423" y="176204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1894A8D-F7D2-4039-9A3B-3755E130337F}"/>
                </a:ext>
              </a:extLst>
            </p:cNvPr>
            <p:cNvSpPr/>
            <p:nvPr/>
          </p:nvSpPr>
          <p:spPr>
            <a:xfrm>
              <a:off x="7122164" y="176204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780F8AE-7F94-4231-9C5B-4095BE43D822}"/>
                </a:ext>
              </a:extLst>
            </p:cNvPr>
            <p:cNvSpPr/>
            <p:nvPr/>
          </p:nvSpPr>
          <p:spPr>
            <a:xfrm>
              <a:off x="7112909" y="326279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289E038-EC17-4F40-8556-7C565B0800FF}"/>
                </a:ext>
              </a:extLst>
            </p:cNvPr>
            <p:cNvSpPr/>
            <p:nvPr/>
          </p:nvSpPr>
          <p:spPr>
            <a:xfrm>
              <a:off x="5079092" y="326279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795E3C9-E578-4E85-BBBB-FAFDC1331442}"/>
                </a:ext>
              </a:extLst>
            </p:cNvPr>
            <p:cNvSpPr/>
            <p:nvPr/>
          </p:nvSpPr>
          <p:spPr>
            <a:xfrm>
              <a:off x="6096000" y="465715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25E52B-27C9-4BA5-B9B4-AB4E22C0DA4A}"/>
                    </a:ext>
                  </a:extLst>
                </p:cNvPr>
                <p:cNvSpPr/>
                <p:nvPr/>
              </p:nvSpPr>
              <p:spPr>
                <a:xfrm>
                  <a:off x="3296855" y="2617711"/>
                  <a:ext cx="587751" cy="5877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25E52B-27C9-4BA5-B9B4-AB4E22C0D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855" y="2617711"/>
                  <a:ext cx="587751" cy="5877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8C1849-D02E-48E5-ACD6-982D02CB91C5}"/>
                </a:ext>
              </a:extLst>
            </p:cNvPr>
            <p:cNvSpPr txBox="1"/>
            <p:nvPr/>
          </p:nvSpPr>
          <p:spPr>
            <a:xfrm>
              <a:off x="383146" y="1805448"/>
              <a:ext cx="4084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compute_fem_laplace_matrix1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5FC35B-605B-4DF1-B9CD-08270E6D977E}"/>
                </a:ext>
              </a:extLst>
            </p:cNvPr>
            <p:cNvSpPr txBox="1"/>
            <p:nvPr/>
          </p:nvSpPr>
          <p:spPr>
            <a:xfrm>
              <a:off x="8332289" y="1311109"/>
              <a:ext cx="27867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eval_f_on_gauss_pts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D8B202-E9C4-4BE2-99E7-D928CA8EBFD4}"/>
                </a:ext>
              </a:extLst>
            </p:cNvPr>
            <p:cNvSpPr txBox="1"/>
            <p:nvPr/>
          </p:nvSpPr>
          <p:spPr>
            <a:xfrm>
              <a:off x="8065137" y="4088990"/>
              <a:ext cx="3871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compute_fem_source_term1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84D22A-9FAE-4F31-94F0-94A292C17193}"/>
                </a:ext>
              </a:extLst>
            </p:cNvPr>
            <p:cNvSpPr txBox="1"/>
            <p:nvPr/>
          </p:nvSpPr>
          <p:spPr>
            <a:xfrm>
              <a:off x="4591111" y="3641244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*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582DAC-7CE9-4FDF-A9A5-39C047CDD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0544" y="2410870"/>
              <a:ext cx="0" cy="75030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BC19A40-197C-4CEC-8256-9C4834477E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1797" y="3118474"/>
              <a:ext cx="724116" cy="375152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8FBCB5-9142-4311-BE8B-79F4AF8D6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9662" y="2410870"/>
              <a:ext cx="0" cy="75030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90DC15F-3801-4649-B913-1CBFA7E2D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6242" y="3967566"/>
              <a:ext cx="485922" cy="585776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FB029ED-3127-4CD4-83DF-6F3E54968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9335" y="3984647"/>
              <a:ext cx="486528" cy="56869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4DDD359-CDA6-474E-A7EF-62FA98EB6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4757" y="2845110"/>
              <a:ext cx="724116" cy="375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2E60261-3392-4702-A501-C6580B289C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9671" y="3810973"/>
              <a:ext cx="521139" cy="60590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8FEBC64-0DD1-48C2-B1C2-E3385026FA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638" y="5363648"/>
              <a:ext cx="1" cy="57350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A5D5034-FC1B-4930-8CEC-B18771001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3022" y="5361068"/>
              <a:ext cx="1" cy="57350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494CD7-E3FA-491A-AFEB-DA6EED6DA05E}"/>
                </a:ext>
              </a:extLst>
            </p:cNvPr>
            <p:cNvSpPr/>
            <p:nvPr/>
          </p:nvSpPr>
          <p:spPr>
            <a:xfrm>
              <a:off x="6105863" y="6098243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42F300-DBD5-4939-A417-7803733ADAC0}"/>
                </a:ext>
              </a:extLst>
            </p:cNvPr>
            <p:cNvSpPr txBox="1"/>
            <p:nvPr/>
          </p:nvSpPr>
          <p:spPr>
            <a:xfrm>
              <a:off x="6755216" y="4760823"/>
              <a:ext cx="2753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Linear System Solver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0FBB92-E05F-4722-A2F7-7556BDA88224}"/>
                </a:ext>
              </a:extLst>
            </p:cNvPr>
            <p:cNvSpPr txBox="1"/>
            <p:nvPr/>
          </p:nvSpPr>
          <p:spPr>
            <a:xfrm>
              <a:off x="6952090" y="6070032"/>
              <a:ext cx="1817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Squared Loss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02AE61-C3B7-4FC1-933A-25BEF11E8BF4}"/>
                    </a:ext>
                  </a:extLst>
                </p:cNvPr>
                <p:cNvSpPr txBox="1"/>
                <p:nvPr/>
              </p:nvSpPr>
              <p:spPr>
                <a:xfrm>
                  <a:off x="6995622" y="5463152"/>
                  <a:ext cx="2530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02AE61-C3B7-4FC1-933A-25BEF11E8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622" y="5463152"/>
                  <a:ext cx="2530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7073" r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EFBCA0-EE76-4663-B338-60D1A9CFEE98}"/>
                    </a:ext>
                  </a:extLst>
                </p:cNvPr>
                <p:cNvSpPr txBox="1"/>
                <p:nvPr/>
              </p:nvSpPr>
              <p:spPr>
                <a:xfrm>
                  <a:off x="7146579" y="4145846"/>
                  <a:ext cx="2685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EFBCA0-EE76-4663-B338-60D1A9CFE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6579" y="4145846"/>
                  <a:ext cx="26853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2E45605-E6EC-4F62-B480-968084778902}"/>
                    </a:ext>
                  </a:extLst>
                </p:cNvPr>
                <p:cNvSpPr txBox="1"/>
                <p:nvPr/>
              </p:nvSpPr>
              <p:spPr>
                <a:xfrm>
                  <a:off x="5341749" y="4232214"/>
                  <a:ext cx="2675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2E45605-E6EC-4F62-B480-968084778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749" y="4232214"/>
                  <a:ext cx="26750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727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97E2B97-EEEE-4527-A669-7CA53EA17399}"/>
                </a:ext>
              </a:extLst>
            </p:cNvPr>
            <p:cNvSpPr/>
            <p:nvPr/>
          </p:nvSpPr>
          <p:spPr>
            <a:xfrm>
              <a:off x="4284202" y="4968407"/>
              <a:ext cx="753455" cy="79704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obs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9D9CB19-86E5-4A69-8E45-CF91557549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6560" y="5647819"/>
              <a:ext cx="666039" cy="450424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D2CD7F6-0438-486B-9667-E742AD92E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637" y="6802160"/>
              <a:ext cx="1" cy="57350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A5189B4-5A63-4E61-9527-DCA4A2589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3021" y="6799580"/>
              <a:ext cx="1" cy="57350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B2875EE-857F-42EC-8836-9362524A3760}"/>
                </a:ext>
              </a:extLst>
            </p:cNvPr>
            <p:cNvSpPr/>
            <p:nvPr/>
          </p:nvSpPr>
          <p:spPr>
            <a:xfrm>
              <a:off x="5862599" y="7479469"/>
              <a:ext cx="993857" cy="105135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loss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0A93904-38A7-4771-B53A-7557E11D38EC}"/>
                </a:ext>
              </a:extLst>
            </p:cNvPr>
            <p:cNvSpPr/>
            <p:nvPr/>
          </p:nvSpPr>
          <p:spPr>
            <a:xfrm rot="1546298">
              <a:off x="4319952" y="1226639"/>
              <a:ext cx="5118502" cy="249220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203B544-4CED-4E46-89DE-E501DA93B56A}"/>
                </a:ext>
              </a:extLst>
            </p:cNvPr>
            <p:cNvSpPr txBox="1"/>
            <p:nvPr/>
          </p:nvSpPr>
          <p:spPr>
            <a:xfrm>
              <a:off x="3618824" y="315184"/>
              <a:ext cx="4171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Computed at Compilation Time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41CE24-3D2F-4992-892B-4F6152EBA101}"/>
                </a:ext>
              </a:extLst>
            </p:cNvPr>
            <p:cNvCxnSpPr/>
            <p:nvPr/>
          </p:nvCxnSpPr>
          <p:spPr>
            <a:xfrm>
              <a:off x="4467469" y="2032162"/>
              <a:ext cx="53055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55AF8D9-0E74-48A1-B3BA-B84E35F5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0736" y="1807837"/>
              <a:ext cx="646549" cy="22432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69AE3E2-7D15-40ED-819C-EAAFFEDD98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1268" y="3665218"/>
              <a:ext cx="968114" cy="44870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718CA60-2C93-47C0-940C-8A3622CCDE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30" y="7161111"/>
              <a:ext cx="873325" cy="23894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306C58C-B0DE-49B1-9F0A-41CB1028A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30" y="7978466"/>
              <a:ext cx="869791" cy="26679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D438E97-3B66-4919-865E-6C2FE33B7559}"/>
                </a:ext>
              </a:extLst>
            </p:cNvPr>
            <p:cNvSpPr txBox="1"/>
            <p:nvPr/>
          </p:nvSpPr>
          <p:spPr>
            <a:xfrm>
              <a:off x="1852652" y="7774312"/>
              <a:ext cx="3537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Gradient Back-propagation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1823FE0-5681-424D-B751-22C5C9260B12}"/>
                </a:ext>
              </a:extLst>
            </p:cNvPr>
            <p:cNvSpPr txBox="1"/>
            <p:nvPr/>
          </p:nvSpPr>
          <p:spPr>
            <a:xfrm>
              <a:off x="1930334" y="6967304"/>
              <a:ext cx="2924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829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004116-F996-457B-A925-C8DA484EF070}"/>
              </a:ext>
            </a:extLst>
          </p:cNvPr>
          <p:cNvSpPr txBox="1"/>
          <p:nvPr/>
        </p:nvSpPr>
        <p:spPr>
          <a:xfrm>
            <a:off x="1623446" y="592221"/>
            <a:ext cx="92408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κ =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Variable(1.0)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l-GR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κ</a:t>
            </a:r>
            <a:r>
              <a:rPr lang="el-GR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compute_fem_laplace_matrix1(m,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F0 = eval_f_on_gauss_pts(f, 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compute_fem_source_term1(F0, 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 = A\F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 = sum((sol[idx] - obs[idx])^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98430C2-F7B0-4170-805B-8A23B9CF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46" y="2907455"/>
            <a:ext cx="8605435" cy="63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8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1B6076F-DC9B-4368-A75A-7DB8EA02BFA8}"/>
              </a:ext>
            </a:extLst>
          </p:cNvPr>
          <p:cNvSpPr/>
          <p:nvPr/>
        </p:nvSpPr>
        <p:spPr>
          <a:xfrm>
            <a:off x="1518832" y="2124977"/>
            <a:ext cx="2468880" cy="2468880"/>
          </a:xfrm>
          <a:prstGeom prst="triangle">
            <a:avLst>
              <a:gd name="adj" fmla="val 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799D419-4E93-4AF8-A5AF-BA112F8F2AFC}"/>
              </a:ext>
            </a:extLst>
          </p:cNvPr>
          <p:cNvSpPr/>
          <p:nvPr/>
        </p:nvSpPr>
        <p:spPr>
          <a:xfrm rot="20665477">
            <a:off x="6327956" y="2164136"/>
            <a:ext cx="2732472" cy="2101463"/>
          </a:xfrm>
          <a:prstGeom prst="triangle">
            <a:avLst>
              <a:gd name="adj" fmla="val 8979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8915C-D45E-46F8-AFF0-BFDD910C43AC}"/>
              </a:ext>
            </a:extLst>
          </p:cNvPr>
          <p:cNvSpPr txBox="1"/>
          <p:nvPr/>
        </p:nvSpPr>
        <p:spPr>
          <a:xfrm>
            <a:off x="1151424" y="4726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D76A0-1747-4661-8E7F-AE2EA6214524}"/>
              </a:ext>
            </a:extLst>
          </p:cNvPr>
          <p:cNvSpPr txBox="1"/>
          <p:nvPr/>
        </p:nvSpPr>
        <p:spPr>
          <a:xfrm>
            <a:off x="3804008" y="4726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88FE9-7B67-45DA-8121-CDCEA4A9630D}"/>
              </a:ext>
            </a:extLst>
          </p:cNvPr>
          <p:cNvSpPr txBox="1"/>
          <p:nvPr/>
        </p:nvSpPr>
        <p:spPr>
          <a:xfrm>
            <a:off x="1151424" y="15351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81E31F-EB71-4688-B5F5-3766F75D3969}"/>
                  </a:ext>
                </a:extLst>
              </p:cNvPr>
              <p:cNvSpPr txBox="1"/>
              <p:nvPr/>
            </p:nvSpPr>
            <p:spPr>
              <a:xfrm>
                <a:off x="2484352" y="4819317"/>
                <a:ext cx="2689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81E31F-EB71-4688-B5F5-3766F75D3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352" y="4819317"/>
                <a:ext cx="26892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DBCBFA-D909-43B0-A471-BFD35488C240}"/>
                  </a:ext>
                </a:extLst>
              </p:cNvPr>
              <p:cNvSpPr txBox="1"/>
              <p:nvPr/>
            </p:nvSpPr>
            <p:spPr>
              <a:xfrm>
                <a:off x="884567" y="3143973"/>
                <a:ext cx="261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DBCBFA-D909-43B0-A471-BFD35488C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67" y="3143973"/>
                <a:ext cx="26143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29A5A3-9123-4191-8460-2293D9CC113C}"/>
                  </a:ext>
                </a:extLst>
              </p:cNvPr>
              <p:cNvSpPr txBox="1"/>
              <p:nvPr/>
            </p:nvSpPr>
            <p:spPr>
              <a:xfrm>
                <a:off x="2899615" y="2783980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29A5A3-9123-4191-8460-2293D9CC1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615" y="2783980"/>
                <a:ext cx="180329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780926-696B-400F-9EE7-A219B4F23D2B}"/>
                  </a:ext>
                </a:extLst>
              </p:cNvPr>
              <p:cNvSpPr txBox="1"/>
              <p:nvPr/>
            </p:nvSpPr>
            <p:spPr>
              <a:xfrm>
                <a:off x="8885486" y="4112759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780926-696B-400F-9EE7-A219B4F23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486" y="4112759"/>
                <a:ext cx="180329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1D252C-4C4C-40F2-A49B-234D04530315}"/>
                  </a:ext>
                </a:extLst>
              </p:cNvPr>
              <p:cNvSpPr txBox="1"/>
              <p:nvPr/>
            </p:nvSpPr>
            <p:spPr>
              <a:xfrm>
                <a:off x="7983840" y="1319750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1D252C-4C4C-40F2-A49B-234D04530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840" y="1319750"/>
                <a:ext cx="180329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2D814A-9DDD-41F5-874A-57C374A37962}"/>
                  </a:ext>
                </a:extLst>
              </p:cNvPr>
              <p:cNvSpPr txBox="1"/>
              <p:nvPr/>
            </p:nvSpPr>
            <p:spPr>
              <a:xfrm>
                <a:off x="5554946" y="4819317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2D814A-9DDD-41F5-874A-57C374A37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946" y="4819317"/>
                <a:ext cx="180329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27774531-05BC-450A-BA70-777EF19BA73F}"/>
              </a:ext>
            </a:extLst>
          </p:cNvPr>
          <p:cNvSpPr/>
          <p:nvPr/>
        </p:nvSpPr>
        <p:spPr>
          <a:xfrm>
            <a:off x="4990454" y="2999423"/>
            <a:ext cx="1093235" cy="575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2BB508-CAEC-4F1B-8A13-C766E2F80081}"/>
              </a:ext>
            </a:extLst>
          </p:cNvPr>
          <p:cNvSpPr txBox="1"/>
          <p:nvPr/>
        </p:nvSpPr>
        <p:spPr>
          <a:xfrm>
            <a:off x="1779768" y="5503759"/>
            <a:ext cx="1678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67341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74D8A8B-8A18-477A-BA86-2AE2D95FE6A5}"/>
              </a:ext>
            </a:extLst>
          </p:cNvPr>
          <p:cNvGrpSpPr/>
          <p:nvPr/>
        </p:nvGrpSpPr>
        <p:grpSpPr>
          <a:xfrm>
            <a:off x="199723" y="1210189"/>
            <a:ext cx="11682261" cy="5980569"/>
            <a:chOff x="199721" y="158469"/>
            <a:chExt cx="11682262" cy="59805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197594-18BE-4250-91D3-2EBF362FA912}"/>
                </a:ext>
              </a:extLst>
            </p:cNvPr>
            <p:cNvSpPr/>
            <p:nvPr/>
          </p:nvSpPr>
          <p:spPr>
            <a:xfrm>
              <a:off x="1886282" y="158469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9A0580-BC31-434A-9475-194D12AE2EB3}"/>
                </a:ext>
              </a:extLst>
            </p:cNvPr>
            <p:cNvSpPr/>
            <p:nvPr/>
          </p:nvSpPr>
          <p:spPr>
            <a:xfrm>
              <a:off x="3391568" y="778886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D2EE7F-D224-4883-A659-BDA178C23147}"/>
                </a:ext>
              </a:extLst>
            </p:cNvPr>
            <p:cNvSpPr txBox="1"/>
            <p:nvPr/>
          </p:nvSpPr>
          <p:spPr>
            <a:xfrm>
              <a:off x="4309039" y="730697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12F657-0F9F-4B7A-85DB-EBA67CABEA5C}"/>
                </a:ext>
              </a:extLst>
            </p:cNvPr>
            <p:cNvSpPr txBox="1"/>
            <p:nvPr/>
          </p:nvSpPr>
          <p:spPr>
            <a:xfrm>
              <a:off x="3202199" y="158469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89423B-8744-431B-A75C-BA8259C5A67A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1539337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764A00-86C6-471C-B717-2A5D81E2C714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1620375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B1573C-8FF3-49EE-9F42-148A06921CF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661729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B1B3B0-C6FB-418A-955D-382ACA2B8C98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1219599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57DB02E-AD64-433E-A3AD-CC2F9B74E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1665177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E1155E-CF30-4255-B1F4-863DD3A94B17}"/>
                </a:ext>
              </a:extLst>
            </p:cNvPr>
            <p:cNvSpPr/>
            <p:nvPr/>
          </p:nvSpPr>
          <p:spPr>
            <a:xfrm>
              <a:off x="482990" y="362569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78C03E-AB20-4737-8EB5-F364D9CDE92E}"/>
                </a:ext>
              </a:extLst>
            </p:cNvPr>
            <p:cNvSpPr/>
            <p:nvPr/>
          </p:nvSpPr>
          <p:spPr>
            <a:xfrm>
              <a:off x="4667767" y="1353832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D59258-97AA-47DB-9079-D9DD9A30923C}"/>
                </a:ext>
              </a:extLst>
            </p:cNvPr>
            <p:cNvSpPr/>
            <p:nvPr/>
          </p:nvSpPr>
          <p:spPr>
            <a:xfrm>
              <a:off x="2307619" y="171296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E47067-EC7C-430C-8FD1-64071414DCD2}"/>
                </a:ext>
              </a:extLst>
            </p:cNvPr>
            <p:cNvSpPr txBox="1"/>
            <p:nvPr/>
          </p:nvSpPr>
          <p:spPr>
            <a:xfrm>
              <a:off x="5899968" y="258014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D2A8C0-1D43-4B15-B451-F946430718C9}"/>
                </a:ext>
              </a:extLst>
            </p:cNvPr>
            <p:cNvSpPr txBox="1"/>
            <p:nvPr/>
          </p:nvSpPr>
          <p:spPr>
            <a:xfrm>
              <a:off x="2770831" y="2251711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F7B88EC-1D19-49F5-AA52-92EA8F14811F}"/>
                </a:ext>
              </a:extLst>
            </p:cNvPr>
            <p:cNvSpPr/>
            <p:nvPr/>
          </p:nvSpPr>
          <p:spPr>
            <a:xfrm>
              <a:off x="1886282" y="3526982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17EF7F-0FA8-4188-BE78-86B0CE869542}"/>
                </a:ext>
              </a:extLst>
            </p:cNvPr>
            <p:cNvSpPr/>
            <p:nvPr/>
          </p:nvSpPr>
          <p:spPr>
            <a:xfrm>
              <a:off x="3391568" y="4147399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2691A4-2035-41D8-A226-374C6F04D7CC}"/>
                </a:ext>
              </a:extLst>
            </p:cNvPr>
            <p:cNvSpPr txBox="1"/>
            <p:nvPr/>
          </p:nvSpPr>
          <p:spPr>
            <a:xfrm>
              <a:off x="4309039" y="4099210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EC5438-7373-4397-9EA0-99F93F4D8B1E}"/>
                </a:ext>
              </a:extLst>
            </p:cNvPr>
            <p:cNvSpPr txBox="1"/>
            <p:nvPr/>
          </p:nvSpPr>
          <p:spPr>
            <a:xfrm>
              <a:off x="3202199" y="3526982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921368-48FA-43ED-9038-6FF3432AB998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4907850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3B4DAE-87E6-4557-9446-ADE92624E279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4988888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2CC4FE-9793-4BB9-B580-C56DB739243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4030242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6C22F56-0A63-480D-BEA8-6046B3E6EE15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4588112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5DE054-E1DF-4B1A-954D-E7934102A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5033690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28F2FB-DB8E-4E1B-89FB-A218CC7C6D19}"/>
                </a:ext>
              </a:extLst>
            </p:cNvPr>
            <p:cNvSpPr/>
            <p:nvPr/>
          </p:nvSpPr>
          <p:spPr>
            <a:xfrm>
              <a:off x="482990" y="3731082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E3E26C-C058-4388-AA56-D8950802D4EF}"/>
                </a:ext>
              </a:extLst>
            </p:cNvPr>
            <p:cNvSpPr/>
            <p:nvPr/>
          </p:nvSpPr>
          <p:spPr>
            <a:xfrm>
              <a:off x="4667767" y="4722345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4351A9-F257-4533-A7B8-F2E9C04E1931}"/>
                </a:ext>
              </a:extLst>
            </p:cNvPr>
            <p:cNvSpPr/>
            <p:nvPr/>
          </p:nvSpPr>
          <p:spPr>
            <a:xfrm>
              <a:off x="2307619" y="5081477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7AE87D-E039-4DEF-A001-25CCDCD88422}"/>
                </a:ext>
              </a:extLst>
            </p:cNvPr>
            <p:cNvSpPr txBox="1"/>
            <p:nvPr/>
          </p:nvSpPr>
          <p:spPr>
            <a:xfrm>
              <a:off x="5899968" y="3626527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2036D7-A571-40A5-A3B4-ADCE5A6F1269}"/>
                </a:ext>
              </a:extLst>
            </p:cNvPr>
            <p:cNvSpPr txBox="1"/>
            <p:nvPr/>
          </p:nvSpPr>
          <p:spPr>
            <a:xfrm>
              <a:off x="2849984" y="5606456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F89043-449D-450C-8695-181E60D1ED56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99B292-7D3E-4A8E-8BEE-C2A0A5B757DF}"/>
                </a:ext>
              </a:extLst>
            </p:cNvPr>
            <p:cNvSpPr txBox="1"/>
            <p:nvPr/>
          </p:nvSpPr>
          <p:spPr>
            <a:xfrm>
              <a:off x="6652251" y="2031401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67CE18-5F1E-45F7-8C44-4CF8F1601A23}"/>
                </a:ext>
              </a:extLst>
            </p:cNvPr>
            <p:cNvSpPr txBox="1"/>
            <p:nvPr/>
          </p:nvSpPr>
          <p:spPr>
            <a:xfrm>
              <a:off x="6716290" y="5338820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7B679-6177-4575-93C9-8010CEFFCC70}"/>
                </a:ext>
              </a:extLst>
            </p:cNvPr>
            <p:cNvSpPr txBox="1"/>
            <p:nvPr/>
          </p:nvSpPr>
          <p:spPr>
            <a:xfrm>
              <a:off x="199721" y="1120075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1787CD-2B93-468B-9EB1-F6C7543E4FA3}"/>
                </a:ext>
              </a:extLst>
            </p:cNvPr>
            <p:cNvSpPr txBox="1"/>
            <p:nvPr/>
          </p:nvSpPr>
          <p:spPr>
            <a:xfrm>
              <a:off x="224582" y="4543911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BE3E72-0A47-4F8A-B11B-4DE9BB23CF79}"/>
                </a:ext>
              </a:extLst>
            </p:cNvPr>
            <p:cNvSpPr txBox="1"/>
            <p:nvPr/>
          </p:nvSpPr>
          <p:spPr>
            <a:xfrm>
              <a:off x="2833448" y="2801798"/>
              <a:ext cx="1291829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Manual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Adjoint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B16F5ED-AA34-4FB7-B3CB-DFACE798592F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27142"/>
              <a:ext cx="108695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51A57C-6090-40D3-91E8-B612B3A5A913}"/>
                </a:ext>
              </a:extLst>
            </p:cNvPr>
            <p:cNvSpPr txBox="1"/>
            <p:nvPr/>
          </p:nvSpPr>
          <p:spPr>
            <a:xfrm>
              <a:off x="8729452" y="5215709"/>
              <a:ext cx="3152531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Gradient Backpropagation</a:t>
              </a:r>
            </a:p>
            <a:p>
              <a:pPr algn="ctr"/>
              <a:r>
                <a:rPr lang="en-US" dirty="0"/>
                <a:t>via Automatic Differentiation</a:t>
              </a:r>
            </a:p>
            <a:p>
              <a:pPr algn="ctr"/>
              <a:r>
                <a:rPr lang="en-US" dirty="0"/>
                <a:t>or Physics Constrained Learning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8724D1-C9E7-4A5F-8C17-F5A9E02A688E}"/>
                </a:ext>
              </a:extLst>
            </p:cNvPr>
            <p:cNvSpPr txBox="1"/>
            <p:nvPr/>
          </p:nvSpPr>
          <p:spPr>
            <a:xfrm>
              <a:off x="4207144" y="2815782"/>
              <a:ext cx="1780745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Send &lt;-&gt; Recv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Bcast &lt;-&gt; 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F236E4F-A44A-4325-8466-10BD076E9974}"/>
              </a:ext>
            </a:extLst>
          </p:cNvPr>
          <p:cNvGrpSpPr/>
          <p:nvPr/>
        </p:nvGrpSpPr>
        <p:grpSpPr>
          <a:xfrm>
            <a:off x="914400" y="1642821"/>
            <a:ext cx="9140417" cy="3440623"/>
            <a:chOff x="914400" y="1642821"/>
            <a:chExt cx="9140417" cy="344062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ABF4C56-3EF5-4A1D-8382-C28F6222940E}"/>
                </a:ext>
              </a:extLst>
            </p:cNvPr>
            <p:cNvSpPr/>
            <p:nvPr/>
          </p:nvSpPr>
          <p:spPr>
            <a:xfrm>
              <a:off x="914400" y="1720312"/>
              <a:ext cx="2107770" cy="2107770"/>
            </a:xfrm>
            <a:prstGeom prst="ellipse">
              <a:avLst/>
            </a:prstGeom>
            <a:solidFill>
              <a:srgbClr val="369844"/>
            </a:solidFill>
            <a:ln>
              <a:solidFill>
                <a:srgbClr val="319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0EE55C-B27A-4358-9086-A1B8BFACB75C}"/>
                </a:ext>
              </a:extLst>
            </p:cNvPr>
            <p:cNvSpPr/>
            <p:nvPr/>
          </p:nvSpPr>
          <p:spPr>
            <a:xfrm>
              <a:off x="3335592" y="3605103"/>
              <a:ext cx="1478341" cy="1478341"/>
            </a:xfrm>
            <a:prstGeom prst="ellipse">
              <a:avLst/>
            </a:prstGeom>
            <a:solidFill>
              <a:srgbClr val="CB392E"/>
            </a:solidFill>
            <a:ln>
              <a:solidFill>
                <a:srgbClr val="CB37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D2B79D4-4C54-4B6F-947E-D23CBC3A7F79}"/>
                </a:ext>
              </a:extLst>
            </p:cNvPr>
            <p:cNvCxnSpPr>
              <a:cxnSpLocks/>
            </p:cNvCxnSpPr>
            <p:nvPr/>
          </p:nvCxnSpPr>
          <p:spPr>
            <a:xfrm>
              <a:off x="943896" y="2774197"/>
              <a:ext cx="0" cy="2309247"/>
            </a:xfrm>
            <a:prstGeom prst="line">
              <a:avLst/>
            </a:prstGeom>
            <a:ln w="76200">
              <a:solidFill>
                <a:srgbClr val="3196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9AED319-C8CA-4F45-88FC-EF0692250730}"/>
                </a:ext>
              </a:extLst>
            </p:cNvPr>
            <p:cNvCxnSpPr/>
            <p:nvPr/>
          </p:nvCxnSpPr>
          <p:spPr>
            <a:xfrm>
              <a:off x="2990091" y="2774197"/>
              <a:ext cx="0" cy="2309247"/>
            </a:xfrm>
            <a:prstGeom prst="line">
              <a:avLst/>
            </a:prstGeom>
            <a:ln w="76200">
              <a:solidFill>
                <a:srgbClr val="3196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E03374-C4E1-480F-9F15-2BA4D5CCD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4437" y="1720312"/>
              <a:ext cx="21538" cy="2623962"/>
            </a:xfrm>
            <a:prstGeom prst="line">
              <a:avLst/>
            </a:prstGeom>
            <a:ln w="76200">
              <a:solidFill>
                <a:srgbClr val="CB39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98468C3-5DAD-47A9-BF8F-09C62BC997F0}"/>
                </a:ext>
              </a:extLst>
            </p:cNvPr>
            <p:cNvCxnSpPr/>
            <p:nvPr/>
          </p:nvCxnSpPr>
          <p:spPr>
            <a:xfrm>
              <a:off x="5548393" y="1642821"/>
              <a:ext cx="0" cy="344062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07908A-3A0C-40F7-AF73-BDD69AEDC8E7}"/>
                </a:ext>
              </a:extLst>
            </p:cNvPr>
            <p:cNvCxnSpPr/>
            <p:nvPr/>
          </p:nvCxnSpPr>
          <p:spPr>
            <a:xfrm>
              <a:off x="5519648" y="1658320"/>
              <a:ext cx="167381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7459EE-1EC2-4BB6-8594-60EC6B3274AF}"/>
                </a:ext>
              </a:extLst>
            </p:cNvPr>
            <p:cNvCxnSpPr>
              <a:cxnSpLocks/>
            </p:cNvCxnSpPr>
            <p:nvPr/>
          </p:nvCxnSpPr>
          <p:spPr>
            <a:xfrm>
              <a:off x="5548393" y="3019587"/>
              <a:ext cx="128636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FBD53CC-1909-4152-A10F-68E5F3A9A2D0}"/>
                </a:ext>
              </a:extLst>
            </p:cNvPr>
            <p:cNvGrpSpPr/>
            <p:nvPr/>
          </p:nvGrpSpPr>
          <p:grpSpPr>
            <a:xfrm>
              <a:off x="7222264" y="3254653"/>
              <a:ext cx="1492340" cy="1828791"/>
              <a:chOff x="7237708" y="3363132"/>
              <a:chExt cx="1492340" cy="1828791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F5FA373-A5FC-44B4-8951-5D15B29681DD}"/>
                  </a:ext>
                </a:extLst>
              </p:cNvPr>
              <p:cNvSpPr/>
              <p:nvPr/>
            </p:nvSpPr>
            <p:spPr>
              <a:xfrm>
                <a:off x="7237708" y="3605103"/>
                <a:ext cx="932900" cy="932900"/>
              </a:xfrm>
              <a:prstGeom prst="ellipse">
                <a:avLst/>
              </a:prstGeom>
              <a:solidFill>
                <a:srgbClr val="9358A5"/>
              </a:solidFill>
              <a:ln>
                <a:solidFill>
                  <a:srgbClr val="9155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D7DE582F-4B1E-41A3-8B8C-A52933232C87}"/>
                  </a:ext>
                </a:extLst>
              </p:cNvPr>
              <p:cNvSpPr/>
              <p:nvPr/>
            </p:nvSpPr>
            <p:spPr>
              <a:xfrm rot="10800000">
                <a:off x="7251706" y="3363132"/>
                <a:ext cx="1478342" cy="1828791"/>
              </a:xfrm>
              <a:prstGeom prst="arc">
                <a:avLst>
                  <a:gd name="adj1" fmla="val 15985924"/>
                  <a:gd name="adj2" fmla="val 983140"/>
                </a:avLst>
              </a:prstGeom>
              <a:ln w="76200">
                <a:solidFill>
                  <a:srgbClr val="9155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B10212-32BB-4806-84BD-AD014247AF28}"/>
                </a:ext>
              </a:extLst>
            </p:cNvPr>
            <p:cNvGrpSpPr/>
            <p:nvPr/>
          </p:nvGrpSpPr>
          <p:grpSpPr>
            <a:xfrm>
              <a:off x="8728602" y="3891272"/>
              <a:ext cx="1326215" cy="1192172"/>
              <a:chOff x="8728602" y="3891272"/>
              <a:chExt cx="1326215" cy="119217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D5B0A0C-4E90-4916-AEAD-E5AA7B674761}"/>
                  </a:ext>
                </a:extLst>
              </p:cNvPr>
              <p:cNvCxnSpPr/>
              <p:nvPr/>
            </p:nvCxnSpPr>
            <p:spPr>
              <a:xfrm flipV="1">
                <a:off x="8736011" y="4277528"/>
                <a:ext cx="0" cy="805916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2773669-37B6-4900-B3D4-7A194C9D2F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8331" y="4247282"/>
                <a:ext cx="0" cy="821414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A22FE9F0-D361-494F-9410-8C5A588E53FD}"/>
                  </a:ext>
                </a:extLst>
              </p:cNvPr>
              <p:cNvSpPr/>
              <p:nvPr/>
            </p:nvSpPr>
            <p:spPr>
              <a:xfrm rot="1317835">
                <a:off x="8728602" y="3906773"/>
                <a:ext cx="658904" cy="658904"/>
              </a:xfrm>
              <a:prstGeom prst="arc">
                <a:avLst>
                  <a:gd name="adj1" fmla="val 8835776"/>
                  <a:gd name="adj2" fmla="val 20685292"/>
                </a:avLst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7F939E2B-64D6-4370-B5E5-272ECA079241}"/>
                  </a:ext>
                </a:extLst>
              </p:cNvPr>
              <p:cNvSpPr/>
              <p:nvPr/>
            </p:nvSpPr>
            <p:spPr>
              <a:xfrm rot="1317835">
                <a:off x="9395913" y="3891272"/>
                <a:ext cx="658904" cy="658904"/>
              </a:xfrm>
              <a:prstGeom prst="arc">
                <a:avLst>
                  <a:gd name="adj1" fmla="val 9486527"/>
                  <a:gd name="adj2" fmla="val 20685292"/>
                </a:avLst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D3E3479-96EC-4F56-8CA9-40D29B08B2D5}"/>
                  </a:ext>
                </a:extLst>
              </p:cNvPr>
              <p:cNvCxnSpPr/>
              <p:nvPr/>
            </p:nvCxnSpPr>
            <p:spPr>
              <a:xfrm flipV="1">
                <a:off x="10050782" y="4244697"/>
                <a:ext cx="0" cy="805916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4317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21C008-533C-413B-8578-12F0B1BC2312}"/>
              </a:ext>
            </a:extLst>
          </p:cNvPr>
          <p:cNvSpPr/>
          <p:nvPr/>
        </p:nvSpPr>
        <p:spPr>
          <a:xfrm>
            <a:off x="2393541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25D4C4-7AD7-40EA-948D-785AE50836E7}"/>
              </a:ext>
            </a:extLst>
          </p:cNvPr>
          <p:cNvSpPr/>
          <p:nvPr/>
        </p:nvSpPr>
        <p:spPr>
          <a:xfrm>
            <a:off x="2548398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0B8967-87ED-47A0-9101-170930643EDA}"/>
              </a:ext>
            </a:extLst>
          </p:cNvPr>
          <p:cNvSpPr/>
          <p:nvPr/>
        </p:nvSpPr>
        <p:spPr>
          <a:xfrm>
            <a:off x="3637321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C59B6A-E2D2-468C-84EE-258D5CFBBB71}"/>
              </a:ext>
            </a:extLst>
          </p:cNvPr>
          <p:cNvSpPr/>
          <p:nvPr/>
        </p:nvSpPr>
        <p:spPr>
          <a:xfrm>
            <a:off x="3792178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F5F80-C54F-46B6-9884-7A2A82BE4AF5}"/>
              </a:ext>
            </a:extLst>
          </p:cNvPr>
          <p:cNvSpPr/>
          <p:nvPr/>
        </p:nvSpPr>
        <p:spPr>
          <a:xfrm>
            <a:off x="4904452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757DEE-59C7-4400-9F31-41DA3BDC898A}"/>
              </a:ext>
            </a:extLst>
          </p:cNvPr>
          <p:cNvSpPr/>
          <p:nvPr/>
        </p:nvSpPr>
        <p:spPr>
          <a:xfrm>
            <a:off x="5059309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F2390E-19FC-4B26-A7A4-98A35D8CAA05}"/>
              </a:ext>
            </a:extLst>
          </p:cNvPr>
          <p:cNvSpPr/>
          <p:nvPr/>
        </p:nvSpPr>
        <p:spPr>
          <a:xfrm>
            <a:off x="6092932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346B53-6D29-4897-9B38-4D44FCF0D3C9}"/>
              </a:ext>
            </a:extLst>
          </p:cNvPr>
          <p:cNvSpPr/>
          <p:nvPr/>
        </p:nvSpPr>
        <p:spPr>
          <a:xfrm>
            <a:off x="6247789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357AD3-5E1F-4880-86F3-8743D493514D}"/>
              </a:ext>
            </a:extLst>
          </p:cNvPr>
          <p:cNvSpPr/>
          <p:nvPr/>
        </p:nvSpPr>
        <p:spPr>
          <a:xfrm>
            <a:off x="7332405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78BA37-90CD-41B5-B4F1-0A0E79C86871}"/>
              </a:ext>
            </a:extLst>
          </p:cNvPr>
          <p:cNvSpPr/>
          <p:nvPr/>
        </p:nvSpPr>
        <p:spPr>
          <a:xfrm>
            <a:off x="7487262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75F025-26F0-4C88-8DAC-7AACF2179DAD}"/>
              </a:ext>
            </a:extLst>
          </p:cNvPr>
          <p:cNvSpPr/>
          <p:nvPr/>
        </p:nvSpPr>
        <p:spPr>
          <a:xfrm>
            <a:off x="8571878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9EC786-9100-4C48-B368-026CCFDBAA0C}"/>
              </a:ext>
            </a:extLst>
          </p:cNvPr>
          <p:cNvSpPr/>
          <p:nvPr/>
        </p:nvSpPr>
        <p:spPr>
          <a:xfrm>
            <a:off x="8726735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D855EE-0646-4CA2-A6CD-E29F8DC69D34}"/>
              </a:ext>
            </a:extLst>
          </p:cNvPr>
          <p:cNvSpPr/>
          <p:nvPr/>
        </p:nvSpPr>
        <p:spPr>
          <a:xfrm>
            <a:off x="476251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D03C23-B052-4C40-9BA5-104AFDF11E86}"/>
              </a:ext>
            </a:extLst>
          </p:cNvPr>
          <p:cNvSpPr/>
          <p:nvPr/>
        </p:nvSpPr>
        <p:spPr>
          <a:xfrm>
            <a:off x="613902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0641EC-76DB-4E9A-A6C5-B2E39755C96C}"/>
              </a:ext>
            </a:extLst>
          </p:cNvPr>
          <p:cNvSpPr/>
          <p:nvPr/>
        </p:nvSpPr>
        <p:spPr>
          <a:xfrm>
            <a:off x="751553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375FE0-17E3-4286-9946-25CD1B519B49}"/>
              </a:ext>
            </a:extLst>
          </p:cNvPr>
          <p:cNvSpPr/>
          <p:nvPr/>
        </p:nvSpPr>
        <p:spPr>
          <a:xfrm>
            <a:off x="88920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F7230C-22C6-48D6-87BE-86225FA0ECEC}"/>
              </a:ext>
            </a:extLst>
          </p:cNvPr>
          <p:cNvSpPr/>
          <p:nvPr/>
        </p:nvSpPr>
        <p:spPr>
          <a:xfrm>
            <a:off x="1026855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D0F50E-A92F-4F50-8A82-E025BDC5190D}"/>
              </a:ext>
            </a:extLst>
          </p:cNvPr>
          <p:cNvSpPr/>
          <p:nvPr/>
        </p:nvSpPr>
        <p:spPr>
          <a:xfrm>
            <a:off x="1164506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D14B327-590A-4161-A533-855B86A3CFDB}"/>
              </a:ext>
            </a:extLst>
          </p:cNvPr>
          <p:cNvSpPr/>
          <p:nvPr/>
        </p:nvSpPr>
        <p:spPr>
          <a:xfrm>
            <a:off x="1302157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5C50DEF-AA30-43EF-9517-2275ACB256F8}"/>
              </a:ext>
            </a:extLst>
          </p:cNvPr>
          <p:cNvSpPr/>
          <p:nvPr/>
        </p:nvSpPr>
        <p:spPr>
          <a:xfrm>
            <a:off x="1439808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013A445-D7DB-4E67-A690-28E1AC8019A0}"/>
              </a:ext>
            </a:extLst>
          </p:cNvPr>
          <p:cNvSpPr/>
          <p:nvPr/>
        </p:nvSpPr>
        <p:spPr>
          <a:xfrm>
            <a:off x="1575003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95EB09-4335-44F1-8C20-E3D7536E05C4}"/>
              </a:ext>
            </a:extLst>
          </p:cNvPr>
          <p:cNvSpPr/>
          <p:nvPr/>
        </p:nvSpPr>
        <p:spPr>
          <a:xfrm>
            <a:off x="171265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4E8842D-49BD-4EE9-8511-559A75EC1708}"/>
              </a:ext>
            </a:extLst>
          </p:cNvPr>
          <p:cNvSpPr/>
          <p:nvPr/>
        </p:nvSpPr>
        <p:spPr>
          <a:xfrm>
            <a:off x="1850305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E6B152-10FA-4180-A8E3-F679C4F856E4}"/>
              </a:ext>
            </a:extLst>
          </p:cNvPr>
          <p:cNvSpPr/>
          <p:nvPr/>
        </p:nvSpPr>
        <p:spPr>
          <a:xfrm>
            <a:off x="1987956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E9E58A-CCFF-4C2F-ABE7-93D01BA3D443}"/>
              </a:ext>
            </a:extLst>
          </p:cNvPr>
          <p:cNvSpPr/>
          <p:nvPr/>
        </p:nvSpPr>
        <p:spPr>
          <a:xfrm>
            <a:off x="2142822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F4859CA-7994-4139-BB3E-742EFF18E10F}"/>
              </a:ext>
            </a:extLst>
          </p:cNvPr>
          <p:cNvSpPr/>
          <p:nvPr/>
        </p:nvSpPr>
        <p:spPr>
          <a:xfrm>
            <a:off x="2280473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0C2A427-E6C9-4AC2-8E4A-B89EDB44B008}"/>
              </a:ext>
            </a:extLst>
          </p:cNvPr>
          <p:cNvSpPr/>
          <p:nvPr/>
        </p:nvSpPr>
        <p:spPr>
          <a:xfrm>
            <a:off x="241812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1E17A2D-73C0-4E4E-BCE7-EF94A363B2EE}"/>
              </a:ext>
            </a:extLst>
          </p:cNvPr>
          <p:cNvSpPr/>
          <p:nvPr/>
        </p:nvSpPr>
        <p:spPr>
          <a:xfrm>
            <a:off x="2555775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7AC1409-B9B6-49B3-8992-B5AD56F9CE3C}"/>
              </a:ext>
            </a:extLst>
          </p:cNvPr>
          <p:cNvSpPr/>
          <p:nvPr/>
        </p:nvSpPr>
        <p:spPr>
          <a:xfrm>
            <a:off x="2693426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0904C4A-E598-4BAE-9602-942368CB6170}"/>
              </a:ext>
            </a:extLst>
          </p:cNvPr>
          <p:cNvSpPr/>
          <p:nvPr/>
        </p:nvSpPr>
        <p:spPr>
          <a:xfrm>
            <a:off x="2831077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F88F65C-6BDA-4447-910A-DE7ADEB031EB}"/>
              </a:ext>
            </a:extLst>
          </p:cNvPr>
          <p:cNvSpPr/>
          <p:nvPr/>
        </p:nvSpPr>
        <p:spPr>
          <a:xfrm>
            <a:off x="2968728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9B1D908-FF5B-4070-B1CD-329C102578EB}"/>
              </a:ext>
            </a:extLst>
          </p:cNvPr>
          <p:cNvSpPr/>
          <p:nvPr/>
        </p:nvSpPr>
        <p:spPr>
          <a:xfrm>
            <a:off x="3106379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DE94874-93E7-4269-8445-7459B93DA53A}"/>
              </a:ext>
            </a:extLst>
          </p:cNvPr>
          <p:cNvSpPr/>
          <p:nvPr/>
        </p:nvSpPr>
        <p:spPr>
          <a:xfrm>
            <a:off x="324157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B622CC1-D616-40E1-B1BB-6E664A32B5FB}"/>
              </a:ext>
            </a:extLst>
          </p:cNvPr>
          <p:cNvSpPr/>
          <p:nvPr/>
        </p:nvSpPr>
        <p:spPr>
          <a:xfrm>
            <a:off x="476251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9E08C63-D86F-4462-AE35-72366024FE18}"/>
              </a:ext>
            </a:extLst>
          </p:cNvPr>
          <p:cNvSpPr/>
          <p:nvPr/>
        </p:nvSpPr>
        <p:spPr>
          <a:xfrm>
            <a:off x="613902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D287BC2-83F9-4559-8854-5ED369B993FE}"/>
              </a:ext>
            </a:extLst>
          </p:cNvPr>
          <p:cNvSpPr/>
          <p:nvPr/>
        </p:nvSpPr>
        <p:spPr>
          <a:xfrm>
            <a:off x="751553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49F860D-5978-4F00-9B6B-E7AF8DF77F1C}"/>
              </a:ext>
            </a:extLst>
          </p:cNvPr>
          <p:cNvSpPr/>
          <p:nvPr/>
        </p:nvSpPr>
        <p:spPr>
          <a:xfrm>
            <a:off x="88920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BD990F9-109E-4496-89AD-2CD966E8059C}"/>
              </a:ext>
            </a:extLst>
          </p:cNvPr>
          <p:cNvSpPr/>
          <p:nvPr/>
        </p:nvSpPr>
        <p:spPr>
          <a:xfrm>
            <a:off x="1026855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38BAB3E-866D-4DAC-A769-AC3C06D695C5}"/>
              </a:ext>
            </a:extLst>
          </p:cNvPr>
          <p:cNvSpPr/>
          <p:nvPr/>
        </p:nvSpPr>
        <p:spPr>
          <a:xfrm>
            <a:off x="1164506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08301BF-F57B-45C0-9AF8-B5E92E4CF286}"/>
              </a:ext>
            </a:extLst>
          </p:cNvPr>
          <p:cNvSpPr/>
          <p:nvPr/>
        </p:nvSpPr>
        <p:spPr>
          <a:xfrm>
            <a:off x="1302157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E8682E4-06E1-4FC0-A447-80944D067150}"/>
              </a:ext>
            </a:extLst>
          </p:cNvPr>
          <p:cNvSpPr/>
          <p:nvPr/>
        </p:nvSpPr>
        <p:spPr>
          <a:xfrm>
            <a:off x="1439808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7F337D1-F364-45B4-9237-761DA0C144B1}"/>
              </a:ext>
            </a:extLst>
          </p:cNvPr>
          <p:cNvSpPr/>
          <p:nvPr/>
        </p:nvSpPr>
        <p:spPr>
          <a:xfrm>
            <a:off x="1575003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24016F3-D013-42C1-BE60-0DE4557D6FF1}"/>
              </a:ext>
            </a:extLst>
          </p:cNvPr>
          <p:cNvSpPr/>
          <p:nvPr/>
        </p:nvSpPr>
        <p:spPr>
          <a:xfrm>
            <a:off x="171265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9CA32BD-B8C4-4CED-A8ED-42BFDB48BD85}"/>
              </a:ext>
            </a:extLst>
          </p:cNvPr>
          <p:cNvSpPr/>
          <p:nvPr/>
        </p:nvSpPr>
        <p:spPr>
          <a:xfrm>
            <a:off x="1850305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1213D7C-E5BD-41EA-83AD-DF4875A8FEFA}"/>
              </a:ext>
            </a:extLst>
          </p:cNvPr>
          <p:cNvSpPr/>
          <p:nvPr/>
        </p:nvSpPr>
        <p:spPr>
          <a:xfrm>
            <a:off x="1987956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D0833F5-1173-41D2-A4BB-CC447CB0C858}"/>
              </a:ext>
            </a:extLst>
          </p:cNvPr>
          <p:cNvSpPr/>
          <p:nvPr/>
        </p:nvSpPr>
        <p:spPr>
          <a:xfrm>
            <a:off x="2142822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3962017-12D6-4470-B7ED-781220E0375C}"/>
              </a:ext>
            </a:extLst>
          </p:cNvPr>
          <p:cNvSpPr/>
          <p:nvPr/>
        </p:nvSpPr>
        <p:spPr>
          <a:xfrm>
            <a:off x="2280473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9391DE6-6FB1-4B47-AA2A-CE26A461E1D9}"/>
              </a:ext>
            </a:extLst>
          </p:cNvPr>
          <p:cNvSpPr/>
          <p:nvPr/>
        </p:nvSpPr>
        <p:spPr>
          <a:xfrm>
            <a:off x="241812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DB06FD-6105-4C15-BA90-06765B72C9CB}"/>
              </a:ext>
            </a:extLst>
          </p:cNvPr>
          <p:cNvSpPr/>
          <p:nvPr/>
        </p:nvSpPr>
        <p:spPr>
          <a:xfrm>
            <a:off x="2555775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72A1A54-3A7C-4F51-9281-1987D215CFFF}"/>
              </a:ext>
            </a:extLst>
          </p:cNvPr>
          <p:cNvSpPr/>
          <p:nvPr/>
        </p:nvSpPr>
        <p:spPr>
          <a:xfrm>
            <a:off x="2693426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A79C4CF-CB06-4985-AC74-9A81F51F9548}"/>
              </a:ext>
            </a:extLst>
          </p:cNvPr>
          <p:cNvSpPr/>
          <p:nvPr/>
        </p:nvSpPr>
        <p:spPr>
          <a:xfrm>
            <a:off x="2831077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2C0FAC7-3FA3-4A80-BB9E-983D1306971D}"/>
              </a:ext>
            </a:extLst>
          </p:cNvPr>
          <p:cNvSpPr/>
          <p:nvPr/>
        </p:nvSpPr>
        <p:spPr>
          <a:xfrm>
            <a:off x="2968728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7F4DBB7-14B7-469E-8B12-C9CD62B00705}"/>
              </a:ext>
            </a:extLst>
          </p:cNvPr>
          <p:cNvSpPr/>
          <p:nvPr/>
        </p:nvSpPr>
        <p:spPr>
          <a:xfrm>
            <a:off x="3106379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3BD10F0-61F6-447E-A958-9D0CFA4A2E15}"/>
              </a:ext>
            </a:extLst>
          </p:cNvPr>
          <p:cNvSpPr/>
          <p:nvPr/>
        </p:nvSpPr>
        <p:spPr>
          <a:xfrm>
            <a:off x="324157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D104E46-4C5C-45E2-BCAC-F3E59A15C227}"/>
              </a:ext>
            </a:extLst>
          </p:cNvPr>
          <p:cNvSpPr/>
          <p:nvPr/>
        </p:nvSpPr>
        <p:spPr>
          <a:xfrm>
            <a:off x="4722555" y="2467555"/>
            <a:ext cx="685799" cy="68579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DDD0E1"/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2871758-DB06-4940-B2CC-F0FCE404C6AB}"/>
              </a:ext>
            </a:extLst>
          </p:cNvPr>
          <p:cNvSpPr/>
          <p:nvPr/>
        </p:nvSpPr>
        <p:spPr>
          <a:xfrm>
            <a:off x="4727472" y="6073540"/>
            <a:ext cx="685799" cy="685799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rgbClr val="DDD0E1"/>
              </a:gs>
            </a:gsLst>
            <a:lin ang="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1191C0F-3C09-4E2D-9AF8-51215FCC0305}"/>
              </a:ext>
            </a:extLst>
          </p:cNvPr>
          <p:cNvSpPr/>
          <p:nvPr/>
        </p:nvSpPr>
        <p:spPr>
          <a:xfrm flipH="1">
            <a:off x="7136532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D5DDBF2-F55F-4BC8-8007-45F3FF01AFE7}"/>
              </a:ext>
            </a:extLst>
          </p:cNvPr>
          <p:cNvSpPr/>
          <p:nvPr/>
        </p:nvSpPr>
        <p:spPr>
          <a:xfrm flipH="1">
            <a:off x="7234172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6FCA487-33A4-4F44-A37D-F4E5DFF2F182}"/>
              </a:ext>
            </a:extLst>
          </p:cNvPr>
          <p:cNvSpPr/>
          <p:nvPr/>
        </p:nvSpPr>
        <p:spPr>
          <a:xfrm flipH="1">
            <a:off x="7945681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AC0F9C-A3B1-45C9-8214-75652500F1A5}"/>
              </a:ext>
            </a:extLst>
          </p:cNvPr>
          <p:cNvSpPr/>
          <p:nvPr/>
        </p:nvSpPr>
        <p:spPr>
          <a:xfrm flipH="1">
            <a:off x="8043321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9BED8CD-5F48-46D0-8BF8-F4F9DC24208F}"/>
              </a:ext>
            </a:extLst>
          </p:cNvPr>
          <p:cNvSpPr/>
          <p:nvPr/>
        </p:nvSpPr>
        <p:spPr>
          <a:xfrm flipH="1">
            <a:off x="8779452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E50D4B0-110D-4DD5-85EF-FAD83160084F}"/>
              </a:ext>
            </a:extLst>
          </p:cNvPr>
          <p:cNvSpPr/>
          <p:nvPr/>
        </p:nvSpPr>
        <p:spPr>
          <a:xfrm flipH="1">
            <a:off x="8877092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A0A529D-555F-435E-A849-CE245C27DB97}"/>
              </a:ext>
            </a:extLst>
          </p:cNvPr>
          <p:cNvSpPr/>
          <p:nvPr/>
        </p:nvSpPr>
        <p:spPr>
          <a:xfrm flipH="1">
            <a:off x="9584066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8FA196E-BBFA-4BAE-A970-DD61AFFE1EB5}"/>
              </a:ext>
            </a:extLst>
          </p:cNvPr>
          <p:cNvSpPr/>
          <p:nvPr/>
        </p:nvSpPr>
        <p:spPr>
          <a:xfrm flipH="1">
            <a:off x="9681706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2B30FBE-DF4C-44AB-A40C-9875062B134B}"/>
              </a:ext>
            </a:extLst>
          </p:cNvPr>
          <p:cNvSpPr/>
          <p:nvPr/>
        </p:nvSpPr>
        <p:spPr>
          <a:xfrm flipH="1">
            <a:off x="10393215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E0370DF-9F13-4D49-A8CB-8871DA1CEF5F}"/>
              </a:ext>
            </a:extLst>
          </p:cNvPr>
          <p:cNvSpPr/>
          <p:nvPr/>
        </p:nvSpPr>
        <p:spPr>
          <a:xfrm flipH="1">
            <a:off x="10490855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B0B6F5A-047C-42EF-AEFD-AB6A5AFC5CC6}"/>
              </a:ext>
            </a:extLst>
          </p:cNvPr>
          <p:cNvSpPr/>
          <p:nvPr/>
        </p:nvSpPr>
        <p:spPr>
          <a:xfrm flipH="1">
            <a:off x="11226986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CD9EB7D-DFBB-449E-AABC-7C4F7743DDFD}"/>
              </a:ext>
            </a:extLst>
          </p:cNvPr>
          <p:cNvSpPr/>
          <p:nvPr/>
        </p:nvSpPr>
        <p:spPr>
          <a:xfrm flipH="1">
            <a:off x="11324626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C2E77-857C-4129-9A53-C3C290A8D3B2}"/>
              </a:ext>
            </a:extLst>
          </p:cNvPr>
          <p:cNvSpPr txBox="1"/>
          <p:nvPr/>
        </p:nvSpPr>
        <p:spPr>
          <a:xfrm>
            <a:off x="85334" y="4094418"/>
            <a:ext cx="1970219" cy="95410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Inter</a:t>
            </a:r>
          </a:p>
          <a:p>
            <a:pPr algn="ctr"/>
            <a:r>
              <a:rPr lang="en-US" sz="2800" b="1" dirty="0"/>
              <a:t>Thread Pool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6062B9E-0460-4212-AB63-F433018FD58E}"/>
              </a:ext>
            </a:extLst>
          </p:cNvPr>
          <p:cNvSpPr txBox="1"/>
          <p:nvPr/>
        </p:nvSpPr>
        <p:spPr>
          <a:xfrm>
            <a:off x="7819255" y="6993022"/>
            <a:ext cx="370248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Intra Thread Pool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0DB29E-BDED-4FDA-8727-B8DE0A3E2CE2}"/>
              </a:ext>
            </a:extLst>
          </p:cNvPr>
          <p:cNvCxnSpPr>
            <a:cxnSpLocks/>
          </p:cNvCxnSpPr>
          <p:nvPr/>
        </p:nvCxnSpPr>
        <p:spPr>
          <a:xfrm>
            <a:off x="6963087" y="5139707"/>
            <a:ext cx="2447534" cy="933833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08F862A-D95B-4A2C-BAE0-AF56FAD416C0}"/>
              </a:ext>
            </a:extLst>
          </p:cNvPr>
          <p:cNvCxnSpPr/>
          <p:nvPr/>
        </p:nvCxnSpPr>
        <p:spPr>
          <a:xfrm>
            <a:off x="4087145" y="2810454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E420FD8E-342E-484E-96FC-E9CEE952AD48}"/>
              </a:ext>
            </a:extLst>
          </p:cNvPr>
          <p:cNvCxnSpPr/>
          <p:nvPr/>
        </p:nvCxnSpPr>
        <p:spPr>
          <a:xfrm rot="16200000" flipH="1">
            <a:off x="5454018" y="3005680"/>
            <a:ext cx="1283964" cy="893512"/>
          </a:xfrm>
          <a:prstGeom prst="bentConnector3">
            <a:avLst>
              <a:gd name="adj1" fmla="val -34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4493168-5B86-4D1B-88CB-B0A2968DF3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16558" y="5382862"/>
            <a:ext cx="1213057" cy="854096"/>
          </a:xfrm>
          <a:prstGeom prst="bentConnector3">
            <a:avLst>
              <a:gd name="adj1" fmla="val -687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E407113-910A-4835-B2D8-85BCB3933D68}"/>
              </a:ext>
            </a:extLst>
          </p:cNvPr>
          <p:cNvCxnSpPr/>
          <p:nvPr/>
        </p:nvCxnSpPr>
        <p:spPr>
          <a:xfrm>
            <a:off x="4087144" y="6416439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5A0504D-8122-4398-A09C-ECB45F369395}"/>
              </a:ext>
            </a:extLst>
          </p:cNvPr>
          <p:cNvSpPr txBox="1"/>
          <p:nvPr/>
        </p:nvSpPr>
        <p:spPr>
          <a:xfrm>
            <a:off x="1232103" y="1818973"/>
            <a:ext cx="1675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Operators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7F905F-187E-495A-A004-D357BE885515}"/>
              </a:ext>
            </a:extLst>
          </p:cNvPr>
          <p:cNvSpPr txBox="1"/>
          <p:nvPr/>
        </p:nvSpPr>
        <p:spPr>
          <a:xfrm>
            <a:off x="1070443" y="6993022"/>
            <a:ext cx="229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Finished Tasks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CDC788A-337D-4B05-AF54-F09B06B9EC5E}"/>
              </a:ext>
            </a:extLst>
          </p:cNvPr>
          <p:cNvSpPr/>
          <p:nvPr/>
        </p:nvSpPr>
        <p:spPr>
          <a:xfrm>
            <a:off x="9950613" y="363005"/>
            <a:ext cx="540242" cy="540242"/>
          </a:xfrm>
          <a:prstGeom prst="ellipse">
            <a:avLst/>
          </a:prstGeom>
          <a:solidFill>
            <a:srgbClr val="FFC000">
              <a:alpha val="46000"/>
            </a:srgbClr>
          </a:solidFill>
          <a:ln w="57150">
            <a:solidFill>
              <a:schemeClr val="accent2">
                <a:lumMod val="75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F2663E6-770F-4CCC-822A-8DF0CC218950}"/>
              </a:ext>
            </a:extLst>
          </p:cNvPr>
          <p:cNvSpPr/>
          <p:nvPr/>
        </p:nvSpPr>
        <p:spPr>
          <a:xfrm>
            <a:off x="10836886" y="16914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CC3F265-8481-4920-BA7D-923DDB37B500}"/>
              </a:ext>
            </a:extLst>
          </p:cNvPr>
          <p:cNvSpPr/>
          <p:nvPr/>
        </p:nvSpPr>
        <p:spPr>
          <a:xfrm>
            <a:off x="9014319" y="1686907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E4DCAC7-C9CB-41A7-A4B7-2E9D1C1049AA}"/>
              </a:ext>
            </a:extLst>
          </p:cNvPr>
          <p:cNvSpPr/>
          <p:nvPr/>
        </p:nvSpPr>
        <p:spPr>
          <a:xfrm>
            <a:off x="9944380" y="2873503"/>
            <a:ext cx="540242" cy="540242"/>
          </a:xfrm>
          <a:prstGeom prst="ellipse">
            <a:avLst/>
          </a:prstGeom>
          <a:solidFill>
            <a:srgbClr val="FFC000">
              <a:alpha val="46000"/>
            </a:srgbClr>
          </a:solidFill>
          <a:ln w="57150">
            <a:solidFill>
              <a:schemeClr val="accent2">
                <a:lumMod val="75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D06F386-D8C4-4CCF-AA43-BC08C6D81E68}"/>
              </a:ext>
            </a:extLst>
          </p:cNvPr>
          <p:cNvCxnSpPr>
            <a:cxnSpLocks/>
          </p:cNvCxnSpPr>
          <p:nvPr/>
        </p:nvCxnSpPr>
        <p:spPr>
          <a:xfrm flipH="1" flipV="1">
            <a:off x="10484622" y="1114657"/>
            <a:ext cx="443025" cy="459943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A26A66B-1DD1-433C-8741-F044BFF17DB0}"/>
              </a:ext>
            </a:extLst>
          </p:cNvPr>
          <p:cNvCxnSpPr>
            <a:cxnSpLocks/>
          </p:cNvCxnSpPr>
          <p:nvPr/>
        </p:nvCxnSpPr>
        <p:spPr>
          <a:xfrm flipH="1" flipV="1">
            <a:off x="9488127" y="2334291"/>
            <a:ext cx="443025" cy="459943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FA5272F-4B5F-4546-A2AF-A57DC89DF7A1}"/>
              </a:ext>
            </a:extLst>
          </p:cNvPr>
          <p:cNvCxnSpPr>
            <a:cxnSpLocks/>
          </p:cNvCxnSpPr>
          <p:nvPr/>
        </p:nvCxnSpPr>
        <p:spPr>
          <a:xfrm flipV="1">
            <a:off x="9447798" y="1055163"/>
            <a:ext cx="497178" cy="519437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9BB166D-518D-43E5-B7C6-5CE50CEB42FB}"/>
              </a:ext>
            </a:extLst>
          </p:cNvPr>
          <p:cNvCxnSpPr>
            <a:cxnSpLocks/>
          </p:cNvCxnSpPr>
          <p:nvPr/>
        </p:nvCxnSpPr>
        <p:spPr>
          <a:xfrm flipV="1">
            <a:off x="10433545" y="2302964"/>
            <a:ext cx="497178" cy="519437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CCE6507-2BA6-4522-B1D8-18BBC31238D7}"/>
              </a:ext>
            </a:extLst>
          </p:cNvPr>
          <p:cNvSpPr txBox="1"/>
          <p:nvPr/>
        </p:nvSpPr>
        <p:spPr>
          <a:xfrm>
            <a:off x="6433094" y="506350"/>
            <a:ext cx="264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Inter-parallelism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E657190-5622-49CF-B38A-FE30FB55718C}"/>
              </a:ext>
            </a:extLst>
          </p:cNvPr>
          <p:cNvCxnSpPr>
            <a:cxnSpLocks/>
          </p:cNvCxnSpPr>
          <p:nvPr/>
        </p:nvCxnSpPr>
        <p:spPr>
          <a:xfrm flipH="1" flipV="1">
            <a:off x="8571878" y="1136712"/>
            <a:ext cx="305214" cy="437889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9EA82FC-9AF8-4E46-A379-D38A2B9DAD27}"/>
              </a:ext>
            </a:extLst>
          </p:cNvPr>
          <p:cNvCxnSpPr>
            <a:cxnSpLocks/>
          </p:cNvCxnSpPr>
          <p:nvPr/>
        </p:nvCxnSpPr>
        <p:spPr>
          <a:xfrm flipH="1" flipV="1">
            <a:off x="8877092" y="1029368"/>
            <a:ext cx="1799268" cy="63032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42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BB56CEA9-41E5-47E4-A4DD-92D6A7E25D0C}"/>
              </a:ext>
            </a:extLst>
          </p:cNvPr>
          <p:cNvSpPr/>
          <p:nvPr/>
        </p:nvSpPr>
        <p:spPr>
          <a:xfrm>
            <a:off x="742947" y="2110188"/>
            <a:ext cx="4810125" cy="837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FA62CF-5A47-461E-9D45-E5824A371E03}"/>
              </a:ext>
            </a:extLst>
          </p:cNvPr>
          <p:cNvSpPr/>
          <p:nvPr/>
        </p:nvSpPr>
        <p:spPr>
          <a:xfrm>
            <a:off x="742948" y="4627167"/>
            <a:ext cx="4810125" cy="835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DDD452-CC1E-42AF-B45A-93E24AF44746}"/>
              </a:ext>
            </a:extLst>
          </p:cNvPr>
          <p:cNvSpPr/>
          <p:nvPr/>
        </p:nvSpPr>
        <p:spPr>
          <a:xfrm>
            <a:off x="742949" y="2938862"/>
            <a:ext cx="4810125" cy="1679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B61EFB-C90C-4112-8FB8-06E8F85FD2F0}"/>
              </a:ext>
            </a:extLst>
          </p:cNvPr>
          <p:cNvSpPr/>
          <p:nvPr/>
        </p:nvSpPr>
        <p:spPr>
          <a:xfrm>
            <a:off x="2957508" y="22518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CED482-CB1F-44B5-8CA0-09C286E07291}"/>
              </a:ext>
            </a:extLst>
          </p:cNvPr>
          <p:cNvSpPr/>
          <p:nvPr/>
        </p:nvSpPr>
        <p:spPr>
          <a:xfrm>
            <a:off x="2376489" y="3082929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3E9A0D-5F3A-47B0-84C4-004CF48B3502}"/>
              </a:ext>
            </a:extLst>
          </p:cNvPr>
          <p:cNvSpPr/>
          <p:nvPr/>
        </p:nvSpPr>
        <p:spPr>
          <a:xfrm>
            <a:off x="3462334" y="3082928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AAAF7E-A5EF-451B-A41D-5A7D96A64ABC}"/>
              </a:ext>
            </a:extLst>
          </p:cNvPr>
          <p:cNvSpPr/>
          <p:nvPr/>
        </p:nvSpPr>
        <p:spPr>
          <a:xfrm>
            <a:off x="18383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F2C04E9-FF2C-414D-A811-6D696889C458}"/>
              </a:ext>
            </a:extLst>
          </p:cNvPr>
          <p:cNvSpPr/>
          <p:nvPr/>
        </p:nvSpPr>
        <p:spPr>
          <a:xfrm>
            <a:off x="288607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AF1472-8649-40E8-843A-01F02DEC89A8}"/>
              </a:ext>
            </a:extLst>
          </p:cNvPr>
          <p:cNvSpPr/>
          <p:nvPr/>
        </p:nvSpPr>
        <p:spPr>
          <a:xfrm>
            <a:off x="39338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D37C0B-5CF8-4D91-9698-5E462447E66A}"/>
              </a:ext>
            </a:extLst>
          </p:cNvPr>
          <p:cNvSpPr/>
          <p:nvPr/>
        </p:nvSpPr>
        <p:spPr>
          <a:xfrm>
            <a:off x="1314452" y="47950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00BBEA-631C-4D94-BA30-4458CC8A62F8}"/>
              </a:ext>
            </a:extLst>
          </p:cNvPr>
          <p:cNvSpPr/>
          <p:nvPr/>
        </p:nvSpPr>
        <p:spPr>
          <a:xfrm>
            <a:off x="2362202" y="4795046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F860EE-9EC7-4D00-9EFB-CD5526EC5932}"/>
              </a:ext>
            </a:extLst>
          </p:cNvPr>
          <p:cNvSpPr/>
          <p:nvPr/>
        </p:nvSpPr>
        <p:spPr>
          <a:xfrm>
            <a:off x="3424239" y="48045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1E08C6-6866-467C-9E3F-E079878E256B}"/>
              </a:ext>
            </a:extLst>
          </p:cNvPr>
          <p:cNvSpPr/>
          <p:nvPr/>
        </p:nvSpPr>
        <p:spPr>
          <a:xfrm>
            <a:off x="4471989" y="4809333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22C80C-9FB4-4FF9-BDF2-8609AE55DCA6}"/>
              </a:ext>
            </a:extLst>
          </p:cNvPr>
          <p:cNvCxnSpPr>
            <a:stCxn id="51" idx="0"/>
            <a:endCxn id="48" idx="2"/>
          </p:cNvCxnSpPr>
          <p:nvPr/>
        </p:nvCxnSpPr>
        <p:spPr>
          <a:xfrm flipV="1">
            <a:off x="1576390" y="4442622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C3310A-FD04-4023-A3CC-34F8AE98D4F7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H="1" flipV="1">
            <a:off x="2100265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98E80-FA8E-4046-B6F8-BDAF6ADE3FDB}"/>
              </a:ext>
            </a:extLst>
          </p:cNvPr>
          <p:cNvCxnSpPr>
            <a:cxnSpLocks/>
          </p:cNvCxnSpPr>
          <p:nvPr/>
        </p:nvCxnSpPr>
        <p:spPr>
          <a:xfrm flipV="1">
            <a:off x="3690938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8D616-469D-4EAC-A720-F5AF4DE454E9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3148014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F15A15-FEC5-447B-A373-036156F922C7}"/>
              </a:ext>
            </a:extLst>
          </p:cNvPr>
          <p:cNvCxnSpPr>
            <a:cxnSpLocks/>
          </p:cNvCxnSpPr>
          <p:nvPr/>
        </p:nvCxnSpPr>
        <p:spPr>
          <a:xfrm flipH="1" flipV="1">
            <a:off x="4210049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54AEB-51F4-445E-9359-956F45B5A52E}"/>
              </a:ext>
            </a:extLst>
          </p:cNvPr>
          <p:cNvCxnSpPr>
            <a:cxnSpLocks/>
          </p:cNvCxnSpPr>
          <p:nvPr/>
        </p:nvCxnSpPr>
        <p:spPr>
          <a:xfrm flipV="1">
            <a:off x="2081216" y="3606804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F41650-E1EB-4193-941A-32F93F75986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3148012" y="3606801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A4CFC9-3410-40F2-85DB-94271EF30E83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H="1" flipV="1">
            <a:off x="3724272" y="3606801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E932A9-288D-4D53-88FF-B312980F29C4}"/>
              </a:ext>
            </a:extLst>
          </p:cNvPr>
          <p:cNvCxnSpPr>
            <a:cxnSpLocks/>
          </p:cNvCxnSpPr>
          <p:nvPr/>
        </p:nvCxnSpPr>
        <p:spPr>
          <a:xfrm flipV="1">
            <a:off x="2643186" y="2773364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DFD59E-287F-4876-A83E-CCDBBAFDDC1D}"/>
              </a:ext>
            </a:extLst>
          </p:cNvPr>
          <p:cNvCxnSpPr>
            <a:cxnSpLocks/>
          </p:cNvCxnSpPr>
          <p:nvPr/>
        </p:nvCxnSpPr>
        <p:spPr>
          <a:xfrm flipH="1" flipV="1">
            <a:off x="3226587" y="2768603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4163F64-6D29-45BC-8914-7F056D3BE129}"/>
              </a:ext>
            </a:extLst>
          </p:cNvPr>
          <p:cNvSpPr txBox="1"/>
          <p:nvPr/>
        </p:nvSpPr>
        <p:spPr>
          <a:xfrm>
            <a:off x="6615115" y="4734146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72EF3A-8A1E-43FE-9479-0E4043588EAC}"/>
              </a:ext>
            </a:extLst>
          </p:cNvPr>
          <p:cNvSpPr txBox="1"/>
          <p:nvPr/>
        </p:nvSpPr>
        <p:spPr>
          <a:xfrm>
            <a:off x="5961611" y="3240239"/>
            <a:ext cx="23547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Intermediate</a:t>
            </a:r>
          </a:p>
          <a:p>
            <a:pPr algn="ctr"/>
            <a:r>
              <a:rPr lang="en-US" sz="3200" dirty="0"/>
              <a:t>Values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C7C687-CDB3-4F27-9854-FE5B2423F5C6}"/>
              </a:ext>
            </a:extLst>
          </p:cNvPr>
          <p:cNvSpPr txBox="1"/>
          <p:nvPr/>
        </p:nvSpPr>
        <p:spPr>
          <a:xfrm>
            <a:off x="6785836" y="2157117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70754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AAEB24-5ECF-4461-B392-FD0E7AF4BD5D}"/>
              </a:ext>
            </a:extLst>
          </p:cNvPr>
          <p:cNvGrpSpPr/>
          <p:nvPr/>
        </p:nvGrpSpPr>
        <p:grpSpPr>
          <a:xfrm>
            <a:off x="2974108" y="1684304"/>
            <a:ext cx="2662907" cy="2228850"/>
            <a:chOff x="1314450" y="1200150"/>
            <a:chExt cx="3681412" cy="30813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B61EFB-C90C-4112-8FB8-06E8F85FD2F0}"/>
                </a:ext>
              </a:extLst>
            </p:cNvPr>
            <p:cNvSpPr/>
            <p:nvPr/>
          </p:nvSpPr>
          <p:spPr>
            <a:xfrm>
              <a:off x="2957506" y="1200150"/>
              <a:ext cx="523875" cy="523875"/>
            </a:xfrm>
            <a:prstGeom prst="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CED482-CB1F-44B5-8CA0-09C286E07291}"/>
                </a:ext>
              </a:extLst>
            </p:cNvPr>
            <p:cNvSpPr/>
            <p:nvPr/>
          </p:nvSpPr>
          <p:spPr>
            <a:xfrm>
              <a:off x="2376487" y="2031208"/>
              <a:ext cx="523875" cy="5238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3E9A0D-5F3A-47B0-84C4-004CF48B3502}"/>
                </a:ext>
              </a:extLst>
            </p:cNvPr>
            <p:cNvSpPr/>
            <p:nvPr/>
          </p:nvSpPr>
          <p:spPr>
            <a:xfrm>
              <a:off x="3462332" y="2031207"/>
              <a:ext cx="523875" cy="5238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0AAAF7E-A5EF-451B-A41D-5A7D96A64ABC}"/>
                </a:ext>
              </a:extLst>
            </p:cNvPr>
            <p:cNvSpPr/>
            <p:nvPr/>
          </p:nvSpPr>
          <p:spPr>
            <a:xfrm>
              <a:off x="1838325" y="2867026"/>
              <a:ext cx="523875" cy="523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C04E9-FF2C-414D-A811-6D696889C458}"/>
                </a:ext>
              </a:extLst>
            </p:cNvPr>
            <p:cNvSpPr/>
            <p:nvPr/>
          </p:nvSpPr>
          <p:spPr>
            <a:xfrm>
              <a:off x="2886075" y="2867026"/>
              <a:ext cx="523875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AF1472-8649-40E8-843A-01F02DEC89A8}"/>
                </a:ext>
              </a:extLst>
            </p:cNvPr>
            <p:cNvSpPr/>
            <p:nvPr/>
          </p:nvSpPr>
          <p:spPr>
            <a:xfrm>
              <a:off x="3933825" y="2867026"/>
              <a:ext cx="523875" cy="5238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D37C0B-5CF8-4D91-9698-5E462447E66A}"/>
                </a:ext>
              </a:extLst>
            </p:cNvPr>
            <p:cNvSpPr/>
            <p:nvPr/>
          </p:nvSpPr>
          <p:spPr>
            <a:xfrm>
              <a:off x="1314450" y="3743326"/>
              <a:ext cx="523875" cy="523875"/>
            </a:xfrm>
            <a:prstGeom prst="rect">
              <a:avLst/>
            </a:prstGeom>
            <a:solidFill>
              <a:srgbClr val="FF0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00BBEA-631C-4D94-BA30-4458CC8A62F8}"/>
                </a:ext>
              </a:extLst>
            </p:cNvPr>
            <p:cNvSpPr/>
            <p:nvPr/>
          </p:nvSpPr>
          <p:spPr>
            <a:xfrm>
              <a:off x="2362200" y="3743325"/>
              <a:ext cx="523875" cy="523875"/>
            </a:xfrm>
            <a:prstGeom prst="rect">
              <a:avLst/>
            </a:prstGeom>
            <a:solidFill>
              <a:srgbClr val="92D05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BF860EE-9EC7-4D00-9EFB-CD5526EC5932}"/>
                </a:ext>
              </a:extLst>
            </p:cNvPr>
            <p:cNvSpPr/>
            <p:nvPr/>
          </p:nvSpPr>
          <p:spPr>
            <a:xfrm>
              <a:off x="3424237" y="3752850"/>
              <a:ext cx="523875" cy="523875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E08C6-6866-467C-9E3F-E079878E256B}"/>
                </a:ext>
              </a:extLst>
            </p:cNvPr>
            <p:cNvSpPr/>
            <p:nvPr/>
          </p:nvSpPr>
          <p:spPr>
            <a:xfrm>
              <a:off x="4471987" y="3757612"/>
              <a:ext cx="523875" cy="523875"/>
            </a:xfrm>
            <a:prstGeom prst="rect">
              <a:avLst/>
            </a:prstGeom>
            <a:solidFill>
              <a:srgbClr val="00B0F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622C80C-9FB4-4FF9-BDF2-8609AE55DCA6}"/>
                </a:ext>
              </a:extLst>
            </p:cNvPr>
            <p:cNvCxnSpPr>
              <a:stCxn id="51" idx="0"/>
              <a:endCxn id="48" idx="2"/>
            </p:cNvCxnSpPr>
            <p:nvPr/>
          </p:nvCxnSpPr>
          <p:spPr>
            <a:xfrm flipV="1">
              <a:off x="1576388" y="3390901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EC3310A-FD04-4023-A3CC-34F8AE98D4F7}"/>
                </a:ext>
              </a:extLst>
            </p:cNvPr>
            <p:cNvCxnSpPr>
              <a:cxnSpLocks/>
              <a:stCxn id="52" idx="0"/>
              <a:endCxn id="48" idx="2"/>
            </p:cNvCxnSpPr>
            <p:nvPr/>
          </p:nvCxnSpPr>
          <p:spPr>
            <a:xfrm flipH="1" flipV="1">
              <a:off x="2100263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BF98E80-FA8E-4046-B6F8-BDAF6ADE3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0936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B58D616-469D-4EAC-A720-F5AF4DE454E9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H="1" flipV="1">
              <a:off x="3148013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6F15A15-FEC5-447B-A373-036156F92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049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C554AEB-51F4-445E-9359-956F45B5A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1214" y="2555083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4F41650-E1EB-4193-941A-32F93F75986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3148011" y="2555082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A4CFC9-3410-40F2-85DB-94271EF30E83}"/>
                </a:ext>
              </a:extLst>
            </p:cNvPr>
            <p:cNvCxnSpPr>
              <a:cxnSpLocks/>
              <a:stCxn id="50" idx="0"/>
              <a:endCxn id="47" idx="2"/>
            </p:cNvCxnSpPr>
            <p:nvPr/>
          </p:nvCxnSpPr>
          <p:spPr>
            <a:xfrm flipH="1" flipV="1">
              <a:off x="3724270" y="2555082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AE932A9-288D-4D53-88FF-B312980F2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185" y="1721645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3DFD59E-287F-4876-A83E-CCDBBAFDDC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6585" y="1716883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F29A10F-9CB7-41EC-B7DF-C271DB342732}"/>
              </a:ext>
            </a:extLst>
          </p:cNvPr>
          <p:cNvSpPr/>
          <p:nvPr/>
        </p:nvSpPr>
        <p:spPr>
          <a:xfrm>
            <a:off x="1860869" y="4594095"/>
            <a:ext cx="328300" cy="32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C802B1-DACB-4629-9CBB-D17813A44ACE}"/>
              </a:ext>
            </a:extLst>
          </p:cNvPr>
          <p:cNvSpPr/>
          <p:nvPr/>
        </p:nvSpPr>
        <p:spPr>
          <a:xfrm>
            <a:off x="1496760" y="5114900"/>
            <a:ext cx="328300" cy="32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CC8D07-D62A-4DEA-8350-D61D897AE85B}"/>
              </a:ext>
            </a:extLst>
          </p:cNvPr>
          <p:cNvSpPr/>
          <p:nvPr/>
        </p:nvSpPr>
        <p:spPr>
          <a:xfrm>
            <a:off x="2177231" y="5114899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84BEF2-4E0B-4DF8-BA5E-6A97CDF03E8B}"/>
              </a:ext>
            </a:extLst>
          </p:cNvPr>
          <p:cNvSpPr/>
          <p:nvPr/>
        </p:nvSpPr>
        <p:spPr>
          <a:xfrm>
            <a:off x="1159507" y="5638686"/>
            <a:ext cx="328300" cy="328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F0C2D5-7DAF-45BE-8B72-54D56CC3F041}"/>
              </a:ext>
            </a:extLst>
          </p:cNvPr>
          <p:cNvSpPr/>
          <p:nvPr/>
        </p:nvSpPr>
        <p:spPr>
          <a:xfrm>
            <a:off x="1816106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47A4CE-93DA-41CD-A175-60A543A2DE68}"/>
              </a:ext>
            </a:extLst>
          </p:cNvPr>
          <p:cNvSpPr/>
          <p:nvPr/>
        </p:nvSpPr>
        <p:spPr>
          <a:xfrm>
            <a:off x="2472705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67D022-B36B-4419-B0D6-9CA6BD4CF9B7}"/>
              </a:ext>
            </a:extLst>
          </p:cNvPr>
          <p:cNvSpPr/>
          <p:nvPr/>
        </p:nvSpPr>
        <p:spPr>
          <a:xfrm>
            <a:off x="831207" y="6187842"/>
            <a:ext cx="328300" cy="3283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192E8E-0A78-4597-92AC-EC128FE3F70E}"/>
              </a:ext>
            </a:extLst>
          </p:cNvPr>
          <p:cNvSpPr/>
          <p:nvPr/>
        </p:nvSpPr>
        <p:spPr>
          <a:xfrm>
            <a:off x="1487806" y="6187841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2EB078-A210-4161-9BEE-09CA5EAE2130}"/>
              </a:ext>
            </a:extLst>
          </p:cNvPr>
          <p:cNvSpPr/>
          <p:nvPr/>
        </p:nvSpPr>
        <p:spPr>
          <a:xfrm>
            <a:off x="2153359" y="6193810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2410DC-CAC1-4B00-8A63-1046C2A0EC3D}"/>
              </a:ext>
            </a:extLst>
          </p:cNvPr>
          <p:cNvSpPr/>
          <p:nvPr/>
        </p:nvSpPr>
        <p:spPr>
          <a:xfrm>
            <a:off x="2809958" y="6196794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967B4E-F19A-42FC-B18B-30DE5386D00A}"/>
              </a:ext>
            </a:extLst>
          </p:cNvPr>
          <p:cNvCxnSpPr>
            <a:cxnSpLocks/>
          </p:cNvCxnSpPr>
          <p:nvPr/>
        </p:nvCxnSpPr>
        <p:spPr>
          <a:xfrm flipV="1">
            <a:off x="1023771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046BB2-FA38-4D67-8C1B-FB11A95A030C}"/>
              </a:ext>
            </a:extLst>
          </p:cNvPr>
          <p:cNvCxnSpPr>
            <a:cxnSpLocks/>
            <a:stCxn id="79" idx="0"/>
            <a:endCxn id="75" idx="2"/>
          </p:cNvCxnSpPr>
          <p:nvPr/>
        </p:nvCxnSpPr>
        <p:spPr>
          <a:xfrm flipH="1" flipV="1">
            <a:off x="1323656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7B388F-DC0E-4D57-9421-4AA8A4C0082D}"/>
              </a:ext>
            </a:extLst>
          </p:cNvPr>
          <p:cNvCxnSpPr>
            <a:cxnSpLocks/>
          </p:cNvCxnSpPr>
          <p:nvPr/>
        </p:nvCxnSpPr>
        <p:spPr>
          <a:xfrm flipV="1">
            <a:off x="2320492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C3EC2C0-2B60-4F03-A307-84C33FD06ABF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1980257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3F8A02-36F4-4A86-AC08-FD6824908F41}"/>
              </a:ext>
            </a:extLst>
          </p:cNvPr>
          <p:cNvCxnSpPr>
            <a:cxnSpLocks/>
          </p:cNvCxnSpPr>
          <p:nvPr/>
        </p:nvCxnSpPr>
        <p:spPr>
          <a:xfrm flipH="1" flipV="1">
            <a:off x="2645809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3B8D4E-F006-4F04-A83D-16939A27DCD1}"/>
              </a:ext>
            </a:extLst>
          </p:cNvPr>
          <p:cNvCxnSpPr>
            <a:cxnSpLocks/>
          </p:cNvCxnSpPr>
          <p:nvPr/>
        </p:nvCxnSpPr>
        <p:spPr>
          <a:xfrm flipV="1">
            <a:off x="1340134" y="5443200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66330B-5A4A-41F9-BB04-9AB1E0775834}"/>
              </a:ext>
            </a:extLst>
          </p:cNvPr>
          <p:cNvCxnSpPr>
            <a:cxnSpLocks/>
          </p:cNvCxnSpPr>
          <p:nvPr/>
        </p:nvCxnSpPr>
        <p:spPr>
          <a:xfrm flipV="1">
            <a:off x="2008671" y="5443200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24FA520-F56B-42ED-AABB-A1B21D31AFE8}"/>
              </a:ext>
            </a:extLst>
          </p:cNvPr>
          <p:cNvCxnSpPr>
            <a:cxnSpLocks/>
          </p:cNvCxnSpPr>
          <p:nvPr/>
        </p:nvCxnSpPr>
        <p:spPr>
          <a:xfrm flipH="1" flipV="1">
            <a:off x="2369798" y="5443198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85F98B-3F6A-405C-80E1-FAA625A7C1CD}"/>
              </a:ext>
            </a:extLst>
          </p:cNvPr>
          <p:cNvCxnSpPr>
            <a:cxnSpLocks/>
          </p:cNvCxnSpPr>
          <p:nvPr/>
        </p:nvCxnSpPr>
        <p:spPr>
          <a:xfrm flipV="1">
            <a:off x="1692309" y="4920905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A53C8C-4BFA-427C-9F1C-F37C06AE8816}"/>
              </a:ext>
            </a:extLst>
          </p:cNvPr>
          <p:cNvCxnSpPr>
            <a:cxnSpLocks/>
          </p:cNvCxnSpPr>
          <p:nvPr/>
        </p:nvCxnSpPr>
        <p:spPr>
          <a:xfrm flipH="1" flipV="1">
            <a:off x="2057911" y="4917919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55DC55A-C51E-4F3C-85EC-611EDC07068B}"/>
              </a:ext>
            </a:extLst>
          </p:cNvPr>
          <p:cNvSpPr/>
          <p:nvPr/>
        </p:nvSpPr>
        <p:spPr>
          <a:xfrm>
            <a:off x="4563071" y="4515585"/>
            <a:ext cx="343687" cy="343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3FDE27-4633-4EA4-8787-DAAC594884E3}"/>
              </a:ext>
            </a:extLst>
          </p:cNvPr>
          <p:cNvSpPr/>
          <p:nvPr/>
        </p:nvSpPr>
        <p:spPr>
          <a:xfrm>
            <a:off x="4181895" y="5060800"/>
            <a:ext cx="343687" cy="343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1B2E4A-0100-4DCA-AC01-A0A8BCA45AAE}"/>
              </a:ext>
            </a:extLst>
          </p:cNvPr>
          <p:cNvSpPr/>
          <p:nvPr/>
        </p:nvSpPr>
        <p:spPr>
          <a:xfrm>
            <a:off x="4894260" y="506080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BA6E4E-D12E-40CB-A2E3-BB21675A47D7}"/>
              </a:ext>
            </a:extLst>
          </p:cNvPr>
          <p:cNvSpPr/>
          <p:nvPr/>
        </p:nvSpPr>
        <p:spPr>
          <a:xfrm>
            <a:off x="3828834" y="5609136"/>
            <a:ext cx="343687" cy="3436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FF3EF7-17BC-4030-A84F-1B1D28A41104}"/>
              </a:ext>
            </a:extLst>
          </p:cNvPr>
          <p:cNvSpPr/>
          <p:nvPr/>
        </p:nvSpPr>
        <p:spPr>
          <a:xfrm>
            <a:off x="4516208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2EAE476-DE13-497F-8FEE-EFDDA1BBED94}"/>
              </a:ext>
            </a:extLst>
          </p:cNvPr>
          <p:cNvSpPr/>
          <p:nvPr/>
        </p:nvSpPr>
        <p:spPr>
          <a:xfrm>
            <a:off x="5203583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B5DFA-5FA5-4286-81FC-E223E6A71FFB}"/>
              </a:ext>
            </a:extLst>
          </p:cNvPr>
          <p:cNvSpPr/>
          <p:nvPr/>
        </p:nvSpPr>
        <p:spPr>
          <a:xfrm>
            <a:off x="3485147" y="6184031"/>
            <a:ext cx="343687" cy="34368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30841F-33CC-4287-961A-522CD3DC0073}"/>
              </a:ext>
            </a:extLst>
          </p:cNvPr>
          <p:cNvSpPr/>
          <p:nvPr/>
        </p:nvSpPr>
        <p:spPr>
          <a:xfrm>
            <a:off x="4172521" y="6184031"/>
            <a:ext cx="343687" cy="3436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31FA9D-7349-4FE3-9C4B-F098679731FC}"/>
              </a:ext>
            </a:extLst>
          </p:cNvPr>
          <p:cNvSpPr/>
          <p:nvPr/>
        </p:nvSpPr>
        <p:spPr>
          <a:xfrm>
            <a:off x="4869268" y="619028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380782-E611-4CB0-B50E-EAD5E99A4E00}"/>
              </a:ext>
            </a:extLst>
          </p:cNvPr>
          <p:cNvSpPr/>
          <p:nvPr/>
        </p:nvSpPr>
        <p:spPr>
          <a:xfrm>
            <a:off x="5556644" y="6193405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F1E1BA-395E-412B-B2D2-718614F6BCB9}"/>
              </a:ext>
            </a:extLst>
          </p:cNvPr>
          <p:cNvCxnSpPr>
            <a:stCxn id="105" idx="0"/>
            <a:endCxn id="102" idx="2"/>
          </p:cNvCxnSpPr>
          <p:nvPr/>
        </p:nvCxnSpPr>
        <p:spPr>
          <a:xfrm flipV="1">
            <a:off x="3656990" y="5952823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EB5D1B-E82C-463F-B949-4C954CB61171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 flipV="1">
            <a:off x="4000678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594496-007F-432D-8BC2-6E51E1DADFAA}"/>
              </a:ext>
            </a:extLst>
          </p:cNvPr>
          <p:cNvCxnSpPr>
            <a:cxnSpLocks/>
          </p:cNvCxnSpPr>
          <p:nvPr/>
        </p:nvCxnSpPr>
        <p:spPr>
          <a:xfrm flipV="1">
            <a:off x="5044236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E313460-AF79-4468-B5F5-3B9C790E3933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4688052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EDCBF9D-FBBE-4C8E-B6E1-13DFA75D03D3}"/>
              </a:ext>
            </a:extLst>
          </p:cNvPr>
          <p:cNvCxnSpPr>
            <a:cxnSpLocks/>
          </p:cNvCxnSpPr>
          <p:nvPr/>
        </p:nvCxnSpPr>
        <p:spPr>
          <a:xfrm flipH="1" flipV="1">
            <a:off x="5384799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A71AA01-976E-4B5E-A8A4-0CED0C041907}"/>
              </a:ext>
            </a:extLst>
          </p:cNvPr>
          <p:cNvCxnSpPr>
            <a:cxnSpLocks/>
          </p:cNvCxnSpPr>
          <p:nvPr/>
        </p:nvCxnSpPr>
        <p:spPr>
          <a:xfrm flipV="1">
            <a:off x="3988180" y="5404486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70572C8-0398-4A8F-92FD-13574CB5BA9E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4688050" y="5404485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9383949-F768-40BD-936F-7540DA2C680E}"/>
              </a:ext>
            </a:extLst>
          </p:cNvPr>
          <p:cNvCxnSpPr>
            <a:cxnSpLocks/>
            <a:stCxn id="104" idx="0"/>
            <a:endCxn id="101" idx="2"/>
          </p:cNvCxnSpPr>
          <p:nvPr/>
        </p:nvCxnSpPr>
        <p:spPr>
          <a:xfrm flipH="1" flipV="1">
            <a:off x="5066103" y="5404485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9A41267-748E-4958-B352-CA9E9DC66D8A}"/>
              </a:ext>
            </a:extLst>
          </p:cNvPr>
          <p:cNvCxnSpPr>
            <a:cxnSpLocks/>
          </p:cNvCxnSpPr>
          <p:nvPr/>
        </p:nvCxnSpPr>
        <p:spPr>
          <a:xfrm flipV="1">
            <a:off x="4356860" y="4857710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F145DE-FE24-4508-8CF0-D6596947E9D5}"/>
              </a:ext>
            </a:extLst>
          </p:cNvPr>
          <p:cNvCxnSpPr>
            <a:cxnSpLocks/>
          </p:cNvCxnSpPr>
          <p:nvPr/>
        </p:nvCxnSpPr>
        <p:spPr>
          <a:xfrm flipH="1" flipV="1">
            <a:off x="4739598" y="4854586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6D5144-738A-4710-B203-DD21C31DDAED}"/>
              </a:ext>
            </a:extLst>
          </p:cNvPr>
          <p:cNvSpPr/>
          <p:nvPr/>
        </p:nvSpPr>
        <p:spPr>
          <a:xfrm>
            <a:off x="7266759" y="4460313"/>
            <a:ext cx="352553" cy="352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D08340-62F6-4C5F-93ED-8DA6D6F455AB}"/>
              </a:ext>
            </a:extLst>
          </p:cNvPr>
          <p:cNvSpPr/>
          <p:nvPr/>
        </p:nvSpPr>
        <p:spPr>
          <a:xfrm>
            <a:off x="6875750" y="5019592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C1BFF57-5133-409C-9E7E-467655D955E5}"/>
              </a:ext>
            </a:extLst>
          </p:cNvPr>
          <p:cNvSpPr/>
          <p:nvPr/>
        </p:nvSpPr>
        <p:spPr>
          <a:xfrm>
            <a:off x="7606493" y="5019591"/>
            <a:ext cx="352553" cy="352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5D4F22C-9924-40CE-A0AD-DB37903D019D}"/>
              </a:ext>
            </a:extLst>
          </p:cNvPr>
          <p:cNvSpPr/>
          <p:nvPr/>
        </p:nvSpPr>
        <p:spPr>
          <a:xfrm>
            <a:off x="6513581" y="5582075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620A6C9-10E7-400A-A37B-36240FC15F25}"/>
              </a:ext>
            </a:extLst>
          </p:cNvPr>
          <p:cNvSpPr/>
          <p:nvPr/>
        </p:nvSpPr>
        <p:spPr>
          <a:xfrm>
            <a:off x="7218688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E650E5-7887-4D2B-9C96-ED77F3E2BD3F}"/>
              </a:ext>
            </a:extLst>
          </p:cNvPr>
          <p:cNvSpPr/>
          <p:nvPr/>
        </p:nvSpPr>
        <p:spPr>
          <a:xfrm>
            <a:off x="7923795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4BE338B-48E3-4755-A24A-ABB08D7FACE7}"/>
              </a:ext>
            </a:extLst>
          </p:cNvPr>
          <p:cNvSpPr/>
          <p:nvPr/>
        </p:nvSpPr>
        <p:spPr>
          <a:xfrm>
            <a:off x="6161028" y="6171800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874B079-6BBA-4DCD-889A-B6CDF18F74D6}"/>
              </a:ext>
            </a:extLst>
          </p:cNvPr>
          <p:cNvSpPr/>
          <p:nvPr/>
        </p:nvSpPr>
        <p:spPr>
          <a:xfrm>
            <a:off x="6866135" y="6171800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176340-C5BA-4144-AF59-40911AE07CBA}"/>
              </a:ext>
            </a:extLst>
          </p:cNvPr>
          <p:cNvSpPr/>
          <p:nvPr/>
        </p:nvSpPr>
        <p:spPr>
          <a:xfrm>
            <a:off x="7580857" y="6178210"/>
            <a:ext cx="352553" cy="35255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C916A2B-8578-4513-9F1B-9490722D5EF5}"/>
              </a:ext>
            </a:extLst>
          </p:cNvPr>
          <p:cNvSpPr/>
          <p:nvPr/>
        </p:nvSpPr>
        <p:spPr>
          <a:xfrm>
            <a:off x="8285964" y="6181415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2AA40E-E073-471C-8483-E36AA4664C6A}"/>
              </a:ext>
            </a:extLst>
          </p:cNvPr>
          <p:cNvCxnSpPr>
            <a:stCxn id="126" idx="0"/>
            <a:endCxn id="123" idx="2"/>
          </p:cNvCxnSpPr>
          <p:nvPr/>
        </p:nvCxnSpPr>
        <p:spPr>
          <a:xfrm flipV="1">
            <a:off x="6337305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D820D1-CAE3-4495-901B-8A65E0F1A036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6689859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D271C24-497A-4C61-A7BB-105B13C0CD20}"/>
              </a:ext>
            </a:extLst>
          </p:cNvPr>
          <p:cNvCxnSpPr>
            <a:cxnSpLocks/>
          </p:cNvCxnSpPr>
          <p:nvPr/>
        </p:nvCxnSpPr>
        <p:spPr>
          <a:xfrm flipV="1">
            <a:off x="7760338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698241D-1341-4D14-AFFE-9F2FCF1FD08B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7394965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7565F9B-1F1F-4614-9185-6119B471F70F}"/>
              </a:ext>
            </a:extLst>
          </p:cNvPr>
          <p:cNvCxnSpPr>
            <a:cxnSpLocks/>
          </p:cNvCxnSpPr>
          <p:nvPr/>
        </p:nvCxnSpPr>
        <p:spPr>
          <a:xfrm flipH="1" flipV="1">
            <a:off x="8109686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697CB6-98CB-437B-85D1-80DC103BF3F7}"/>
              </a:ext>
            </a:extLst>
          </p:cNvPr>
          <p:cNvCxnSpPr>
            <a:cxnSpLocks/>
          </p:cNvCxnSpPr>
          <p:nvPr/>
        </p:nvCxnSpPr>
        <p:spPr>
          <a:xfrm flipV="1">
            <a:off x="6677039" y="5372144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1E4FB0F-78B3-4BFB-A754-49ED60270624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394962" y="5372144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7B0D90C-6CE1-48B4-ABB0-76F4AD927805}"/>
              </a:ext>
            </a:extLst>
          </p:cNvPr>
          <p:cNvCxnSpPr>
            <a:cxnSpLocks/>
            <a:stCxn id="125" idx="0"/>
            <a:endCxn id="122" idx="2"/>
          </p:cNvCxnSpPr>
          <p:nvPr/>
        </p:nvCxnSpPr>
        <p:spPr>
          <a:xfrm flipH="1" flipV="1">
            <a:off x="7782769" y="5372144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91B224-6844-422B-AF13-9F3738B0538D}"/>
              </a:ext>
            </a:extLst>
          </p:cNvPr>
          <p:cNvCxnSpPr>
            <a:cxnSpLocks/>
          </p:cNvCxnSpPr>
          <p:nvPr/>
        </p:nvCxnSpPr>
        <p:spPr>
          <a:xfrm flipV="1">
            <a:off x="7055228" y="4811265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DBED169-9D2C-4FAE-B159-F1355A375140}"/>
              </a:ext>
            </a:extLst>
          </p:cNvPr>
          <p:cNvCxnSpPr>
            <a:cxnSpLocks/>
          </p:cNvCxnSpPr>
          <p:nvPr/>
        </p:nvCxnSpPr>
        <p:spPr>
          <a:xfrm flipH="1" flipV="1">
            <a:off x="7447840" y="4808058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39135D3-708D-4EC2-8E62-355F1E6E58CA}"/>
              </a:ext>
            </a:extLst>
          </p:cNvPr>
          <p:cNvSpPr/>
          <p:nvPr/>
        </p:nvSpPr>
        <p:spPr>
          <a:xfrm>
            <a:off x="10003875" y="4477851"/>
            <a:ext cx="353509" cy="353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BA433F-1E4B-46DB-9E30-FC2DFF0C0F2B}"/>
              </a:ext>
            </a:extLst>
          </p:cNvPr>
          <p:cNvSpPr/>
          <p:nvPr/>
        </p:nvSpPr>
        <p:spPr>
          <a:xfrm>
            <a:off x="9611804" y="5038647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15F097B-462A-4771-BA90-08A53702D6DD}"/>
              </a:ext>
            </a:extLst>
          </p:cNvPr>
          <p:cNvSpPr/>
          <p:nvPr/>
        </p:nvSpPr>
        <p:spPr>
          <a:xfrm>
            <a:off x="10344529" y="5038646"/>
            <a:ext cx="353509" cy="35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435B79F-A571-42C7-9E9A-8C2054F8EBD5}"/>
              </a:ext>
            </a:extLst>
          </p:cNvPr>
          <p:cNvSpPr/>
          <p:nvPr/>
        </p:nvSpPr>
        <p:spPr>
          <a:xfrm>
            <a:off x="9248654" y="5602655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6204AF6-20EC-4E33-BCAF-04FBBCA01211}"/>
              </a:ext>
            </a:extLst>
          </p:cNvPr>
          <p:cNvSpPr/>
          <p:nvPr/>
        </p:nvSpPr>
        <p:spPr>
          <a:xfrm>
            <a:off x="9955673" y="5602655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A14CD7-E86B-4113-8CB0-D8BE86FB50F6}"/>
              </a:ext>
            </a:extLst>
          </p:cNvPr>
          <p:cNvSpPr/>
          <p:nvPr/>
        </p:nvSpPr>
        <p:spPr>
          <a:xfrm>
            <a:off x="10662693" y="5602655"/>
            <a:ext cx="353509" cy="35350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5C7EB72-2524-4529-AB62-0B4C0EC7BB4C}"/>
              </a:ext>
            </a:extLst>
          </p:cNvPr>
          <p:cNvSpPr/>
          <p:nvPr/>
        </p:nvSpPr>
        <p:spPr>
          <a:xfrm>
            <a:off x="8895146" y="6193979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DA1BDFB-1F14-4444-9CA7-013EE517C9B7}"/>
              </a:ext>
            </a:extLst>
          </p:cNvPr>
          <p:cNvSpPr/>
          <p:nvPr/>
        </p:nvSpPr>
        <p:spPr>
          <a:xfrm>
            <a:off x="9602164" y="6193979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C25B660-31FB-420F-8A2E-DF98BCC10346}"/>
              </a:ext>
            </a:extLst>
          </p:cNvPr>
          <p:cNvSpPr/>
          <p:nvPr/>
        </p:nvSpPr>
        <p:spPr>
          <a:xfrm>
            <a:off x="10318824" y="6200406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FF753A-D5E7-45D6-B32A-334A76614F45}"/>
              </a:ext>
            </a:extLst>
          </p:cNvPr>
          <p:cNvSpPr/>
          <p:nvPr/>
        </p:nvSpPr>
        <p:spPr>
          <a:xfrm>
            <a:off x="11025842" y="6203621"/>
            <a:ext cx="353509" cy="35350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1D88F0-6BE0-4E21-AB2B-9A82EE571E43}"/>
              </a:ext>
            </a:extLst>
          </p:cNvPr>
          <p:cNvCxnSpPr>
            <a:stCxn id="147" idx="0"/>
            <a:endCxn id="144" idx="2"/>
          </p:cNvCxnSpPr>
          <p:nvPr/>
        </p:nvCxnSpPr>
        <p:spPr>
          <a:xfrm flipV="1">
            <a:off x="907190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9DD6016-D373-4A37-8286-765B3DC27FAF}"/>
              </a:ext>
            </a:extLst>
          </p:cNvPr>
          <p:cNvCxnSpPr>
            <a:cxnSpLocks/>
            <a:stCxn id="148" idx="0"/>
            <a:endCxn id="144" idx="2"/>
          </p:cNvCxnSpPr>
          <p:nvPr/>
        </p:nvCxnSpPr>
        <p:spPr>
          <a:xfrm flipH="1" flipV="1">
            <a:off x="942541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BB0B046-77C0-4E08-A333-55E9EE738974}"/>
              </a:ext>
            </a:extLst>
          </p:cNvPr>
          <p:cNvCxnSpPr>
            <a:cxnSpLocks/>
          </p:cNvCxnSpPr>
          <p:nvPr/>
        </p:nvCxnSpPr>
        <p:spPr>
          <a:xfrm flipV="1">
            <a:off x="10498792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6577C4-5998-4B94-BA95-761E4D4BBB2E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1013242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A4D51B4-4480-4567-8893-029054F339C7}"/>
              </a:ext>
            </a:extLst>
          </p:cNvPr>
          <p:cNvCxnSpPr>
            <a:cxnSpLocks/>
          </p:cNvCxnSpPr>
          <p:nvPr/>
        </p:nvCxnSpPr>
        <p:spPr>
          <a:xfrm flipH="1" flipV="1">
            <a:off x="1084908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315EDD2-1D94-4B03-985E-2364F544738E}"/>
              </a:ext>
            </a:extLst>
          </p:cNvPr>
          <p:cNvCxnSpPr>
            <a:cxnSpLocks/>
          </p:cNvCxnSpPr>
          <p:nvPr/>
        </p:nvCxnSpPr>
        <p:spPr>
          <a:xfrm flipV="1">
            <a:off x="9412555" y="5392157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47C9627-E69F-4531-B495-E49DEAB4695B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10132427" y="5392156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47F12B2-6D08-4E1B-B83B-AE628B05177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0521283" y="5392156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A7D4CC5-4585-4EE5-B82E-16634FD25673}"/>
              </a:ext>
            </a:extLst>
          </p:cNvPr>
          <p:cNvCxnSpPr>
            <a:cxnSpLocks/>
          </p:cNvCxnSpPr>
          <p:nvPr/>
        </p:nvCxnSpPr>
        <p:spPr>
          <a:xfrm flipV="1">
            <a:off x="9791770" y="4829753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4CE47-0F30-4FF8-827D-F8FA0F6CF104}"/>
              </a:ext>
            </a:extLst>
          </p:cNvPr>
          <p:cNvCxnSpPr>
            <a:cxnSpLocks/>
          </p:cNvCxnSpPr>
          <p:nvPr/>
        </p:nvCxnSpPr>
        <p:spPr>
          <a:xfrm flipH="1" flipV="1">
            <a:off x="10185447" y="4826542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6AE7A1-D697-450E-B016-0B8846DFA9D4}"/>
              </a:ext>
            </a:extLst>
          </p:cNvPr>
          <p:cNvSpPr txBox="1"/>
          <p:nvPr/>
        </p:nvSpPr>
        <p:spPr>
          <a:xfrm>
            <a:off x="6402708" y="2170898"/>
            <a:ext cx="3467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Reverse Mode</a:t>
            </a:r>
          </a:p>
          <a:p>
            <a:pPr algn="ctr"/>
            <a:r>
              <a:rPr lang="en-US" sz="2400" b="1" dirty="0"/>
              <a:t>Automatic Differentiation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01A6AD8-08CC-4515-9080-72EBF032B14A}"/>
              </a:ext>
            </a:extLst>
          </p:cNvPr>
          <p:cNvSpPr txBox="1"/>
          <p:nvPr/>
        </p:nvSpPr>
        <p:spPr>
          <a:xfrm>
            <a:off x="3950614" y="6842443"/>
            <a:ext cx="542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Forward Mode Automatic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2377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2CBB90-C65E-46D0-BDBD-7486034083F1}"/>
              </a:ext>
            </a:extLst>
          </p:cNvPr>
          <p:cNvSpPr/>
          <p:nvPr/>
        </p:nvSpPr>
        <p:spPr>
          <a:xfrm>
            <a:off x="2600918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0ED3F8-5060-4701-80E7-93D82A2C58BA}"/>
              </a:ext>
            </a:extLst>
          </p:cNvPr>
          <p:cNvSpPr/>
          <p:nvPr/>
        </p:nvSpPr>
        <p:spPr>
          <a:xfrm>
            <a:off x="3641839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23EC3-23B4-4F07-9413-AE48DF7CEF0D}"/>
              </a:ext>
            </a:extLst>
          </p:cNvPr>
          <p:cNvSpPr/>
          <p:nvPr/>
        </p:nvSpPr>
        <p:spPr>
          <a:xfrm>
            <a:off x="4682760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6AEF9C-ED1C-466F-899F-F119458CB9A5}"/>
              </a:ext>
            </a:extLst>
          </p:cNvPr>
          <p:cNvSpPr/>
          <p:nvPr/>
        </p:nvSpPr>
        <p:spPr>
          <a:xfrm>
            <a:off x="5723681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B9C2C2-F3A2-4327-A280-89A175531414}"/>
              </a:ext>
            </a:extLst>
          </p:cNvPr>
          <p:cNvSpPr/>
          <p:nvPr/>
        </p:nvSpPr>
        <p:spPr>
          <a:xfrm>
            <a:off x="4182081" y="5828443"/>
            <a:ext cx="540242" cy="540242"/>
          </a:xfrm>
          <a:prstGeom prst="ellipse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5DD1D0-7DB4-4C44-96DB-892DCF0AE611}"/>
              </a:ext>
            </a:extLst>
          </p:cNvPr>
          <p:cNvSpPr/>
          <p:nvPr/>
        </p:nvSpPr>
        <p:spPr>
          <a:xfrm>
            <a:off x="4182081" y="2436432"/>
            <a:ext cx="540242" cy="5402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0EC25E-399E-4A2C-8AE2-048B53139B0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10602" y="5163863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5BEA06-8247-47E0-8FB5-AF73D20E284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951525" y="5163863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54F6B2-A093-42E3-AC7D-36B769F894B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2" y="5163863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725BAC-0E31-4F2B-B4A0-61AE2E40827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4" y="5163863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7454B-A22A-4AFA-803F-C109D694F0E1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2871041" y="2976675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6FF579-7F1F-40E2-9E80-C311C8C19833}"/>
              </a:ext>
            </a:extLst>
          </p:cNvPr>
          <p:cNvCxnSpPr>
            <a:stCxn id="5" idx="0"/>
            <a:endCxn id="9" idx="4"/>
          </p:cNvCxnSpPr>
          <p:nvPr/>
        </p:nvCxnSpPr>
        <p:spPr>
          <a:xfrm flipV="1">
            <a:off x="3911960" y="2976675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E9D758-D031-4B94-90BC-EADDD604F72D}"/>
              </a:ext>
            </a:extLst>
          </p:cNvPr>
          <p:cNvCxnSpPr>
            <a:stCxn id="6" idx="0"/>
            <a:endCxn id="9" idx="4"/>
          </p:cNvCxnSpPr>
          <p:nvPr/>
        </p:nvCxnSpPr>
        <p:spPr>
          <a:xfrm flipH="1" flipV="1">
            <a:off x="4452203" y="2976675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C89A7B-BA58-4D14-B84F-8111D34F6741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H="1" flipV="1">
            <a:off x="4452202" y="2976675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/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/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blipFill>
                <a:blip r:embed="rId3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/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blipFill>
                <a:blip r:embed="rId4"/>
                <a:stretch>
                  <a:fillRect l="-18462" r="-615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/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blipFill>
                <a:blip r:embed="rId5"/>
                <a:stretch>
                  <a:fillRect l="-16667" r="-454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/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blipFill>
                <a:blip r:embed="rId6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/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1CDC722-06DB-4200-AADF-D3F63FB3F85C}"/>
              </a:ext>
            </a:extLst>
          </p:cNvPr>
          <p:cNvSpPr txBox="1"/>
          <p:nvPr/>
        </p:nvSpPr>
        <p:spPr>
          <a:xfrm>
            <a:off x="5411593" y="5538359"/>
            <a:ext cx="114140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mpi_bcast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FC337-4247-48A4-86A9-43A4C72942DC}"/>
              </a:ext>
            </a:extLst>
          </p:cNvPr>
          <p:cNvSpPr txBox="1"/>
          <p:nvPr/>
        </p:nvSpPr>
        <p:spPr>
          <a:xfrm>
            <a:off x="5470260" y="2803631"/>
            <a:ext cx="10470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mpi_sum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F9414-D583-473F-948C-2749CB350620}"/>
              </a:ext>
            </a:extLst>
          </p:cNvPr>
          <p:cNvSpPr/>
          <p:nvPr/>
        </p:nvSpPr>
        <p:spPr>
          <a:xfrm>
            <a:off x="2600918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04AFCC-EB4E-4380-92FD-9EBF776C30A3}"/>
              </a:ext>
            </a:extLst>
          </p:cNvPr>
          <p:cNvSpPr/>
          <p:nvPr/>
        </p:nvSpPr>
        <p:spPr>
          <a:xfrm>
            <a:off x="3641839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0583B1-B0D6-42C7-BBC6-695D53B0ACB9}"/>
              </a:ext>
            </a:extLst>
          </p:cNvPr>
          <p:cNvSpPr/>
          <p:nvPr/>
        </p:nvSpPr>
        <p:spPr>
          <a:xfrm>
            <a:off x="4682760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FA5E13-22A6-43AF-878F-D8686276DFDA}"/>
              </a:ext>
            </a:extLst>
          </p:cNvPr>
          <p:cNvSpPr/>
          <p:nvPr/>
        </p:nvSpPr>
        <p:spPr>
          <a:xfrm>
            <a:off x="5723681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/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blipFill>
                <a:blip r:embed="rId8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/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blipFill>
                <a:blip r:embed="rId9"/>
                <a:stretch>
                  <a:fillRect l="-26829" r="-2682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/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blipFill>
                <a:blip r:embed="rId10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/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blipFill>
                <a:blip r:embed="rId11"/>
                <a:stretch>
                  <a:fillRect l="-2619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1B7A8C-A13D-4930-94AB-328F8A12247D}"/>
              </a:ext>
            </a:extLst>
          </p:cNvPr>
          <p:cNvCxnSpPr>
            <a:stCxn id="34" idx="0"/>
            <a:endCxn id="4" idx="4"/>
          </p:cNvCxnSpPr>
          <p:nvPr/>
        </p:nvCxnSpPr>
        <p:spPr>
          <a:xfrm flipV="1">
            <a:off x="2871039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4CC8F-1A88-4B2B-90AC-0A4CF00B0D3D}"/>
              </a:ext>
            </a:extLst>
          </p:cNvPr>
          <p:cNvCxnSpPr>
            <a:stCxn id="35" idx="0"/>
            <a:endCxn id="5" idx="4"/>
          </p:cNvCxnSpPr>
          <p:nvPr/>
        </p:nvCxnSpPr>
        <p:spPr>
          <a:xfrm flipV="1">
            <a:off x="3911960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E438C-7F7C-41A0-B202-5232E8FBEC3B}"/>
              </a:ext>
            </a:extLst>
          </p:cNvPr>
          <p:cNvCxnSpPr>
            <a:stCxn id="36" idx="0"/>
            <a:endCxn id="6" idx="4"/>
          </p:cNvCxnSpPr>
          <p:nvPr/>
        </p:nvCxnSpPr>
        <p:spPr>
          <a:xfrm flipV="1">
            <a:off x="4952881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954B38-09D5-4340-AB64-C96B1A4A0BC3}"/>
              </a:ext>
            </a:extLst>
          </p:cNvPr>
          <p:cNvCxnSpPr>
            <a:stCxn id="37" idx="0"/>
            <a:endCxn id="7" idx="4"/>
          </p:cNvCxnSpPr>
          <p:nvPr/>
        </p:nvCxnSpPr>
        <p:spPr>
          <a:xfrm flipV="1">
            <a:off x="5993802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44FD273-4718-4E1A-B14A-AD444AADA996}"/>
              </a:ext>
            </a:extLst>
          </p:cNvPr>
          <p:cNvSpPr txBox="1"/>
          <p:nvPr/>
        </p:nvSpPr>
        <p:spPr>
          <a:xfrm>
            <a:off x="6722633" y="4181497"/>
            <a:ext cx="19224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Local Computation</a:t>
            </a:r>
          </a:p>
        </p:txBody>
      </p:sp>
    </p:spTree>
    <p:extLst>
      <p:ext uri="{BB962C8B-B14F-4D97-AF65-F5344CB8AC3E}">
        <p14:creationId xmlns:p14="http://schemas.microsoft.com/office/powerpoint/2010/main" val="41685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3481AD1F-D4D5-4020-9053-6F4ACBAEDE94}"/>
              </a:ext>
            </a:extLst>
          </p:cNvPr>
          <p:cNvSpPr txBox="1"/>
          <p:nvPr/>
        </p:nvSpPr>
        <p:spPr>
          <a:xfrm>
            <a:off x="845390" y="2095515"/>
            <a:ext cx="36468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for k = 1, 2, 3, …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flag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f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dx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x = x – alpha * dx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latin typeface="+mj-lt"/>
              </a:rPr>
              <a:t>OPTIMIZATION_STOP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A3006C-0BE2-45BA-9287-FC11BD31913C}"/>
              </a:ext>
            </a:extLst>
          </p:cNvPr>
          <p:cNvSpPr txBox="1"/>
          <p:nvPr/>
        </p:nvSpPr>
        <p:spPr>
          <a:xfrm>
            <a:off x="5172973" y="2095515"/>
            <a:ext cx="37003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while </a:t>
            </a:r>
            <a:r>
              <a:rPr lang="en-US" b="1" dirty="0">
                <a:latin typeface="+mj-lt"/>
              </a:rPr>
              <a:t>true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  <a:p>
            <a:r>
              <a:rPr lang="en-US" dirty="0">
                <a:latin typeface="+mj-lt"/>
              </a:rPr>
              <a:t>      if (flag==</a:t>
            </a:r>
            <a:r>
              <a:rPr lang="en-US" b="1" dirty="0">
                <a:solidFill>
                  <a:srgbClr val="0070C0"/>
                </a:solidFill>
              </a:rPr>
              <a:t>COMPUTE_OBJ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elseif (flag==</a:t>
            </a:r>
            <a:r>
              <a:rPr lang="en-US" b="1" dirty="0">
                <a:solidFill>
                  <a:srgbClr val="00B050"/>
                </a:solidFill>
              </a:rPr>
              <a:t>COMPUTE_GRAD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B050"/>
                </a:solidFill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</a:t>
            </a:r>
          </a:p>
          <a:p>
            <a:r>
              <a:rPr lang="en-US" dirty="0">
                <a:latin typeface="+mj-lt"/>
              </a:rPr>
              <a:t>          break</a:t>
            </a:r>
          </a:p>
          <a:p>
            <a:r>
              <a:rPr lang="en-US" dirty="0">
                <a:latin typeface="+mj-lt"/>
              </a:rPr>
              <a:t>      end</a:t>
            </a:r>
          </a:p>
          <a:p>
            <a:r>
              <a:rPr lang="en-US" dirty="0">
                <a:latin typeface="+mj-lt"/>
              </a:rPr>
              <a:t>end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9D69AD-A978-454B-9824-699A44B15546}"/>
              </a:ext>
            </a:extLst>
          </p:cNvPr>
          <p:cNvSpPr txBox="1"/>
          <p:nvPr/>
        </p:nvSpPr>
        <p:spPr>
          <a:xfrm>
            <a:off x="1932319" y="1572295"/>
            <a:ext cx="1245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Master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0CAD21-71AC-484D-AE9E-0537A87B0998}"/>
              </a:ext>
            </a:extLst>
          </p:cNvPr>
          <p:cNvSpPr txBox="1"/>
          <p:nvPr/>
        </p:nvSpPr>
        <p:spPr>
          <a:xfrm>
            <a:off x="6096002" y="1572295"/>
            <a:ext cx="1289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Worker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5D6540-8AB4-4986-89FA-40FC048D6A34}"/>
              </a:ext>
            </a:extLst>
          </p:cNvPr>
          <p:cNvCxnSpPr>
            <a:cxnSpLocks/>
          </p:cNvCxnSpPr>
          <p:nvPr/>
        </p:nvCxnSpPr>
        <p:spPr>
          <a:xfrm>
            <a:off x="4799854" y="2168707"/>
            <a:ext cx="0" cy="29847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48D61B8-49E2-4012-9FB3-877A02CB9A26}"/>
              </a:ext>
            </a:extLst>
          </p:cNvPr>
          <p:cNvCxnSpPr/>
          <p:nvPr/>
        </p:nvCxnSpPr>
        <p:spPr>
          <a:xfrm>
            <a:off x="4416725" y="3096179"/>
            <a:ext cx="1138687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1784EB-C72E-497A-8DF9-152F27193D82}"/>
              </a:ext>
            </a:extLst>
          </p:cNvPr>
          <p:cNvCxnSpPr>
            <a:cxnSpLocks/>
          </p:cNvCxnSpPr>
          <p:nvPr/>
        </p:nvCxnSpPr>
        <p:spPr>
          <a:xfrm flipV="1">
            <a:off x="3732364" y="3665525"/>
            <a:ext cx="1909313" cy="566467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2" descr="C:\Users\t-dantay\Documents\First24\envelope1.png">
            <a:extLst>
              <a:ext uri="{FF2B5EF4-FFF2-40B4-BE49-F238E27FC236}">
                <a16:creationId xmlns:a16="http://schemas.microsoft.com/office/drawing/2014/main" id="{DF5266C9-1B3C-4695-97F6-B4E26F5B02D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15" y="1547675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AABF0F60-A002-4676-AA62-3AF764234033}"/>
              </a:ext>
            </a:extLst>
          </p:cNvPr>
          <p:cNvSpPr/>
          <p:nvPr/>
        </p:nvSpPr>
        <p:spPr>
          <a:xfrm>
            <a:off x="4510593" y="143407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flag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1D3D19F-05BB-4BB7-9361-98C0D67E8E06}"/>
              </a:ext>
            </a:extLst>
          </p:cNvPr>
          <p:cNvCxnSpPr>
            <a:cxnSpLocks/>
          </p:cNvCxnSpPr>
          <p:nvPr/>
        </p:nvCxnSpPr>
        <p:spPr>
          <a:xfrm>
            <a:off x="3832699" y="1873373"/>
            <a:ext cx="1517515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1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CE8C7A-0279-4929-AFC9-D7D00A55E1A2}"/>
              </a:ext>
            </a:extLst>
          </p:cNvPr>
          <p:cNvSpPr/>
          <p:nvPr/>
        </p:nvSpPr>
        <p:spPr>
          <a:xfrm>
            <a:off x="569344" y="2328429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B527EC-55C9-4A54-A64E-C91FBBF6D1DA}"/>
              </a:ext>
            </a:extLst>
          </p:cNvPr>
          <p:cNvSpPr/>
          <p:nvPr/>
        </p:nvSpPr>
        <p:spPr>
          <a:xfrm>
            <a:off x="780691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6DD8658-95FA-49C8-AAA9-23B939F64B5D}"/>
              </a:ext>
            </a:extLst>
          </p:cNvPr>
          <p:cNvSpPr/>
          <p:nvPr/>
        </p:nvSpPr>
        <p:spPr>
          <a:xfrm>
            <a:off x="780691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A406A-E4E3-4219-91A5-B1012A373E1B}"/>
              </a:ext>
            </a:extLst>
          </p:cNvPr>
          <p:cNvSpPr txBox="1"/>
          <p:nvPr/>
        </p:nvSpPr>
        <p:spPr>
          <a:xfrm>
            <a:off x="1115845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435F9-BFD2-49D8-8D76-98E034004B93}"/>
              </a:ext>
            </a:extLst>
          </p:cNvPr>
          <p:cNvSpPr txBox="1"/>
          <p:nvPr/>
        </p:nvSpPr>
        <p:spPr>
          <a:xfrm>
            <a:off x="111584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B0BD-7A34-421A-81C3-10573A775515}"/>
              </a:ext>
            </a:extLst>
          </p:cNvPr>
          <p:cNvSpPr/>
          <p:nvPr/>
        </p:nvSpPr>
        <p:spPr>
          <a:xfrm>
            <a:off x="3292415" y="2328430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DCC3A-0A4A-4E73-82F6-20008BEC649A}"/>
              </a:ext>
            </a:extLst>
          </p:cNvPr>
          <p:cNvSpPr/>
          <p:nvPr/>
        </p:nvSpPr>
        <p:spPr>
          <a:xfrm>
            <a:off x="3503762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D8B4D0D-157A-469B-A5A6-1CD98BE5AAA1}"/>
              </a:ext>
            </a:extLst>
          </p:cNvPr>
          <p:cNvSpPr/>
          <p:nvPr/>
        </p:nvSpPr>
        <p:spPr>
          <a:xfrm>
            <a:off x="3503762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AC10EB-DB0F-440E-BAAC-572C8ABA3A8C}"/>
              </a:ext>
            </a:extLst>
          </p:cNvPr>
          <p:cNvSpPr txBox="1"/>
          <p:nvPr/>
        </p:nvSpPr>
        <p:spPr>
          <a:xfrm>
            <a:off x="3838916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8A1AF4-5660-4BAA-8F58-3E27A3B18AB6}"/>
              </a:ext>
            </a:extLst>
          </p:cNvPr>
          <p:cNvSpPr txBox="1"/>
          <p:nvPr/>
        </p:nvSpPr>
        <p:spPr>
          <a:xfrm>
            <a:off x="383891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85507F-8E0D-4F95-AAE6-16752E82987B}"/>
              </a:ext>
            </a:extLst>
          </p:cNvPr>
          <p:cNvSpPr/>
          <p:nvPr/>
        </p:nvSpPr>
        <p:spPr>
          <a:xfrm>
            <a:off x="7261284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DA0DF2E-B9DE-4950-B92A-8D2742292501}"/>
              </a:ext>
            </a:extLst>
          </p:cNvPr>
          <p:cNvSpPr/>
          <p:nvPr/>
        </p:nvSpPr>
        <p:spPr>
          <a:xfrm>
            <a:off x="7472631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FBEB47-630B-4A83-BA25-FF76EAC54409}"/>
              </a:ext>
            </a:extLst>
          </p:cNvPr>
          <p:cNvSpPr/>
          <p:nvPr/>
        </p:nvSpPr>
        <p:spPr>
          <a:xfrm>
            <a:off x="7472631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54D27-8AD4-46D5-81A7-4CE9B73F5E6E}"/>
              </a:ext>
            </a:extLst>
          </p:cNvPr>
          <p:cNvSpPr txBox="1"/>
          <p:nvPr/>
        </p:nvSpPr>
        <p:spPr>
          <a:xfrm>
            <a:off x="7807785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29865A-5242-46C4-91A8-C39846DB530F}"/>
              </a:ext>
            </a:extLst>
          </p:cNvPr>
          <p:cNvSpPr txBox="1"/>
          <p:nvPr/>
        </p:nvSpPr>
        <p:spPr>
          <a:xfrm>
            <a:off x="780778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DF6FAFE-999B-404F-9912-B8B7E170BA1E}"/>
              </a:ext>
            </a:extLst>
          </p:cNvPr>
          <p:cNvSpPr/>
          <p:nvPr/>
        </p:nvSpPr>
        <p:spPr>
          <a:xfrm>
            <a:off x="7476642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661C4-4B30-4B29-B82F-087E7965C8AC}"/>
              </a:ext>
            </a:extLst>
          </p:cNvPr>
          <p:cNvSpPr/>
          <p:nvPr/>
        </p:nvSpPr>
        <p:spPr>
          <a:xfrm>
            <a:off x="7841980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B2717-5D49-45CB-A5EC-67F864BC8864}"/>
              </a:ext>
            </a:extLst>
          </p:cNvPr>
          <p:cNvCxnSpPr>
            <a:stCxn id="3" idx="2"/>
            <a:endCxn id="34" idx="0"/>
          </p:cNvCxnSpPr>
          <p:nvPr/>
        </p:nvCxnSpPr>
        <p:spPr>
          <a:xfrm>
            <a:off x="1440612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E9C7F5-3AE8-4829-840A-7AA28DBE982B}"/>
              </a:ext>
            </a:extLst>
          </p:cNvPr>
          <p:cNvCxnSpPr/>
          <p:nvPr/>
        </p:nvCxnSpPr>
        <p:spPr>
          <a:xfrm>
            <a:off x="4180937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C069F1-1C2E-4B6D-A365-383EBD14D97A}"/>
              </a:ext>
            </a:extLst>
          </p:cNvPr>
          <p:cNvCxnSpPr>
            <a:stCxn id="42" idx="2"/>
            <a:endCxn id="51" idx="0"/>
          </p:cNvCxnSpPr>
          <p:nvPr/>
        </p:nvCxnSpPr>
        <p:spPr>
          <a:xfrm>
            <a:off x="813255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F73353-0500-4072-A45E-480275C87DCF}"/>
              </a:ext>
            </a:extLst>
          </p:cNvPr>
          <p:cNvCxnSpPr>
            <a:stCxn id="51" idx="2"/>
            <a:endCxn id="43" idx="0"/>
          </p:cNvCxnSpPr>
          <p:nvPr/>
        </p:nvCxnSpPr>
        <p:spPr>
          <a:xfrm flipH="1">
            <a:off x="813255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266EAB5-E6BE-457D-A039-088BDEB81C91}"/>
              </a:ext>
            </a:extLst>
          </p:cNvPr>
          <p:cNvSpPr/>
          <p:nvPr/>
        </p:nvSpPr>
        <p:spPr>
          <a:xfrm>
            <a:off x="9984355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171D33E-43B2-45B4-9CE2-10FCB985EE55}"/>
              </a:ext>
            </a:extLst>
          </p:cNvPr>
          <p:cNvSpPr/>
          <p:nvPr/>
        </p:nvSpPr>
        <p:spPr>
          <a:xfrm>
            <a:off x="10195702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B56F27-38BF-4936-B6B8-12D085CDC051}"/>
              </a:ext>
            </a:extLst>
          </p:cNvPr>
          <p:cNvSpPr/>
          <p:nvPr/>
        </p:nvSpPr>
        <p:spPr>
          <a:xfrm>
            <a:off x="10195702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F5A363-9BFD-4224-9F76-752963D53E11}"/>
              </a:ext>
            </a:extLst>
          </p:cNvPr>
          <p:cNvSpPr txBox="1"/>
          <p:nvPr/>
        </p:nvSpPr>
        <p:spPr>
          <a:xfrm>
            <a:off x="10530856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A80C3-95C6-4FDE-80E1-4F1A4F01C1F8}"/>
              </a:ext>
            </a:extLst>
          </p:cNvPr>
          <p:cNvSpPr txBox="1"/>
          <p:nvPr/>
        </p:nvSpPr>
        <p:spPr>
          <a:xfrm>
            <a:off x="1053085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B5D7336-2EE0-4E8D-86CE-91C4EEB7953F}"/>
              </a:ext>
            </a:extLst>
          </p:cNvPr>
          <p:cNvSpPr/>
          <p:nvPr/>
        </p:nvSpPr>
        <p:spPr>
          <a:xfrm>
            <a:off x="10199713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C8CF0-C850-455A-92AE-1A0C0FB17A43}"/>
              </a:ext>
            </a:extLst>
          </p:cNvPr>
          <p:cNvSpPr/>
          <p:nvPr/>
        </p:nvSpPr>
        <p:spPr>
          <a:xfrm>
            <a:off x="10565052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BE602D-303D-42E1-B798-D81B353CEEDA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085562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83F099-708B-4E6E-971F-083AF5901DA2}"/>
              </a:ext>
            </a:extLst>
          </p:cNvPr>
          <p:cNvCxnSpPr>
            <a:stCxn id="67" idx="2"/>
            <a:endCxn id="64" idx="0"/>
          </p:cNvCxnSpPr>
          <p:nvPr/>
        </p:nvCxnSpPr>
        <p:spPr>
          <a:xfrm flipH="1">
            <a:off x="1085562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6981C6-A081-4E41-82DE-CDCE3AEB828D}"/>
              </a:ext>
            </a:extLst>
          </p:cNvPr>
          <p:cNvCxnSpPr>
            <a:stCxn id="42" idx="3"/>
            <a:endCxn id="67" idx="1"/>
          </p:cNvCxnSpPr>
          <p:nvPr/>
        </p:nvCxnSpPr>
        <p:spPr>
          <a:xfrm>
            <a:off x="8792474" y="2912147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32C806D-B4A4-40A3-A680-FD8A054F1BC8}"/>
              </a:ext>
            </a:extLst>
          </p:cNvPr>
          <p:cNvCxnSpPr>
            <a:stCxn id="63" idx="1"/>
            <a:endCxn id="51" idx="3"/>
          </p:cNvCxnSpPr>
          <p:nvPr/>
        </p:nvCxnSpPr>
        <p:spPr>
          <a:xfrm flipH="1">
            <a:off x="8796485" y="2912147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5C1CC2-3871-4012-92B1-08A69FFD3208}"/>
              </a:ext>
            </a:extLst>
          </p:cNvPr>
          <p:cNvCxnSpPr>
            <a:stCxn id="51" idx="3"/>
            <a:endCxn id="64" idx="1"/>
          </p:cNvCxnSpPr>
          <p:nvPr/>
        </p:nvCxnSpPr>
        <p:spPr>
          <a:xfrm>
            <a:off x="8796485" y="4187419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2AB1FA-5A97-4915-9A6C-9EBCFB90B5DE}"/>
              </a:ext>
            </a:extLst>
          </p:cNvPr>
          <p:cNvCxnSpPr>
            <a:stCxn id="67" idx="1"/>
            <a:endCxn id="43" idx="3"/>
          </p:cNvCxnSpPr>
          <p:nvPr/>
        </p:nvCxnSpPr>
        <p:spPr>
          <a:xfrm flipH="1">
            <a:off x="8792474" y="4187419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24ACA7-2AE4-43E4-A2EC-DDA97E6A5ACA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71FDBA-C39D-4147-82F2-95E2EB89458B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flipH="1"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E9E7D02A-FF4B-4D10-911A-89B29DB88F0D}"/>
              </a:ext>
            </a:extLst>
          </p:cNvPr>
          <p:cNvSpPr/>
          <p:nvPr/>
        </p:nvSpPr>
        <p:spPr>
          <a:xfrm>
            <a:off x="5555411" y="3865201"/>
            <a:ext cx="1340534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64EAD7-2992-4033-AD6C-C03EBB037DB5}"/>
              </a:ext>
            </a:extLst>
          </p:cNvPr>
          <p:cNvSpPr txBox="1"/>
          <p:nvPr/>
        </p:nvSpPr>
        <p:spPr>
          <a:xfrm>
            <a:off x="1765380" y="6524335"/>
            <a:ext cx="23038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Deadlock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ABD16E-5DA5-4A46-9098-822C5C2B92FF}"/>
              </a:ext>
            </a:extLst>
          </p:cNvPr>
          <p:cNvSpPr txBox="1"/>
          <p:nvPr/>
        </p:nvSpPr>
        <p:spPr>
          <a:xfrm>
            <a:off x="8257541" y="6535584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Deadlock</a:t>
            </a:r>
          </a:p>
        </p:txBody>
      </p:sp>
    </p:spTree>
    <p:extLst>
      <p:ext uri="{BB962C8B-B14F-4D97-AF65-F5344CB8AC3E}">
        <p14:creationId xmlns:p14="http://schemas.microsoft.com/office/powerpoint/2010/main" val="265034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B9A3B-E40F-4A89-90A4-00BE7CD28B9D}"/>
              </a:ext>
            </a:extLst>
          </p:cNvPr>
          <p:cNvSpPr/>
          <p:nvPr/>
        </p:nvSpPr>
        <p:spPr>
          <a:xfrm>
            <a:off x="3998073" y="2442776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402D2-03E5-47A0-8ECB-6F7526B36382}"/>
              </a:ext>
            </a:extLst>
          </p:cNvPr>
          <p:cNvSpPr/>
          <p:nvPr/>
        </p:nvSpPr>
        <p:spPr>
          <a:xfrm>
            <a:off x="4465000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E7107-0F8F-45E8-8C30-6C75F2AAE626}"/>
              </a:ext>
            </a:extLst>
          </p:cNvPr>
          <p:cNvSpPr/>
          <p:nvPr/>
        </p:nvSpPr>
        <p:spPr>
          <a:xfrm>
            <a:off x="4931927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42E3D-52CD-4236-A03B-688F7CD94F08}"/>
              </a:ext>
            </a:extLst>
          </p:cNvPr>
          <p:cNvSpPr/>
          <p:nvPr/>
        </p:nvSpPr>
        <p:spPr>
          <a:xfrm>
            <a:off x="5395611" y="2442776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61EE6-9780-4715-876C-935CC5D68182}"/>
              </a:ext>
            </a:extLst>
          </p:cNvPr>
          <p:cNvSpPr/>
          <p:nvPr/>
        </p:nvSpPr>
        <p:spPr>
          <a:xfrm>
            <a:off x="5862538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4E714-0213-41DC-B846-E8445C35764E}"/>
              </a:ext>
            </a:extLst>
          </p:cNvPr>
          <p:cNvSpPr/>
          <p:nvPr/>
        </p:nvSpPr>
        <p:spPr>
          <a:xfrm>
            <a:off x="6329465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90DBF-AE47-48AF-97C1-C67C5DF48DA3}"/>
              </a:ext>
            </a:extLst>
          </p:cNvPr>
          <p:cNvSpPr/>
          <p:nvPr/>
        </p:nvSpPr>
        <p:spPr>
          <a:xfrm>
            <a:off x="3998073" y="2909703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84D48-4C23-46DE-A46E-C186DA63D232}"/>
              </a:ext>
            </a:extLst>
          </p:cNvPr>
          <p:cNvSpPr/>
          <p:nvPr/>
        </p:nvSpPr>
        <p:spPr>
          <a:xfrm>
            <a:off x="4465000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F6D3A-CCAA-4813-9592-99F20E56F988}"/>
              </a:ext>
            </a:extLst>
          </p:cNvPr>
          <p:cNvSpPr/>
          <p:nvPr/>
        </p:nvSpPr>
        <p:spPr>
          <a:xfrm>
            <a:off x="4931927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1A049A-A422-4815-8826-E2FE25F0BD17}"/>
              </a:ext>
            </a:extLst>
          </p:cNvPr>
          <p:cNvSpPr/>
          <p:nvPr/>
        </p:nvSpPr>
        <p:spPr>
          <a:xfrm>
            <a:off x="5395611" y="2909703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FE92C8-E81C-4376-8E9D-C9E3AF6A958A}"/>
              </a:ext>
            </a:extLst>
          </p:cNvPr>
          <p:cNvSpPr/>
          <p:nvPr/>
        </p:nvSpPr>
        <p:spPr>
          <a:xfrm>
            <a:off x="5862538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D747E-DB6A-4E2C-9515-B9EA7C85D51C}"/>
              </a:ext>
            </a:extLst>
          </p:cNvPr>
          <p:cNvSpPr/>
          <p:nvPr/>
        </p:nvSpPr>
        <p:spPr>
          <a:xfrm>
            <a:off x="6329465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072305-549F-4216-9A04-69F5B997C2F6}"/>
              </a:ext>
            </a:extLst>
          </p:cNvPr>
          <p:cNvSpPr/>
          <p:nvPr/>
        </p:nvSpPr>
        <p:spPr>
          <a:xfrm>
            <a:off x="3998073" y="3376629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C522E-FF15-4942-AEAA-B3683160FDD6}"/>
              </a:ext>
            </a:extLst>
          </p:cNvPr>
          <p:cNvSpPr/>
          <p:nvPr/>
        </p:nvSpPr>
        <p:spPr>
          <a:xfrm>
            <a:off x="4465000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E38D5-6303-4AC7-B989-930258DB60AE}"/>
              </a:ext>
            </a:extLst>
          </p:cNvPr>
          <p:cNvSpPr/>
          <p:nvPr/>
        </p:nvSpPr>
        <p:spPr>
          <a:xfrm>
            <a:off x="4931927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E7CE6-E809-450F-B66D-2FC835BC21A7}"/>
              </a:ext>
            </a:extLst>
          </p:cNvPr>
          <p:cNvSpPr/>
          <p:nvPr/>
        </p:nvSpPr>
        <p:spPr>
          <a:xfrm>
            <a:off x="5395611" y="3376629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2FEFE-C1EF-4273-B196-E89A529C7D11}"/>
              </a:ext>
            </a:extLst>
          </p:cNvPr>
          <p:cNvSpPr/>
          <p:nvPr/>
        </p:nvSpPr>
        <p:spPr>
          <a:xfrm>
            <a:off x="5862538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8C8B50-FB5B-4611-8DA6-1E7F40D20376}"/>
              </a:ext>
            </a:extLst>
          </p:cNvPr>
          <p:cNvSpPr/>
          <p:nvPr/>
        </p:nvSpPr>
        <p:spPr>
          <a:xfrm>
            <a:off x="6329465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23534C-8501-41AD-9B30-8D0F93B11ED3}"/>
              </a:ext>
            </a:extLst>
          </p:cNvPr>
          <p:cNvSpPr/>
          <p:nvPr/>
        </p:nvSpPr>
        <p:spPr>
          <a:xfrm>
            <a:off x="3998073" y="3843556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2599F9-08B2-4ECE-A653-BE1FA276EC3A}"/>
              </a:ext>
            </a:extLst>
          </p:cNvPr>
          <p:cNvSpPr/>
          <p:nvPr/>
        </p:nvSpPr>
        <p:spPr>
          <a:xfrm>
            <a:off x="4465000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A47457-F7B2-4A60-9110-77404AAAC18E}"/>
              </a:ext>
            </a:extLst>
          </p:cNvPr>
          <p:cNvSpPr/>
          <p:nvPr/>
        </p:nvSpPr>
        <p:spPr>
          <a:xfrm>
            <a:off x="4931927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88B08-5747-4905-9DED-D52844397C42}"/>
              </a:ext>
            </a:extLst>
          </p:cNvPr>
          <p:cNvSpPr/>
          <p:nvPr/>
        </p:nvSpPr>
        <p:spPr>
          <a:xfrm>
            <a:off x="5395611" y="3843556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BC531E-F56D-44AD-AEED-63B45C4338C4}"/>
              </a:ext>
            </a:extLst>
          </p:cNvPr>
          <p:cNvSpPr/>
          <p:nvPr/>
        </p:nvSpPr>
        <p:spPr>
          <a:xfrm>
            <a:off x="5862538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807A97-91E6-4B80-A9F4-31D17B022346}"/>
              </a:ext>
            </a:extLst>
          </p:cNvPr>
          <p:cNvSpPr/>
          <p:nvPr/>
        </p:nvSpPr>
        <p:spPr>
          <a:xfrm>
            <a:off x="6329465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B80CAE-DC26-44FC-A1A9-7DED69D79BD7}"/>
              </a:ext>
            </a:extLst>
          </p:cNvPr>
          <p:cNvSpPr/>
          <p:nvPr/>
        </p:nvSpPr>
        <p:spPr>
          <a:xfrm>
            <a:off x="3998073" y="4310483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1DAF6A-EA3B-4CF2-A006-C90CF450AF08}"/>
              </a:ext>
            </a:extLst>
          </p:cNvPr>
          <p:cNvSpPr/>
          <p:nvPr/>
        </p:nvSpPr>
        <p:spPr>
          <a:xfrm>
            <a:off x="4465000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47BC94-55E7-4DFA-9AB9-531068C260E6}"/>
              </a:ext>
            </a:extLst>
          </p:cNvPr>
          <p:cNvSpPr/>
          <p:nvPr/>
        </p:nvSpPr>
        <p:spPr>
          <a:xfrm>
            <a:off x="4931927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0D8BF0-7585-4C10-8E15-25DD3D24ABA5}"/>
              </a:ext>
            </a:extLst>
          </p:cNvPr>
          <p:cNvSpPr/>
          <p:nvPr/>
        </p:nvSpPr>
        <p:spPr>
          <a:xfrm>
            <a:off x="5395611" y="4310483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636C5-FF63-4E24-80F6-F150D9E86C55}"/>
              </a:ext>
            </a:extLst>
          </p:cNvPr>
          <p:cNvSpPr/>
          <p:nvPr/>
        </p:nvSpPr>
        <p:spPr>
          <a:xfrm>
            <a:off x="5862538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7A745B-7196-408B-B58A-C14A6529DE19}"/>
              </a:ext>
            </a:extLst>
          </p:cNvPr>
          <p:cNvSpPr/>
          <p:nvPr/>
        </p:nvSpPr>
        <p:spPr>
          <a:xfrm>
            <a:off x="6329465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E8FB4B-2599-4723-BB67-67FB0A392A5E}"/>
              </a:ext>
            </a:extLst>
          </p:cNvPr>
          <p:cNvSpPr/>
          <p:nvPr/>
        </p:nvSpPr>
        <p:spPr>
          <a:xfrm>
            <a:off x="3998073" y="4777409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766390-DB3B-48DF-B529-7F976CB31B6D}"/>
              </a:ext>
            </a:extLst>
          </p:cNvPr>
          <p:cNvSpPr/>
          <p:nvPr/>
        </p:nvSpPr>
        <p:spPr>
          <a:xfrm>
            <a:off x="4465000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2CEA2-E34E-4F9E-8C48-28E71D4901A9}"/>
              </a:ext>
            </a:extLst>
          </p:cNvPr>
          <p:cNvSpPr/>
          <p:nvPr/>
        </p:nvSpPr>
        <p:spPr>
          <a:xfrm>
            <a:off x="4931927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B1224-8582-4122-99C6-35DE1C427793}"/>
              </a:ext>
            </a:extLst>
          </p:cNvPr>
          <p:cNvSpPr/>
          <p:nvPr/>
        </p:nvSpPr>
        <p:spPr>
          <a:xfrm>
            <a:off x="5395611" y="4777409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D90BAA-14E9-4713-9BB2-D86B027A4E8A}"/>
              </a:ext>
            </a:extLst>
          </p:cNvPr>
          <p:cNvSpPr/>
          <p:nvPr/>
        </p:nvSpPr>
        <p:spPr>
          <a:xfrm>
            <a:off x="5862538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594A6-6098-4258-8B27-9D4C56253B7C}"/>
              </a:ext>
            </a:extLst>
          </p:cNvPr>
          <p:cNvSpPr/>
          <p:nvPr/>
        </p:nvSpPr>
        <p:spPr>
          <a:xfrm>
            <a:off x="6329465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A0501C73-1C11-4892-A507-FDC26CE81401}"/>
              </a:ext>
            </a:extLst>
          </p:cNvPr>
          <p:cNvSpPr/>
          <p:nvPr/>
        </p:nvSpPr>
        <p:spPr>
          <a:xfrm>
            <a:off x="5218892" y="260813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B858D993-B9C5-4905-B649-EF6465C927E6}"/>
              </a:ext>
            </a:extLst>
          </p:cNvPr>
          <p:cNvSpPr/>
          <p:nvPr/>
        </p:nvSpPr>
        <p:spPr>
          <a:xfrm>
            <a:off x="5212407" y="3065342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546B17C1-5E8C-46C5-8E43-7A53F24D55F1}"/>
              </a:ext>
            </a:extLst>
          </p:cNvPr>
          <p:cNvSpPr/>
          <p:nvPr/>
        </p:nvSpPr>
        <p:spPr>
          <a:xfrm>
            <a:off x="5215649" y="3541993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EAA9EDDA-871A-48B9-903B-1C84F86A3D18}"/>
              </a:ext>
            </a:extLst>
          </p:cNvPr>
          <p:cNvSpPr/>
          <p:nvPr/>
        </p:nvSpPr>
        <p:spPr>
          <a:xfrm>
            <a:off x="5225377" y="398946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6EF1F59B-2C75-4FE3-BC0B-3B1B42D3CBA3}"/>
              </a:ext>
            </a:extLst>
          </p:cNvPr>
          <p:cNvSpPr/>
          <p:nvPr/>
        </p:nvSpPr>
        <p:spPr>
          <a:xfrm>
            <a:off x="5212406" y="4495317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CD665244-BB1E-4B00-BD14-CE9CB9A2C847}"/>
              </a:ext>
            </a:extLst>
          </p:cNvPr>
          <p:cNvSpPr/>
          <p:nvPr/>
        </p:nvSpPr>
        <p:spPr>
          <a:xfrm>
            <a:off x="5212406" y="496222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49CC1-1782-4EE7-B538-419F76655BEB}"/>
              </a:ext>
            </a:extLst>
          </p:cNvPr>
          <p:cNvGrpSpPr/>
          <p:nvPr/>
        </p:nvGrpSpPr>
        <p:grpSpPr>
          <a:xfrm rot="16200000">
            <a:off x="5218889" y="2598409"/>
            <a:ext cx="372894" cy="2509732"/>
            <a:chOff x="7547041" y="1750968"/>
            <a:chExt cx="372894" cy="2509732"/>
          </a:xfrm>
        </p:grpSpPr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B22B9C2F-D737-45FF-95D2-023B0C558899}"/>
                </a:ext>
              </a:extLst>
            </p:cNvPr>
            <p:cNvSpPr/>
            <p:nvPr/>
          </p:nvSpPr>
          <p:spPr>
            <a:xfrm>
              <a:off x="7553527" y="175096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Left-Right 47">
              <a:extLst>
                <a:ext uri="{FF2B5EF4-FFF2-40B4-BE49-F238E27FC236}">
                  <a16:creationId xmlns:a16="http://schemas.microsoft.com/office/drawing/2014/main" id="{66062365-6EA0-4792-9DAB-2CAA233570C0}"/>
                </a:ext>
              </a:extLst>
            </p:cNvPr>
            <p:cNvSpPr/>
            <p:nvPr/>
          </p:nvSpPr>
          <p:spPr>
            <a:xfrm>
              <a:off x="7547042" y="2208171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Left-Right 48">
              <a:extLst>
                <a:ext uri="{FF2B5EF4-FFF2-40B4-BE49-F238E27FC236}">
                  <a16:creationId xmlns:a16="http://schemas.microsoft.com/office/drawing/2014/main" id="{454AA586-D20F-4767-B1F1-BA1EFFAF0A3E}"/>
                </a:ext>
              </a:extLst>
            </p:cNvPr>
            <p:cNvSpPr/>
            <p:nvPr/>
          </p:nvSpPr>
          <p:spPr>
            <a:xfrm>
              <a:off x="7550284" y="2684822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Left-Right 49">
              <a:extLst>
                <a:ext uri="{FF2B5EF4-FFF2-40B4-BE49-F238E27FC236}">
                  <a16:creationId xmlns:a16="http://schemas.microsoft.com/office/drawing/2014/main" id="{CF89B4B2-A41E-434D-AA99-98B4034EA768}"/>
                </a:ext>
              </a:extLst>
            </p:cNvPr>
            <p:cNvSpPr/>
            <p:nvPr/>
          </p:nvSpPr>
          <p:spPr>
            <a:xfrm>
              <a:off x="7560012" y="313229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Left-Right 50">
              <a:extLst>
                <a:ext uri="{FF2B5EF4-FFF2-40B4-BE49-F238E27FC236}">
                  <a16:creationId xmlns:a16="http://schemas.microsoft.com/office/drawing/2014/main" id="{835AE933-BA7F-4B7C-BEEB-C88032BA7575}"/>
                </a:ext>
              </a:extLst>
            </p:cNvPr>
            <p:cNvSpPr/>
            <p:nvPr/>
          </p:nvSpPr>
          <p:spPr>
            <a:xfrm>
              <a:off x="7547041" y="3638146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Left-Right 51">
              <a:extLst>
                <a:ext uri="{FF2B5EF4-FFF2-40B4-BE49-F238E27FC236}">
                  <a16:creationId xmlns:a16="http://schemas.microsoft.com/office/drawing/2014/main" id="{536934AC-29F0-464C-80D2-291BFE02019D}"/>
                </a:ext>
              </a:extLst>
            </p:cNvPr>
            <p:cNvSpPr/>
            <p:nvPr/>
          </p:nvSpPr>
          <p:spPr>
            <a:xfrm>
              <a:off x="7547041" y="4105057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8AC6C97E-1352-4A2C-8708-0C751659CE6B}"/>
              </a:ext>
            </a:extLst>
          </p:cNvPr>
          <p:cNvSpPr/>
          <p:nvPr/>
        </p:nvSpPr>
        <p:spPr>
          <a:xfrm>
            <a:off x="4370972" y="566910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17EF29-A1E4-42D8-8E92-B4B267A017B4}"/>
              </a:ext>
            </a:extLst>
          </p:cNvPr>
          <p:cNvSpPr txBox="1"/>
          <p:nvPr/>
        </p:nvSpPr>
        <p:spPr>
          <a:xfrm>
            <a:off x="4838988" y="5516098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Exchange</a:t>
            </a:r>
          </a:p>
        </p:txBody>
      </p:sp>
    </p:spTree>
    <p:extLst>
      <p:ext uri="{BB962C8B-B14F-4D97-AF65-F5344CB8AC3E}">
        <p14:creationId xmlns:p14="http://schemas.microsoft.com/office/powerpoint/2010/main" val="193986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8EC2D-C76A-4125-927F-4CF47C31E18C}"/>
              </a:ext>
            </a:extLst>
          </p:cNvPr>
          <p:cNvSpPr/>
          <p:nvPr/>
        </p:nvSpPr>
        <p:spPr>
          <a:xfrm>
            <a:off x="2947783" y="505221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Distributed AMG 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/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Halo exchange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81CE21D-2DF0-46AA-8159-1AB276AF61D9}"/>
              </a:ext>
            </a:extLst>
          </p:cNvPr>
          <p:cNvSpPr/>
          <p:nvPr/>
        </p:nvSpPr>
        <p:spPr>
          <a:xfrm>
            <a:off x="2947783" y="420925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Assemble the local coefficient matrix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7A99302-9528-44D0-B684-265DD3376637}"/>
              </a:ext>
            </a:extLst>
          </p:cNvPr>
          <p:cNvSpPr/>
          <p:nvPr/>
        </p:nvSpPr>
        <p:spPr>
          <a:xfrm>
            <a:off x="2947783" y="2523329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1D932F3-FB96-4568-A18D-82D8E6645166}"/>
              </a:ext>
            </a:extLst>
          </p:cNvPr>
          <p:cNvSpPr/>
          <p:nvPr/>
        </p:nvSpPr>
        <p:spPr>
          <a:xfrm>
            <a:off x="2947783" y="1632742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Broadcast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CD0B770-B305-4CDE-AD34-C65C578F58F6}"/>
              </a:ext>
            </a:extLst>
          </p:cNvPr>
          <p:cNvSpPr/>
          <p:nvPr/>
        </p:nvSpPr>
        <p:spPr>
          <a:xfrm>
            <a:off x="2947783" y="592375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F305C4-3B1E-43E5-AC37-641098774F2C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>
            <a:off x="4309858" y="2175667"/>
            <a:ext cx="0" cy="34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FEC02D-2A56-43D6-B8CA-05FD7CACFEA3}"/>
              </a:ext>
            </a:extLst>
          </p:cNvPr>
          <p:cNvCxnSpPr>
            <a:stCxn id="59" idx="2"/>
            <a:endCxn id="56" idx="0"/>
          </p:cNvCxnSpPr>
          <p:nvPr/>
        </p:nvCxnSpPr>
        <p:spPr>
          <a:xfrm>
            <a:off x="4309858" y="3066253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878EB3-9B5A-4A5E-937A-9C18D763D859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4309858" y="3909217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7AAB52-72E6-4D68-8D30-E0C10A6F4AA3}"/>
              </a:ext>
            </a:extLst>
          </p:cNvPr>
          <p:cNvCxnSpPr>
            <a:stCxn id="57" idx="2"/>
            <a:endCxn id="2" idx="0"/>
          </p:cNvCxnSpPr>
          <p:nvPr/>
        </p:nvCxnSpPr>
        <p:spPr>
          <a:xfrm>
            <a:off x="4309858" y="4752179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3F82D0-4C71-4CDB-8D5F-4E3B00620C61}"/>
              </a:ext>
            </a:extLst>
          </p:cNvPr>
          <p:cNvCxnSpPr>
            <a:stCxn id="2" idx="2"/>
            <a:endCxn id="61" idx="0"/>
          </p:cNvCxnSpPr>
          <p:nvPr/>
        </p:nvCxnSpPr>
        <p:spPr>
          <a:xfrm>
            <a:off x="4309858" y="5595143"/>
            <a:ext cx="0" cy="328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/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solution</a:t>
                </a:r>
              </a:p>
              <a:p>
                <a:pPr algn="ctr"/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/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diffusion coefficient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33B66E4-69D3-4B2D-BFCA-67A039733691}"/>
              </a:ext>
            </a:extLst>
          </p:cNvPr>
          <p:cNvSpPr/>
          <p:nvPr/>
        </p:nvSpPr>
        <p:spPr>
          <a:xfrm>
            <a:off x="2947783" y="6829847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sum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7BA2F8B-85B7-4C54-B1D2-489C5E29CC2F}"/>
              </a:ext>
            </a:extLst>
          </p:cNvPr>
          <p:cNvCxnSpPr>
            <a:cxnSpLocks/>
            <a:stCxn id="61" idx="2"/>
            <a:endCxn id="87" idx="0"/>
          </p:cNvCxnSpPr>
          <p:nvPr/>
        </p:nvCxnSpPr>
        <p:spPr>
          <a:xfrm>
            <a:off x="4309858" y="6466681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60B1BBA8-6000-4E51-9763-584B457FA728}"/>
              </a:ext>
            </a:extLst>
          </p:cNvPr>
          <p:cNvCxnSpPr>
            <a:stCxn id="87" idx="3"/>
            <a:endCxn id="61" idx="3"/>
          </p:cNvCxnSpPr>
          <p:nvPr/>
        </p:nvCxnSpPr>
        <p:spPr>
          <a:xfrm flipV="1">
            <a:off x="5671933" y="6195220"/>
            <a:ext cx="12700" cy="90608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A71A7F74-5350-4A1A-A704-CFFD5EFBB123}"/>
              </a:ext>
            </a:extLst>
          </p:cNvPr>
          <p:cNvCxnSpPr>
            <a:cxnSpLocks/>
          </p:cNvCxnSpPr>
          <p:nvPr/>
        </p:nvCxnSpPr>
        <p:spPr>
          <a:xfrm flipV="1">
            <a:off x="5684633" y="5323682"/>
            <a:ext cx="12700" cy="87153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ADE9D451-A1F5-4FF2-AAEC-2BA7EBD3239D}"/>
              </a:ext>
            </a:extLst>
          </p:cNvPr>
          <p:cNvCxnSpPr>
            <a:cxnSpLocks/>
          </p:cNvCxnSpPr>
          <p:nvPr/>
        </p:nvCxnSpPr>
        <p:spPr>
          <a:xfrm flipV="1">
            <a:off x="5684633" y="4480719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CCB618B-52B2-430E-922C-B381D7DEF2CE}"/>
              </a:ext>
            </a:extLst>
          </p:cNvPr>
          <p:cNvCxnSpPr>
            <a:cxnSpLocks/>
          </p:cNvCxnSpPr>
          <p:nvPr/>
        </p:nvCxnSpPr>
        <p:spPr>
          <a:xfrm flipV="1">
            <a:off x="5684633" y="3637755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70241D20-135D-4711-947C-DB56330CFB3D}"/>
              </a:ext>
            </a:extLst>
          </p:cNvPr>
          <p:cNvCxnSpPr>
            <a:cxnSpLocks/>
          </p:cNvCxnSpPr>
          <p:nvPr/>
        </p:nvCxnSpPr>
        <p:spPr>
          <a:xfrm flipV="1">
            <a:off x="5684633" y="2794793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79ABE85-4C6E-417D-9BCD-658144C91426}"/>
              </a:ext>
            </a:extLst>
          </p:cNvPr>
          <p:cNvCxnSpPr>
            <a:cxnSpLocks/>
          </p:cNvCxnSpPr>
          <p:nvPr/>
        </p:nvCxnSpPr>
        <p:spPr>
          <a:xfrm flipV="1">
            <a:off x="5684633" y="1904206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35289AF-3279-46CC-B009-112B234DA73A}"/>
              </a:ext>
            </a:extLst>
          </p:cNvPr>
          <p:cNvSpPr/>
          <p:nvPr/>
        </p:nvSpPr>
        <p:spPr>
          <a:xfrm>
            <a:off x="2947783" y="7698631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45E135B-C3B7-4B2F-A842-8A216D31E7A8}"/>
              </a:ext>
            </a:extLst>
          </p:cNvPr>
          <p:cNvCxnSpPr>
            <a:cxnSpLocks/>
          </p:cNvCxnSpPr>
          <p:nvPr/>
        </p:nvCxnSpPr>
        <p:spPr>
          <a:xfrm>
            <a:off x="4034241" y="7372770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7D7F3D4-00AE-4303-BB51-2637B8398795}"/>
              </a:ext>
            </a:extLst>
          </p:cNvPr>
          <p:cNvCxnSpPr>
            <a:cxnSpLocks/>
          </p:cNvCxnSpPr>
          <p:nvPr/>
        </p:nvCxnSpPr>
        <p:spPr>
          <a:xfrm>
            <a:off x="4653569" y="7343586"/>
            <a:ext cx="0" cy="3631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8DEA330-3F87-4DE0-86A7-36C5226FE218}"/>
              </a:ext>
            </a:extLst>
          </p:cNvPr>
          <p:cNvSpPr txBox="1"/>
          <p:nvPr/>
        </p:nvSpPr>
        <p:spPr>
          <a:xfrm>
            <a:off x="6411004" y="4059235"/>
            <a:ext cx="2015295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Back-Propagation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/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Halo exchange </a:t>
                </a:r>
              </a:p>
              <a:p>
                <a:pPr algn="ctr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6EABD76-A1EC-40B5-8529-361A86D8F953}"/>
              </a:ext>
            </a:extLst>
          </p:cNvPr>
          <p:cNvSpPr/>
          <p:nvPr/>
        </p:nvSpPr>
        <p:spPr>
          <a:xfrm>
            <a:off x="2947783" y="706744"/>
            <a:ext cx="2724150" cy="542925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 Weights and Biases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9C3C8ED-CF2C-4C78-9949-233C4377735E}"/>
              </a:ext>
            </a:extLst>
          </p:cNvPr>
          <p:cNvCxnSpPr>
            <a:stCxn id="124" idx="2"/>
            <a:endCxn id="60" idx="0"/>
          </p:cNvCxnSpPr>
          <p:nvPr/>
        </p:nvCxnSpPr>
        <p:spPr>
          <a:xfrm>
            <a:off x="4309858" y="1249669"/>
            <a:ext cx="0" cy="383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BB316BC7-C25C-4AC1-A128-5C94D297AA18}"/>
              </a:ext>
            </a:extLst>
          </p:cNvPr>
          <p:cNvCxnSpPr>
            <a:cxnSpLocks/>
          </p:cNvCxnSpPr>
          <p:nvPr/>
        </p:nvCxnSpPr>
        <p:spPr>
          <a:xfrm flipV="1">
            <a:off x="5684633" y="1016267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5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E862297A-FDE6-44E5-BFEA-2E2AA22AFB6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95B25FF-A8DF-4FB1-936B-2CC5B13212C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E74C96-E3A6-41DA-927B-67031D210E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13180</TotalTime>
  <Words>645</Words>
  <Application>Microsoft Office PowerPoint</Application>
  <PresentationFormat>Custom</PresentationFormat>
  <Paragraphs>225</Paragraphs>
  <Slides>21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-apple-system</vt:lpstr>
      <vt:lpstr>myriad-pro</vt:lpstr>
      <vt:lpstr>PT Sans</vt:lpstr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Kailai Xu</dc:creator>
  <cp:lastModifiedBy>Kailai Xu</cp:lastModifiedBy>
  <cp:revision>58</cp:revision>
  <dcterms:created xsi:type="dcterms:W3CDTF">2020-07-11T19:42:30Z</dcterms:created>
  <dcterms:modified xsi:type="dcterms:W3CDTF">2020-10-14T07:39:46Z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